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9"/>
  </p:notesMasterIdLst>
  <p:sldIdLst>
    <p:sldId id="256" r:id="rId3"/>
    <p:sldId id="258" r:id="rId4"/>
    <p:sldId id="259" r:id="rId5"/>
    <p:sldId id="257" r:id="rId6"/>
    <p:sldId id="261" r:id="rId7"/>
    <p:sldId id="262" r:id="rId8"/>
    <p:sldId id="286" r:id="rId9"/>
    <p:sldId id="264" r:id="rId10"/>
    <p:sldId id="265" r:id="rId11"/>
    <p:sldId id="266" r:id="rId12"/>
    <p:sldId id="287" r:id="rId13"/>
    <p:sldId id="271" r:id="rId14"/>
    <p:sldId id="281" r:id="rId15"/>
    <p:sldId id="282" r:id="rId16"/>
    <p:sldId id="288" r:id="rId17"/>
    <p:sldId id="275" r:id="rId18"/>
    <p:sldId id="272" r:id="rId19"/>
    <p:sldId id="276" r:id="rId20"/>
    <p:sldId id="289" r:id="rId21"/>
    <p:sldId id="273" r:id="rId22"/>
    <p:sldId id="279" r:id="rId23"/>
    <p:sldId id="290" r:id="rId24"/>
    <p:sldId id="274" r:id="rId25"/>
    <p:sldId id="280" r:id="rId26"/>
    <p:sldId id="283" r:id="rId27"/>
    <p:sldId id="292" r:id="rId28"/>
  </p:sldIdLst>
  <p:sldSz cx="12192000" cy="6858000"/>
  <p:notesSz cx="6858000" cy="9144000"/>
  <p:defaultTextStyle>
    <a:defPPr>
      <a:defRPr lang="zh-CN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A2A2A2"/>
    <a:srgbClr val="EBE9DC"/>
    <a:srgbClr val="540000"/>
    <a:srgbClr val="AD1C21"/>
    <a:srgbClr val="7B1216"/>
    <a:srgbClr val="BAB7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ppt</c:v>
                </c:pt>
              </c:strCache>
            </c:strRef>
          </c:tx>
          <c:spPr>
            <a:ln w="28575" cap="sq">
              <a:solidFill>
                <a:srgbClr val="4472C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540000"/>
              </a:solidFill>
              <a:ln w="50800">
                <a:solidFill>
                  <a:srgbClr val="4472C4"/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Sheet1!$B$5:$B$10</c:f>
              <c:numCache>
                <c:formatCode>General</c:formatCode>
                <c:ptCount val="6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列1</c:v>
                </c:pt>
              </c:strCache>
            </c:strRef>
          </c:tx>
          <c:spPr>
            <a:ln w="28575" cap="rnd">
              <a:solidFill>
                <a:schemeClr val="accent5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AD1C21"/>
              </a:solidFill>
              <a:ln w="50800">
                <a:solidFill>
                  <a:schemeClr val="accent5">
                    <a:lumMod val="50000"/>
                  </a:schemeClr>
                </a:solidFill>
              </a:ln>
              <a:effectLst/>
            </c:spPr>
          </c:marker>
          <c:cat>
            <c:strRef>
              <c:f>Sheet1!$A$5:$A$10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Sheet1!$C$5:$C$10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866923008"/>
        <c:axId val="-1866922464"/>
      </c:lineChart>
      <c:catAx>
        <c:axId val="-186692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64656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866922464"/>
        <c:crosses val="autoZero"/>
        <c:auto val="1"/>
        <c:lblAlgn val="ctr"/>
        <c:lblOffset val="100"/>
        <c:noMultiLvlLbl val="0"/>
      </c:catAx>
      <c:valAx>
        <c:axId val="-18669224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F6F6F6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186692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Sheet1!$B$5:$B$8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Sheet1!$A$5:$A$8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Sheet1!$C$5:$C$8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66921376"/>
        <c:axId val="-1665659328"/>
      </c:barChart>
      <c:catAx>
        <c:axId val="-1866921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665659328"/>
        <c:crosses val="autoZero"/>
        <c:auto val="1"/>
        <c:lblAlgn val="ctr"/>
        <c:lblOffset val="100"/>
        <c:noMultiLvlLbl val="0"/>
      </c:catAx>
      <c:valAx>
        <c:axId val="-1665659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66921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3AA3F-A82B-43BF-B18C-5608A05C57EB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30F0D-1A5A-4EA2-B28F-0EC912CB6B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81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738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26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61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58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48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25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89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30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87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265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2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6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548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71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91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6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32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4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98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36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32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5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7A37-B852-49AB-B2E2-96296AB21F6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8D02-9041-4C59-BC62-13DE0E5C67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13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0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/>
          <p:cNvSpPr/>
          <p:nvPr/>
        </p:nvSpPr>
        <p:spPr>
          <a:xfrm>
            <a:off x="-8551" y="4672004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 rot="16200000">
            <a:off x="11436485" y="5106095"/>
            <a:ext cx="1271471" cy="363349"/>
            <a:chOff x="6507038" y="462977"/>
            <a:chExt cx="2430800" cy="471379"/>
          </a:xfrm>
        </p:grpSpPr>
        <p:grpSp>
          <p:nvGrpSpPr>
            <p:cNvPr id="62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64" name="圆角矩形 63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圆角矩形 65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圆角矩形 62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圆角矩形 24"/>
          <p:cNvSpPr/>
          <p:nvPr/>
        </p:nvSpPr>
        <p:spPr>
          <a:xfrm rot="10800000" flipV="1">
            <a:off x="5479040" y="6145424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487640" y="6130007"/>
            <a:ext cx="4068485" cy="415536"/>
            <a:chOff x="7833562" y="5791368"/>
            <a:chExt cx="4068486" cy="418937"/>
          </a:xfrm>
        </p:grpSpPr>
        <p:sp>
          <p:nvSpPr>
            <p:cNvPr id="42" name="文本框 41"/>
            <p:cNvSpPr txBox="1"/>
            <p:nvPr/>
          </p:nvSpPr>
          <p:spPr>
            <a:xfrm>
              <a:off x="7833562" y="5806920"/>
              <a:ext cx="1560744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答辩人：***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0084824" y="5791368"/>
              <a:ext cx="1817224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rgbClr val="A2A2A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指导教授：***</a:t>
              </a:r>
              <a:endParaRPr lang="en-US" altLang="zh-CN" sz="20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543397" y="3754304"/>
            <a:ext cx="6823235" cy="46166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24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24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478452" y="2089133"/>
            <a:ext cx="9274333" cy="147732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毕业论文答辩模版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5253439" y="2090653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50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51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538005" y="5064863"/>
            <a:ext cx="6218119" cy="40011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**大学 **学院       </a:t>
            </a:r>
            <a:r>
              <a:rPr lang="zh-CN" altLang="en-US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**</a:t>
            </a:r>
            <a:r>
              <a:rPr lang="en-US" altLang="zh-CN" sz="2000" dirty="0">
                <a:solidFill>
                  <a:schemeClr val="bg1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 University </a:t>
            </a:r>
            <a:endParaRPr lang="zh-CN" altLang="en-US" sz="2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 rot="16200000" flipV="1">
            <a:off x="10447003" y="4634619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Freeform 96"/>
          <p:cNvSpPr>
            <a:spLocks/>
          </p:cNvSpPr>
          <p:nvPr/>
        </p:nvSpPr>
        <p:spPr bwMode="auto">
          <a:xfrm>
            <a:off x="10716633" y="4926395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5084281" y="183726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等腰三角形 26"/>
          <p:cNvSpPr/>
          <p:nvPr/>
        </p:nvSpPr>
        <p:spPr>
          <a:xfrm>
            <a:off x="4175626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等腰三角形 24"/>
          <p:cNvSpPr/>
          <p:nvPr/>
        </p:nvSpPr>
        <p:spPr>
          <a:xfrm rot="10800000">
            <a:off x="5084281" y="3654579"/>
            <a:ext cx="1817311" cy="1817311"/>
          </a:xfrm>
          <a:prstGeom prst="triangle">
            <a:avLst/>
          </a:prstGeom>
          <a:solidFill>
            <a:srgbClr val="4472C4">
              <a:alpha val="55000"/>
            </a:srgbClr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等腰三角形 22"/>
          <p:cNvSpPr/>
          <p:nvPr/>
        </p:nvSpPr>
        <p:spPr>
          <a:xfrm>
            <a:off x="5992935" y="3654579"/>
            <a:ext cx="1817311" cy="181731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圆角矩形 31"/>
          <p:cNvSpPr/>
          <p:nvPr/>
        </p:nvSpPr>
        <p:spPr>
          <a:xfrm rot="10800000" flipV="1">
            <a:off x="7095427" y="190220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3" name="文本框 32"/>
          <p:cNvSpPr txBox="1"/>
          <p:nvPr/>
        </p:nvSpPr>
        <p:spPr>
          <a:xfrm>
            <a:off x="7519791" y="1870507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608161" y="223923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524286" y="2317119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 rot="10800000" flipV="1">
            <a:off x="7856850" y="420197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8" name="文本框 37"/>
          <p:cNvSpPr txBox="1"/>
          <p:nvPr/>
        </p:nvSpPr>
        <p:spPr>
          <a:xfrm>
            <a:off x="8281214" y="4170271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369585" y="4538996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85708" y="4616883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等腰三角形 40"/>
          <p:cNvSpPr/>
          <p:nvPr/>
        </p:nvSpPr>
        <p:spPr>
          <a:xfrm>
            <a:off x="5293721" y="4754705"/>
            <a:ext cx="1398427" cy="1309071"/>
          </a:xfrm>
          <a:prstGeom prst="triangle">
            <a:avLst/>
          </a:prstGeom>
          <a:solidFill>
            <a:srgbClr val="4472C4"/>
          </a:solidFill>
          <a:ln w="28575"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圆角矩形 42"/>
          <p:cNvSpPr/>
          <p:nvPr/>
        </p:nvSpPr>
        <p:spPr>
          <a:xfrm rot="10800000" flipV="1">
            <a:off x="4676656" y="191797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4" name="文本框 43"/>
          <p:cNvSpPr txBox="1"/>
          <p:nvPr/>
        </p:nvSpPr>
        <p:spPr>
          <a:xfrm>
            <a:off x="3272669" y="1871343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220126" y="224006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170234" y="2317955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3903388" y="420655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9" name="文本框 48"/>
          <p:cNvSpPr txBox="1"/>
          <p:nvPr/>
        </p:nvSpPr>
        <p:spPr>
          <a:xfrm>
            <a:off x="2495771" y="4159931"/>
            <a:ext cx="1173331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446860" y="452865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396966" y="4606543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8352" y="2686451"/>
            <a:ext cx="475477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819492" y="4478050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R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68353" y="3964023"/>
            <a:ext cx="458379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B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705789" y="4462317"/>
            <a:ext cx="481021" cy="70788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Eras Light ITC" panose="020B0402030504020804" pitchFamily="34" charset="0"/>
              </a:rPr>
              <a:t>C</a:t>
            </a:r>
            <a:endParaRPr lang="zh-CN" altLang="en-US" sz="32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1" name="文本框 70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72" name="矩形 71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73" name="组 7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74" name="组 7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6" name="组 75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0" name="圆角矩形 79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圆角矩形 80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圆角矩形 81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圆角矩形 82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5" name="文本框 7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6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3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211059" y="3264361"/>
              <a:ext cx="3399033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84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264375" y="2614672"/>
            <a:ext cx="3306471" cy="3273825"/>
            <a:chOff x="1300233" y="1995959"/>
            <a:chExt cx="3306471" cy="3273825"/>
          </a:xfrm>
        </p:grpSpPr>
        <p:sp>
          <p:nvSpPr>
            <p:cNvPr id="3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32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noFill/>
            <a:ln w="15875">
              <a:solidFill>
                <a:schemeClr val="accent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685026" y="3016102"/>
              <a:ext cx="263923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Calibri" panose="020F0502020204030204" pitchFamily="34" charset="0"/>
                </a:rPr>
                <a:t>Methods</a:t>
              </a:r>
              <a:endParaRPr lang="zh-CN" altLang="en-US" sz="48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65427" y="2801100"/>
            <a:ext cx="1435935" cy="1421759"/>
            <a:chOff x="1335867" y="2521914"/>
            <a:chExt cx="1416962" cy="1402972"/>
          </a:xfrm>
          <a:solidFill>
            <a:srgbClr val="4472C4"/>
          </a:solidFill>
        </p:grpSpPr>
        <p:sp>
          <p:nvSpPr>
            <p:cNvPr id="40" name="圆角矩形 20"/>
            <p:cNvSpPr/>
            <p:nvPr/>
          </p:nvSpPr>
          <p:spPr>
            <a:xfrm>
              <a:off x="1406797" y="2578184"/>
              <a:ext cx="1303300" cy="1290432"/>
            </a:xfrm>
            <a:prstGeom prst="ellipse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20"/>
            <p:cNvSpPr/>
            <p:nvPr/>
          </p:nvSpPr>
          <p:spPr>
            <a:xfrm>
              <a:off x="1335867" y="2521914"/>
              <a:ext cx="1416962" cy="1402972"/>
            </a:xfrm>
            <a:prstGeom prst="ellipse">
              <a:avLst/>
            </a:prstGeom>
            <a:grpFill/>
            <a:ln w="158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20"/>
          <p:cNvSpPr/>
          <p:nvPr/>
        </p:nvSpPr>
        <p:spPr>
          <a:xfrm>
            <a:off x="7168911" y="4523760"/>
            <a:ext cx="1320751" cy="1307712"/>
          </a:xfrm>
          <a:prstGeom prst="ellipse">
            <a:avLst/>
          </a:prstGeom>
          <a:solidFill>
            <a:srgbClr val="4472C4">
              <a:alpha val="63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3600" dirty="0"/>
          </a:p>
        </p:txBody>
      </p:sp>
      <p:sp>
        <p:nvSpPr>
          <p:cNvPr id="38" name="圆角矩形 20"/>
          <p:cNvSpPr/>
          <p:nvPr/>
        </p:nvSpPr>
        <p:spPr>
          <a:xfrm>
            <a:off x="7111319" y="4466738"/>
            <a:ext cx="1435935" cy="1421759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20"/>
          <p:cNvSpPr/>
          <p:nvPr/>
        </p:nvSpPr>
        <p:spPr>
          <a:xfrm>
            <a:off x="8703683" y="3861135"/>
            <a:ext cx="1848564" cy="1830312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20"/>
          <p:cNvSpPr/>
          <p:nvPr/>
        </p:nvSpPr>
        <p:spPr>
          <a:xfrm>
            <a:off x="8621365" y="3767253"/>
            <a:ext cx="2009779" cy="1989936"/>
          </a:xfrm>
          <a:prstGeom prst="ellipse">
            <a:avLst/>
          </a:prstGeom>
          <a:noFill/>
          <a:ln w="15875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10800000" flipV="1">
            <a:off x="1006219" y="1671489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/>
              <a:t>关键词</a:t>
            </a:r>
          </a:p>
        </p:txBody>
      </p:sp>
      <p:sp>
        <p:nvSpPr>
          <p:cNvPr id="60" name="矩形 59"/>
          <p:cNvSpPr/>
          <p:nvPr/>
        </p:nvSpPr>
        <p:spPr>
          <a:xfrm>
            <a:off x="2540359" y="1590583"/>
            <a:ext cx="8239260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0638227">
            <a:off x="4752897" y="2516905"/>
            <a:ext cx="1937447" cy="3637043"/>
            <a:chOff x="4121315" y="642428"/>
            <a:chExt cx="2509212" cy="47312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4542014" y="1292601"/>
              <a:ext cx="2088513" cy="4081059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121315" y="642428"/>
              <a:ext cx="1152114" cy="2292893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  <a:alpha val="33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/>
          <p:nvPr/>
        </p:nvSpPr>
        <p:spPr>
          <a:xfrm>
            <a:off x="2049208" y="4318401"/>
            <a:ext cx="1617387" cy="1450395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90032" y="3283103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352357" y="5018114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138773" y="4576237"/>
            <a:ext cx="1013651" cy="4001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7" name="文本框 7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78" name="矩形 7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79" name="组 7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80" name="组 7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82" name="组 8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86" name="圆角矩形 8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圆角矩形 8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圆角矩形 8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84" name="圆角矩形 8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81" name="文本框 8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525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112595" y="2839549"/>
            <a:ext cx="1842896" cy="1742800"/>
            <a:chOff x="1017962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6" name="等腰三角形 35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7226535" y="3081275"/>
            <a:ext cx="1842896" cy="1742800"/>
            <a:chOff x="8997271" y="1558577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4" name="等腰三角形 33"/>
            <p:cNvSpPr/>
            <p:nvPr/>
          </p:nvSpPr>
          <p:spPr>
            <a:xfrm>
              <a:off x="8997271" y="174320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8997271" y="155857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V="1">
            <a:off x="3064540" y="3082312"/>
            <a:ext cx="1842896" cy="1742800"/>
            <a:chOff x="3467180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2" name="等腰三角形 31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45537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30" name="等腰三角形 29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1719" y="2839549"/>
            <a:ext cx="1842896" cy="1742800"/>
            <a:chOff x="6614571" y="3932342"/>
            <a:chExt cx="2207996" cy="2088070"/>
          </a:xfrm>
          <a:solidFill>
            <a:srgbClr val="4472C4">
              <a:alpha val="65000"/>
            </a:srgbClr>
          </a:solidFill>
        </p:grpSpPr>
        <p:sp>
          <p:nvSpPr>
            <p:cNvPr id="28" name="等腰三角形 27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21" name="Freeform 70"/>
          <p:cNvSpPr>
            <a:spLocks noEditPoints="1"/>
          </p:cNvSpPr>
          <p:nvPr/>
        </p:nvSpPr>
        <p:spPr bwMode="auto">
          <a:xfrm>
            <a:off x="1798418" y="3633901"/>
            <a:ext cx="471249" cy="319812"/>
          </a:xfrm>
          <a:custGeom>
            <a:avLst/>
            <a:gdLst>
              <a:gd name="T0" fmla="*/ 157 w 200"/>
              <a:gd name="T1" fmla="*/ 0 h 136"/>
              <a:gd name="T2" fmla="*/ 44 w 200"/>
              <a:gd name="T3" fmla="*/ 0 h 136"/>
              <a:gd name="T4" fmla="*/ 0 w 200"/>
              <a:gd name="T5" fmla="*/ 48 h 136"/>
              <a:gd name="T6" fmla="*/ 0 w 200"/>
              <a:gd name="T7" fmla="*/ 136 h 136"/>
              <a:gd name="T8" fmla="*/ 200 w 200"/>
              <a:gd name="T9" fmla="*/ 136 h 136"/>
              <a:gd name="T10" fmla="*/ 200 w 200"/>
              <a:gd name="T11" fmla="*/ 48 h 136"/>
              <a:gd name="T12" fmla="*/ 157 w 200"/>
              <a:gd name="T13" fmla="*/ 0 h 136"/>
              <a:gd name="T14" fmla="*/ 48 w 200"/>
              <a:gd name="T15" fmla="*/ 8 h 136"/>
              <a:gd name="T16" fmla="*/ 153 w 200"/>
              <a:gd name="T17" fmla="*/ 8 h 136"/>
              <a:gd name="T18" fmla="*/ 190 w 200"/>
              <a:gd name="T19" fmla="*/ 48 h 136"/>
              <a:gd name="T20" fmla="*/ 128 w 200"/>
              <a:gd name="T21" fmla="*/ 48 h 136"/>
              <a:gd name="T22" fmla="*/ 100 w 200"/>
              <a:gd name="T23" fmla="*/ 75 h 136"/>
              <a:gd name="T24" fmla="*/ 72 w 200"/>
              <a:gd name="T25" fmla="*/ 48 h 136"/>
              <a:gd name="T26" fmla="*/ 11 w 200"/>
              <a:gd name="T27" fmla="*/ 48 h 136"/>
              <a:gd name="T28" fmla="*/ 48 w 200"/>
              <a:gd name="T29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136">
                <a:moveTo>
                  <a:pt x="157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6"/>
                  <a:pt x="0" y="136"/>
                  <a:pt x="0" y="13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0" y="48"/>
                  <a:pt x="200" y="48"/>
                  <a:pt x="200" y="48"/>
                </a:cubicBezTo>
                <a:lnTo>
                  <a:pt x="157" y="0"/>
                </a:lnTo>
                <a:close/>
                <a:moveTo>
                  <a:pt x="48" y="8"/>
                </a:moveTo>
                <a:cubicBezTo>
                  <a:pt x="153" y="8"/>
                  <a:pt x="153" y="8"/>
                  <a:pt x="153" y="8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63"/>
                  <a:pt x="115" y="75"/>
                  <a:pt x="100" y="75"/>
                </a:cubicBezTo>
                <a:cubicBezTo>
                  <a:pt x="85" y="75"/>
                  <a:pt x="72" y="63"/>
                  <a:pt x="72" y="48"/>
                </a:cubicBezTo>
                <a:cubicBezTo>
                  <a:pt x="11" y="48"/>
                  <a:pt x="11" y="48"/>
                  <a:pt x="11" y="48"/>
                </a:cubicBezTo>
                <a:lnTo>
                  <a:pt x="48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22" name="Freeform 121"/>
          <p:cNvSpPr>
            <a:spLocks/>
          </p:cNvSpPr>
          <p:nvPr/>
        </p:nvSpPr>
        <p:spPr bwMode="auto">
          <a:xfrm>
            <a:off x="3750365" y="3553870"/>
            <a:ext cx="471249" cy="43339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86390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12596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16259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3088805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5259971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186178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9412545" y="5312107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9338750" y="5009779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1194058" y="4950107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8374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73337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12543" y="4942775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08279" y="17169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34486" y="1414594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7329422" y="13549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reeform 25"/>
          <p:cNvSpPr>
            <a:spLocks noEditPoints="1"/>
          </p:cNvSpPr>
          <p:nvPr/>
        </p:nvSpPr>
        <p:spPr bwMode="auto">
          <a:xfrm>
            <a:off x="5860131" y="3595855"/>
            <a:ext cx="433868" cy="433868"/>
          </a:xfrm>
          <a:custGeom>
            <a:avLst/>
            <a:gdLst>
              <a:gd name="T0" fmla="*/ 96 w 192"/>
              <a:gd name="T1" fmla="*/ 0 h 192"/>
              <a:gd name="T2" fmla="*/ 0 w 192"/>
              <a:gd name="T3" fmla="*/ 96 h 192"/>
              <a:gd name="T4" fmla="*/ 96 w 192"/>
              <a:gd name="T5" fmla="*/ 192 h 192"/>
              <a:gd name="T6" fmla="*/ 192 w 192"/>
              <a:gd name="T7" fmla="*/ 96 h 192"/>
              <a:gd name="T8" fmla="*/ 96 w 192"/>
              <a:gd name="T9" fmla="*/ 0 h 192"/>
              <a:gd name="T10" fmla="*/ 164 w 192"/>
              <a:gd name="T11" fmla="*/ 152 h 192"/>
              <a:gd name="T12" fmla="*/ 122 w 192"/>
              <a:gd name="T13" fmla="*/ 137 h 192"/>
              <a:gd name="T14" fmla="*/ 121 w 192"/>
              <a:gd name="T15" fmla="*/ 133 h 192"/>
              <a:gd name="T16" fmla="*/ 124 w 192"/>
              <a:gd name="T17" fmla="*/ 122 h 192"/>
              <a:gd name="T18" fmla="*/ 128 w 192"/>
              <a:gd name="T19" fmla="*/ 107 h 192"/>
              <a:gd name="T20" fmla="*/ 134 w 192"/>
              <a:gd name="T21" fmla="*/ 92 h 192"/>
              <a:gd name="T22" fmla="*/ 134 w 192"/>
              <a:gd name="T23" fmla="*/ 79 h 192"/>
              <a:gd name="T24" fmla="*/ 134 w 192"/>
              <a:gd name="T25" fmla="*/ 78 h 192"/>
              <a:gd name="T26" fmla="*/ 135 w 192"/>
              <a:gd name="T27" fmla="*/ 60 h 192"/>
              <a:gd name="T28" fmla="*/ 128 w 192"/>
              <a:gd name="T29" fmla="*/ 37 h 192"/>
              <a:gd name="T30" fmla="*/ 101 w 192"/>
              <a:gd name="T31" fmla="*/ 24 h 192"/>
              <a:gd name="T32" fmla="*/ 93 w 192"/>
              <a:gd name="T33" fmla="*/ 24 h 192"/>
              <a:gd name="T34" fmla="*/ 66 w 192"/>
              <a:gd name="T35" fmla="*/ 37 h 192"/>
              <a:gd name="T36" fmla="*/ 59 w 192"/>
              <a:gd name="T37" fmla="*/ 60 h 192"/>
              <a:gd name="T38" fmla="*/ 61 w 192"/>
              <a:gd name="T39" fmla="*/ 78 h 192"/>
              <a:gd name="T40" fmla="*/ 60 w 192"/>
              <a:gd name="T41" fmla="*/ 79 h 192"/>
              <a:gd name="T42" fmla="*/ 60 w 192"/>
              <a:gd name="T43" fmla="*/ 92 h 192"/>
              <a:gd name="T44" fmla="*/ 67 w 192"/>
              <a:gd name="T45" fmla="*/ 107 h 192"/>
              <a:gd name="T46" fmla="*/ 71 w 192"/>
              <a:gd name="T47" fmla="*/ 122 h 192"/>
              <a:gd name="T48" fmla="*/ 73 w 192"/>
              <a:gd name="T49" fmla="*/ 133 h 192"/>
              <a:gd name="T50" fmla="*/ 71 w 192"/>
              <a:gd name="T51" fmla="*/ 138 h 192"/>
              <a:gd name="T52" fmla="*/ 29 w 192"/>
              <a:gd name="T53" fmla="*/ 153 h 192"/>
              <a:gd name="T54" fmla="*/ 8 w 192"/>
              <a:gd name="T55" fmla="*/ 96 h 192"/>
              <a:gd name="T56" fmla="*/ 96 w 192"/>
              <a:gd name="T57" fmla="*/ 8 h 192"/>
              <a:gd name="T58" fmla="*/ 184 w 192"/>
              <a:gd name="T59" fmla="*/ 96 h 192"/>
              <a:gd name="T60" fmla="*/ 164 w 192"/>
              <a:gd name="T61" fmla="*/ 15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2" h="192">
                <a:moveTo>
                  <a:pt x="96" y="0"/>
                </a:moveTo>
                <a:cubicBezTo>
                  <a:pt x="43" y="0"/>
                  <a:pt x="0" y="43"/>
                  <a:pt x="0" y="96"/>
                </a:cubicBezTo>
                <a:cubicBezTo>
                  <a:pt x="0" y="149"/>
                  <a:pt x="43" y="192"/>
                  <a:pt x="96" y="192"/>
                </a:cubicBezTo>
                <a:cubicBezTo>
                  <a:pt x="149" y="192"/>
                  <a:pt x="192" y="149"/>
                  <a:pt x="192" y="96"/>
                </a:cubicBezTo>
                <a:cubicBezTo>
                  <a:pt x="192" y="43"/>
                  <a:pt x="149" y="0"/>
                  <a:pt x="96" y="0"/>
                </a:cubicBezTo>
                <a:close/>
                <a:moveTo>
                  <a:pt x="164" y="152"/>
                </a:moveTo>
                <a:cubicBezTo>
                  <a:pt x="155" y="148"/>
                  <a:pt x="135" y="141"/>
                  <a:pt x="122" y="137"/>
                </a:cubicBezTo>
                <a:cubicBezTo>
                  <a:pt x="121" y="137"/>
                  <a:pt x="121" y="137"/>
                  <a:pt x="121" y="133"/>
                </a:cubicBezTo>
                <a:cubicBezTo>
                  <a:pt x="121" y="129"/>
                  <a:pt x="122" y="125"/>
                  <a:pt x="124" y="122"/>
                </a:cubicBezTo>
                <a:cubicBezTo>
                  <a:pt x="125" y="118"/>
                  <a:pt x="127" y="112"/>
                  <a:pt x="128" y="107"/>
                </a:cubicBezTo>
                <a:cubicBezTo>
                  <a:pt x="130" y="105"/>
                  <a:pt x="132" y="100"/>
                  <a:pt x="134" y="92"/>
                </a:cubicBezTo>
                <a:cubicBezTo>
                  <a:pt x="136" y="85"/>
                  <a:pt x="135" y="82"/>
                  <a:pt x="134" y="79"/>
                </a:cubicBezTo>
                <a:cubicBezTo>
                  <a:pt x="134" y="79"/>
                  <a:pt x="134" y="79"/>
                  <a:pt x="134" y="78"/>
                </a:cubicBezTo>
                <a:cubicBezTo>
                  <a:pt x="133" y="77"/>
                  <a:pt x="134" y="68"/>
                  <a:pt x="135" y="60"/>
                </a:cubicBezTo>
                <a:cubicBezTo>
                  <a:pt x="136" y="56"/>
                  <a:pt x="135" y="45"/>
                  <a:pt x="128" y="37"/>
                </a:cubicBezTo>
                <a:cubicBezTo>
                  <a:pt x="124" y="31"/>
                  <a:pt x="116" y="25"/>
                  <a:pt x="101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79" y="25"/>
                  <a:pt x="70" y="31"/>
                  <a:pt x="66" y="37"/>
                </a:cubicBezTo>
                <a:cubicBezTo>
                  <a:pt x="60" y="45"/>
                  <a:pt x="58" y="56"/>
                  <a:pt x="59" y="60"/>
                </a:cubicBezTo>
                <a:cubicBezTo>
                  <a:pt x="61" y="68"/>
                  <a:pt x="61" y="77"/>
                  <a:pt x="61" y="78"/>
                </a:cubicBezTo>
                <a:cubicBezTo>
                  <a:pt x="61" y="79"/>
                  <a:pt x="61" y="79"/>
                  <a:pt x="60" y="79"/>
                </a:cubicBezTo>
                <a:cubicBezTo>
                  <a:pt x="60" y="82"/>
                  <a:pt x="59" y="85"/>
                  <a:pt x="60" y="92"/>
                </a:cubicBezTo>
                <a:cubicBezTo>
                  <a:pt x="62" y="100"/>
                  <a:pt x="65" y="105"/>
                  <a:pt x="67" y="107"/>
                </a:cubicBezTo>
                <a:cubicBezTo>
                  <a:pt x="67" y="112"/>
                  <a:pt x="69" y="118"/>
                  <a:pt x="71" y="122"/>
                </a:cubicBezTo>
                <a:cubicBezTo>
                  <a:pt x="72" y="124"/>
                  <a:pt x="73" y="128"/>
                  <a:pt x="73" y="133"/>
                </a:cubicBezTo>
                <a:cubicBezTo>
                  <a:pt x="73" y="137"/>
                  <a:pt x="72" y="137"/>
                  <a:pt x="71" y="138"/>
                </a:cubicBezTo>
                <a:cubicBezTo>
                  <a:pt x="58" y="142"/>
                  <a:pt x="37" y="149"/>
                  <a:pt x="29" y="153"/>
                </a:cubicBezTo>
                <a:cubicBezTo>
                  <a:pt x="16" y="137"/>
                  <a:pt x="8" y="117"/>
                  <a:pt x="8" y="96"/>
                </a:cubicBezTo>
                <a:cubicBezTo>
                  <a:pt x="8" y="47"/>
                  <a:pt x="48" y="8"/>
                  <a:pt x="96" y="8"/>
                </a:cubicBezTo>
                <a:cubicBezTo>
                  <a:pt x="145" y="8"/>
                  <a:pt x="184" y="47"/>
                  <a:pt x="184" y="96"/>
                </a:cubicBezTo>
                <a:cubicBezTo>
                  <a:pt x="184" y="117"/>
                  <a:pt x="177" y="137"/>
                  <a:pt x="16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921970" y="3544553"/>
            <a:ext cx="452025" cy="452025"/>
            <a:chOff x="413379" y="7611656"/>
            <a:chExt cx="452025" cy="452025"/>
          </a:xfrm>
        </p:grpSpPr>
        <p:sp>
          <p:nvSpPr>
            <p:cNvPr id="54" name="Freeform 28"/>
            <p:cNvSpPr>
              <a:spLocks noEditPoints="1"/>
            </p:cNvSpPr>
            <p:nvPr/>
          </p:nvSpPr>
          <p:spPr bwMode="auto">
            <a:xfrm>
              <a:off x="413379" y="7611656"/>
              <a:ext cx="452025" cy="45202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0 h 200"/>
                <a:gd name="T6" fmla="*/ 100 w 200"/>
                <a:gd name="T7" fmla="*/ 0 h 200"/>
                <a:gd name="T8" fmla="*/ 0 w 200"/>
                <a:gd name="T9" fmla="*/ 100 h 200"/>
                <a:gd name="T10" fmla="*/ 100 w 200"/>
                <a:gd name="T11" fmla="*/ 200 h 200"/>
                <a:gd name="T12" fmla="*/ 100 w 200"/>
                <a:gd name="T13" fmla="*/ 200 h 200"/>
                <a:gd name="T14" fmla="*/ 100 w 200"/>
                <a:gd name="T15" fmla="*/ 200 h 200"/>
                <a:gd name="T16" fmla="*/ 100 w 200"/>
                <a:gd name="T17" fmla="*/ 200 h 200"/>
                <a:gd name="T18" fmla="*/ 200 w 200"/>
                <a:gd name="T19" fmla="*/ 100 h 200"/>
                <a:gd name="T20" fmla="*/ 100 w 200"/>
                <a:gd name="T21" fmla="*/ 0 h 200"/>
                <a:gd name="T22" fmla="*/ 100 w 200"/>
                <a:gd name="T23" fmla="*/ 192 h 200"/>
                <a:gd name="T24" fmla="*/ 100 w 200"/>
                <a:gd name="T25" fmla="*/ 192 h 200"/>
                <a:gd name="T26" fmla="*/ 100 w 200"/>
                <a:gd name="T27" fmla="*/ 192 h 200"/>
                <a:gd name="T28" fmla="*/ 100 w 200"/>
                <a:gd name="T29" fmla="*/ 192 h 200"/>
                <a:gd name="T30" fmla="*/ 8 w 200"/>
                <a:gd name="T31" fmla="*/ 100 h 200"/>
                <a:gd name="T32" fmla="*/ 100 w 200"/>
                <a:gd name="T33" fmla="*/ 8 h 200"/>
                <a:gd name="T34" fmla="*/ 100 w 200"/>
                <a:gd name="T35" fmla="*/ 8 h 200"/>
                <a:gd name="T36" fmla="*/ 100 w 200"/>
                <a:gd name="T37" fmla="*/ 8 h 200"/>
                <a:gd name="T38" fmla="*/ 100 w 200"/>
                <a:gd name="T39" fmla="*/ 8 h 200"/>
                <a:gd name="T40" fmla="*/ 192 w 200"/>
                <a:gd name="T41" fmla="*/ 100 h 200"/>
                <a:gd name="T42" fmla="*/ 100 w 200"/>
                <a:gd name="T43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5"/>
                    <a:pt x="156" y="0"/>
                    <a:pt x="100" y="0"/>
                  </a:cubicBezTo>
                  <a:close/>
                  <a:moveTo>
                    <a:pt x="100" y="192"/>
                  </a:move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100" y="192"/>
                    <a:pt x="100" y="192"/>
                    <a:pt x="100" y="192"/>
                  </a:cubicBezTo>
                  <a:cubicBezTo>
                    <a:pt x="50" y="192"/>
                    <a:pt x="8" y="151"/>
                    <a:pt x="8" y="100"/>
                  </a:cubicBezTo>
                  <a:cubicBezTo>
                    <a:pt x="8" y="49"/>
                    <a:pt x="5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1"/>
                    <a:pt x="151" y="192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648470" y="7745447"/>
              <a:ext cx="74541" cy="83142"/>
            </a:xfrm>
            <a:custGeom>
              <a:avLst/>
              <a:gdLst>
                <a:gd name="T0" fmla="*/ 28 w 33"/>
                <a:gd name="T1" fmla="*/ 0 h 37"/>
                <a:gd name="T2" fmla="*/ 0 w 33"/>
                <a:gd name="T3" fmla="*/ 4 h 37"/>
                <a:gd name="T4" fmla="*/ 0 w 33"/>
                <a:gd name="T5" fmla="*/ 37 h 37"/>
                <a:gd name="T6" fmla="*/ 33 w 33"/>
                <a:gd name="T7" fmla="*/ 37 h 37"/>
                <a:gd name="T8" fmla="*/ 28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8" y="0"/>
                  </a:moveTo>
                  <a:cubicBezTo>
                    <a:pt x="19" y="3"/>
                    <a:pt x="10" y="4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23"/>
                    <a:pt x="31" y="11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648470" y="7649882"/>
              <a:ext cx="58295" cy="88876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5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9" y="39"/>
                    <a:pt x="18" y="37"/>
                    <a:pt x="26" y="35"/>
                  </a:cubicBezTo>
                  <a:cubicBezTo>
                    <a:pt x="20" y="15"/>
                    <a:pt x="10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571062" y="7647970"/>
              <a:ext cx="59250" cy="90787"/>
            </a:xfrm>
            <a:custGeom>
              <a:avLst/>
              <a:gdLst>
                <a:gd name="T0" fmla="*/ 0 w 26"/>
                <a:gd name="T1" fmla="*/ 36 h 40"/>
                <a:gd name="T2" fmla="*/ 26 w 26"/>
                <a:gd name="T3" fmla="*/ 40 h 40"/>
                <a:gd name="T4" fmla="*/ 26 w 26"/>
                <a:gd name="T5" fmla="*/ 0 h 40"/>
                <a:gd name="T6" fmla="*/ 0 w 26"/>
                <a:gd name="T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0">
                  <a:moveTo>
                    <a:pt x="0" y="36"/>
                  </a:moveTo>
                  <a:cubicBezTo>
                    <a:pt x="9" y="38"/>
                    <a:pt x="17" y="40"/>
                    <a:pt x="26" y="4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7" y="3"/>
                    <a:pt x="7" y="16"/>
                    <a:pt x="0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8" name="Freeform 32"/>
            <p:cNvSpPr>
              <a:spLocks/>
            </p:cNvSpPr>
            <p:nvPr/>
          </p:nvSpPr>
          <p:spPr bwMode="auto">
            <a:xfrm>
              <a:off x="684786" y="7652749"/>
              <a:ext cx="89832" cy="71674"/>
            </a:xfrm>
            <a:custGeom>
              <a:avLst/>
              <a:gdLst>
                <a:gd name="T0" fmla="*/ 40 w 40"/>
                <a:gd name="T1" fmla="*/ 23 h 32"/>
                <a:gd name="T2" fmla="*/ 0 w 40"/>
                <a:gd name="T3" fmla="*/ 0 h 32"/>
                <a:gd name="T4" fmla="*/ 17 w 40"/>
                <a:gd name="T5" fmla="*/ 32 h 32"/>
                <a:gd name="T6" fmla="*/ 40 w 40"/>
                <a:gd name="T7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23"/>
                  </a:moveTo>
                  <a:cubicBezTo>
                    <a:pt x="29" y="12"/>
                    <a:pt x="16" y="4"/>
                    <a:pt x="0" y="0"/>
                  </a:cubicBezTo>
                  <a:cubicBezTo>
                    <a:pt x="7" y="8"/>
                    <a:pt x="13" y="19"/>
                    <a:pt x="17" y="32"/>
                  </a:cubicBezTo>
                  <a:cubicBezTo>
                    <a:pt x="25" y="30"/>
                    <a:pt x="33" y="27"/>
                    <a:pt x="4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726835" y="7717733"/>
              <a:ext cx="102255" cy="110857"/>
            </a:xfrm>
            <a:custGeom>
              <a:avLst/>
              <a:gdLst>
                <a:gd name="T0" fmla="*/ 5 w 45"/>
                <a:gd name="T1" fmla="*/ 49 h 49"/>
                <a:gd name="T2" fmla="*/ 45 w 45"/>
                <a:gd name="T3" fmla="*/ 49 h 49"/>
                <a:gd name="T4" fmla="*/ 26 w 45"/>
                <a:gd name="T5" fmla="*/ 0 h 49"/>
                <a:gd name="T6" fmla="*/ 0 w 45"/>
                <a:gd name="T7" fmla="*/ 11 h 49"/>
                <a:gd name="T8" fmla="*/ 5 w 45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5" y="49"/>
                  </a:moveTo>
                  <a:cubicBezTo>
                    <a:pt x="45" y="49"/>
                    <a:pt x="45" y="49"/>
                    <a:pt x="45" y="49"/>
                  </a:cubicBezTo>
                  <a:cubicBezTo>
                    <a:pt x="45" y="30"/>
                    <a:pt x="38" y="13"/>
                    <a:pt x="26" y="0"/>
                  </a:cubicBezTo>
                  <a:cubicBezTo>
                    <a:pt x="18" y="4"/>
                    <a:pt x="9" y="8"/>
                    <a:pt x="0" y="11"/>
                  </a:cubicBezTo>
                  <a:cubicBezTo>
                    <a:pt x="3" y="22"/>
                    <a:pt x="5" y="35"/>
                    <a:pt x="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557683" y="7745447"/>
              <a:ext cx="72630" cy="83142"/>
            </a:xfrm>
            <a:custGeom>
              <a:avLst/>
              <a:gdLst>
                <a:gd name="T0" fmla="*/ 0 w 32"/>
                <a:gd name="T1" fmla="*/ 37 h 37"/>
                <a:gd name="T2" fmla="*/ 32 w 32"/>
                <a:gd name="T3" fmla="*/ 37 h 37"/>
                <a:gd name="T4" fmla="*/ 32 w 32"/>
                <a:gd name="T5" fmla="*/ 4 h 37"/>
                <a:gd name="T6" fmla="*/ 4 w 32"/>
                <a:gd name="T7" fmla="*/ 0 h 37"/>
                <a:gd name="T8" fmla="*/ 0 w 32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37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3" y="4"/>
                    <a:pt x="13" y="3"/>
                    <a:pt x="4" y="0"/>
                  </a:cubicBezTo>
                  <a:cubicBezTo>
                    <a:pt x="2" y="11"/>
                    <a:pt x="0" y="23"/>
                    <a:pt x="0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648470" y="7846747"/>
              <a:ext cx="74541" cy="81230"/>
            </a:xfrm>
            <a:custGeom>
              <a:avLst/>
              <a:gdLst>
                <a:gd name="T0" fmla="*/ 33 w 33"/>
                <a:gd name="T1" fmla="*/ 0 h 36"/>
                <a:gd name="T2" fmla="*/ 0 w 33"/>
                <a:gd name="T3" fmla="*/ 0 h 36"/>
                <a:gd name="T4" fmla="*/ 0 w 33"/>
                <a:gd name="T5" fmla="*/ 33 h 36"/>
                <a:gd name="T6" fmla="*/ 28 w 33"/>
                <a:gd name="T7" fmla="*/ 36 h 36"/>
                <a:gd name="T8" fmla="*/ 33 w 3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6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33"/>
                    <a:pt x="19" y="34"/>
                    <a:pt x="28" y="36"/>
                  </a:cubicBezTo>
                  <a:cubicBezTo>
                    <a:pt x="31" y="26"/>
                    <a:pt x="33" y="13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557683" y="7846747"/>
              <a:ext cx="72630" cy="81230"/>
            </a:xfrm>
            <a:custGeom>
              <a:avLst/>
              <a:gdLst>
                <a:gd name="T0" fmla="*/ 4 w 32"/>
                <a:gd name="T1" fmla="*/ 36 h 36"/>
                <a:gd name="T2" fmla="*/ 32 w 32"/>
                <a:gd name="T3" fmla="*/ 33 h 36"/>
                <a:gd name="T4" fmla="*/ 32 w 32"/>
                <a:gd name="T5" fmla="*/ 0 h 36"/>
                <a:gd name="T6" fmla="*/ 0 w 32"/>
                <a:gd name="T7" fmla="*/ 0 h 36"/>
                <a:gd name="T8" fmla="*/ 4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4" y="36"/>
                  </a:moveTo>
                  <a:cubicBezTo>
                    <a:pt x="13" y="34"/>
                    <a:pt x="23" y="33"/>
                    <a:pt x="32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2" y="26"/>
                    <a:pt x="4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571062" y="7937534"/>
              <a:ext cx="59250" cy="87920"/>
            </a:xfrm>
            <a:custGeom>
              <a:avLst/>
              <a:gdLst>
                <a:gd name="T0" fmla="*/ 26 w 26"/>
                <a:gd name="T1" fmla="*/ 39 h 39"/>
                <a:gd name="T2" fmla="*/ 26 w 26"/>
                <a:gd name="T3" fmla="*/ 0 h 39"/>
                <a:gd name="T4" fmla="*/ 0 w 26"/>
                <a:gd name="T5" fmla="*/ 3 h 39"/>
                <a:gd name="T6" fmla="*/ 26 w 26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26" y="3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3"/>
                  </a:cubicBezTo>
                  <a:cubicBezTo>
                    <a:pt x="7" y="23"/>
                    <a:pt x="17" y="37"/>
                    <a:pt x="2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684786" y="7948047"/>
              <a:ext cx="89832" cy="74541"/>
            </a:xfrm>
            <a:custGeom>
              <a:avLst/>
              <a:gdLst>
                <a:gd name="T0" fmla="*/ 0 w 40"/>
                <a:gd name="T1" fmla="*/ 33 h 33"/>
                <a:gd name="T2" fmla="*/ 40 w 40"/>
                <a:gd name="T3" fmla="*/ 10 h 33"/>
                <a:gd name="T4" fmla="*/ 17 w 40"/>
                <a:gd name="T5" fmla="*/ 0 h 33"/>
                <a:gd name="T6" fmla="*/ 0 w 4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3">
                  <a:moveTo>
                    <a:pt x="0" y="33"/>
                  </a:moveTo>
                  <a:cubicBezTo>
                    <a:pt x="16" y="29"/>
                    <a:pt x="30" y="21"/>
                    <a:pt x="40" y="10"/>
                  </a:cubicBezTo>
                  <a:cubicBezTo>
                    <a:pt x="33" y="6"/>
                    <a:pt x="25" y="3"/>
                    <a:pt x="17" y="0"/>
                  </a:cubicBezTo>
                  <a:cubicBezTo>
                    <a:pt x="13" y="14"/>
                    <a:pt x="7" y="25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>
              <a:off x="506078" y="7652749"/>
              <a:ext cx="89832" cy="71674"/>
            </a:xfrm>
            <a:custGeom>
              <a:avLst/>
              <a:gdLst>
                <a:gd name="T0" fmla="*/ 40 w 40"/>
                <a:gd name="T1" fmla="*/ 0 h 32"/>
                <a:gd name="T2" fmla="*/ 0 w 40"/>
                <a:gd name="T3" fmla="*/ 23 h 32"/>
                <a:gd name="T4" fmla="*/ 22 w 40"/>
                <a:gd name="T5" fmla="*/ 32 h 32"/>
                <a:gd name="T6" fmla="*/ 40 w 40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cubicBezTo>
                    <a:pt x="24" y="4"/>
                    <a:pt x="10" y="12"/>
                    <a:pt x="0" y="23"/>
                  </a:cubicBezTo>
                  <a:cubicBezTo>
                    <a:pt x="7" y="27"/>
                    <a:pt x="14" y="30"/>
                    <a:pt x="22" y="32"/>
                  </a:cubicBezTo>
                  <a:cubicBezTo>
                    <a:pt x="27" y="19"/>
                    <a:pt x="33" y="8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6" name="Freeform 40"/>
            <p:cNvSpPr>
              <a:spLocks/>
            </p:cNvSpPr>
            <p:nvPr/>
          </p:nvSpPr>
          <p:spPr bwMode="auto">
            <a:xfrm>
              <a:off x="726835" y="7846747"/>
              <a:ext cx="102255" cy="110857"/>
            </a:xfrm>
            <a:custGeom>
              <a:avLst/>
              <a:gdLst>
                <a:gd name="T0" fmla="*/ 0 w 45"/>
                <a:gd name="T1" fmla="*/ 38 h 49"/>
                <a:gd name="T2" fmla="*/ 26 w 45"/>
                <a:gd name="T3" fmla="*/ 49 h 49"/>
                <a:gd name="T4" fmla="*/ 45 w 45"/>
                <a:gd name="T5" fmla="*/ 0 h 49"/>
                <a:gd name="T6" fmla="*/ 5 w 45"/>
                <a:gd name="T7" fmla="*/ 0 h 49"/>
                <a:gd name="T8" fmla="*/ 0 w 45"/>
                <a:gd name="T9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0" y="38"/>
                  </a:moveTo>
                  <a:cubicBezTo>
                    <a:pt x="10" y="41"/>
                    <a:pt x="18" y="45"/>
                    <a:pt x="26" y="49"/>
                  </a:cubicBezTo>
                  <a:cubicBezTo>
                    <a:pt x="38" y="36"/>
                    <a:pt x="45" y="19"/>
                    <a:pt x="4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4"/>
                    <a:pt x="3" y="2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7" name="Freeform 41"/>
            <p:cNvSpPr>
              <a:spLocks/>
            </p:cNvSpPr>
            <p:nvPr/>
          </p:nvSpPr>
          <p:spPr bwMode="auto">
            <a:xfrm>
              <a:off x="648470" y="7937534"/>
              <a:ext cx="58295" cy="87920"/>
            </a:xfrm>
            <a:custGeom>
              <a:avLst/>
              <a:gdLst>
                <a:gd name="T0" fmla="*/ 0 w 26"/>
                <a:gd name="T1" fmla="*/ 0 h 39"/>
                <a:gd name="T2" fmla="*/ 0 w 26"/>
                <a:gd name="T3" fmla="*/ 39 h 39"/>
                <a:gd name="T4" fmla="*/ 26 w 26"/>
                <a:gd name="T5" fmla="*/ 3 h 39"/>
                <a:gd name="T6" fmla="*/ 0 w 2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0" y="36"/>
                    <a:pt x="20" y="2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449694" y="7717733"/>
              <a:ext cx="101300" cy="110857"/>
            </a:xfrm>
            <a:custGeom>
              <a:avLst/>
              <a:gdLst>
                <a:gd name="T0" fmla="*/ 45 w 45"/>
                <a:gd name="T1" fmla="*/ 10 h 49"/>
                <a:gd name="T2" fmla="*/ 19 w 45"/>
                <a:gd name="T3" fmla="*/ 0 h 49"/>
                <a:gd name="T4" fmla="*/ 0 w 45"/>
                <a:gd name="T5" fmla="*/ 49 h 49"/>
                <a:gd name="T6" fmla="*/ 40 w 45"/>
                <a:gd name="T7" fmla="*/ 49 h 49"/>
                <a:gd name="T8" fmla="*/ 45 w 45"/>
                <a:gd name="T9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5" y="10"/>
                  </a:moveTo>
                  <a:cubicBezTo>
                    <a:pt x="36" y="8"/>
                    <a:pt x="28" y="4"/>
                    <a:pt x="19" y="0"/>
                  </a:cubicBezTo>
                  <a:cubicBezTo>
                    <a:pt x="8" y="13"/>
                    <a:pt x="1" y="30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35"/>
                    <a:pt x="42" y="22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449694" y="7846747"/>
              <a:ext cx="101300" cy="110857"/>
            </a:xfrm>
            <a:custGeom>
              <a:avLst/>
              <a:gdLst>
                <a:gd name="T0" fmla="*/ 40 w 45"/>
                <a:gd name="T1" fmla="*/ 0 h 49"/>
                <a:gd name="T2" fmla="*/ 0 w 45"/>
                <a:gd name="T3" fmla="*/ 0 h 49"/>
                <a:gd name="T4" fmla="*/ 19 w 45"/>
                <a:gd name="T5" fmla="*/ 49 h 49"/>
                <a:gd name="T6" fmla="*/ 45 w 45"/>
                <a:gd name="T7" fmla="*/ 38 h 49"/>
                <a:gd name="T8" fmla="*/ 40 w 4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9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9"/>
                    <a:pt x="8" y="36"/>
                    <a:pt x="19" y="49"/>
                  </a:cubicBezTo>
                  <a:cubicBezTo>
                    <a:pt x="28" y="45"/>
                    <a:pt x="36" y="41"/>
                    <a:pt x="45" y="38"/>
                  </a:cubicBezTo>
                  <a:cubicBezTo>
                    <a:pt x="42" y="27"/>
                    <a:pt x="41" y="14"/>
                    <a:pt x="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  <p:sp>
          <p:nvSpPr>
            <p:cNvPr id="70" name="Freeform 44"/>
            <p:cNvSpPr>
              <a:spLocks/>
            </p:cNvSpPr>
            <p:nvPr/>
          </p:nvSpPr>
          <p:spPr bwMode="auto">
            <a:xfrm>
              <a:off x="503211" y="7948047"/>
              <a:ext cx="92699" cy="74541"/>
            </a:xfrm>
            <a:custGeom>
              <a:avLst/>
              <a:gdLst>
                <a:gd name="T0" fmla="*/ 0 w 41"/>
                <a:gd name="T1" fmla="*/ 10 h 33"/>
                <a:gd name="T2" fmla="*/ 41 w 41"/>
                <a:gd name="T3" fmla="*/ 33 h 33"/>
                <a:gd name="T4" fmla="*/ 23 w 41"/>
                <a:gd name="T5" fmla="*/ 0 h 33"/>
                <a:gd name="T6" fmla="*/ 0 w 41"/>
                <a:gd name="T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3">
                  <a:moveTo>
                    <a:pt x="0" y="10"/>
                  </a:moveTo>
                  <a:cubicBezTo>
                    <a:pt x="11" y="21"/>
                    <a:pt x="25" y="29"/>
                    <a:pt x="41" y="33"/>
                  </a:cubicBezTo>
                  <a:cubicBezTo>
                    <a:pt x="33" y="25"/>
                    <a:pt x="28" y="14"/>
                    <a:pt x="23" y="0"/>
                  </a:cubicBezTo>
                  <a:cubicBezTo>
                    <a:pt x="15" y="3"/>
                    <a:pt x="8" y="6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71" name="Freeform 79"/>
          <p:cNvSpPr>
            <a:spLocks/>
          </p:cNvSpPr>
          <p:nvPr/>
        </p:nvSpPr>
        <p:spPr bwMode="auto">
          <a:xfrm>
            <a:off x="9907491" y="3671654"/>
            <a:ext cx="542812" cy="341169"/>
          </a:xfrm>
          <a:custGeom>
            <a:avLst/>
            <a:gdLst>
              <a:gd name="T0" fmla="*/ 197 w 240"/>
              <a:gd name="T1" fmla="*/ 63 h 151"/>
              <a:gd name="T2" fmla="*/ 197 w 240"/>
              <a:gd name="T3" fmla="*/ 62 h 151"/>
              <a:gd name="T4" fmla="*/ 135 w 240"/>
              <a:gd name="T5" fmla="*/ 0 h 151"/>
              <a:gd name="T6" fmla="*/ 79 w 240"/>
              <a:gd name="T7" fmla="*/ 35 h 151"/>
              <a:gd name="T8" fmla="*/ 64 w 240"/>
              <a:gd name="T9" fmla="*/ 31 h 151"/>
              <a:gd name="T10" fmla="*/ 33 w 240"/>
              <a:gd name="T11" fmla="*/ 58 h 151"/>
              <a:gd name="T12" fmla="*/ 0 w 240"/>
              <a:gd name="T13" fmla="*/ 103 h 151"/>
              <a:gd name="T14" fmla="*/ 48 w 240"/>
              <a:gd name="T15" fmla="*/ 151 h 151"/>
              <a:gd name="T16" fmla="*/ 197 w 240"/>
              <a:gd name="T17" fmla="*/ 151 h 151"/>
              <a:gd name="T18" fmla="*/ 197 w 240"/>
              <a:gd name="T19" fmla="*/ 151 h 151"/>
              <a:gd name="T20" fmla="*/ 240 w 240"/>
              <a:gd name="T21" fmla="*/ 107 h 151"/>
              <a:gd name="T22" fmla="*/ 197 w 240"/>
              <a:gd name="T23" fmla="*/ 6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0" h="151">
                <a:moveTo>
                  <a:pt x="197" y="63"/>
                </a:moveTo>
                <a:cubicBezTo>
                  <a:pt x="197" y="63"/>
                  <a:pt x="197" y="62"/>
                  <a:pt x="197" y="62"/>
                </a:cubicBezTo>
                <a:cubicBezTo>
                  <a:pt x="197" y="27"/>
                  <a:pt x="169" y="0"/>
                  <a:pt x="135" y="0"/>
                </a:cubicBezTo>
                <a:cubicBezTo>
                  <a:pt x="110" y="0"/>
                  <a:pt x="89" y="14"/>
                  <a:pt x="79" y="35"/>
                </a:cubicBezTo>
                <a:cubicBezTo>
                  <a:pt x="74" y="33"/>
                  <a:pt x="70" y="31"/>
                  <a:pt x="64" y="31"/>
                </a:cubicBezTo>
                <a:cubicBezTo>
                  <a:pt x="49" y="31"/>
                  <a:pt x="35" y="43"/>
                  <a:pt x="33" y="58"/>
                </a:cubicBezTo>
                <a:cubicBezTo>
                  <a:pt x="14" y="65"/>
                  <a:pt x="0" y="82"/>
                  <a:pt x="0" y="103"/>
                </a:cubicBezTo>
                <a:cubicBezTo>
                  <a:pt x="0" y="130"/>
                  <a:pt x="22" y="151"/>
                  <a:pt x="48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197" y="151"/>
                  <a:pt x="197" y="151"/>
                  <a:pt x="197" y="151"/>
                </a:cubicBezTo>
                <a:cubicBezTo>
                  <a:pt x="221" y="151"/>
                  <a:pt x="240" y="132"/>
                  <a:pt x="240" y="107"/>
                </a:cubicBezTo>
                <a:cubicBezTo>
                  <a:pt x="240" y="83"/>
                  <a:pt x="221" y="64"/>
                  <a:pt x="197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6" name="圆角矩形 85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88" name="矩形 87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89" name="组 88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0" name="组 89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2" name="组 9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94" name="圆角矩形 93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1" name="文本框 90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7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同侧圆角矩形 22"/>
          <p:cNvSpPr/>
          <p:nvPr/>
        </p:nvSpPr>
        <p:spPr>
          <a:xfrm rot="5400000" flipH="1">
            <a:off x="7814804" y="2707655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16200000">
            <a:off x="3526175" y="77244"/>
            <a:ext cx="622152" cy="448642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472C4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357761" y="1988122"/>
            <a:ext cx="3306471" cy="3273825"/>
          </a:xfrm>
          <a:prstGeom prst="ellipse">
            <a:avLst/>
          </a:prstGeom>
          <a:solidFill>
            <a:schemeClr val="bg1"/>
          </a:solidFill>
          <a:ln w="15875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20"/>
          <p:cNvSpPr/>
          <p:nvPr/>
        </p:nvSpPr>
        <p:spPr>
          <a:xfrm>
            <a:off x="4490373" y="2119427"/>
            <a:ext cx="3041243" cy="3011215"/>
          </a:xfrm>
          <a:prstGeom prst="ellipse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742553" y="2607187"/>
            <a:ext cx="2639239" cy="104644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Calibri" panose="020F0502020204030204" pitchFamily="34" charset="0"/>
              </a:rPr>
              <a:t>Methods</a:t>
            </a:r>
            <a:endParaRPr lang="zh-CN" altLang="en-US" sz="4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449" y="3330773"/>
            <a:ext cx="1617387" cy="150117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</a:t>
            </a:r>
            <a:endParaRPr lang="en-US" altLang="zh-CN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2957" y="2119425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21588" y="4750813"/>
            <a:ext cx="1307443" cy="492443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4673" y="4299645"/>
            <a:ext cx="2353019" cy="98103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2832076" y="4185820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686720" y="3297914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011649" y="3463391"/>
            <a:ext cx="2353019" cy="1000272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8154625" y="3305368"/>
            <a:ext cx="1005177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8009269" y="2417462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2" name="圆角矩形 41"/>
          <p:cNvSpPr/>
          <p:nvPr/>
        </p:nvSpPr>
        <p:spPr>
          <a:xfrm rot="10800000" flipV="1">
            <a:off x="1144067" y="581782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方法总结</a:t>
            </a:r>
          </a:p>
        </p:txBody>
      </p:sp>
      <p:sp>
        <p:nvSpPr>
          <p:cNvPr id="50" name="矩形 49"/>
          <p:cNvSpPr/>
          <p:nvPr/>
        </p:nvSpPr>
        <p:spPr>
          <a:xfrm>
            <a:off x="2678207" y="5736920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67" name="矩形 66"/>
          <p:cNvSpPr/>
          <p:nvPr/>
        </p:nvSpPr>
        <p:spPr>
          <a:xfrm>
            <a:off x="2838032" y="324999"/>
            <a:ext cx="2729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7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4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16574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871404" y="3264361"/>
              <a:ext cx="4400510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90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1"/>
            <a:ext cx="1430064" cy="1443667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18" name="L 形 17"/>
          <p:cNvSpPr/>
          <p:nvPr/>
        </p:nvSpPr>
        <p:spPr>
          <a:xfrm rot="8086645">
            <a:off x="5819106" y="2416548"/>
            <a:ext cx="1420689" cy="1392304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0" name="L 形 19"/>
          <p:cNvSpPr/>
          <p:nvPr/>
        </p:nvSpPr>
        <p:spPr>
          <a:xfrm rot="13486645">
            <a:off x="5830864" y="3610563"/>
            <a:ext cx="1428819" cy="1428819"/>
          </a:xfrm>
          <a:prstGeom prst="corner">
            <a:avLst/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1" name="L 形 20"/>
          <p:cNvSpPr/>
          <p:nvPr/>
        </p:nvSpPr>
        <p:spPr>
          <a:xfrm rot="18886645">
            <a:off x="4630661" y="3640515"/>
            <a:ext cx="1428819" cy="1428819"/>
          </a:xfrm>
          <a:prstGeom prst="corner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/>
          </a:p>
        </p:txBody>
      </p:sp>
      <p:sp>
        <p:nvSpPr>
          <p:cNvPr id="24" name="文本框 23"/>
          <p:cNvSpPr txBox="1"/>
          <p:nvPr/>
        </p:nvSpPr>
        <p:spPr>
          <a:xfrm>
            <a:off x="4632667" y="24719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3493" y="1960488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w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3607" y="3692716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T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33407" y="4096144"/>
            <a:ext cx="540648" cy="117262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o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1593997" y="2073531"/>
            <a:ext cx="178699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Strengths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919593" y="245688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35717" y="2534770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 rot="10800000" flipV="1">
            <a:off x="8289986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8714351" y="2149825"/>
            <a:ext cx="2161860" cy="8556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8802721" y="251855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718845" y="2596438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3389691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1378553" y="4150181"/>
            <a:ext cx="200364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Opportunity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919595" y="4519515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35717" y="4597402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8714347" y="4233656"/>
            <a:ext cx="1599848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02720" y="460238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718843" y="468027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4" name="文本框 63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5" name="矩形 64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6" name="组 6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7" name="组 6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9" name="组 6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圆角矩形 7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8" name="文本框 6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362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3560124905"/>
              </p:ext>
            </p:extLst>
          </p:nvPr>
        </p:nvGraphicFramePr>
        <p:xfrm>
          <a:off x="5524711" y="1645894"/>
          <a:ext cx="5929391" cy="3216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2586892" y="2157059"/>
            <a:ext cx="1587787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1049749" y="2413020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586891" y="4759171"/>
            <a:ext cx="1821924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281K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 rot="10800000" flipV="1">
            <a:off x="1071199" y="4929505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586891" y="3494988"/>
            <a:ext cx="2718772" cy="93358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508,000</a:t>
            </a:r>
            <a:endParaRPr lang="zh-CN" altLang="en-US" sz="55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 rot="10800000" flipV="1">
            <a:off x="1071199" y="3665321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83626" y="5170223"/>
            <a:ext cx="5389463" cy="105259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947852" y="5794120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5189878" y="1580105"/>
            <a:ext cx="4321" cy="489241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66" name="文本框 6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67" name="矩形 6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68" name="组 6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9" name="组 6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71" name="组 7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75" name="圆角矩形 7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圆角矩形 7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圆角矩形 7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圆角矩形 7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71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3651907289"/>
              </p:ext>
            </p:extLst>
          </p:nvPr>
        </p:nvGraphicFramePr>
        <p:xfrm>
          <a:off x="3535069" y="1550187"/>
          <a:ext cx="5073803" cy="335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圆角矩形 20"/>
          <p:cNvSpPr/>
          <p:nvPr/>
        </p:nvSpPr>
        <p:spPr>
          <a:xfrm rot="10800000" flipV="1">
            <a:off x="11427424" y="331948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2" name="文本框 21"/>
          <p:cNvSpPr txBox="1"/>
          <p:nvPr/>
        </p:nvSpPr>
        <p:spPr>
          <a:xfrm>
            <a:off x="9348186" y="3229097"/>
            <a:ext cx="1975089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8951057" y="3595559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867181" y="367344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78624" y="322910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7" name="文本框 26"/>
          <p:cNvSpPr txBox="1"/>
          <p:nvPr/>
        </p:nvSpPr>
        <p:spPr>
          <a:xfrm>
            <a:off x="907483" y="3179753"/>
            <a:ext cx="2077019" cy="12290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R.SLIDEs</a:t>
            </a: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91360" y="3552217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907484" y="3630106"/>
            <a:ext cx="2397219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10800000" flipV="1">
            <a:off x="3932861" y="4663653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5190161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48" name="圆角矩形 47"/>
          <p:cNvSpPr/>
          <p:nvPr/>
        </p:nvSpPr>
        <p:spPr>
          <a:xfrm rot="10800000" flipV="1">
            <a:off x="63839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7577758" y="4650941"/>
            <a:ext cx="485999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70" name="圆角矩形 69"/>
          <p:cNvSpPr/>
          <p:nvPr/>
        </p:nvSpPr>
        <p:spPr>
          <a:xfrm rot="10800000" flipV="1">
            <a:off x="1330623" y="5816488"/>
            <a:ext cx="1299872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分析结论</a:t>
            </a:r>
          </a:p>
        </p:txBody>
      </p:sp>
      <p:sp>
        <p:nvSpPr>
          <p:cNvPr id="78" name="矩形 77"/>
          <p:cNvSpPr/>
          <p:nvPr/>
        </p:nvSpPr>
        <p:spPr>
          <a:xfrm>
            <a:off x="2864762" y="5735583"/>
            <a:ext cx="8239260" cy="72019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04722" y="2336266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35%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904430" y="2348770"/>
            <a:ext cx="1416673" cy="1015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tx2"/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rPr>
              <a:t>65%</a:t>
            </a:r>
            <a:endParaRPr lang="zh-CN" altLang="en-US" sz="4800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96" name="文本框 95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97" name="矩形 96"/>
          <p:cNvSpPr/>
          <p:nvPr/>
        </p:nvSpPr>
        <p:spPr>
          <a:xfrm>
            <a:off x="2993043" y="324999"/>
            <a:ext cx="3522208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98" name="组 9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9" name="组 9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101" name="组 10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100" name="文本框 9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04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5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328226" y="3077396"/>
              <a:ext cx="3631758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结论与建议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2915848" y="3264361"/>
              <a:ext cx="5286269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069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直接连接符 82"/>
          <p:cNvCxnSpPr/>
          <p:nvPr/>
        </p:nvCxnSpPr>
        <p:spPr>
          <a:xfrm flipH="1">
            <a:off x="6763951" y="1365189"/>
            <a:ext cx="1" cy="54928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38455" y="0"/>
            <a:ext cx="0" cy="5643645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5400000">
            <a:off x="-2741856" y="2736809"/>
            <a:ext cx="6818603" cy="13449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-22301" y="6654791"/>
            <a:ext cx="1271471" cy="203211"/>
            <a:chOff x="-22302" y="6654791"/>
            <a:chExt cx="1271471" cy="203210"/>
          </a:xfrm>
        </p:grpSpPr>
        <p:sp>
          <p:nvSpPr>
            <p:cNvPr id="9" name="圆角矩形 8"/>
            <p:cNvSpPr/>
            <p:nvPr/>
          </p:nvSpPr>
          <p:spPr>
            <a:xfrm flipV="1">
              <a:off x="240276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flipV="1">
              <a:off x="-2230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flipV="1">
              <a:off x="755838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flipV="1">
              <a:off x="493260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1024362" y="6654791"/>
              <a:ext cx="224807" cy="203210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13075" y="245328"/>
            <a:ext cx="1031043" cy="4519883"/>
          </a:xfrm>
          <a:prstGeom prst="rect">
            <a:avLst/>
          </a:prstGeom>
          <a:noFill/>
        </p:spPr>
        <p:txBody>
          <a:bodyPr vert="eaVert" wrap="square" lIns="91436" tIns="45718" rIns="91436" bIns="45718" rtlCol="0">
            <a:spAutoFit/>
          </a:bodyPr>
          <a:lstStyle/>
          <a:p>
            <a:r>
              <a:rPr lang="en-US" altLang="zh-CN" sz="5500" dirty="0">
                <a:solidFill>
                  <a:schemeClr val="bg1"/>
                </a:solidFill>
                <a:latin typeface="Eras Light ITC" panose="020B0402030504020804" pitchFamily="34" charset="0"/>
              </a:rPr>
              <a:t>CONTENTS</a:t>
            </a:r>
            <a:endParaRPr lang="zh-CN" altLang="en-US" sz="55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73" name="圆角矩形 72"/>
          <p:cNvSpPr/>
          <p:nvPr/>
        </p:nvSpPr>
        <p:spPr>
          <a:xfrm rot="10800000" flipV="1">
            <a:off x="5796313" y="170594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74" name="圆角矩形 73"/>
          <p:cNvSpPr/>
          <p:nvPr/>
        </p:nvSpPr>
        <p:spPr>
          <a:xfrm rot="10800000" flipV="1">
            <a:off x="6521811" y="231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75" name="圆角矩形 74"/>
          <p:cNvSpPr/>
          <p:nvPr/>
        </p:nvSpPr>
        <p:spPr>
          <a:xfrm rot="10800000" flipV="1">
            <a:off x="5797243" y="297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76" name="圆角矩形 75"/>
          <p:cNvSpPr/>
          <p:nvPr/>
        </p:nvSpPr>
        <p:spPr>
          <a:xfrm rot="10800000" flipV="1">
            <a:off x="6521811" y="3583513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77" name="圆角矩形 76"/>
          <p:cNvSpPr/>
          <p:nvPr/>
        </p:nvSpPr>
        <p:spPr>
          <a:xfrm rot="10800000" flipV="1">
            <a:off x="5797243" y="4246881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78" name="圆角矩形 77"/>
          <p:cNvSpPr/>
          <p:nvPr/>
        </p:nvSpPr>
        <p:spPr>
          <a:xfrm rot="10800000" flipV="1">
            <a:off x="6521811" y="4853512"/>
            <a:ext cx="484287" cy="491115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3244675" y="1564948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676173" y="219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3248528" y="283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676173" y="3467401"/>
            <a:ext cx="2492991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3248528" y="4109537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76172" y="4737401"/>
            <a:ext cx="2031325" cy="64633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104" name="矩形 103"/>
          <p:cNvSpPr/>
          <p:nvPr/>
        </p:nvSpPr>
        <p:spPr>
          <a:xfrm>
            <a:off x="3206945" y="2153781"/>
            <a:ext cx="2031321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105" name="矩形 104"/>
          <p:cNvSpPr/>
          <p:nvPr/>
        </p:nvSpPr>
        <p:spPr>
          <a:xfrm>
            <a:off x="3439259" y="3485867"/>
            <a:ext cx="1792712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106" name="矩形 105"/>
          <p:cNvSpPr/>
          <p:nvPr/>
        </p:nvSpPr>
        <p:spPr>
          <a:xfrm>
            <a:off x="3566821" y="4755867"/>
            <a:ext cx="16594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sp>
        <p:nvSpPr>
          <p:cNvPr id="107" name="矩形 106"/>
          <p:cNvSpPr/>
          <p:nvPr/>
        </p:nvSpPr>
        <p:spPr>
          <a:xfrm>
            <a:off x="7633372" y="2737657"/>
            <a:ext cx="21169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7663453" y="4066896"/>
            <a:ext cx="2441483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109" name="矩形 108"/>
          <p:cNvSpPr/>
          <p:nvPr/>
        </p:nvSpPr>
        <p:spPr>
          <a:xfrm>
            <a:off x="7733876" y="5383731"/>
            <a:ext cx="1210584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100" dirty="0">
                <a:solidFill>
                  <a:srgbClr val="A2A2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14" name="组 13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3" name="组 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2" name="组 1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圆角矩形 98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5" name="文本框 44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50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0" y="18444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0" y="1679335"/>
            <a:ext cx="9605104" cy="42553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966332" y="2184399"/>
            <a:ext cx="3277544" cy="3245184"/>
            <a:chOff x="1300233" y="1995959"/>
            <a:chExt cx="3306471" cy="3273825"/>
          </a:xfrm>
        </p:grpSpPr>
        <p:sp>
          <p:nvSpPr>
            <p:cNvPr id="20" name="圆角矩形 20"/>
            <p:cNvSpPr/>
            <p:nvPr/>
          </p:nvSpPr>
          <p:spPr>
            <a:xfrm>
              <a:off x="1300233" y="1995959"/>
              <a:ext cx="3306471" cy="3273825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0386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432848" y="2127265"/>
              <a:ext cx="3041242" cy="3011214"/>
            </a:xfrm>
            <a:prstGeom prst="ellipse">
              <a:avLst/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11835" y="2980837"/>
              <a:ext cx="1883269" cy="134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en-US" altLang="zh-CN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alibri" panose="020F0502020204030204" pitchFamily="34" charset="0"/>
                </a:rPr>
                <a:t>Conclusions</a:t>
              </a:r>
              <a:endParaRPr lang="zh-CN" altLang="en-US" sz="24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14763" y="2540929"/>
            <a:ext cx="6096000" cy="2653035"/>
          </a:xfrm>
          <a:prstGeom prst="rect">
            <a:avLst/>
          </a:prstGeom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1" name="矩形 40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45" name="组 4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圆角矩形 4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47" name="圆角矩形 4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2446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3219648" y="2155093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215481" y="1962775"/>
            <a:ext cx="8972355" cy="42553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10800000" flipV="1">
            <a:off x="2860353" y="2451474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23" name="圆角矩形 22"/>
          <p:cNvSpPr/>
          <p:nvPr/>
        </p:nvSpPr>
        <p:spPr>
          <a:xfrm rot="10800000" flipV="1">
            <a:off x="2860353" y="520833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4</a:t>
            </a:r>
            <a:endParaRPr lang="zh-CN" altLang="en-US" sz="3600" dirty="0"/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2860353" y="3370429"/>
            <a:ext cx="762083" cy="699319"/>
          </a:xfrm>
          <a:prstGeom prst="roundRect">
            <a:avLst>
              <a:gd name="adj" fmla="val 50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2860353" y="4289383"/>
            <a:ext cx="762083" cy="699319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3</a:t>
            </a:r>
            <a:endParaRPr lang="zh-CN" altLang="en-US" sz="3600" dirty="0"/>
          </a:p>
        </p:txBody>
      </p:sp>
      <p:sp>
        <p:nvSpPr>
          <p:cNvPr id="26" name="矩形 25"/>
          <p:cNvSpPr/>
          <p:nvPr/>
        </p:nvSpPr>
        <p:spPr>
          <a:xfrm>
            <a:off x="4489707" y="2487563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88810" y="3408038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88810" y="4327691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88810" y="5247347"/>
            <a:ext cx="7131572" cy="73250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3712" y="1962775"/>
            <a:ext cx="2212787" cy="4447636"/>
          </a:xfrm>
          <a:prstGeom prst="rect">
            <a:avLst/>
          </a:prstGeom>
          <a:solidFill>
            <a:srgbClr val="4472C4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3245" y="3053590"/>
            <a:ext cx="1215709" cy="2218875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 议</a:t>
            </a:r>
          </a:p>
        </p:txBody>
      </p:sp>
      <p:sp>
        <p:nvSpPr>
          <p:cNvPr id="43" name="矩形 42"/>
          <p:cNvSpPr/>
          <p:nvPr/>
        </p:nvSpPr>
        <p:spPr>
          <a:xfrm>
            <a:off x="2807273" y="252859"/>
            <a:ext cx="938472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5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2"/>
            <a:ext cx="203132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2943209" y="324999"/>
            <a:ext cx="4223435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SUGGESTIONS</a:t>
            </a:r>
          </a:p>
        </p:txBody>
      </p:sp>
      <p:grpSp>
        <p:nvGrpSpPr>
          <p:cNvPr id="47" name="组 4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8" name="组 4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7408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3" y="2847434"/>
            <a:ext cx="13238448" cy="1296345"/>
            <a:chOff x="-21102" y="2847433"/>
            <a:chExt cx="13238448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1025346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6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887506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文献综述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295285" y="3264361"/>
              <a:ext cx="2419048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9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2334135" y="2065436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2329554" y="1876965"/>
            <a:ext cx="9863532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16200000" flipV="1">
            <a:off x="-146012" y="471088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6200000" flipV="1">
            <a:off x="-146012" y="561101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16200000" flipV="1">
            <a:off x="-146012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16200000" flipV="1">
            <a:off x="-146012" y="3843635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16200000" flipV="1">
            <a:off x="-146012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86256" y="2190119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国内文献</a:t>
            </a:r>
          </a:p>
        </p:txBody>
      </p:sp>
      <p:sp>
        <p:nvSpPr>
          <p:cNvPr id="29" name="矩形 28"/>
          <p:cNvSpPr/>
          <p:nvPr/>
        </p:nvSpPr>
        <p:spPr>
          <a:xfrm>
            <a:off x="3032653" y="2569307"/>
            <a:ext cx="8457331" cy="200054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序号］主要责任者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文献题名［文献类型标识］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出版地：出版者，出版年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起止页码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5628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>
            <a:off x="-886" y="211623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-5664" y="1927763"/>
            <a:ext cx="10287887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343660" y="2240918"/>
            <a:ext cx="1215709" cy="3760000"/>
          </a:xfrm>
          <a:prstGeom prst="rect">
            <a:avLst/>
          </a:prstGeom>
          <a:noFill/>
        </p:spPr>
        <p:txBody>
          <a:bodyPr vert="eaVert" wrap="none" lIns="91436" tIns="45718" rIns="91436" bIns="45718" rtlCol="0">
            <a:spAutoFit/>
          </a:bodyPr>
          <a:lstStyle/>
          <a:p>
            <a:r>
              <a:rPr lang="zh-CN" altLang="en-US" sz="6700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国外文献</a:t>
            </a:r>
          </a:p>
        </p:txBody>
      </p:sp>
      <p:sp>
        <p:nvSpPr>
          <p:cNvPr id="30" name="矩形 29"/>
          <p:cNvSpPr/>
          <p:nvPr/>
        </p:nvSpPr>
        <p:spPr>
          <a:xfrm>
            <a:off x="893083" y="2770181"/>
            <a:ext cx="8149319" cy="296081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姓，名字首字母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书名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斜体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). 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出版社所在城市：出版社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Sheril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R. D. (1956). </a:t>
            </a:r>
            <a:r>
              <a:rPr lang="en-US" altLang="zh-CN" sz="16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terrifying future: Contemplating color television.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San Diego: Halstead.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56365" y="252859"/>
            <a:ext cx="973563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6</a:t>
            </a:r>
            <a:endParaRPr lang="zh-CN" altLang="en-US" sz="3600" dirty="0"/>
          </a:p>
        </p:txBody>
      </p:sp>
      <p:sp>
        <p:nvSpPr>
          <p:cNvPr id="46" name="文本框 45"/>
          <p:cNvSpPr txBox="1"/>
          <p:nvPr/>
        </p:nvSpPr>
        <p:spPr>
          <a:xfrm>
            <a:off x="647718" y="267582"/>
            <a:ext cx="1646601" cy="46166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</a:p>
        </p:txBody>
      </p:sp>
      <p:sp>
        <p:nvSpPr>
          <p:cNvPr id="47" name="矩形 46"/>
          <p:cNvSpPr/>
          <p:nvPr/>
        </p:nvSpPr>
        <p:spPr>
          <a:xfrm>
            <a:off x="2607675" y="324999"/>
            <a:ext cx="1953551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48" name="组 47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9" name="组 48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1" name="组 50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圆角矩形 55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3" name="圆角矩形 52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0" name="文本框 49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 rot="16200000" flipV="1">
            <a:off x="11567363" y="4710885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 rot="16200000" flipV="1">
            <a:off x="11567363" y="5611018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 rot="16200000" flipV="1">
            <a:off x="11567363" y="2943503"/>
            <a:ext cx="770655" cy="478620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3" name="圆角矩形 62"/>
          <p:cNvSpPr/>
          <p:nvPr/>
        </p:nvSpPr>
        <p:spPr>
          <a:xfrm rot="16200000" flipV="1">
            <a:off x="11567363" y="3843637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64" name="圆角矩形 63"/>
          <p:cNvSpPr/>
          <p:nvPr/>
        </p:nvSpPr>
        <p:spPr>
          <a:xfrm rot="16200000" flipV="1">
            <a:off x="11567365" y="2022983"/>
            <a:ext cx="770655" cy="478620"/>
          </a:xfrm>
          <a:prstGeom prst="roundRect">
            <a:avLst>
              <a:gd name="adj" fmla="val 5039"/>
            </a:avLst>
          </a:prstGeom>
          <a:solidFill>
            <a:srgbClr val="20386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64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711620" y="2246378"/>
            <a:ext cx="4760277" cy="1477327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88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致谢感恩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3942389" y="4091354"/>
            <a:ext cx="3771915" cy="411599"/>
            <a:chOff x="8109308" y="5767512"/>
            <a:chExt cx="3771915" cy="414968"/>
          </a:xfrm>
        </p:grpSpPr>
        <p:sp>
          <p:nvSpPr>
            <p:cNvPr id="51" name="文本框 50"/>
            <p:cNvSpPr txBox="1"/>
            <p:nvPr/>
          </p:nvSpPr>
          <p:spPr>
            <a:xfrm>
              <a:off x="8109308" y="5779095"/>
              <a:ext cx="1444025" cy="403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答辩人：**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0063999" y="5767512"/>
              <a:ext cx="1817224" cy="4033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指导教授：***</a:t>
              </a:r>
              <a:endParaRPr lang="en-US" altLang="zh-CN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981612" y="4515841"/>
            <a:ext cx="6158739" cy="33855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1600" b="1" spc="600" dirty="0">
                <a:solidFill>
                  <a:schemeClr val="bg1">
                    <a:lumMod val="50000"/>
                    <a:alpha val="78000"/>
                  </a:schemeClr>
                </a:solidFill>
                <a:latin typeface="Calibri" panose="020F0502020204030204" pitchFamily="34" charset="0"/>
                <a:cs typeface="Segoe UI Semilight" panose="020B0402040204020203" pitchFamily="34" charset="0"/>
              </a:rPr>
              <a:t>The Graduation Thesis Defense</a:t>
            </a:r>
            <a:endParaRPr lang="zh-CN" altLang="en-US" sz="1600" b="1" spc="600" dirty="0">
              <a:solidFill>
                <a:schemeClr val="bg1">
                  <a:lumMod val="50000"/>
                  <a:alpha val="78000"/>
                </a:schemeClr>
              </a:solidFill>
              <a:latin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230668" y="3853601"/>
            <a:ext cx="3660629" cy="432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 42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4" name="组 43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-8551" y="5623749"/>
            <a:ext cx="12192000" cy="123425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60"/>
          <p:cNvGrpSpPr/>
          <p:nvPr/>
        </p:nvGrpSpPr>
        <p:grpSpPr>
          <a:xfrm rot="16200000">
            <a:off x="11436485" y="6057840"/>
            <a:ext cx="1271471" cy="363349"/>
            <a:chOff x="6507038" y="462977"/>
            <a:chExt cx="2430800" cy="471379"/>
          </a:xfrm>
        </p:grpSpPr>
        <p:grpSp>
          <p:nvGrpSpPr>
            <p:cNvPr id="74" name="组合 61"/>
            <p:cNvGrpSpPr/>
            <p:nvPr/>
          </p:nvGrpSpPr>
          <p:grpSpPr>
            <a:xfrm flipV="1">
              <a:off x="6507038" y="462977"/>
              <a:ext cx="1917435" cy="471379"/>
              <a:chOff x="810775" y="1533962"/>
              <a:chExt cx="7782374" cy="1913206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48247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81077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6848755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>
                <a:off x="4811283" y="1533962"/>
                <a:ext cx="1744394" cy="1913206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圆角矩形 74"/>
            <p:cNvSpPr/>
            <p:nvPr/>
          </p:nvSpPr>
          <p:spPr>
            <a:xfrm flipV="1">
              <a:off x="8508051" y="462977"/>
              <a:ext cx="429787" cy="471379"/>
            </a:xfrm>
            <a:prstGeom prst="roundRect">
              <a:avLst>
                <a:gd name="adj" fmla="val 50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403710" y="5713686"/>
            <a:ext cx="6218119" cy="101566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endParaRPr lang="zh-CN" altLang="en-US" sz="6000" dirty="0">
              <a:solidFill>
                <a:schemeClr val="bg1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81" name="圆角矩形 80"/>
          <p:cNvSpPr/>
          <p:nvPr/>
        </p:nvSpPr>
        <p:spPr>
          <a:xfrm rot="16200000" flipV="1">
            <a:off x="10447003" y="5586366"/>
            <a:ext cx="1282079" cy="1300156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2" name="Freeform 96"/>
          <p:cNvSpPr>
            <a:spLocks/>
          </p:cNvSpPr>
          <p:nvPr/>
        </p:nvSpPr>
        <p:spPr bwMode="auto">
          <a:xfrm>
            <a:off x="10716633" y="5878142"/>
            <a:ext cx="742823" cy="716604"/>
          </a:xfrm>
          <a:custGeom>
            <a:avLst/>
            <a:gdLst>
              <a:gd name="T0" fmla="*/ 184 w 216"/>
              <a:gd name="T1" fmla="*/ 0 h 208"/>
              <a:gd name="T2" fmla="*/ 152 w 216"/>
              <a:gd name="T3" fmla="*/ 32 h 208"/>
              <a:gd name="T4" fmla="*/ 154 w 216"/>
              <a:gd name="T5" fmla="*/ 41 h 208"/>
              <a:gd name="T6" fmla="*/ 60 w 216"/>
              <a:gd name="T7" fmla="*/ 80 h 208"/>
              <a:gd name="T8" fmla="*/ 32 w 216"/>
              <a:gd name="T9" fmla="*/ 64 h 208"/>
              <a:gd name="T10" fmla="*/ 0 w 216"/>
              <a:gd name="T11" fmla="*/ 96 h 208"/>
              <a:gd name="T12" fmla="*/ 32 w 216"/>
              <a:gd name="T13" fmla="*/ 128 h 208"/>
              <a:gd name="T14" fmla="*/ 56 w 216"/>
              <a:gd name="T15" fmla="*/ 118 h 208"/>
              <a:gd name="T16" fmla="*/ 116 w 216"/>
              <a:gd name="T17" fmla="*/ 161 h 208"/>
              <a:gd name="T18" fmla="*/ 112 w 216"/>
              <a:gd name="T19" fmla="*/ 176 h 208"/>
              <a:gd name="T20" fmla="*/ 144 w 216"/>
              <a:gd name="T21" fmla="*/ 208 h 208"/>
              <a:gd name="T22" fmla="*/ 176 w 216"/>
              <a:gd name="T23" fmla="*/ 176 h 208"/>
              <a:gd name="T24" fmla="*/ 144 w 216"/>
              <a:gd name="T25" fmla="*/ 144 h 208"/>
              <a:gd name="T26" fmla="*/ 121 w 216"/>
              <a:gd name="T27" fmla="*/ 154 h 208"/>
              <a:gd name="T28" fmla="*/ 61 w 216"/>
              <a:gd name="T29" fmla="*/ 111 h 208"/>
              <a:gd name="T30" fmla="*/ 64 w 216"/>
              <a:gd name="T31" fmla="*/ 96 h 208"/>
              <a:gd name="T32" fmla="*/ 63 w 216"/>
              <a:gd name="T33" fmla="*/ 87 h 208"/>
              <a:gd name="T34" fmla="*/ 157 w 216"/>
              <a:gd name="T35" fmla="*/ 48 h 208"/>
              <a:gd name="T36" fmla="*/ 184 w 216"/>
              <a:gd name="T37" fmla="*/ 64 h 208"/>
              <a:gd name="T38" fmla="*/ 216 w 216"/>
              <a:gd name="T39" fmla="*/ 32 h 208"/>
              <a:gd name="T40" fmla="*/ 184 w 216"/>
              <a:gd name="T41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" h="208">
                <a:moveTo>
                  <a:pt x="184" y="0"/>
                </a:moveTo>
                <a:cubicBezTo>
                  <a:pt x="167" y="0"/>
                  <a:pt x="152" y="14"/>
                  <a:pt x="152" y="32"/>
                </a:cubicBezTo>
                <a:cubicBezTo>
                  <a:pt x="152" y="35"/>
                  <a:pt x="153" y="38"/>
                  <a:pt x="154" y="41"/>
                </a:cubicBezTo>
                <a:cubicBezTo>
                  <a:pt x="60" y="80"/>
                  <a:pt x="60" y="80"/>
                  <a:pt x="60" y="80"/>
                </a:cubicBezTo>
                <a:cubicBezTo>
                  <a:pt x="55" y="70"/>
                  <a:pt x="44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113"/>
                  <a:pt x="15" y="128"/>
                  <a:pt x="32" y="128"/>
                </a:cubicBezTo>
                <a:cubicBezTo>
                  <a:pt x="42" y="128"/>
                  <a:pt x="50" y="124"/>
                  <a:pt x="56" y="118"/>
                </a:cubicBezTo>
                <a:cubicBezTo>
                  <a:pt x="116" y="161"/>
                  <a:pt x="116" y="161"/>
                  <a:pt x="116" y="161"/>
                </a:cubicBezTo>
                <a:cubicBezTo>
                  <a:pt x="114" y="165"/>
                  <a:pt x="112" y="170"/>
                  <a:pt x="112" y="176"/>
                </a:cubicBezTo>
                <a:cubicBezTo>
                  <a:pt x="112" y="193"/>
                  <a:pt x="127" y="208"/>
                  <a:pt x="144" y="208"/>
                </a:cubicBezTo>
                <a:cubicBezTo>
                  <a:pt x="162" y="208"/>
                  <a:pt x="176" y="193"/>
                  <a:pt x="176" y="176"/>
                </a:cubicBezTo>
                <a:cubicBezTo>
                  <a:pt x="176" y="158"/>
                  <a:pt x="162" y="144"/>
                  <a:pt x="144" y="144"/>
                </a:cubicBezTo>
                <a:cubicBezTo>
                  <a:pt x="135" y="144"/>
                  <a:pt x="127" y="148"/>
                  <a:pt x="121" y="154"/>
                </a:cubicBezTo>
                <a:cubicBezTo>
                  <a:pt x="61" y="111"/>
                  <a:pt x="61" y="111"/>
                  <a:pt x="61" y="111"/>
                </a:cubicBezTo>
                <a:cubicBezTo>
                  <a:pt x="63" y="107"/>
                  <a:pt x="64" y="101"/>
                  <a:pt x="64" y="96"/>
                </a:cubicBezTo>
                <a:cubicBezTo>
                  <a:pt x="64" y="93"/>
                  <a:pt x="64" y="90"/>
                  <a:pt x="63" y="87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2" y="57"/>
                  <a:pt x="173" y="64"/>
                  <a:pt x="184" y="64"/>
                </a:cubicBezTo>
                <a:cubicBezTo>
                  <a:pt x="202" y="64"/>
                  <a:pt x="216" y="49"/>
                  <a:pt x="216" y="32"/>
                </a:cubicBezTo>
                <a:cubicBezTo>
                  <a:pt x="216" y="14"/>
                  <a:pt x="202" y="0"/>
                  <a:pt x="1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AD1C2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 rot="10800000" flipV="1">
            <a:off x="5770332" y="4141473"/>
            <a:ext cx="38707" cy="369281"/>
          </a:xfrm>
          <a:prstGeom prst="roundRect">
            <a:avLst>
              <a:gd name="adj" fmla="val 5039"/>
            </a:avLst>
          </a:prstGeom>
          <a:solidFill>
            <a:srgbClr val="2F559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4" name="组合 48"/>
          <p:cNvGrpSpPr/>
          <p:nvPr/>
        </p:nvGrpSpPr>
        <p:grpSpPr>
          <a:xfrm>
            <a:off x="5183531" y="2160559"/>
            <a:ext cx="484560" cy="382547"/>
            <a:chOff x="4625150" y="6808104"/>
            <a:chExt cx="540316" cy="426565"/>
          </a:xfrm>
          <a:solidFill>
            <a:srgbClr val="4C98CF"/>
          </a:solidFill>
        </p:grpSpPr>
        <p:sp>
          <p:nvSpPr>
            <p:cNvPr id="85" name="Freeform 127"/>
            <p:cNvSpPr>
              <a:spLocks/>
            </p:cNvSpPr>
            <p:nvPr/>
          </p:nvSpPr>
          <p:spPr bwMode="auto">
            <a:xfrm>
              <a:off x="4625150" y="6808104"/>
              <a:ext cx="540316" cy="352040"/>
            </a:xfrm>
            <a:custGeom>
              <a:avLst/>
              <a:gdLst>
                <a:gd name="T0" fmla="*/ 34 w 233"/>
                <a:gd name="T1" fmla="*/ 77 h 152"/>
                <a:gd name="T2" fmla="*/ 117 w 233"/>
                <a:gd name="T3" fmla="*/ 126 h 152"/>
                <a:gd name="T4" fmla="*/ 214 w 233"/>
                <a:gd name="T5" fmla="*/ 67 h 152"/>
                <a:gd name="T6" fmla="*/ 214 w 233"/>
                <a:gd name="T7" fmla="*/ 67 h 152"/>
                <a:gd name="T8" fmla="*/ 233 w 233"/>
                <a:gd name="T9" fmla="*/ 56 h 152"/>
                <a:gd name="T10" fmla="*/ 116 w 233"/>
                <a:gd name="T11" fmla="*/ 0 h 152"/>
                <a:gd name="T12" fmla="*/ 0 w 233"/>
                <a:gd name="T13" fmla="*/ 56 h 152"/>
                <a:gd name="T14" fmla="*/ 16 w 233"/>
                <a:gd name="T15" fmla="*/ 66 h 152"/>
                <a:gd name="T16" fmla="*/ 16 w 233"/>
                <a:gd name="T17" fmla="*/ 152 h 152"/>
                <a:gd name="T18" fmla="*/ 24 w 233"/>
                <a:gd name="T19" fmla="*/ 152 h 152"/>
                <a:gd name="T20" fmla="*/ 24 w 233"/>
                <a:gd name="T21" fmla="*/ 71 h 152"/>
                <a:gd name="T22" fmla="*/ 34 w 233"/>
                <a:gd name="T23" fmla="*/ 77 h 152"/>
                <a:gd name="T24" fmla="*/ 34 w 233"/>
                <a:gd name="T25" fmla="*/ 7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" h="152">
                  <a:moveTo>
                    <a:pt x="34" y="77"/>
                  </a:moveTo>
                  <a:cubicBezTo>
                    <a:pt x="117" y="126"/>
                    <a:pt x="117" y="126"/>
                    <a:pt x="117" y="126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14" y="67"/>
                    <a:pt x="214" y="67"/>
                    <a:pt x="214" y="67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86" name="Freeform 128"/>
            <p:cNvSpPr>
              <a:spLocks/>
            </p:cNvSpPr>
            <p:nvPr/>
          </p:nvSpPr>
          <p:spPr bwMode="auto">
            <a:xfrm>
              <a:off x="4736940" y="7025799"/>
              <a:ext cx="314776" cy="208870"/>
            </a:xfrm>
            <a:custGeom>
              <a:avLst/>
              <a:gdLst>
                <a:gd name="T0" fmla="*/ 305 w 321"/>
                <a:gd name="T1" fmla="*/ 12 h 213"/>
                <a:gd name="T2" fmla="*/ 163 w 321"/>
                <a:gd name="T3" fmla="*/ 97 h 213"/>
                <a:gd name="T4" fmla="*/ 21 w 321"/>
                <a:gd name="T5" fmla="*/ 12 h 213"/>
                <a:gd name="T6" fmla="*/ 21 w 321"/>
                <a:gd name="T7" fmla="*/ 12 h 213"/>
                <a:gd name="T8" fmla="*/ 19 w 321"/>
                <a:gd name="T9" fmla="*/ 12 h 213"/>
                <a:gd name="T10" fmla="*/ 0 w 321"/>
                <a:gd name="T11" fmla="*/ 0 h 213"/>
                <a:gd name="T12" fmla="*/ 0 w 321"/>
                <a:gd name="T13" fmla="*/ 213 h 213"/>
                <a:gd name="T14" fmla="*/ 321 w 321"/>
                <a:gd name="T15" fmla="*/ 213 h 213"/>
                <a:gd name="T16" fmla="*/ 321 w 321"/>
                <a:gd name="T17" fmla="*/ 3 h 213"/>
                <a:gd name="T18" fmla="*/ 305 w 321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13">
                  <a:moveTo>
                    <a:pt x="305" y="12"/>
                  </a:moveTo>
                  <a:lnTo>
                    <a:pt x="163" y="9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19" y="12"/>
                  </a:lnTo>
                  <a:lnTo>
                    <a:pt x="0" y="0"/>
                  </a:lnTo>
                  <a:lnTo>
                    <a:pt x="0" y="213"/>
                  </a:lnTo>
                  <a:lnTo>
                    <a:pt x="321" y="213"/>
                  </a:lnTo>
                  <a:lnTo>
                    <a:pt x="321" y="3"/>
                  </a:lnTo>
                  <a:lnTo>
                    <a:pt x="305" y="12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AD1C2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5094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07394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1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3926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研究背景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4323" y="3264361"/>
              <a:ext cx="421250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6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圆角矩形 55"/>
          <p:cNvSpPr/>
          <p:nvPr/>
        </p:nvSpPr>
        <p:spPr>
          <a:xfrm>
            <a:off x="2" y="2065436"/>
            <a:ext cx="12197665" cy="4170219"/>
          </a:xfrm>
          <a:prstGeom prst="roundRect">
            <a:avLst>
              <a:gd name="adj" fmla="val 0"/>
            </a:avLst>
          </a:prstGeom>
          <a:solidFill>
            <a:srgbClr val="4472C4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-5665" y="1876965"/>
            <a:ext cx="12197665" cy="4170219"/>
          </a:xfrm>
          <a:prstGeom prst="roundRect">
            <a:avLst>
              <a:gd name="adj" fmla="val 0"/>
            </a:avLst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46" name="矩形 4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47" name="矩形 46"/>
          <p:cNvSpPr/>
          <p:nvPr/>
        </p:nvSpPr>
        <p:spPr>
          <a:xfrm>
            <a:off x="1580269" y="2173347"/>
            <a:ext cx="8842553" cy="89255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主题研究</a:t>
            </a:r>
            <a:endParaRPr lang="en-US" altLang="zh-CN" sz="3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TOPIC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43" name="组 4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50" name="组 4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52" name="圆角矩形 5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12263" y="3197473"/>
            <a:ext cx="10767476" cy="261917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</a:t>
            </a: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为了探讨和掌握论文的写作规律和特点，需要对论文进行分类。由于论文本身的内容和性质不同，研究领域、对象、方法、表现方式不同，因此，论文就有不同的分类方法。</a:t>
            </a:r>
          </a:p>
          <a:p>
            <a:pPr algn="ctr"/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323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63751" y="2101863"/>
            <a:ext cx="1755700" cy="1890765"/>
            <a:chOff x="4925753" y="1651222"/>
            <a:chExt cx="1755700" cy="1890765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925754" y="1651222"/>
              <a:ext cx="1755699" cy="1738364"/>
            </a:xfrm>
            <a:prstGeom prst="roundRect">
              <a:avLst>
                <a:gd name="adj" fmla="val 4378"/>
              </a:avLst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686389" y="2256567"/>
            <a:ext cx="2234907" cy="572464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,B , C</a:t>
            </a:r>
            <a:endParaRPr lang="zh-CN" altLang="en-US" sz="24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4930" y="2722077"/>
            <a:ext cx="2905225" cy="16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784930" y="2857070"/>
            <a:ext cx="7340412" cy="1241583"/>
          </a:xfrm>
          <a:prstGeom prst="roundRect">
            <a:avLst>
              <a:gd name="adj" fmla="val 3819"/>
            </a:avLst>
          </a:prstGeom>
          <a:solidFill>
            <a:srgbClr val="4472C4">
              <a:alpha val="63000"/>
            </a:srgbClr>
          </a:solidFill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1188792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613156" y="4801278"/>
            <a:ext cx="954107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701528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617651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4803844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228209" y="4801278"/>
            <a:ext cx="939361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316580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5232703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10800000" flipV="1">
            <a:off x="8418896" y="483297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843261" y="4801278"/>
            <a:ext cx="947345" cy="38087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931632" y="5170003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8847755" y="5247890"/>
            <a:ext cx="2397220" cy="13142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5" name="文本框 54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6" name="矩形 55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57" name="组 5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58" name="组 5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0" name="组 5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4" name="圆角矩形 6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圆角矩形 6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2" name="圆角矩形 6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59" name="文本框 5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3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19"/>
          <p:cNvSpPr/>
          <p:nvPr/>
        </p:nvSpPr>
        <p:spPr>
          <a:xfrm>
            <a:off x="4862681" y="2884521"/>
            <a:ext cx="2259019" cy="2236715"/>
          </a:xfrm>
          <a:prstGeom prst="ellipse">
            <a:avLst/>
          </a:prstGeom>
          <a:solidFill>
            <a:srgbClr val="4472C4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42785" y="2594954"/>
            <a:ext cx="2418483" cy="2515367"/>
            <a:chOff x="4721608" y="1835707"/>
            <a:chExt cx="1879634" cy="1954931"/>
          </a:xfrm>
          <a:solidFill>
            <a:srgbClr val="4472C4">
              <a:alpha val="39000"/>
            </a:srgbClr>
          </a:solidFill>
        </p:grpSpPr>
        <p:sp>
          <p:nvSpPr>
            <p:cNvPr id="20" name="圆角矩形 19"/>
            <p:cNvSpPr/>
            <p:nvPr/>
          </p:nvSpPr>
          <p:spPr>
            <a:xfrm>
              <a:off x="4721608" y="1835707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845543" y="2052274"/>
              <a:ext cx="1755699" cy="17383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398016" y="3023611"/>
            <a:ext cx="1527435" cy="169277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4" name="圆角矩形 23"/>
          <p:cNvSpPr/>
          <p:nvPr/>
        </p:nvSpPr>
        <p:spPr>
          <a:xfrm rot="10800000" flipV="1">
            <a:off x="784904" y="1905739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9269" y="1874037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297640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213763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10800000" flipV="1">
            <a:off x="784902" y="40446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solidFill>
              <a:srgbClr val="7F7F7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09266" y="4012905"/>
            <a:ext cx="1140613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297637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213760" y="4459517"/>
            <a:ext cx="3532696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10800000" flipV="1">
            <a:off x="11083920" y="192066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9933" y="1874037"/>
            <a:ext cx="1150727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627391" y="2242764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577498" y="2320651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 rot="10800000" flipV="1">
            <a:off x="11083919" y="40595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76303" y="4012905"/>
            <a:ext cx="1159292" cy="45781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 </a:t>
            </a:r>
            <a:r>
              <a:rPr lang="en-US" altLang="zh-CN" dirty="0" smtClean="0">
                <a:solidFill>
                  <a:srgbClr val="AD1C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627391" y="4381631"/>
            <a:ext cx="2229467" cy="14627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577498" y="4459517"/>
            <a:ext cx="3532695" cy="128548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1</a:t>
            </a:r>
            <a:endParaRPr lang="zh-CN" altLang="en-US" sz="3600" dirty="0"/>
          </a:p>
        </p:txBody>
      </p:sp>
      <p:sp>
        <p:nvSpPr>
          <p:cNvPr id="58" name="文本框 57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59" name="矩形 58"/>
          <p:cNvSpPr/>
          <p:nvPr/>
        </p:nvSpPr>
        <p:spPr>
          <a:xfrm>
            <a:off x="2516032" y="324999"/>
            <a:ext cx="3373373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grpSp>
        <p:nvGrpSpPr>
          <p:cNvPr id="60" name="组 59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1" name="组 60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3" name="组 62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圆角矩形 67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5" name="圆角矩形 64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8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-21102" y="2847434"/>
            <a:ext cx="12213103" cy="1296345"/>
            <a:chOff x="-21102" y="2847433"/>
            <a:chExt cx="12213102" cy="1296345"/>
          </a:xfrm>
        </p:grpSpPr>
        <p:sp>
          <p:nvSpPr>
            <p:cNvPr id="51" name="矩形 50"/>
            <p:cNvSpPr/>
            <p:nvPr/>
          </p:nvSpPr>
          <p:spPr>
            <a:xfrm flipH="1">
              <a:off x="0" y="2872348"/>
              <a:ext cx="12192000" cy="12520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8000">
                  <a:schemeClr val="accent5"/>
                </a:gs>
              </a:gsLst>
              <a:lin ang="10800000" scaled="0"/>
            </a:gradFill>
            <a:ln>
              <a:noFill/>
            </a:ln>
            <a:effectLst>
              <a:outerShdw blurRad="393700" dist="76200" dir="5820000" sx="99000" sy="99000" algn="t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0800000" flipV="1">
              <a:off x="464451" y="2847433"/>
              <a:ext cx="1273995" cy="1291039"/>
            </a:xfrm>
            <a:prstGeom prst="roundRect">
              <a:avLst>
                <a:gd name="adj" fmla="val 5039"/>
              </a:avLst>
            </a:prstGeom>
            <a:solidFill>
              <a:srgbClr val="4472C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r>
                <a:rPr lang="en-US" altLang="zh-CN" sz="6000" dirty="0"/>
                <a:t>2</a:t>
              </a:r>
              <a:endParaRPr lang="zh-CN" altLang="en-US" sz="600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9015674" y="3077396"/>
              <a:ext cx="2947811" cy="861772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48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研究框架</a:t>
              </a:r>
            </a:p>
          </p:txBody>
        </p:sp>
        <p:grpSp>
          <p:nvGrpSpPr>
            <p:cNvPr id="3" name="组 2"/>
            <p:cNvGrpSpPr/>
            <p:nvPr/>
          </p:nvGrpSpPr>
          <p:grpSpPr>
            <a:xfrm>
              <a:off x="-21102" y="2858492"/>
              <a:ext cx="242777" cy="1285286"/>
              <a:chOff x="-21102" y="2858492"/>
              <a:chExt cx="242777" cy="1285286"/>
            </a:xfrm>
          </p:grpSpPr>
          <p:sp>
            <p:nvSpPr>
              <p:cNvPr id="46" name="圆角矩形 45"/>
              <p:cNvSpPr/>
              <p:nvPr/>
            </p:nvSpPr>
            <p:spPr>
              <a:xfrm rot="16200000" flipV="1">
                <a:off x="-13338" y="364333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16200000" flipV="1">
                <a:off x="-13338" y="3908764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6200000" flipV="1">
                <a:off x="-13338" y="312217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rgbClr val="4472C4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6200000" flipV="1">
                <a:off x="-13338" y="3387600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6200000" flipV="1">
                <a:off x="-13338" y="2850728"/>
                <a:ext cx="227250" cy="242777"/>
              </a:xfrm>
              <a:prstGeom prst="roundRect">
                <a:avLst>
                  <a:gd name="adj" fmla="val 5039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975192" y="3264361"/>
              <a:ext cx="3870767" cy="461663"/>
            </a:xfrm>
            <a:prstGeom prst="rect">
              <a:avLst/>
            </a:prstGeom>
          </p:spPr>
          <p:txBody>
            <a:bodyPr wrap="none" lIns="91438" tIns="45719" rIns="91438" bIns="45719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FRAMWORKS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28" name="组 27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30" name="组 29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圆角矩形 35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圆角矩形 36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1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29" name="文本框 28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11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9555" y="2823479"/>
            <a:ext cx="1822836" cy="1738364"/>
            <a:chOff x="4925753" y="1803623"/>
            <a:chExt cx="1822836" cy="1738364"/>
          </a:xfrm>
        </p:grpSpPr>
        <p:sp>
          <p:nvSpPr>
            <p:cNvPr id="20" name="圆角矩形 19"/>
            <p:cNvSpPr/>
            <p:nvPr/>
          </p:nvSpPr>
          <p:spPr>
            <a:xfrm>
              <a:off x="4925753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4992890" y="1803623"/>
              <a:ext cx="1755699" cy="1738364"/>
            </a:xfrm>
            <a:prstGeom prst="roundRect">
              <a:avLst/>
            </a:prstGeom>
            <a:solidFill>
              <a:srgbClr val="4472C4">
                <a:alpha val="5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058547" y="3676035"/>
            <a:ext cx="9133448" cy="10596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23"/>
          <p:cNvSpPr/>
          <p:nvPr/>
        </p:nvSpPr>
        <p:spPr>
          <a:xfrm rot="10800000" flipV="1">
            <a:off x="32320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5" name="圆角矩形 24"/>
          <p:cNvSpPr/>
          <p:nvPr/>
        </p:nvSpPr>
        <p:spPr>
          <a:xfrm rot="10800000" flipV="1">
            <a:off x="81809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6" name="圆角矩形 25"/>
          <p:cNvSpPr/>
          <p:nvPr/>
        </p:nvSpPr>
        <p:spPr>
          <a:xfrm rot="10800000" flipV="1">
            <a:off x="488165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7" name="圆角矩形 26"/>
          <p:cNvSpPr/>
          <p:nvPr/>
        </p:nvSpPr>
        <p:spPr>
          <a:xfrm rot="10800000" flipV="1">
            <a:off x="9830606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  <p:sp>
        <p:nvSpPr>
          <p:cNvPr id="28" name="圆角矩形 27"/>
          <p:cNvSpPr/>
          <p:nvPr/>
        </p:nvSpPr>
        <p:spPr>
          <a:xfrm rot="10800000" flipV="1">
            <a:off x="6531307" y="3431405"/>
            <a:ext cx="484287" cy="491115"/>
          </a:xfrm>
          <a:prstGeom prst="roundRect">
            <a:avLst>
              <a:gd name="adj" fmla="val 5039"/>
            </a:avLst>
          </a:prstGeom>
          <a:solidFill>
            <a:srgbClr val="4472C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sp>
        <p:nvSpPr>
          <p:cNvPr id="31" name="矩形 30"/>
          <p:cNvSpPr/>
          <p:nvPr/>
        </p:nvSpPr>
        <p:spPr>
          <a:xfrm>
            <a:off x="3154241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54240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4945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4945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744679" y="4765025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744679" y="4404229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最终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803891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803891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99110" y="1733939"/>
            <a:ext cx="2211703" cy="158120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论文就是用来进行科学研究和描述科研成果的文章，简称之为论文。它是描述科研成果进行学术交流的一种工具。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9108" y="1373143"/>
            <a:ext cx="1159288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60" name="文本框 59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61" name="矩形 60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62" name="组 61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63" name="组 62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65" name="组 64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69" name="圆角矩形 68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圆角矩形 69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圆角矩形 70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圆角矩形 72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67" name="圆角矩形 66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129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圆角矩形 41"/>
          <p:cNvSpPr/>
          <p:nvPr/>
        </p:nvSpPr>
        <p:spPr>
          <a:xfrm>
            <a:off x="753586" y="1807954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40604" y="1807954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35651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6521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718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64588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178528" y="1813958"/>
            <a:ext cx="2275637" cy="2882671"/>
          </a:xfrm>
          <a:prstGeom prst="roundRect">
            <a:avLst>
              <a:gd name="adj" fmla="val 8631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9265548" y="1813958"/>
            <a:ext cx="2275637" cy="2882671"/>
          </a:xfrm>
          <a:prstGeom prst="roundRect">
            <a:avLst>
              <a:gd name="adj" fmla="val 7169"/>
            </a:avLst>
          </a:prstGeom>
          <a:solidFill>
            <a:srgbClr val="4472C4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0198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866404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3750710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3676916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6561222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6487428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9398574" y="5230723"/>
            <a:ext cx="1902415" cy="128111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5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 flipH="1">
            <a:off x="9324780" y="4928395"/>
            <a:ext cx="1" cy="801692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 rot="10800000" flipV="1">
            <a:off x="1052043" y="1807952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A</a:t>
            </a:r>
            <a:endParaRPr lang="zh-CN" altLang="en-US" sz="3600" dirty="0"/>
          </a:p>
        </p:txBody>
      </p:sp>
      <p:sp>
        <p:nvSpPr>
          <p:cNvPr id="63" name="圆角矩形 62"/>
          <p:cNvSpPr/>
          <p:nvPr/>
        </p:nvSpPr>
        <p:spPr>
          <a:xfrm rot="10800000" flipV="1">
            <a:off x="3859101" y="1820831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B</a:t>
            </a:r>
            <a:endParaRPr lang="zh-CN" altLang="en-US" sz="3600" dirty="0"/>
          </a:p>
        </p:txBody>
      </p:sp>
      <p:sp>
        <p:nvSpPr>
          <p:cNvPr id="64" name="圆角矩形 63"/>
          <p:cNvSpPr/>
          <p:nvPr/>
        </p:nvSpPr>
        <p:spPr>
          <a:xfrm rot="10800000" flipV="1">
            <a:off x="6675395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C</a:t>
            </a:r>
            <a:endParaRPr lang="zh-CN" altLang="en-US" sz="3600" dirty="0"/>
          </a:p>
        </p:txBody>
      </p:sp>
      <p:sp>
        <p:nvSpPr>
          <p:cNvPr id="65" name="圆角矩形 64"/>
          <p:cNvSpPr/>
          <p:nvPr/>
        </p:nvSpPr>
        <p:spPr>
          <a:xfrm rot="10800000" flipV="1">
            <a:off x="9482453" y="1814815"/>
            <a:ext cx="484287" cy="694048"/>
          </a:xfrm>
          <a:prstGeom prst="roundRect">
            <a:avLst>
              <a:gd name="adj" fmla="val 5039"/>
            </a:avLst>
          </a:prstGeom>
          <a:solidFill>
            <a:srgbClr val="4472C4">
              <a:alpha val="42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D</a:t>
            </a:r>
            <a:endParaRPr lang="zh-CN" altLang="en-US" sz="3600" dirty="0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514809" y="2923954"/>
            <a:ext cx="655699" cy="724068"/>
          </a:xfrm>
          <a:custGeom>
            <a:avLst/>
            <a:gdLst>
              <a:gd name="T0" fmla="*/ 47 w 152"/>
              <a:gd name="T1" fmla="*/ 115 h 168"/>
              <a:gd name="T2" fmla="*/ 52 w 152"/>
              <a:gd name="T3" fmla="*/ 109 h 168"/>
              <a:gd name="T4" fmla="*/ 52 w 152"/>
              <a:gd name="T5" fmla="*/ 103 h 168"/>
              <a:gd name="T6" fmla="*/ 48 w 152"/>
              <a:gd name="T7" fmla="*/ 95 h 168"/>
              <a:gd name="T8" fmla="*/ 47 w 152"/>
              <a:gd name="T9" fmla="*/ 90 h 168"/>
              <a:gd name="T10" fmla="*/ 45 w 152"/>
              <a:gd name="T11" fmla="*/ 83 h 168"/>
              <a:gd name="T12" fmla="*/ 43 w 152"/>
              <a:gd name="T13" fmla="*/ 80 h 168"/>
              <a:gd name="T14" fmla="*/ 41 w 152"/>
              <a:gd name="T15" fmla="*/ 76 h 168"/>
              <a:gd name="T16" fmla="*/ 40 w 152"/>
              <a:gd name="T17" fmla="*/ 74 h 168"/>
              <a:gd name="T18" fmla="*/ 39 w 152"/>
              <a:gd name="T19" fmla="*/ 68 h 168"/>
              <a:gd name="T20" fmla="*/ 38 w 152"/>
              <a:gd name="T21" fmla="*/ 64 h 168"/>
              <a:gd name="T22" fmla="*/ 38 w 152"/>
              <a:gd name="T23" fmla="*/ 61 h 168"/>
              <a:gd name="T24" fmla="*/ 38 w 152"/>
              <a:gd name="T25" fmla="*/ 59 h 168"/>
              <a:gd name="T26" fmla="*/ 39 w 152"/>
              <a:gd name="T27" fmla="*/ 57 h 168"/>
              <a:gd name="T28" fmla="*/ 39 w 152"/>
              <a:gd name="T29" fmla="*/ 56 h 168"/>
              <a:gd name="T30" fmla="*/ 39 w 152"/>
              <a:gd name="T31" fmla="*/ 55 h 168"/>
              <a:gd name="T32" fmla="*/ 39 w 152"/>
              <a:gd name="T33" fmla="*/ 54 h 168"/>
              <a:gd name="T34" fmla="*/ 38 w 152"/>
              <a:gd name="T35" fmla="*/ 40 h 168"/>
              <a:gd name="T36" fmla="*/ 38 w 152"/>
              <a:gd name="T37" fmla="*/ 37 h 168"/>
              <a:gd name="T38" fmla="*/ 45 w 152"/>
              <a:gd name="T39" fmla="*/ 13 h 168"/>
              <a:gd name="T40" fmla="*/ 48 w 152"/>
              <a:gd name="T41" fmla="*/ 10 h 168"/>
              <a:gd name="T42" fmla="*/ 52 w 152"/>
              <a:gd name="T43" fmla="*/ 7 h 168"/>
              <a:gd name="T44" fmla="*/ 58 w 152"/>
              <a:gd name="T45" fmla="*/ 3 h 168"/>
              <a:gd name="T46" fmla="*/ 62 w 152"/>
              <a:gd name="T47" fmla="*/ 2 h 168"/>
              <a:gd name="T48" fmla="*/ 72 w 152"/>
              <a:gd name="T49" fmla="*/ 0 h 168"/>
              <a:gd name="T50" fmla="*/ 80 w 152"/>
              <a:gd name="T51" fmla="*/ 0 h 168"/>
              <a:gd name="T52" fmla="*/ 88 w 152"/>
              <a:gd name="T53" fmla="*/ 1 h 168"/>
              <a:gd name="T54" fmla="*/ 94 w 152"/>
              <a:gd name="T55" fmla="*/ 3 h 168"/>
              <a:gd name="T56" fmla="*/ 99 w 152"/>
              <a:gd name="T57" fmla="*/ 6 h 168"/>
              <a:gd name="T58" fmla="*/ 103 w 152"/>
              <a:gd name="T59" fmla="*/ 9 h 168"/>
              <a:gd name="T60" fmla="*/ 107 w 152"/>
              <a:gd name="T61" fmla="*/ 13 h 168"/>
              <a:gd name="T62" fmla="*/ 113 w 152"/>
              <a:gd name="T63" fmla="*/ 39 h 168"/>
              <a:gd name="T64" fmla="*/ 112 w 152"/>
              <a:gd name="T65" fmla="*/ 49 h 168"/>
              <a:gd name="T66" fmla="*/ 112 w 152"/>
              <a:gd name="T67" fmla="*/ 52 h 168"/>
              <a:gd name="T68" fmla="*/ 112 w 152"/>
              <a:gd name="T69" fmla="*/ 55 h 168"/>
              <a:gd name="T70" fmla="*/ 113 w 152"/>
              <a:gd name="T71" fmla="*/ 56 h 168"/>
              <a:gd name="T72" fmla="*/ 114 w 152"/>
              <a:gd name="T73" fmla="*/ 62 h 168"/>
              <a:gd name="T74" fmla="*/ 113 w 152"/>
              <a:gd name="T75" fmla="*/ 65 h 168"/>
              <a:gd name="T76" fmla="*/ 107 w 152"/>
              <a:gd name="T77" fmla="*/ 83 h 168"/>
              <a:gd name="T78" fmla="*/ 105 w 152"/>
              <a:gd name="T79" fmla="*/ 91 h 168"/>
              <a:gd name="T80" fmla="*/ 102 w 152"/>
              <a:gd name="T81" fmla="*/ 98 h 168"/>
              <a:gd name="T82" fmla="*/ 101 w 152"/>
              <a:gd name="T83" fmla="*/ 103 h 168"/>
              <a:gd name="T84" fmla="*/ 100 w 152"/>
              <a:gd name="T85" fmla="*/ 109 h 168"/>
              <a:gd name="T86" fmla="*/ 101 w 152"/>
              <a:gd name="T87" fmla="*/ 114 h 168"/>
              <a:gd name="T88" fmla="*/ 121 w 152"/>
              <a:gd name="T89" fmla="*/ 120 h 168"/>
              <a:gd name="T90" fmla="*/ 125 w 152"/>
              <a:gd name="T91" fmla="*/ 122 h 168"/>
              <a:gd name="T92" fmla="*/ 128 w 152"/>
              <a:gd name="T93" fmla="*/ 123 h 168"/>
              <a:gd name="T94" fmla="*/ 140 w 152"/>
              <a:gd name="T95" fmla="*/ 127 h 168"/>
              <a:gd name="T96" fmla="*/ 146 w 152"/>
              <a:gd name="T97" fmla="*/ 130 h 168"/>
              <a:gd name="T98" fmla="*/ 149 w 152"/>
              <a:gd name="T99" fmla="*/ 132 h 168"/>
              <a:gd name="T100" fmla="*/ 150 w 152"/>
              <a:gd name="T101" fmla="*/ 135 h 168"/>
              <a:gd name="T102" fmla="*/ 151 w 152"/>
              <a:gd name="T103" fmla="*/ 137 h 168"/>
              <a:gd name="T104" fmla="*/ 152 w 152"/>
              <a:gd name="T105" fmla="*/ 141 h 168"/>
              <a:gd name="T106" fmla="*/ 144 w 152"/>
              <a:gd name="T107" fmla="*/ 168 h 168"/>
              <a:gd name="T108" fmla="*/ 76 w 152"/>
              <a:gd name="T109" fmla="*/ 168 h 168"/>
              <a:gd name="T110" fmla="*/ 8 w 152"/>
              <a:gd name="T111" fmla="*/ 168 h 168"/>
              <a:gd name="T112" fmla="*/ 0 w 152"/>
              <a:gd name="T113" fmla="*/ 16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" h="168">
                <a:moveTo>
                  <a:pt x="9" y="128"/>
                </a:moveTo>
                <a:cubicBezTo>
                  <a:pt x="16" y="126"/>
                  <a:pt x="30" y="120"/>
                  <a:pt x="42" y="117"/>
                </a:cubicBezTo>
                <a:cubicBezTo>
                  <a:pt x="44" y="116"/>
                  <a:pt x="45" y="116"/>
                  <a:pt x="47" y="115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9" y="115"/>
                  <a:pt x="50" y="114"/>
                  <a:pt x="51" y="114"/>
                </a:cubicBezTo>
                <a:cubicBezTo>
                  <a:pt x="52" y="113"/>
                  <a:pt x="52" y="113"/>
                  <a:pt x="52" y="109"/>
                </a:cubicBezTo>
                <a:cubicBezTo>
                  <a:pt x="52" y="108"/>
                  <a:pt x="52" y="107"/>
                  <a:pt x="52" y="106"/>
                </a:cubicBezTo>
                <a:cubicBezTo>
                  <a:pt x="52" y="105"/>
                  <a:pt x="52" y="105"/>
                  <a:pt x="52" y="104"/>
                </a:cubicBezTo>
                <a:cubicBezTo>
                  <a:pt x="52" y="104"/>
                  <a:pt x="52" y="104"/>
                  <a:pt x="52" y="103"/>
                </a:cubicBezTo>
                <a:cubicBezTo>
                  <a:pt x="51" y="103"/>
                  <a:pt x="51" y="102"/>
                  <a:pt x="51" y="102"/>
                </a:cubicBezTo>
                <a:cubicBezTo>
                  <a:pt x="51" y="101"/>
                  <a:pt x="50" y="99"/>
                  <a:pt x="49" y="98"/>
                </a:cubicBezTo>
                <a:cubicBezTo>
                  <a:pt x="49" y="97"/>
                  <a:pt x="49" y="96"/>
                  <a:pt x="48" y="95"/>
                </a:cubicBezTo>
                <a:cubicBezTo>
                  <a:pt x="48" y="95"/>
                  <a:pt x="48" y="94"/>
                  <a:pt x="48" y="94"/>
                </a:cubicBezTo>
                <a:cubicBezTo>
                  <a:pt x="48" y="93"/>
                  <a:pt x="47" y="92"/>
                  <a:pt x="47" y="91"/>
                </a:cubicBezTo>
                <a:cubicBezTo>
                  <a:pt x="47" y="91"/>
                  <a:pt x="47" y="91"/>
                  <a:pt x="47" y="90"/>
                </a:cubicBezTo>
                <a:cubicBezTo>
                  <a:pt x="46" y="89"/>
                  <a:pt x="46" y="88"/>
                  <a:pt x="46" y="87"/>
                </a:cubicBezTo>
                <a:cubicBezTo>
                  <a:pt x="46" y="87"/>
                  <a:pt x="46" y="86"/>
                  <a:pt x="45" y="85"/>
                </a:cubicBezTo>
                <a:cubicBezTo>
                  <a:pt x="45" y="84"/>
                  <a:pt x="45" y="84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5" y="83"/>
                  <a:pt x="45" y="83"/>
                  <a:pt x="45" y="83"/>
                </a:cubicBezTo>
                <a:cubicBezTo>
                  <a:pt x="44" y="83"/>
                  <a:pt x="44" y="81"/>
                  <a:pt x="43" y="80"/>
                </a:cubicBezTo>
                <a:cubicBezTo>
                  <a:pt x="43" y="80"/>
                  <a:pt x="43" y="79"/>
                  <a:pt x="42" y="79"/>
                </a:cubicBezTo>
                <a:cubicBezTo>
                  <a:pt x="42" y="79"/>
                  <a:pt x="42" y="79"/>
                  <a:pt x="42" y="78"/>
                </a:cubicBezTo>
                <a:cubicBezTo>
                  <a:pt x="42" y="78"/>
                  <a:pt x="41" y="77"/>
                  <a:pt x="41" y="76"/>
                </a:cubicBezTo>
                <a:cubicBezTo>
                  <a:pt x="41" y="76"/>
                  <a:pt x="41" y="76"/>
                  <a:pt x="41" y="76"/>
                </a:cubicBezTo>
                <a:cubicBezTo>
                  <a:pt x="41" y="76"/>
                  <a:pt x="41" y="75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2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39" y="70"/>
                  <a:pt x="39" y="69"/>
                  <a:pt x="39" y="68"/>
                </a:cubicBezTo>
                <a:cubicBezTo>
                  <a:pt x="39" y="67"/>
                  <a:pt x="39" y="67"/>
                  <a:pt x="38" y="66"/>
                </a:cubicBezTo>
                <a:cubicBezTo>
                  <a:pt x="38" y="66"/>
                  <a:pt x="38" y="65"/>
                  <a:pt x="38" y="65"/>
                </a:cubicBezTo>
                <a:cubicBezTo>
                  <a:pt x="38" y="65"/>
                  <a:pt x="38" y="64"/>
                  <a:pt x="38" y="64"/>
                </a:cubicBezTo>
                <a:cubicBezTo>
                  <a:pt x="38" y="63"/>
                  <a:pt x="38" y="63"/>
                  <a:pt x="38" y="63"/>
                </a:cubicBezTo>
                <a:cubicBezTo>
                  <a:pt x="38" y="63"/>
                  <a:pt x="38" y="62"/>
                  <a:pt x="38" y="62"/>
                </a:cubicBezTo>
                <a:cubicBezTo>
                  <a:pt x="38" y="62"/>
                  <a:pt x="38" y="61"/>
                  <a:pt x="38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1"/>
                  <a:pt x="39" y="47"/>
                  <a:pt x="39" y="42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1"/>
                  <a:pt x="38" y="40"/>
                </a:cubicBezTo>
                <a:cubicBezTo>
                  <a:pt x="38" y="40"/>
                  <a:pt x="38" y="40"/>
                  <a:pt x="38" y="39"/>
                </a:cubicBezTo>
                <a:cubicBezTo>
                  <a:pt x="38" y="39"/>
                  <a:pt x="38" y="38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1"/>
                  <a:pt x="38" y="27"/>
                  <a:pt x="40" y="22"/>
                </a:cubicBezTo>
                <a:cubicBezTo>
                  <a:pt x="41" y="19"/>
                  <a:pt x="43" y="16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6" y="12"/>
                  <a:pt x="46" y="11"/>
                  <a:pt x="47" y="11"/>
                </a:cubicBezTo>
                <a:cubicBezTo>
                  <a:pt x="47" y="10"/>
                  <a:pt x="48" y="10"/>
                  <a:pt x="48" y="10"/>
                </a:cubicBezTo>
                <a:cubicBezTo>
                  <a:pt x="48" y="9"/>
                  <a:pt x="49" y="9"/>
                  <a:pt x="49" y="9"/>
                </a:cubicBezTo>
                <a:cubicBezTo>
                  <a:pt x="50" y="8"/>
                  <a:pt x="50" y="8"/>
                  <a:pt x="51" y="7"/>
                </a:cubicBezTo>
                <a:cubicBezTo>
                  <a:pt x="51" y="7"/>
                  <a:pt x="51" y="7"/>
                  <a:pt x="52" y="7"/>
                </a:cubicBezTo>
                <a:cubicBezTo>
                  <a:pt x="52" y="6"/>
                  <a:pt x="53" y="6"/>
                  <a:pt x="54" y="5"/>
                </a:cubicBezTo>
                <a:cubicBezTo>
                  <a:pt x="54" y="5"/>
                  <a:pt x="54" y="5"/>
                  <a:pt x="55" y="5"/>
                </a:cubicBezTo>
                <a:cubicBezTo>
                  <a:pt x="56" y="4"/>
                  <a:pt x="57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3"/>
                  <a:pt x="60" y="2"/>
                  <a:pt x="62" y="2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1"/>
                  <a:pt x="66" y="1"/>
                </a:cubicBezTo>
                <a:cubicBezTo>
                  <a:pt x="66" y="1"/>
                  <a:pt x="67" y="1"/>
                  <a:pt x="67" y="1"/>
                </a:cubicBezTo>
                <a:cubicBezTo>
                  <a:pt x="68" y="0"/>
                  <a:pt x="70" y="0"/>
                  <a:pt x="7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2" y="0"/>
                  <a:pt x="83" y="0"/>
                </a:cubicBezTo>
                <a:cubicBezTo>
                  <a:pt x="84" y="1"/>
                  <a:pt x="84" y="1"/>
                  <a:pt x="85" y="1"/>
                </a:cubicBezTo>
                <a:cubicBezTo>
                  <a:pt x="86" y="1"/>
                  <a:pt x="87" y="1"/>
                  <a:pt x="88" y="1"/>
                </a:cubicBezTo>
                <a:cubicBezTo>
                  <a:pt x="88" y="1"/>
                  <a:pt x="89" y="2"/>
                  <a:pt x="90" y="2"/>
                </a:cubicBezTo>
                <a:cubicBezTo>
                  <a:pt x="91" y="2"/>
                  <a:pt x="91" y="2"/>
                  <a:pt x="92" y="3"/>
                </a:cubicBezTo>
                <a:cubicBezTo>
                  <a:pt x="93" y="3"/>
                  <a:pt x="93" y="3"/>
                  <a:pt x="94" y="3"/>
                </a:cubicBezTo>
                <a:cubicBezTo>
                  <a:pt x="94" y="4"/>
                  <a:pt x="95" y="4"/>
                  <a:pt x="96" y="4"/>
                </a:cubicBezTo>
                <a:cubicBezTo>
                  <a:pt x="96" y="4"/>
                  <a:pt x="97" y="5"/>
                  <a:pt x="97" y="5"/>
                </a:cubicBezTo>
                <a:cubicBezTo>
                  <a:pt x="98" y="5"/>
                  <a:pt x="98" y="6"/>
                  <a:pt x="99" y="6"/>
                </a:cubicBezTo>
                <a:cubicBezTo>
                  <a:pt x="99" y="6"/>
                  <a:pt x="100" y="7"/>
                  <a:pt x="100" y="7"/>
                </a:cubicBezTo>
                <a:cubicBezTo>
                  <a:pt x="101" y="7"/>
                  <a:pt x="101" y="8"/>
                  <a:pt x="102" y="8"/>
                </a:cubicBezTo>
                <a:cubicBezTo>
                  <a:pt x="102" y="8"/>
                  <a:pt x="103" y="9"/>
                  <a:pt x="103" y="9"/>
                </a:cubicBezTo>
                <a:cubicBezTo>
                  <a:pt x="103" y="9"/>
                  <a:pt x="104" y="10"/>
                  <a:pt x="105" y="1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2"/>
                  <a:pt x="107" y="13"/>
                </a:cubicBezTo>
                <a:cubicBezTo>
                  <a:pt x="113" y="22"/>
                  <a:pt x="115" y="32"/>
                  <a:pt x="114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3" y="38"/>
                  <a:pt x="113" y="39"/>
                  <a:pt x="113" y="39"/>
                </a:cubicBezTo>
                <a:cubicBezTo>
                  <a:pt x="113" y="42"/>
                  <a:pt x="113" y="45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2" y="48"/>
                  <a:pt x="112" y="49"/>
                  <a:pt x="112" y="49"/>
                </a:cubicBezTo>
                <a:cubicBezTo>
                  <a:pt x="112" y="49"/>
                  <a:pt x="112" y="50"/>
                  <a:pt x="112" y="50"/>
                </a:cubicBezTo>
                <a:cubicBezTo>
                  <a:pt x="112" y="50"/>
                  <a:pt x="112" y="51"/>
                  <a:pt x="112" y="51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2" y="54"/>
                  <a:pt x="112" y="54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2" y="55"/>
                </a:cubicBezTo>
                <a:cubicBezTo>
                  <a:pt x="112" y="55"/>
                  <a:pt x="112" y="55"/>
                  <a:pt x="113" y="56"/>
                </a:cubicBezTo>
                <a:cubicBezTo>
                  <a:pt x="113" y="57"/>
                  <a:pt x="113" y="59"/>
                  <a:pt x="114" y="60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61"/>
                  <a:pt x="114" y="61"/>
                  <a:pt x="114" y="62"/>
                </a:cubicBezTo>
                <a:cubicBezTo>
                  <a:pt x="114" y="62"/>
                  <a:pt x="114" y="62"/>
                  <a:pt x="114" y="63"/>
                </a:cubicBezTo>
                <a:cubicBezTo>
                  <a:pt x="113" y="63"/>
                  <a:pt x="113" y="63"/>
                  <a:pt x="113" y="64"/>
                </a:cubicBezTo>
                <a:cubicBezTo>
                  <a:pt x="113" y="64"/>
                  <a:pt x="113" y="65"/>
                  <a:pt x="113" y="65"/>
                </a:cubicBezTo>
                <a:cubicBezTo>
                  <a:pt x="113" y="65"/>
                  <a:pt x="113" y="66"/>
                  <a:pt x="113" y="66"/>
                </a:cubicBezTo>
                <a:cubicBezTo>
                  <a:pt x="113" y="67"/>
                  <a:pt x="113" y="67"/>
                  <a:pt x="113" y="68"/>
                </a:cubicBezTo>
                <a:cubicBezTo>
                  <a:pt x="111" y="76"/>
                  <a:pt x="109" y="80"/>
                  <a:pt x="107" y="83"/>
                </a:cubicBezTo>
                <a:cubicBezTo>
                  <a:pt x="107" y="83"/>
                  <a:pt x="107" y="83"/>
                  <a:pt x="106" y="83"/>
                </a:cubicBezTo>
                <a:cubicBezTo>
                  <a:pt x="106" y="86"/>
                  <a:pt x="106" y="88"/>
                  <a:pt x="105" y="90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4" y="92"/>
                  <a:pt x="104" y="93"/>
                  <a:pt x="104" y="93"/>
                </a:cubicBezTo>
                <a:cubicBezTo>
                  <a:pt x="104" y="94"/>
                  <a:pt x="104" y="95"/>
                  <a:pt x="103" y="95"/>
                </a:cubicBezTo>
                <a:cubicBezTo>
                  <a:pt x="103" y="96"/>
                  <a:pt x="103" y="97"/>
                  <a:pt x="102" y="98"/>
                </a:cubicBezTo>
                <a:cubicBezTo>
                  <a:pt x="102" y="99"/>
                  <a:pt x="102" y="99"/>
                  <a:pt x="101" y="100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101" y="101"/>
                  <a:pt x="101" y="102"/>
                  <a:pt x="101" y="103"/>
                </a:cubicBezTo>
                <a:cubicBezTo>
                  <a:pt x="101" y="103"/>
                  <a:pt x="101" y="103"/>
                  <a:pt x="101" y="104"/>
                </a:cubicBezTo>
                <a:cubicBezTo>
                  <a:pt x="101" y="104"/>
                  <a:pt x="101" y="105"/>
                  <a:pt x="100" y="106"/>
                </a:cubicBezTo>
                <a:cubicBezTo>
                  <a:pt x="100" y="107"/>
                  <a:pt x="100" y="108"/>
                  <a:pt x="100" y="109"/>
                </a:cubicBezTo>
                <a:cubicBezTo>
                  <a:pt x="100" y="112"/>
                  <a:pt x="100" y="113"/>
                  <a:pt x="101" y="113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2" y="114"/>
                </a:cubicBezTo>
                <a:cubicBezTo>
                  <a:pt x="102" y="114"/>
                  <a:pt x="103" y="114"/>
                  <a:pt x="104" y="115"/>
                </a:cubicBezTo>
                <a:cubicBezTo>
                  <a:pt x="109" y="116"/>
                  <a:pt x="115" y="118"/>
                  <a:pt x="121" y="120"/>
                </a:cubicBezTo>
                <a:cubicBezTo>
                  <a:pt x="121" y="120"/>
                  <a:pt x="121" y="120"/>
                  <a:pt x="122" y="120"/>
                </a:cubicBezTo>
                <a:cubicBezTo>
                  <a:pt x="122" y="121"/>
                  <a:pt x="123" y="121"/>
                  <a:pt x="124" y="121"/>
                </a:cubicBezTo>
                <a:cubicBezTo>
                  <a:pt x="124" y="121"/>
                  <a:pt x="124" y="121"/>
                  <a:pt x="125" y="122"/>
                </a:cubicBezTo>
                <a:cubicBezTo>
                  <a:pt x="125" y="122"/>
                  <a:pt x="126" y="122"/>
                  <a:pt x="126" y="122"/>
                </a:cubicBezTo>
                <a:cubicBezTo>
                  <a:pt x="127" y="122"/>
                  <a:pt x="127" y="122"/>
                  <a:pt x="128" y="123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9" y="123"/>
                  <a:pt x="130" y="123"/>
                  <a:pt x="130" y="124"/>
                </a:cubicBezTo>
                <a:cubicBezTo>
                  <a:pt x="131" y="124"/>
                  <a:pt x="131" y="124"/>
                  <a:pt x="131" y="124"/>
                </a:cubicBezTo>
                <a:cubicBezTo>
                  <a:pt x="134" y="125"/>
                  <a:pt x="138" y="126"/>
                  <a:pt x="140" y="127"/>
                </a:cubicBezTo>
                <a:cubicBezTo>
                  <a:pt x="142" y="128"/>
                  <a:pt x="143" y="128"/>
                  <a:pt x="144" y="129"/>
                </a:cubicBezTo>
                <a:cubicBezTo>
                  <a:pt x="145" y="129"/>
                  <a:pt x="145" y="130"/>
                  <a:pt x="146" y="130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7" y="131"/>
                  <a:pt x="147" y="131"/>
                  <a:pt x="147" y="131"/>
                </a:cubicBezTo>
                <a:cubicBezTo>
                  <a:pt x="148" y="131"/>
                  <a:pt x="148" y="131"/>
                  <a:pt x="148" y="132"/>
                </a:cubicBezTo>
                <a:cubicBezTo>
                  <a:pt x="148" y="132"/>
                  <a:pt x="149" y="132"/>
                  <a:pt x="149" y="132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50" y="133"/>
                  <a:pt x="150" y="134"/>
                  <a:pt x="150" y="134"/>
                </a:cubicBezTo>
                <a:cubicBezTo>
                  <a:pt x="150" y="134"/>
                  <a:pt x="150" y="134"/>
                  <a:pt x="150" y="135"/>
                </a:cubicBezTo>
                <a:cubicBezTo>
                  <a:pt x="150" y="135"/>
                  <a:pt x="150" y="135"/>
                  <a:pt x="151" y="135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37"/>
                  <a:pt x="151" y="138"/>
                  <a:pt x="151" y="138"/>
                </a:cubicBezTo>
                <a:cubicBezTo>
                  <a:pt x="151" y="138"/>
                  <a:pt x="151" y="139"/>
                  <a:pt x="151" y="139"/>
                </a:cubicBezTo>
                <a:cubicBezTo>
                  <a:pt x="152" y="139"/>
                  <a:pt x="152" y="140"/>
                  <a:pt x="152" y="141"/>
                </a:cubicBezTo>
                <a:cubicBezTo>
                  <a:pt x="152" y="145"/>
                  <a:pt x="152" y="157"/>
                  <a:pt x="152" y="160"/>
                </a:cubicBezTo>
                <a:cubicBezTo>
                  <a:pt x="152" y="160"/>
                  <a:pt x="152" y="161"/>
                  <a:pt x="152" y="161"/>
                </a:cubicBezTo>
                <a:cubicBezTo>
                  <a:pt x="152" y="164"/>
                  <a:pt x="150" y="168"/>
                  <a:pt x="144" y="168"/>
                </a:cubicBezTo>
                <a:cubicBezTo>
                  <a:pt x="144" y="168"/>
                  <a:pt x="144" y="168"/>
                  <a:pt x="144" y="168"/>
                </a:cubicBezTo>
                <a:cubicBezTo>
                  <a:pt x="138" y="168"/>
                  <a:pt x="102" y="168"/>
                  <a:pt x="85" y="168"/>
                </a:cubicBezTo>
                <a:cubicBezTo>
                  <a:pt x="80" y="168"/>
                  <a:pt x="76" y="168"/>
                  <a:pt x="76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2" y="168"/>
                  <a:pt x="66" y="168"/>
                </a:cubicBezTo>
                <a:cubicBezTo>
                  <a:pt x="50" y="168"/>
                  <a:pt x="13" y="168"/>
                  <a:pt x="8" y="168"/>
                </a:cubicBezTo>
                <a:cubicBezTo>
                  <a:pt x="8" y="168"/>
                  <a:pt x="7" y="168"/>
                  <a:pt x="7" y="168"/>
                </a:cubicBezTo>
                <a:cubicBezTo>
                  <a:pt x="2" y="168"/>
                  <a:pt x="0" y="164"/>
                  <a:pt x="0" y="161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37"/>
                  <a:pt x="2" y="131"/>
                  <a:pt x="9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238235" y="2992321"/>
            <a:ext cx="407092" cy="587335"/>
          </a:xfrm>
          <a:custGeom>
            <a:avLst/>
            <a:gdLst>
              <a:gd name="T0" fmla="*/ 7 w 94"/>
              <a:gd name="T1" fmla="*/ 104 h 136"/>
              <a:gd name="T2" fmla="*/ 41 w 94"/>
              <a:gd name="T3" fmla="*/ 92 h 136"/>
              <a:gd name="T4" fmla="*/ 42 w 94"/>
              <a:gd name="T5" fmla="*/ 88 h 136"/>
              <a:gd name="T6" fmla="*/ 40 w 94"/>
              <a:gd name="T7" fmla="*/ 80 h 136"/>
              <a:gd name="T8" fmla="*/ 36 w 94"/>
              <a:gd name="T9" fmla="*/ 68 h 136"/>
              <a:gd name="T10" fmla="*/ 31 w 94"/>
              <a:gd name="T11" fmla="*/ 55 h 136"/>
              <a:gd name="T12" fmla="*/ 31 w 94"/>
              <a:gd name="T13" fmla="*/ 45 h 136"/>
              <a:gd name="T14" fmla="*/ 32 w 94"/>
              <a:gd name="T15" fmla="*/ 44 h 136"/>
              <a:gd name="T16" fmla="*/ 30 w 94"/>
              <a:gd name="T17" fmla="*/ 30 h 136"/>
              <a:gd name="T18" fmla="*/ 36 w 94"/>
              <a:gd name="T19" fmla="*/ 11 h 136"/>
              <a:gd name="T20" fmla="*/ 58 w 94"/>
              <a:gd name="T21" fmla="*/ 0 h 136"/>
              <a:gd name="T22" fmla="*/ 64 w 94"/>
              <a:gd name="T23" fmla="*/ 0 h 136"/>
              <a:gd name="T24" fmla="*/ 86 w 94"/>
              <a:gd name="T25" fmla="*/ 11 h 136"/>
              <a:gd name="T26" fmla="*/ 92 w 94"/>
              <a:gd name="T27" fmla="*/ 30 h 136"/>
              <a:gd name="T28" fmla="*/ 90 w 94"/>
              <a:gd name="T29" fmla="*/ 44 h 136"/>
              <a:gd name="T30" fmla="*/ 91 w 94"/>
              <a:gd name="T31" fmla="*/ 45 h 136"/>
              <a:gd name="T32" fmla="*/ 91 w 94"/>
              <a:gd name="T33" fmla="*/ 55 h 136"/>
              <a:gd name="T34" fmla="*/ 86 w 94"/>
              <a:gd name="T35" fmla="*/ 68 h 136"/>
              <a:gd name="T36" fmla="*/ 82 w 94"/>
              <a:gd name="T37" fmla="*/ 80 h 136"/>
              <a:gd name="T38" fmla="*/ 81 w 94"/>
              <a:gd name="T39" fmla="*/ 88 h 136"/>
              <a:gd name="T40" fmla="*/ 82 w 94"/>
              <a:gd name="T41" fmla="*/ 92 h 136"/>
              <a:gd name="T42" fmla="*/ 94 w 94"/>
              <a:gd name="T43" fmla="*/ 96 h 136"/>
              <a:gd name="T44" fmla="*/ 70 w 94"/>
              <a:gd name="T45" fmla="*/ 105 h 136"/>
              <a:gd name="T46" fmla="*/ 56 w 94"/>
              <a:gd name="T47" fmla="*/ 125 h 136"/>
              <a:gd name="T48" fmla="*/ 56 w 94"/>
              <a:gd name="T49" fmla="*/ 136 h 136"/>
              <a:gd name="T50" fmla="*/ 53 w 94"/>
              <a:gd name="T51" fmla="*/ 136 h 136"/>
              <a:gd name="T52" fmla="*/ 6 w 94"/>
              <a:gd name="T53" fmla="*/ 136 h 136"/>
              <a:gd name="T54" fmla="*/ 0 w 94"/>
              <a:gd name="T55" fmla="*/ 130 h 136"/>
              <a:gd name="T56" fmla="*/ 0 w 94"/>
              <a:gd name="T57" fmla="*/ 114 h 136"/>
              <a:gd name="T58" fmla="*/ 7 w 94"/>
              <a:gd name="T59" fmla="*/ 10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136">
                <a:moveTo>
                  <a:pt x="7" y="104"/>
                </a:moveTo>
                <a:cubicBezTo>
                  <a:pt x="14" y="101"/>
                  <a:pt x="31" y="95"/>
                  <a:pt x="41" y="92"/>
                </a:cubicBezTo>
                <a:cubicBezTo>
                  <a:pt x="42" y="92"/>
                  <a:pt x="42" y="92"/>
                  <a:pt x="42" y="88"/>
                </a:cubicBezTo>
                <a:cubicBezTo>
                  <a:pt x="42" y="85"/>
                  <a:pt x="41" y="82"/>
                  <a:pt x="40" y="80"/>
                </a:cubicBezTo>
                <a:cubicBezTo>
                  <a:pt x="38" y="77"/>
                  <a:pt x="37" y="72"/>
                  <a:pt x="36" y="68"/>
                </a:cubicBezTo>
                <a:cubicBezTo>
                  <a:pt x="35" y="66"/>
                  <a:pt x="33" y="62"/>
                  <a:pt x="31" y="55"/>
                </a:cubicBezTo>
                <a:cubicBezTo>
                  <a:pt x="30" y="49"/>
                  <a:pt x="31" y="47"/>
                  <a:pt x="31" y="45"/>
                </a:cubicBezTo>
                <a:cubicBezTo>
                  <a:pt x="31" y="45"/>
                  <a:pt x="32" y="45"/>
                  <a:pt x="32" y="44"/>
                </a:cubicBezTo>
                <a:cubicBezTo>
                  <a:pt x="32" y="43"/>
                  <a:pt x="31" y="36"/>
                  <a:pt x="30" y="30"/>
                </a:cubicBezTo>
                <a:cubicBezTo>
                  <a:pt x="30" y="26"/>
                  <a:pt x="31" y="18"/>
                  <a:pt x="36" y="11"/>
                </a:cubicBezTo>
                <a:cubicBezTo>
                  <a:pt x="39" y="6"/>
                  <a:pt x="46" y="1"/>
                  <a:pt x="5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1"/>
                  <a:pt x="83" y="6"/>
                  <a:pt x="86" y="11"/>
                </a:cubicBezTo>
                <a:cubicBezTo>
                  <a:pt x="91" y="18"/>
                  <a:pt x="92" y="26"/>
                  <a:pt x="92" y="30"/>
                </a:cubicBezTo>
                <a:cubicBezTo>
                  <a:pt x="91" y="36"/>
                  <a:pt x="90" y="43"/>
                  <a:pt x="90" y="44"/>
                </a:cubicBezTo>
                <a:cubicBezTo>
                  <a:pt x="91" y="45"/>
                  <a:pt x="91" y="45"/>
                  <a:pt x="91" y="45"/>
                </a:cubicBezTo>
                <a:cubicBezTo>
                  <a:pt x="92" y="47"/>
                  <a:pt x="92" y="49"/>
                  <a:pt x="91" y="55"/>
                </a:cubicBezTo>
                <a:cubicBezTo>
                  <a:pt x="90" y="62"/>
                  <a:pt x="87" y="66"/>
                  <a:pt x="86" y="68"/>
                </a:cubicBezTo>
                <a:cubicBezTo>
                  <a:pt x="85" y="72"/>
                  <a:pt x="84" y="77"/>
                  <a:pt x="82" y="80"/>
                </a:cubicBezTo>
                <a:cubicBezTo>
                  <a:pt x="81" y="82"/>
                  <a:pt x="81" y="84"/>
                  <a:pt x="81" y="88"/>
                </a:cubicBezTo>
                <a:cubicBezTo>
                  <a:pt x="81" y="92"/>
                  <a:pt x="81" y="92"/>
                  <a:pt x="82" y="92"/>
                </a:cubicBezTo>
                <a:cubicBezTo>
                  <a:pt x="85" y="93"/>
                  <a:pt x="90" y="95"/>
                  <a:pt x="94" y="96"/>
                </a:cubicBezTo>
                <a:cubicBezTo>
                  <a:pt x="84" y="99"/>
                  <a:pt x="75" y="103"/>
                  <a:pt x="70" y="105"/>
                </a:cubicBezTo>
                <a:cubicBezTo>
                  <a:pt x="60" y="109"/>
                  <a:pt x="56" y="118"/>
                  <a:pt x="56" y="125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5" y="136"/>
                  <a:pt x="54" y="136"/>
                  <a:pt x="53" y="136"/>
                </a:cubicBezTo>
                <a:cubicBezTo>
                  <a:pt x="40" y="136"/>
                  <a:pt x="10" y="136"/>
                  <a:pt x="6" y="136"/>
                </a:cubicBezTo>
                <a:cubicBezTo>
                  <a:pt x="1" y="136"/>
                  <a:pt x="0" y="132"/>
                  <a:pt x="0" y="130"/>
                </a:cubicBezTo>
                <a:cubicBezTo>
                  <a:pt x="0" y="128"/>
                  <a:pt x="0" y="117"/>
                  <a:pt x="0" y="114"/>
                </a:cubicBezTo>
                <a:cubicBezTo>
                  <a:pt x="0" y="110"/>
                  <a:pt x="2" y="106"/>
                  <a:pt x="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44"/>
          <p:cNvSpPr>
            <a:spLocks noEditPoints="1"/>
          </p:cNvSpPr>
          <p:nvPr/>
        </p:nvSpPr>
        <p:spPr bwMode="auto">
          <a:xfrm>
            <a:off x="10126706" y="2912825"/>
            <a:ext cx="484783" cy="932275"/>
          </a:xfrm>
          <a:custGeom>
            <a:avLst/>
            <a:gdLst>
              <a:gd name="T0" fmla="*/ 112 w 112"/>
              <a:gd name="T1" fmla="*/ 56 h 216"/>
              <a:gd name="T2" fmla="*/ 56 w 112"/>
              <a:gd name="T3" fmla="*/ 0 h 216"/>
              <a:gd name="T4" fmla="*/ 0 w 112"/>
              <a:gd name="T5" fmla="*/ 56 h 216"/>
              <a:gd name="T6" fmla="*/ 36 w 112"/>
              <a:gd name="T7" fmla="*/ 108 h 216"/>
              <a:gd name="T8" fmla="*/ 36 w 112"/>
              <a:gd name="T9" fmla="*/ 216 h 216"/>
              <a:gd name="T10" fmla="*/ 76 w 112"/>
              <a:gd name="T11" fmla="*/ 216 h 216"/>
              <a:gd name="T12" fmla="*/ 76 w 112"/>
              <a:gd name="T13" fmla="*/ 188 h 216"/>
              <a:gd name="T14" fmla="*/ 88 w 112"/>
              <a:gd name="T15" fmla="*/ 176 h 216"/>
              <a:gd name="T16" fmla="*/ 76 w 112"/>
              <a:gd name="T17" fmla="*/ 164 h 216"/>
              <a:gd name="T18" fmla="*/ 76 w 112"/>
              <a:gd name="T19" fmla="*/ 148 h 216"/>
              <a:gd name="T20" fmla="*/ 96 w 112"/>
              <a:gd name="T21" fmla="*/ 128 h 216"/>
              <a:gd name="T22" fmla="*/ 76 w 112"/>
              <a:gd name="T23" fmla="*/ 108 h 216"/>
              <a:gd name="T24" fmla="*/ 112 w 112"/>
              <a:gd name="T25" fmla="*/ 56 h 216"/>
              <a:gd name="T26" fmla="*/ 60 w 112"/>
              <a:gd name="T27" fmla="*/ 64 h 216"/>
              <a:gd name="T28" fmla="*/ 52 w 112"/>
              <a:gd name="T29" fmla="*/ 64 h 216"/>
              <a:gd name="T30" fmla="*/ 52 w 112"/>
              <a:gd name="T31" fmla="*/ 32 h 216"/>
              <a:gd name="T32" fmla="*/ 60 w 112"/>
              <a:gd name="T33" fmla="*/ 32 h 216"/>
              <a:gd name="T34" fmla="*/ 60 w 112"/>
              <a:gd name="T35" fmla="*/ 6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2" h="216">
                <a:moveTo>
                  <a:pt x="112" y="56"/>
                </a:moveTo>
                <a:cubicBezTo>
                  <a:pt x="112" y="25"/>
                  <a:pt x="87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0"/>
                  <a:pt x="15" y="100"/>
                  <a:pt x="36" y="108"/>
                </a:cubicBezTo>
                <a:cubicBezTo>
                  <a:pt x="36" y="216"/>
                  <a:pt x="36" y="216"/>
                  <a:pt x="36" y="216"/>
                </a:cubicBezTo>
                <a:cubicBezTo>
                  <a:pt x="76" y="216"/>
                  <a:pt x="76" y="216"/>
                  <a:pt x="76" y="216"/>
                </a:cubicBezTo>
                <a:cubicBezTo>
                  <a:pt x="76" y="188"/>
                  <a:pt x="76" y="188"/>
                  <a:pt x="76" y="188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6" y="164"/>
                  <a:pt x="76" y="164"/>
                  <a:pt x="76" y="164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96" y="128"/>
                  <a:pt x="96" y="128"/>
                  <a:pt x="96" y="12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97" y="100"/>
                  <a:pt x="112" y="79"/>
                  <a:pt x="112" y="56"/>
                </a:cubicBezTo>
                <a:close/>
                <a:moveTo>
                  <a:pt x="60" y="64"/>
                </a:moveTo>
                <a:cubicBezTo>
                  <a:pt x="52" y="64"/>
                  <a:pt x="52" y="64"/>
                  <a:pt x="52" y="64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32"/>
                  <a:pt x="60" y="32"/>
                  <a:pt x="60" y="32"/>
                </a:cubicBezTo>
                <a:lnTo>
                  <a:pt x="60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Oval 115"/>
          <p:cNvSpPr>
            <a:spLocks noChangeArrowheads="1"/>
          </p:cNvSpPr>
          <p:nvPr/>
        </p:nvSpPr>
        <p:spPr bwMode="auto">
          <a:xfrm>
            <a:off x="7109243" y="2862543"/>
            <a:ext cx="800809" cy="344256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16"/>
          <p:cNvSpPr>
            <a:spLocks/>
          </p:cNvSpPr>
          <p:nvPr/>
        </p:nvSpPr>
        <p:spPr bwMode="auto">
          <a:xfrm>
            <a:off x="7109243" y="3503190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6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16 h 64"/>
              <a:gd name="T12" fmla="*/ 184 w 184"/>
              <a:gd name="T13" fmla="*/ 0 h 64"/>
              <a:gd name="T14" fmla="*/ 92 w 184"/>
              <a:gd name="T15" fmla="*/ 29 h 64"/>
              <a:gd name="T16" fmla="*/ 0 w 184"/>
              <a:gd name="T1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17"/>
          <p:cNvSpPr>
            <a:spLocks/>
          </p:cNvSpPr>
          <p:nvPr/>
        </p:nvSpPr>
        <p:spPr bwMode="auto">
          <a:xfrm>
            <a:off x="7109243" y="3311734"/>
            <a:ext cx="800809" cy="277983"/>
          </a:xfrm>
          <a:custGeom>
            <a:avLst/>
            <a:gdLst>
              <a:gd name="T0" fmla="*/ 0 w 184"/>
              <a:gd name="T1" fmla="*/ 0 h 64"/>
              <a:gd name="T2" fmla="*/ 0 w 184"/>
              <a:gd name="T3" fmla="*/ 10 h 64"/>
              <a:gd name="T4" fmla="*/ 0 w 184"/>
              <a:gd name="T5" fmla="*/ 24 h 64"/>
              <a:gd name="T6" fmla="*/ 92 w 184"/>
              <a:gd name="T7" fmla="*/ 64 h 64"/>
              <a:gd name="T8" fmla="*/ 184 w 184"/>
              <a:gd name="T9" fmla="*/ 24 h 64"/>
              <a:gd name="T10" fmla="*/ 184 w 184"/>
              <a:gd name="T11" fmla="*/ 0 h 64"/>
              <a:gd name="T12" fmla="*/ 92 w 184"/>
              <a:gd name="T13" fmla="*/ 29 h 64"/>
              <a:gd name="T14" fmla="*/ 0 w 184"/>
              <a:gd name="T1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4" h="6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43"/>
                  <a:pt x="38" y="64"/>
                  <a:pt x="92" y="64"/>
                </a:cubicBezTo>
                <a:cubicBezTo>
                  <a:pt x="147" y="64"/>
                  <a:pt x="184" y="43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7"/>
                  <a:pt x="133" y="29"/>
                  <a:pt x="92" y="29"/>
                </a:cubicBezTo>
                <a:cubicBezTo>
                  <a:pt x="51" y="29"/>
                  <a:pt x="16" y="1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18"/>
          <p:cNvSpPr>
            <a:spLocks/>
          </p:cNvSpPr>
          <p:nvPr/>
        </p:nvSpPr>
        <p:spPr bwMode="auto">
          <a:xfrm>
            <a:off x="7109243" y="3123956"/>
            <a:ext cx="800809" cy="274301"/>
          </a:xfrm>
          <a:custGeom>
            <a:avLst/>
            <a:gdLst>
              <a:gd name="T0" fmla="*/ 0 w 184"/>
              <a:gd name="T1" fmla="*/ 0 h 63"/>
              <a:gd name="T2" fmla="*/ 0 w 184"/>
              <a:gd name="T3" fmla="*/ 24 h 63"/>
              <a:gd name="T4" fmla="*/ 92 w 184"/>
              <a:gd name="T5" fmla="*/ 63 h 63"/>
              <a:gd name="T6" fmla="*/ 184 w 184"/>
              <a:gd name="T7" fmla="*/ 24 h 63"/>
              <a:gd name="T8" fmla="*/ 184 w 184"/>
              <a:gd name="T9" fmla="*/ 0 h 63"/>
              <a:gd name="T10" fmla="*/ 92 w 184"/>
              <a:gd name="T11" fmla="*/ 28 h 63"/>
              <a:gd name="T12" fmla="*/ 0 w 184"/>
              <a:gd name="T13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63">
                <a:moveTo>
                  <a:pt x="0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42"/>
                  <a:pt x="38" y="63"/>
                  <a:pt x="92" y="63"/>
                </a:cubicBezTo>
                <a:cubicBezTo>
                  <a:pt x="147" y="63"/>
                  <a:pt x="184" y="42"/>
                  <a:pt x="184" y="24"/>
                </a:cubicBezTo>
                <a:cubicBezTo>
                  <a:pt x="184" y="0"/>
                  <a:pt x="184" y="0"/>
                  <a:pt x="184" y="0"/>
                </a:cubicBezTo>
                <a:cubicBezTo>
                  <a:pt x="169" y="16"/>
                  <a:pt x="133" y="28"/>
                  <a:pt x="92" y="28"/>
                </a:cubicBezTo>
                <a:cubicBezTo>
                  <a:pt x="51" y="28"/>
                  <a:pt x="16" y="1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21"/>
          <p:cNvSpPr>
            <a:spLocks/>
          </p:cNvSpPr>
          <p:nvPr/>
        </p:nvSpPr>
        <p:spPr bwMode="auto">
          <a:xfrm>
            <a:off x="1509491" y="2983327"/>
            <a:ext cx="860391" cy="791271"/>
          </a:xfrm>
          <a:custGeom>
            <a:avLst/>
            <a:gdLst>
              <a:gd name="T0" fmla="*/ 184 w 200"/>
              <a:gd name="T1" fmla="*/ 0 h 184"/>
              <a:gd name="T2" fmla="*/ 112 w 200"/>
              <a:gd name="T3" fmla="*/ 0 h 184"/>
              <a:gd name="T4" fmla="*/ 104 w 200"/>
              <a:gd name="T5" fmla="*/ 2 h 184"/>
              <a:gd name="T6" fmla="*/ 104 w 200"/>
              <a:gd name="T7" fmla="*/ 160 h 184"/>
              <a:gd name="T8" fmla="*/ 96 w 200"/>
              <a:gd name="T9" fmla="*/ 160 h 184"/>
              <a:gd name="T10" fmla="*/ 96 w 200"/>
              <a:gd name="T11" fmla="*/ 2 h 184"/>
              <a:gd name="T12" fmla="*/ 88 w 200"/>
              <a:gd name="T13" fmla="*/ 0 h 184"/>
              <a:gd name="T14" fmla="*/ 16 w 200"/>
              <a:gd name="T15" fmla="*/ 0 h 184"/>
              <a:gd name="T16" fmla="*/ 0 w 200"/>
              <a:gd name="T17" fmla="*/ 16 h 184"/>
              <a:gd name="T18" fmla="*/ 0 w 200"/>
              <a:gd name="T19" fmla="*/ 152 h 184"/>
              <a:gd name="T20" fmla="*/ 16 w 200"/>
              <a:gd name="T21" fmla="*/ 168 h 184"/>
              <a:gd name="T22" fmla="*/ 88 w 200"/>
              <a:gd name="T23" fmla="*/ 168 h 184"/>
              <a:gd name="T24" fmla="*/ 89 w 200"/>
              <a:gd name="T25" fmla="*/ 168 h 184"/>
              <a:gd name="T26" fmla="*/ 96 w 200"/>
              <a:gd name="T27" fmla="*/ 176 h 184"/>
              <a:gd name="T28" fmla="*/ 96 w 200"/>
              <a:gd name="T29" fmla="*/ 184 h 184"/>
              <a:gd name="T30" fmla="*/ 104 w 200"/>
              <a:gd name="T31" fmla="*/ 184 h 184"/>
              <a:gd name="T32" fmla="*/ 104 w 200"/>
              <a:gd name="T33" fmla="*/ 179 h 184"/>
              <a:gd name="T34" fmla="*/ 105 w 200"/>
              <a:gd name="T35" fmla="*/ 179 h 184"/>
              <a:gd name="T36" fmla="*/ 105 w 200"/>
              <a:gd name="T37" fmla="*/ 176 h 184"/>
              <a:gd name="T38" fmla="*/ 112 w 200"/>
              <a:gd name="T39" fmla="*/ 168 h 184"/>
              <a:gd name="T40" fmla="*/ 112 w 200"/>
              <a:gd name="T41" fmla="*/ 168 h 184"/>
              <a:gd name="T42" fmla="*/ 184 w 200"/>
              <a:gd name="T43" fmla="*/ 168 h 184"/>
              <a:gd name="T44" fmla="*/ 200 w 200"/>
              <a:gd name="T45" fmla="*/ 152 h 184"/>
              <a:gd name="T46" fmla="*/ 200 w 200"/>
              <a:gd name="T47" fmla="*/ 16 h 184"/>
              <a:gd name="T48" fmla="*/ 184 w 200"/>
              <a:gd name="T49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0" h="184">
                <a:moveTo>
                  <a:pt x="184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09" y="0"/>
                  <a:pt x="107" y="1"/>
                  <a:pt x="104" y="2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6" y="2"/>
                  <a:pt x="96" y="2"/>
                  <a:pt x="96" y="2"/>
                </a:cubicBezTo>
                <a:cubicBezTo>
                  <a:pt x="94" y="1"/>
                  <a:pt x="91" y="0"/>
                  <a:pt x="8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8" y="168"/>
                  <a:pt x="16" y="168"/>
                </a:cubicBezTo>
                <a:cubicBezTo>
                  <a:pt x="88" y="168"/>
                  <a:pt x="88" y="168"/>
                  <a:pt x="88" y="168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93" y="168"/>
                  <a:pt x="96" y="171"/>
                  <a:pt x="96" y="176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104" y="184"/>
                  <a:pt x="104" y="184"/>
                  <a:pt x="104" y="184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5" y="172"/>
                  <a:pt x="108" y="168"/>
                  <a:pt x="112" y="168"/>
                </a:cubicBezTo>
                <a:cubicBezTo>
                  <a:pt x="112" y="168"/>
                  <a:pt x="112" y="168"/>
                  <a:pt x="112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93" y="168"/>
                  <a:pt x="200" y="161"/>
                  <a:pt x="200" y="152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00" y="7"/>
                  <a:pt x="193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947866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71853" y="4868723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574586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98573" y="4861391"/>
            <a:ext cx="893740" cy="4578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**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438403" y="252859"/>
            <a:ext cx="9753599" cy="4842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8000">
                <a:schemeClr val="accent5"/>
              </a:gs>
            </a:gsLst>
            <a:lin ang="10800000" scaled="0"/>
          </a:gradFill>
          <a:ln>
            <a:noFill/>
          </a:ln>
          <a:effectLst>
            <a:outerShdw blurRad="393700" dist="76200" dir="5820000" sx="99000" sy="99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rot="10800000" flipV="1">
            <a:off x="-5664" y="249441"/>
            <a:ext cx="484287" cy="491115"/>
          </a:xfrm>
          <a:prstGeom prst="roundRect">
            <a:avLst>
              <a:gd name="adj" fmla="val 5039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dirty="0"/>
              <a:t>2</a:t>
            </a:r>
            <a:endParaRPr lang="zh-CN" altLang="en-US" sz="3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647718" y="267581"/>
            <a:ext cx="1655153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400" spc="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研究框架</a:t>
            </a:r>
          </a:p>
        </p:txBody>
      </p:sp>
      <p:sp>
        <p:nvSpPr>
          <p:cNvPr id="95" name="矩形 94"/>
          <p:cNvSpPr/>
          <p:nvPr/>
        </p:nvSpPr>
        <p:spPr>
          <a:xfrm>
            <a:off x="2651304" y="324999"/>
            <a:ext cx="3102829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FRAMWORKS</a:t>
            </a:r>
          </a:p>
        </p:txBody>
      </p:sp>
      <p:grpSp>
        <p:nvGrpSpPr>
          <p:cNvPr id="96" name="组 95"/>
          <p:cNvGrpSpPr/>
          <p:nvPr/>
        </p:nvGrpSpPr>
        <p:grpSpPr>
          <a:xfrm>
            <a:off x="9284090" y="252856"/>
            <a:ext cx="2907908" cy="574513"/>
            <a:chOff x="9284089" y="252855"/>
            <a:chExt cx="2907908" cy="574513"/>
          </a:xfrm>
        </p:grpSpPr>
        <p:grpSp>
          <p:nvGrpSpPr>
            <p:cNvPr id="97" name="组 96"/>
            <p:cNvGrpSpPr/>
            <p:nvPr/>
          </p:nvGrpSpPr>
          <p:grpSpPr>
            <a:xfrm>
              <a:off x="11454105" y="252856"/>
              <a:ext cx="737892" cy="484288"/>
              <a:chOff x="11454105" y="252856"/>
              <a:chExt cx="737892" cy="484288"/>
            </a:xfrm>
          </p:grpSpPr>
          <p:grpSp>
            <p:nvGrpSpPr>
              <p:cNvPr id="99" name="组 98"/>
              <p:cNvGrpSpPr/>
              <p:nvPr/>
            </p:nvGrpSpPr>
            <p:grpSpPr>
              <a:xfrm>
                <a:off x="12039604" y="252856"/>
                <a:ext cx="152393" cy="484287"/>
                <a:chOff x="12039604" y="252856"/>
                <a:chExt cx="152393" cy="484287"/>
              </a:xfrm>
            </p:grpSpPr>
            <p:sp>
              <p:nvSpPr>
                <p:cNvPr id="103" name="圆角矩形 102"/>
                <p:cNvSpPr/>
                <p:nvPr/>
              </p:nvSpPr>
              <p:spPr>
                <a:xfrm rot="16200000" flipV="1">
                  <a:off x="12072988" y="518121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圆角矩形 103"/>
                <p:cNvSpPr/>
                <p:nvPr/>
              </p:nvSpPr>
              <p:spPr>
                <a:xfrm rot="16200000" flipV="1">
                  <a:off x="12072988" y="618134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圆角矩形 104"/>
                <p:cNvSpPr/>
                <p:nvPr/>
              </p:nvSpPr>
              <p:spPr>
                <a:xfrm rot="16200000" flipV="1">
                  <a:off x="12072988" y="321750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4472C4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圆角矩形 105"/>
                <p:cNvSpPr/>
                <p:nvPr/>
              </p:nvSpPr>
              <p:spPr>
                <a:xfrm rot="16200000" flipV="1">
                  <a:off x="12072988" y="42176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圆角矩形 106"/>
                <p:cNvSpPr/>
                <p:nvPr/>
              </p:nvSpPr>
              <p:spPr>
                <a:xfrm rot="16200000" flipV="1">
                  <a:off x="12072987" y="219473"/>
                  <a:ext cx="85626" cy="152392"/>
                </a:xfrm>
                <a:prstGeom prst="roundRect">
                  <a:avLst>
                    <a:gd name="adj" fmla="val 5039"/>
                  </a:avLst>
                </a:prstGeom>
                <a:solidFill>
                  <a:srgbClr val="2F5597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0" name="组合 99"/>
              <p:cNvGrpSpPr/>
              <p:nvPr/>
            </p:nvGrpSpPr>
            <p:grpSpPr>
              <a:xfrm>
                <a:off x="11454105" y="252857"/>
                <a:ext cx="491115" cy="484287"/>
                <a:chOff x="1528923" y="220268"/>
                <a:chExt cx="1284096" cy="1266241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 rot="16200000" flipV="1">
                  <a:off x="1537850" y="211341"/>
                  <a:ext cx="1266241" cy="1284096"/>
                </a:xfrm>
                <a:prstGeom prst="roundRect">
                  <a:avLst>
                    <a:gd name="adj" fmla="val 5039"/>
                  </a:avLst>
                </a:prstGeom>
                <a:solidFill>
                  <a:schemeClr val="accent5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Freeform 96"/>
                <p:cNvSpPr>
                  <a:spLocks/>
                </p:cNvSpPr>
                <p:nvPr/>
              </p:nvSpPr>
              <p:spPr bwMode="auto">
                <a:xfrm>
                  <a:off x="1804148" y="499514"/>
                  <a:ext cx="733647" cy="707752"/>
                </a:xfrm>
                <a:custGeom>
                  <a:avLst/>
                  <a:gdLst>
                    <a:gd name="T0" fmla="*/ 184 w 216"/>
                    <a:gd name="T1" fmla="*/ 0 h 208"/>
                    <a:gd name="T2" fmla="*/ 152 w 216"/>
                    <a:gd name="T3" fmla="*/ 32 h 208"/>
                    <a:gd name="T4" fmla="*/ 154 w 216"/>
                    <a:gd name="T5" fmla="*/ 41 h 208"/>
                    <a:gd name="T6" fmla="*/ 60 w 216"/>
                    <a:gd name="T7" fmla="*/ 80 h 208"/>
                    <a:gd name="T8" fmla="*/ 32 w 216"/>
                    <a:gd name="T9" fmla="*/ 64 h 208"/>
                    <a:gd name="T10" fmla="*/ 0 w 216"/>
                    <a:gd name="T11" fmla="*/ 96 h 208"/>
                    <a:gd name="T12" fmla="*/ 32 w 216"/>
                    <a:gd name="T13" fmla="*/ 128 h 208"/>
                    <a:gd name="T14" fmla="*/ 56 w 216"/>
                    <a:gd name="T15" fmla="*/ 118 h 208"/>
                    <a:gd name="T16" fmla="*/ 116 w 216"/>
                    <a:gd name="T17" fmla="*/ 161 h 208"/>
                    <a:gd name="T18" fmla="*/ 112 w 216"/>
                    <a:gd name="T19" fmla="*/ 176 h 208"/>
                    <a:gd name="T20" fmla="*/ 144 w 216"/>
                    <a:gd name="T21" fmla="*/ 208 h 208"/>
                    <a:gd name="T22" fmla="*/ 176 w 216"/>
                    <a:gd name="T23" fmla="*/ 176 h 208"/>
                    <a:gd name="T24" fmla="*/ 144 w 216"/>
                    <a:gd name="T25" fmla="*/ 144 h 208"/>
                    <a:gd name="T26" fmla="*/ 121 w 216"/>
                    <a:gd name="T27" fmla="*/ 154 h 208"/>
                    <a:gd name="T28" fmla="*/ 61 w 216"/>
                    <a:gd name="T29" fmla="*/ 111 h 208"/>
                    <a:gd name="T30" fmla="*/ 64 w 216"/>
                    <a:gd name="T31" fmla="*/ 96 h 208"/>
                    <a:gd name="T32" fmla="*/ 63 w 216"/>
                    <a:gd name="T33" fmla="*/ 87 h 208"/>
                    <a:gd name="T34" fmla="*/ 157 w 216"/>
                    <a:gd name="T35" fmla="*/ 48 h 208"/>
                    <a:gd name="T36" fmla="*/ 184 w 216"/>
                    <a:gd name="T37" fmla="*/ 64 h 208"/>
                    <a:gd name="T38" fmla="*/ 216 w 216"/>
                    <a:gd name="T39" fmla="*/ 32 h 208"/>
                    <a:gd name="T40" fmla="*/ 184 w 216"/>
                    <a:gd name="T4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6" h="208">
                      <a:moveTo>
                        <a:pt x="184" y="0"/>
                      </a:moveTo>
                      <a:cubicBezTo>
                        <a:pt x="167" y="0"/>
                        <a:pt x="152" y="14"/>
                        <a:pt x="152" y="32"/>
                      </a:cubicBezTo>
                      <a:cubicBezTo>
                        <a:pt x="152" y="35"/>
                        <a:pt x="153" y="38"/>
                        <a:pt x="154" y="4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55" y="70"/>
                        <a:pt x="44" y="64"/>
                        <a:pt x="32" y="64"/>
                      </a:cubicBezTo>
                      <a:cubicBezTo>
                        <a:pt x="15" y="64"/>
                        <a:pt x="0" y="78"/>
                        <a:pt x="0" y="96"/>
                      </a:cubicBezTo>
                      <a:cubicBezTo>
                        <a:pt x="0" y="113"/>
                        <a:pt x="15" y="128"/>
                        <a:pt x="32" y="128"/>
                      </a:cubicBezTo>
                      <a:cubicBezTo>
                        <a:pt x="42" y="128"/>
                        <a:pt x="50" y="124"/>
                        <a:pt x="56" y="118"/>
                      </a:cubicBezTo>
                      <a:cubicBezTo>
                        <a:pt x="116" y="161"/>
                        <a:pt x="116" y="161"/>
                        <a:pt x="116" y="161"/>
                      </a:cubicBezTo>
                      <a:cubicBezTo>
                        <a:pt x="114" y="165"/>
                        <a:pt x="112" y="170"/>
                        <a:pt x="112" y="176"/>
                      </a:cubicBezTo>
                      <a:cubicBezTo>
                        <a:pt x="112" y="193"/>
                        <a:pt x="127" y="208"/>
                        <a:pt x="144" y="208"/>
                      </a:cubicBezTo>
                      <a:cubicBezTo>
                        <a:pt x="162" y="208"/>
                        <a:pt x="176" y="193"/>
                        <a:pt x="176" y="176"/>
                      </a:cubicBezTo>
                      <a:cubicBezTo>
                        <a:pt x="176" y="158"/>
                        <a:pt x="162" y="144"/>
                        <a:pt x="144" y="144"/>
                      </a:cubicBezTo>
                      <a:cubicBezTo>
                        <a:pt x="135" y="144"/>
                        <a:pt x="127" y="148"/>
                        <a:pt x="121" y="154"/>
                      </a:cubicBezTo>
                      <a:cubicBezTo>
                        <a:pt x="61" y="111"/>
                        <a:pt x="61" y="111"/>
                        <a:pt x="61" y="111"/>
                      </a:cubicBezTo>
                      <a:cubicBezTo>
                        <a:pt x="63" y="107"/>
                        <a:pt x="64" y="101"/>
                        <a:pt x="64" y="96"/>
                      </a:cubicBezTo>
                      <a:cubicBezTo>
                        <a:pt x="64" y="93"/>
                        <a:pt x="64" y="90"/>
                        <a:pt x="63" y="87"/>
                      </a:cubicBezTo>
                      <a:cubicBezTo>
                        <a:pt x="157" y="48"/>
                        <a:pt x="157" y="48"/>
                        <a:pt x="157" y="48"/>
                      </a:cubicBezTo>
                      <a:cubicBezTo>
                        <a:pt x="162" y="57"/>
                        <a:pt x="173" y="64"/>
                        <a:pt x="184" y="64"/>
                      </a:cubicBezTo>
                      <a:cubicBezTo>
                        <a:pt x="202" y="64"/>
                        <a:pt x="216" y="49"/>
                        <a:pt x="216" y="32"/>
                      </a:cubicBezTo>
                      <a:cubicBezTo>
                        <a:pt x="216" y="14"/>
                        <a:pt x="202" y="0"/>
                        <a:pt x="18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AD1C21"/>
                    </a:solidFill>
                  </a:endParaRPr>
                </a:p>
              </p:txBody>
            </p:sp>
          </p:grpSp>
        </p:grpSp>
        <p:sp>
          <p:nvSpPr>
            <p:cNvPr id="98" name="文本框 97"/>
            <p:cNvSpPr txBox="1"/>
            <p:nvPr/>
          </p:nvSpPr>
          <p:spPr>
            <a:xfrm>
              <a:off x="9284089" y="252855"/>
              <a:ext cx="2170011" cy="57451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**大学 **学院      </a:t>
              </a:r>
              <a:endParaRPr lang="en-US" altLang="zh-CN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** </a:t>
              </a:r>
              <a:r>
                <a:rPr lang="en-US" altLang="zh-CN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微软雅黑" panose="020B0503020204020204" pitchFamily="34" charset="-122"/>
                  <a:cs typeface="Segoe UI Semilight" panose="020B0402040204020203" pitchFamily="34" charset="0"/>
                </a:rPr>
                <a:t>University</a:t>
              </a:r>
              <a:endPara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微软雅黑" panose="020B0503020204020204" pitchFamily="34" charset="-122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30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</TotalTime>
  <Words>2198</Words>
  <Application>Microsoft Office PowerPoint</Application>
  <PresentationFormat>宽屏</PresentationFormat>
  <Paragraphs>302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Eras Light ITC</vt:lpstr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Semilight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kan</cp:lastModifiedBy>
  <cp:revision>201</cp:revision>
  <dcterms:created xsi:type="dcterms:W3CDTF">2015-04-07T16:28:23Z</dcterms:created>
  <dcterms:modified xsi:type="dcterms:W3CDTF">2022-05-18T12:57:36Z</dcterms:modified>
  <cp:category/>
</cp:coreProperties>
</file>