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5" r:id="rId2"/>
  </p:sldMasterIdLst>
  <p:notesMasterIdLst>
    <p:notesMasterId r:id="rId28"/>
  </p:notesMasterIdLst>
  <p:sldIdLst>
    <p:sldId id="258" r:id="rId3"/>
    <p:sldId id="262" r:id="rId4"/>
    <p:sldId id="263" r:id="rId5"/>
    <p:sldId id="268" r:id="rId6"/>
    <p:sldId id="270" r:id="rId7"/>
    <p:sldId id="272" r:id="rId8"/>
    <p:sldId id="264" r:id="rId9"/>
    <p:sldId id="273" r:id="rId10"/>
    <p:sldId id="274" r:id="rId11"/>
    <p:sldId id="275" r:id="rId12"/>
    <p:sldId id="265" r:id="rId13"/>
    <p:sldId id="277" r:id="rId14"/>
    <p:sldId id="279" r:id="rId15"/>
    <p:sldId id="280" r:id="rId16"/>
    <p:sldId id="266" r:id="rId17"/>
    <p:sldId id="278" r:id="rId18"/>
    <p:sldId id="281" r:id="rId19"/>
    <p:sldId id="282" r:id="rId20"/>
    <p:sldId id="260" r:id="rId21"/>
    <p:sldId id="267" r:id="rId22"/>
    <p:sldId id="276" r:id="rId23"/>
    <p:sldId id="261" r:id="rId24"/>
    <p:sldId id="283" r:id="rId25"/>
    <p:sldId id="286" r:id="rId26"/>
    <p:sldId id="287" r:id="rId27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/>
    <p:restoredTop sz="94715"/>
  </p:normalViewPr>
  <p:slideViewPr>
    <p:cSldViewPr snapToGrid="0" snapToObjects="1">
      <p:cViewPr varScale="1">
        <p:scale>
          <a:sx n="103" d="100"/>
          <a:sy n="103" d="100"/>
        </p:scale>
        <p:origin x="10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9F4961-F671-D840-803D-4B02C199AB47}" type="datetimeFigureOut">
              <a:rPr kumimoji="1" lang="zh-CN" altLang="en-US" smtClean="0"/>
              <a:t>2017/5/4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78546-C430-4549-B45A-EA3B29F81B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84130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8546-C430-4549-B45A-EA3B29F81B38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3970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78546-C430-4549-B45A-EA3B29F81B38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1758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237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panose="020B0503020204020204" charset="-122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panose="020B0503020204020204" charset="-122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panose="020B0503020204020204" charset="-122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panose="020B0503020204020204" charset="-122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panose="020B0503020204020204" charset="-122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panose="020B0503020204020204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3902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593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136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9822520">
            <a:off x="3099071" y="4109867"/>
            <a:ext cx="716990" cy="71699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18585722">
            <a:off x="2900872" y="1691059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4450317">
            <a:off x="2505540" y="3164955"/>
            <a:ext cx="139775" cy="13977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 userDrawn="1"/>
        </p:nvSpPr>
        <p:spPr>
          <a:xfrm rot="892948">
            <a:off x="1669486" y="2837932"/>
            <a:ext cx="381184" cy="38118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4240722">
            <a:off x="2955271" y="3408914"/>
            <a:ext cx="211665" cy="2116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3863176">
            <a:off x="2173226" y="2423623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187853">
            <a:off x="1161290" y="1759072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905749">
            <a:off x="2244535" y="1321826"/>
            <a:ext cx="962806" cy="9628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9322284">
            <a:off x="2044076" y="1701161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 rot="42066">
            <a:off x="1017200" y="3789355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 rot="20117985">
            <a:off x="3894745" y="1815825"/>
            <a:ext cx="2847505" cy="284750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 userDrawn="1"/>
        </p:nvSpPr>
        <p:spPr>
          <a:xfrm rot="905749">
            <a:off x="2447007" y="4636477"/>
            <a:ext cx="958417" cy="95841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 userDrawn="1"/>
        </p:nvSpPr>
        <p:spPr>
          <a:xfrm rot="19322284">
            <a:off x="4995333" y="5259205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 userDrawn="1"/>
        </p:nvSpPr>
        <p:spPr>
          <a:xfrm rot="19736611">
            <a:off x="3735113" y="4395457"/>
            <a:ext cx="997607" cy="99760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718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721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972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0113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5046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259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9606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76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9896190">
            <a:off x="-846980" y="4391937"/>
            <a:ext cx="3716222" cy="371622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21433404">
            <a:off x="1038840" y="3145644"/>
            <a:ext cx="1172399" cy="11723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 userDrawn="1"/>
        </p:nvSpPr>
        <p:spPr>
          <a:xfrm rot="18900000">
            <a:off x="2964992" y="4498454"/>
            <a:ext cx="562742" cy="5627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19462407">
            <a:off x="858415" y="3412397"/>
            <a:ext cx="305434" cy="30543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2220555">
            <a:off x="9068972" y="-665078"/>
            <a:ext cx="2602001" cy="260200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20263186">
            <a:off x="10805818" y="58017"/>
            <a:ext cx="2082844" cy="208284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20229117">
            <a:off x="7312023" y="556810"/>
            <a:ext cx="562742" cy="56274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20229117">
            <a:off x="10862351" y="2812891"/>
            <a:ext cx="472953" cy="47295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3026992" y="5398176"/>
            <a:ext cx="219002" cy="21900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9238099">
            <a:off x="11440980" y="5083135"/>
            <a:ext cx="442243" cy="44224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10718032" y="5587230"/>
            <a:ext cx="1790831" cy="179083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9831264" y="6039855"/>
            <a:ext cx="1029918" cy="10299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20567216">
            <a:off x="9227888" y="6150357"/>
            <a:ext cx="265265" cy="2652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20567216">
            <a:off x="11022574" y="4821816"/>
            <a:ext cx="308836" cy="30883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96210" y="33589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21433404">
            <a:off x="-424797" y="-289495"/>
            <a:ext cx="1261894" cy="126189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1181569" y="925974"/>
            <a:ext cx="284699" cy="2846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1311074" y="134869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713834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5361769">
            <a:off x="6558089" y="-388007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6112257" y="3254276"/>
            <a:ext cx="331525" cy="3315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5807448" y="2602019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2349059">
            <a:off x="6265431" y="2733673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1971513">
            <a:off x="5492430" y="1969500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547995" y="1195050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20614086">
            <a:off x="4738005" y="792153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4977502" y="-1036467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4648690" y="376003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 rot="19750403">
            <a:off x="6270904" y="2051889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 rot="19896190">
            <a:off x="4118801" y="1264919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5361769">
            <a:off x="6558089" y="-388007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6112257" y="3254276"/>
            <a:ext cx="331525" cy="3315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5807448" y="2602019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2349059">
            <a:off x="6265431" y="2733673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1971513">
            <a:off x="5492430" y="1969500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547995" y="1195050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20614086">
            <a:off x="4738005" y="792153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4977502" y="-1036467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4648690" y="376003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 rot="19750403">
            <a:off x="6270904" y="2051889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 rot="19896190">
            <a:off x="4118801" y="1264919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5" name="矩形 14"/>
          <p:cNvSpPr/>
          <p:nvPr userDrawn="1"/>
        </p:nvSpPr>
        <p:spPr>
          <a:xfrm rot="9822520">
            <a:off x="8665853" y="4696597"/>
            <a:ext cx="716990" cy="71699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 userDrawn="1"/>
        </p:nvSpPr>
        <p:spPr>
          <a:xfrm rot="18585722">
            <a:off x="8467654" y="2277789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 userDrawn="1"/>
        </p:nvSpPr>
        <p:spPr>
          <a:xfrm rot="4450317">
            <a:off x="8072322" y="3751685"/>
            <a:ext cx="139775" cy="13977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 userDrawn="1"/>
        </p:nvSpPr>
        <p:spPr>
          <a:xfrm rot="892948">
            <a:off x="7236268" y="3424662"/>
            <a:ext cx="381184" cy="38118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 userDrawn="1"/>
        </p:nvSpPr>
        <p:spPr>
          <a:xfrm rot="4240722">
            <a:off x="8522053" y="3995644"/>
            <a:ext cx="211665" cy="2116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 userDrawn="1"/>
        </p:nvSpPr>
        <p:spPr>
          <a:xfrm rot="3863176">
            <a:off x="7740008" y="3010353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 userDrawn="1"/>
        </p:nvSpPr>
        <p:spPr>
          <a:xfrm rot="187853">
            <a:off x="6728072" y="2345802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 userDrawn="1"/>
        </p:nvSpPr>
        <p:spPr>
          <a:xfrm rot="905749">
            <a:off x="7811317" y="1908556"/>
            <a:ext cx="962806" cy="9628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 userDrawn="1"/>
        </p:nvSpPr>
        <p:spPr>
          <a:xfrm rot="19322284">
            <a:off x="7610858" y="2287891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 userDrawn="1"/>
        </p:nvSpPr>
        <p:spPr>
          <a:xfrm rot="42066">
            <a:off x="6583982" y="4376085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 userDrawn="1"/>
        </p:nvSpPr>
        <p:spPr>
          <a:xfrm rot="20117985">
            <a:off x="9461527" y="2402555"/>
            <a:ext cx="2847505" cy="284750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 userDrawn="1"/>
        </p:nvSpPr>
        <p:spPr>
          <a:xfrm rot="905749">
            <a:off x="8013789" y="5223207"/>
            <a:ext cx="958417" cy="95841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 userDrawn="1"/>
        </p:nvSpPr>
        <p:spPr>
          <a:xfrm rot="19322284">
            <a:off x="10562115" y="5845935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 userDrawn="1"/>
        </p:nvSpPr>
        <p:spPr>
          <a:xfrm rot="19736611">
            <a:off x="9301895" y="4982187"/>
            <a:ext cx="997607" cy="99760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6238231" flipH="1">
            <a:off x="9407392" y="4234793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19041346" flipH="1">
            <a:off x="10088253" y="6106343"/>
            <a:ext cx="188104" cy="18810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998715" flipH="1">
            <a:off x="10506343" y="5622066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19250941" flipH="1">
            <a:off x="10179321" y="5688691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19628487" flipH="1">
            <a:off x="11165499" y="6592300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 rot="1703810" flipH="1">
            <a:off x="11537857" y="2659624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985914" flipH="1">
            <a:off x="11073314" y="5414953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3014278" flipH="1">
            <a:off x="10200525" y="3586333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4169379" flipH="1">
            <a:off x="8954405" y="5462201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 rot="1849597" flipH="1">
            <a:off x="10415339" y="6386801"/>
            <a:ext cx="669019" cy="6690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 userDrawn="1"/>
        </p:nvSpPr>
        <p:spPr>
          <a:xfrm rot="1703810" flipH="1">
            <a:off x="10051625" y="3232154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2017/5/4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405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57005" y="1294892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</a:t>
            </a:r>
            <a:r>
              <a:rPr kumimoji="1" lang="zh-CN" altLang="en-US" sz="48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处插入内容</a:t>
            </a:r>
            <a:endParaRPr kumimoji="1" lang="zh-CN" altLang="en-US" sz="4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4509" y="2227489"/>
            <a:ext cx="5262980" cy="1107996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</a:t>
            </a:r>
            <a:r>
              <a:rPr kumimoji="1" lang="zh-CN" altLang="en-US" sz="6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击添加标题</a:t>
            </a:r>
            <a:endParaRPr kumimoji="1" lang="zh-CN" altLang="en-US" sz="6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7374" y="3437085"/>
            <a:ext cx="3057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kumimoji="1"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</a:t>
            </a:r>
            <a:r>
              <a:rPr kumimoji="1" lang="zh-CN" altLang="en-US" sz="28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处插入内容</a:t>
            </a:r>
            <a:r>
              <a:rPr kumimoji="1" lang="en-US" altLang="zh-CN" sz="28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kumimoji="1" lang="zh-CN" altLang="en-US" sz="2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448899" y="4178020"/>
            <a:ext cx="329420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报告人：优品</a:t>
            </a:r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42612" y="3656113"/>
            <a:ext cx="3932481" cy="25153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2470268" y="4926185"/>
            <a:ext cx="35653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8018" y="4473753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7" t="10133" r="26303" b="30959"/>
          <a:stretch>
            <a:fillRect/>
          </a:stretch>
        </p:blipFill>
        <p:spPr>
          <a:xfrm>
            <a:off x="0" y="917875"/>
            <a:ext cx="4539343" cy="340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8259519" y="236936"/>
            <a:ext cx="3932481" cy="25153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8387175" y="917875"/>
            <a:ext cx="35653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24925" y="465443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7" t="10133" r="26303" b="30959"/>
          <a:stretch>
            <a:fillRect/>
          </a:stretch>
        </p:blipFill>
        <p:spPr>
          <a:xfrm>
            <a:off x="6861686" y="2422903"/>
            <a:ext cx="4539343" cy="3404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22847" y="1729469"/>
            <a:ext cx="190148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3900" b="1" dirty="0" smtClean="0">
                <a:solidFill>
                  <a:schemeClr val="bg1"/>
                </a:solidFill>
              </a:rPr>
              <a:t>3</a:t>
            </a:r>
            <a:endParaRPr kumimoji="1" lang="zh-CN" altLang="en-US" sz="239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459" y="1864936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smtClean="0">
                <a:solidFill>
                  <a:schemeClr val="bg1"/>
                </a:solidFill>
              </a:rPr>
              <a:t>PART</a:t>
            </a:r>
            <a:endParaRPr kumimoji="1"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2648" y="292241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小节标题</a:t>
            </a:r>
            <a:endParaRPr kumimoji="1" lang="zh-CN" altLang="en-US" sz="6600" b="1" dirty="0">
              <a:solidFill>
                <a:schemeClr val="accent4">
                  <a:alpha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grpSp>
        <p:nvGrpSpPr>
          <p:cNvPr id="59" name="组 58"/>
          <p:cNvGrpSpPr/>
          <p:nvPr/>
        </p:nvGrpSpPr>
        <p:grpSpPr>
          <a:xfrm>
            <a:off x="1713834" y="1499661"/>
            <a:ext cx="3898111" cy="1704425"/>
            <a:chOff x="1713834" y="1499661"/>
            <a:chExt cx="3898111" cy="1704425"/>
          </a:xfrm>
        </p:grpSpPr>
        <p:sp>
          <p:nvSpPr>
            <p:cNvPr id="16" name="矩形 15"/>
            <p:cNvSpPr/>
            <p:nvPr/>
          </p:nvSpPr>
          <p:spPr>
            <a:xfrm>
              <a:off x="1713834" y="1499661"/>
              <a:ext cx="3898111" cy="17044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713834" y="1499661"/>
              <a:ext cx="1007038" cy="1704425"/>
            </a:xfrm>
            <a:prstGeom prst="rect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9" name="文本框 8"/>
          <p:cNvSpPr txBox="1"/>
          <p:nvPr/>
        </p:nvSpPr>
        <p:spPr>
          <a:xfrm>
            <a:off x="2975658" y="2113459"/>
            <a:ext cx="2381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75658" y="1661027"/>
            <a:ext cx="238150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383777" y="2945364"/>
            <a:ext cx="445028" cy="4450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745909" y="1690153"/>
            <a:ext cx="94288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A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grpSp>
        <p:nvGrpSpPr>
          <p:cNvPr id="60" name="组 59"/>
          <p:cNvGrpSpPr/>
          <p:nvPr/>
        </p:nvGrpSpPr>
        <p:grpSpPr>
          <a:xfrm>
            <a:off x="6195587" y="1499661"/>
            <a:ext cx="3898111" cy="1704425"/>
            <a:chOff x="6195587" y="1499661"/>
            <a:chExt cx="3898111" cy="1704425"/>
          </a:xfrm>
        </p:grpSpPr>
        <p:sp>
          <p:nvSpPr>
            <p:cNvPr id="31" name="矩形 30"/>
            <p:cNvSpPr/>
            <p:nvPr/>
          </p:nvSpPr>
          <p:spPr>
            <a:xfrm flipH="1">
              <a:off x="6195587" y="1499661"/>
              <a:ext cx="3898111" cy="17044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flipH="1">
              <a:off x="9086660" y="1499661"/>
              <a:ext cx="1007038" cy="1704425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9" name="文本框 8"/>
          <p:cNvSpPr txBox="1"/>
          <p:nvPr/>
        </p:nvSpPr>
        <p:spPr>
          <a:xfrm flipH="1">
            <a:off x="6450374" y="2113459"/>
            <a:ext cx="2381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6450374" y="1661027"/>
            <a:ext cx="238150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5951977" y="2945364"/>
            <a:ext cx="445026" cy="4450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26"/>
          <p:cNvSpPr txBox="1"/>
          <p:nvPr/>
        </p:nvSpPr>
        <p:spPr>
          <a:xfrm flipH="1">
            <a:off x="9200490" y="1690153"/>
            <a:ext cx="779380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B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grpSp>
        <p:nvGrpSpPr>
          <p:cNvPr id="49" name="组 48"/>
          <p:cNvGrpSpPr/>
          <p:nvPr/>
        </p:nvGrpSpPr>
        <p:grpSpPr>
          <a:xfrm flipV="1">
            <a:off x="1713834" y="3712975"/>
            <a:ext cx="3898111" cy="1704425"/>
            <a:chOff x="815671" y="1618373"/>
            <a:chExt cx="4154756" cy="1743090"/>
          </a:xfrm>
        </p:grpSpPr>
        <p:sp>
          <p:nvSpPr>
            <p:cNvPr id="52" name="矩形 51"/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0" name="文本框 8"/>
          <p:cNvSpPr txBox="1"/>
          <p:nvPr/>
        </p:nvSpPr>
        <p:spPr>
          <a:xfrm>
            <a:off x="2975658" y="3911050"/>
            <a:ext cx="2381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75658" y="4803602"/>
            <a:ext cx="238150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47" name="椭圆 46"/>
          <p:cNvSpPr/>
          <p:nvPr/>
        </p:nvSpPr>
        <p:spPr>
          <a:xfrm flipV="1">
            <a:off x="5383777" y="3490462"/>
            <a:ext cx="445028" cy="44502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1725070" y="3903469"/>
            <a:ext cx="984565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C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grpSp>
        <p:nvGrpSpPr>
          <p:cNvPr id="41" name="组 40"/>
          <p:cNvGrpSpPr/>
          <p:nvPr/>
        </p:nvGrpSpPr>
        <p:grpSpPr>
          <a:xfrm flipH="1" flipV="1">
            <a:off x="6195587" y="3712975"/>
            <a:ext cx="3898111" cy="1704425"/>
            <a:chOff x="815671" y="1618373"/>
            <a:chExt cx="4154756" cy="1743090"/>
          </a:xfrm>
        </p:grpSpPr>
        <p:sp>
          <p:nvSpPr>
            <p:cNvPr id="44" name="矩形 43"/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 flipH="1">
            <a:off x="6450374" y="3911050"/>
            <a:ext cx="2381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2"/>
          <p:cNvSpPr/>
          <p:nvPr/>
        </p:nvSpPr>
        <p:spPr>
          <a:xfrm flipH="1">
            <a:off x="6450374" y="4803602"/>
            <a:ext cx="238150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9" name="椭圆 38"/>
          <p:cNvSpPr/>
          <p:nvPr/>
        </p:nvSpPr>
        <p:spPr>
          <a:xfrm flipH="1" flipV="1">
            <a:off x="5951977" y="3466024"/>
            <a:ext cx="445026" cy="44502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文本框 39"/>
          <p:cNvSpPr txBox="1"/>
          <p:nvPr/>
        </p:nvSpPr>
        <p:spPr>
          <a:xfrm flipH="1">
            <a:off x="9138775" y="3903469"/>
            <a:ext cx="90281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D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56" name="右箭头 55"/>
          <p:cNvSpPr/>
          <p:nvPr/>
        </p:nvSpPr>
        <p:spPr>
          <a:xfrm>
            <a:off x="5754006" y="3038312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右箭头 56"/>
          <p:cNvSpPr/>
          <p:nvPr/>
        </p:nvSpPr>
        <p:spPr>
          <a:xfrm rot="5400000">
            <a:off x="5971711" y="3394537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右箭头 57"/>
          <p:cNvSpPr/>
          <p:nvPr/>
        </p:nvSpPr>
        <p:spPr>
          <a:xfrm rot="10800000">
            <a:off x="5600929" y="3578936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3744685"/>
            <a:ext cx="12192000" cy="870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5"/>
          <p:cNvSpPr/>
          <p:nvPr/>
        </p:nvSpPr>
        <p:spPr>
          <a:xfrm rot="10800000">
            <a:off x="859971" y="1458685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957943" y="2258201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7943" y="1805769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2" name="任意形状 11"/>
          <p:cNvSpPr/>
          <p:nvPr/>
        </p:nvSpPr>
        <p:spPr>
          <a:xfrm>
            <a:off x="2955471" y="3472542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8"/>
          <p:cNvSpPr txBox="1"/>
          <p:nvPr/>
        </p:nvSpPr>
        <p:spPr>
          <a:xfrm>
            <a:off x="3042556" y="4788994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42556" y="4336562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8" name="任意形状 17"/>
          <p:cNvSpPr/>
          <p:nvPr/>
        </p:nvSpPr>
        <p:spPr>
          <a:xfrm rot="10800000">
            <a:off x="5050971" y="1458685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8"/>
          <p:cNvSpPr txBox="1"/>
          <p:nvPr/>
        </p:nvSpPr>
        <p:spPr>
          <a:xfrm>
            <a:off x="5148943" y="2258201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8943" y="1805769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2" name="任意形状 21"/>
          <p:cNvSpPr/>
          <p:nvPr/>
        </p:nvSpPr>
        <p:spPr>
          <a:xfrm>
            <a:off x="7146471" y="3472542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8"/>
          <p:cNvSpPr txBox="1"/>
          <p:nvPr/>
        </p:nvSpPr>
        <p:spPr>
          <a:xfrm>
            <a:off x="7233556" y="4788994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33556" y="4336562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6" name="任意形状 25"/>
          <p:cNvSpPr/>
          <p:nvPr/>
        </p:nvSpPr>
        <p:spPr>
          <a:xfrm rot="10800000">
            <a:off x="9241970" y="1458685"/>
            <a:ext cx="1905001" cy="2656115"/>
          </a:xfrm>
          <a:custGeom>
            <a:avLst/>
            <a:gdLst>
              <a:gd name="connsiteX0" fmla="*/ 952501 w 1905001"/>
              <a:gd name="connsiteY0" fmla="*/ 0 h 2656115"/>
              <a:gd name="connsiteX1" fmla="*/ 1905001 w 1905001"/>
              <a:gd name="connsiteY1" fmla="*/ 420205 h 2656115"/>
              <a:gd name="connsiteX2" fmla="*/ 1905001 w 1905001"/>
              <a:gd name="connsiteY2" fmla="*/ 2656115 h 2656115"/>
              <a:gd name="connsiteX3" fmla="*/ 0 w 1905001"/>
              <a:gd name="connsiteY3" fmla="*/ 2656115 h 2656115"/>
              <a:gd name="connsiteX4" fmla="*/ 0 w 1905001"/>
              <a:gd name="connsiteY4" fmla="*/ 420205 h 2656115"/>
              <a:gd name="connsiteX5" fmla="*/ 952501 w 1905001"/>
              <a:gd name="connsiteY5" fmla="*/ 0 h 2656115"/>
              <a:gd name="connsiteX6" fmla="*/ 952500 w 1905001"/>
              <a:gd name="connsiteY6" fmla="*/ 185058 h 2656115"/>
              <a:gd name="connsiteX7" fmla="*/ 772886 w 1905001"/>
              <a:gd name="connsiteY7" fmla="*/ 364672 h 2656115"/>
              <a:gd name="connsiteX8" fmla="*/ 952500 w 1905001"/>
              <a:gd name="connsiteY8" fmla="*/ 544286 h 2656115"/>
              <a:gd name="connsiteX9" fmla="*/ 1132114 w 1905001"/>
              <a:gd name="connsiteY9" fmla="*/ 364672 h 2656115"/>
              <a:gd name="connsiteX10" fmla="*/ 952500 w 1905001"/>
              <a:gd name="connsiteY10" fmla="*/ 185058 h 26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5001" h="2656115">
                <a:moveTo>
                  <a:pt x="952501" y="0"/>
                </a:moveTo>
                <a:lnTo>
                  <a:pt x="1905001" y="420205"/>
                </a:lnTo>
                <a:lnTo>
                  <a:pt x="1905001" y="2656115"/>
                </a:lnTo>
                <a:lnTo>
                  <a:pt x="0" y="2656115"/>
                </a:lnTo>
                <a:lnTo>
                  <a:pt x="0" y="420205"/>
                </a:lnTo>
                <a:lnTo>
                  <a:pt x="952501" y="0"/>
                </a:lnTo>
                <a:close/>
                <a:moveTo>
                  <a:pt x="952500" y="185058"/>
                </a:moveTo>
                <a:cubicBezTo>
                  <a:pt x="853302" y="185058"/>
                  <a:pt x="772886" y="265474"/>
                  <a:pt x="772886" y="364672"/>
                </a:cubicBezTo>
                <a:cubicBezTo>
                  <a:pt x="772886" y="463870"/>
                  <a:pt x="853302" y="544286"/>
                  <a:pt x="952500" y="544286"/>
                </a:cubicBezTo>
                <a:cubicBezTo>
                  <a:pt x="1051698" y="544286"/>
                  <a:pt x="1132114" y="463870"/>
                  <a:pt x="1132114" y="364672"/>
                </a:cubicBezTo>
                <a:cubicBezTo>
                  <a:pt x="1132114" y="265474"/>
                  <a:pt x="1051698" y="185058"/>
                  <a:pt x="952500" y="1850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8"/>
          <p:cNvSpPr txBox="1"/>
          <p:nvPr/>
        </p:nvSpPr>
        <p:spPr>
          <a:xfrm>
            <a:off x="9339942" y="2258201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339942" y="1805769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sp>
        <p:nvSpPr>
          <p:cNvPr id="7" name="任意形状 6"/>
          <p:cNvSpPr/>
          <p:nvPr/>
        </p:nvSpPr>
        <p:spPr>
          <a:xfrm>
            <a:off x="1150642" y="2428170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10" name="形状 9"/>
          <p:cNvSpPr/>
          <p:nvPr/>
        </p:nvSpPr>
        <p:spPr>
          <a:xfrm>
            <a:off x="2333128" y="2921144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任意形状 10"/>
          <p:cNvSpPr/>
          <p:nvPr/>
        </p:nvSpPr>
        <p:spPr>
          <a:xfrm>
            <a:off x="1608521" y="376345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5" name="圆角矩形 14"/>
          <p:cNvSpPr/>
          <p:nvPr/>
        </p:nvSpPr>
        <p:spPr>
          <a:xfrm>
            <a:off x="3700162" y="2428170"/>
            <a:ext cx="2060461" cy="1699449"/>
          </a:xfrm>
          <a:prstGeom prst="roundRect">
            <a:avLst>
              <a:gd name="adj" fmla="val 10000"/>
            </a:avLst>
          </a:prstGeom>
          <a:ln>
            <a:solidFill>
              <a:schemeClr val="accent5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环形箭头 15"/>
          <p:cNvSpPr/>
          <p:nvPr/>
        </p:nvSpPr>
        <p:spPr>
          <a:xfrm>
            <a:off x="4865479" y="1426029"/>
            <a:ext cx="2405264" cy="2405264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chemeClr val="accent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任意形状 16"/>
          <p:cNvSpPr/>
          <p:nvPr/>
        </p:nvSpPr>
        <p:spPr>
          <a:xfrm>
            <a:off x="4158043" y="206400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21" name="任意形状 20"/>
          <p:cNvSpPr/>
          <p:nvPr/>
        </p:nvSpPr>
        <p:spPr>
          <a:xfrm>
            <a:off x="6249684" y="2428170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89133" rIns="89133" bIns="386948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25" name="形状 24"/>
          <p:cNvSpPr/>
          <p:nvPr/>
        </p:nvSpPr>
        <p:spPr>
          <a:xfrm>
            <a:off x="7432171" y="2921144"/>
            <a:ext cx="2141983" cy="2141983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任意形状 28"/>
          <p:cNvSpPr/>
          <p:nvPr/>
        </p:nvSpPr>
        <p:spPr>
          <a:xfrm>
            <a:off x="6707564" y="376345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30" name="任意形状 29"/>
          <p:cNvSpPr/>
          <p:nvPr/>
        </p:nvSpPr>
        <p:spPr>
          <a:xfrm>
            <a:off x="8799205" y="2428170"/>
            <a:ext cx="2060461" cy="1699449"/>
          </a:xfrm>
          <a:custGeom>
            <a:avLst/>
            <a:gdLst>
              <a:gd name="connsiteX0" fmla="*/ 0 w 1685037"/>
              <a:gd name="connsiteY0" fmla="*/ 138980 h 1389803"/>
              <a:gd name="connsiteX1" fmla="*/ 138980 w 1685037"/>
              <a:gd name="connsiteY1" fmla="*/ 0 h 1389803"/>
              <a:gd name="connsiteX2" fmla="*/ 1546057 w 1685037"/>
              <a:gd name="connsiteY2" fmla="*/ 0 h 1389803"/>
              <a:gd name="connsiteX3" fmla="*/ 1685037 w 1685037"/>
              <a:gd name="connsiteY3" fmla="*/ 138980 h 1389803"/>
              <a:gd name="connsiteX4" fmla="*/ 1685037 w 1685037"/>
              <a:gd name="connsiteY4" fmla="*/ 1250823 h 1389803"/>
              <a:gd name="connsiteX5" fmla="*/ 1546057 w 1685037"/>
              <a:gd name="connsiteY5" fmla="*/ 1389803 h 1389803"/>
              <a:gd name="connsiteX6" fmla="*/ 138980 w 1685037"/>
              <a:gd name="connsiteY6" fmla="*/ 1389803 h 1389803"/>
              <a:gd name="connsiteX7" fmla="*/ 0 w 1685037"/>
              <a:gd name="connsiteY7" fmla="*/ 1250823 h 1389803"/>
              <a:gd name="connsiteX8" fmla="*/ 0 w 1685037"/>
              <a:gd name="connsiteY8" fmla="*/ 138980 h 138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85037" h="1389803">
                <a:moveTo>
                  <a:pt x="0" y="138980"/>
                </a:moveTo>
                <a:cubicBezTo>
                  <a:pt x="0" y="62223"/>
                  <a:pt x="62223" y="0"/>
                  <a:pt x="138980" y="0"/>
                </a:cubicBezTo>
                <a:lnTo>
                  <a:pt x="1546057" y="0"/>
                </a:lnTo>
                <a:cubicBezTo>
                  <a:pt x="1622814" y="0"/>
                  <a:pt x="1685037" y="62223"/>
                  <a:pt x="1685037" y="138980"/>
                </a:cubicBezTo>
                <a:lnTo>
                  <a:pt x="1685037" y="1250823"/>
                </a:lnTo>
                <a:cubicBezTo>
                  <a:pt x="1685037" y="1327580"/>
                  <a:pt x="1622814" y="1389803"/>
                  <a:pt x="1546057" y="1389803"/>
                </a:cubicBezTo>
                <a:lnTo>
                  <a:pt x="138980" y="1389803"/>
                </a:lnTo>
                <a:cubicBezTo>
                  <a:pt x="62223" y="1389803"/>
                  <a:pt x="0" y="1327580"/>
                  <a:pt x="0" y="1250823"/>
                </a:cubicBezTo>
                <a:lnTo>
                  <a:pt x="0" y="138980"/>
                </a:lnTo>
                <a:close/>
              </a:path>
            </a:pathLst>
          </a:custGeom>
          <a:ln>
            <a:solidFill>
              <a:schemeClr val="accent4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133" tIns="386948" rIns="89133" bIns="89133" numCol="1" spcCol="1270" anchor="t" anchorCtr="0">
            <a:noAutofit/>
          </a:bodyPr>
          <a:lstStyle/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  <a:p>
            <a:pPr marL="285750" lvl="1" indent="-285750" algn="l" defTabSz="1333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000" kern="1200"/>
          </a:p>
        </p:txBody>
      </p:sp>
      <p:sp>
        <p:nvSpPr>
          <p:cNvPr id="31" name="任意形状 30"/>
          <p:cNvSpPr/>
          <p:nvPr/>
        </p:nvSpPr>
        <p:spPr>
          <a:xfrm>
            <a:off x="9257084" y="2064002"/>
            <a:ext cx="1831520" cy="728335"/>
          </a:xfrm>
          <a:custGeom>
            <a:avLst/>
            <a:gdLst>
              <a:gd name="connsiteX0" fmla="*/ 0 w 1497810"/>
              <a:gd name="connsiteY0" fmla="*/ 59563 h 595630"/>
              <a:gd name="connsiteX1" fmla="*/ 59563 w 1497810"/>
              <a:gd name="connsiteY1" fmla="*/ 0 h 595630"/>
              <a:gd name="connsiteX2" fmla="*/ 1438247 w 1497810"/>
              <a:gd name="connsiteY2" fmla="*/ 0 h 595630"/>
              <a:gd name="connsiteX3" fmla="*/ 1497810 w 1497810"/>
              <a:gd name="connsiteY3" fmla="*/ 59563 h 595630"/>
              <a:gd name="connsiteX4" fmla="*/ 1497810 w 1497810"/>
              <a:gd name="connsiteY4" fmla="*/ 536067 h 595630"/>
              <a:gd name="connsiteX5" fmla="*/ 1438247 w 1497810"/>
              <a:gd name="connsiteY5" fmla="*/ 595630 h 595630"/>
              <a:gd name="connsiteX6" fmla="*/ 59563 w 1497810"/>
              <a:gd name="connsiteY6" fmla="*/ 595630 h 595630"/>
              <a:gd name="connsiteX7" fmla="*/ 0 w 1497810"/>
              <a:gd name="connsiteY7" fmla="*/ 536067 h 595630"/>
              <a:gd name="connsiteX8" fmla="*/ 0 w 1497810"/>
              <a:gd name="connsiteY8" fmla="*/ 59563 h 595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10" h="595630">
                <a:moveTo>
                  <a:pt x="0" y="59563"/>
                </a:moveTo>
                <a:cubicBezTo>
                  <a:pt x="0" y="26667"/>
                  <a:pt x="26667" y="0"/>
                  <a:pt x="59563" y="0"/>
                </a:cubicBezTo>
                <a:lnTo>
                  <a:pt x="1438247" y="0"/>
                </a:lnTo>
                <a:cubicBezTo>
                  <a:pt x="1471143" y="0"/>
                  <a:pt x="1497810" y="26667"/>
                  <a:pt x="1497810" y="59563"/>
                </a:cubicBezTo>
                <a:lnTo>
                  <a:pt x="1497810" y="536067"/>
                </a:lnTo>
                <a:cubicBezTo>
                  <a:pt x="1497810" y="568963"/>
                  <a:pt x="1471143" y="595630"/>
                  <a:pt x="1438247" y="595630"/>
                </a:cubicBezTo>
                <a:lnTo>
                  <a:pt x="59563" y="595630"/>
                </a:lnTo>
                <a:cubicBezTo>
                  <a:pt x="26667" y="595630"/>
                  <a:pt x="0" y="568963"/>
                  <a:pt x="0" y="536067"/>
                </a:cubicBezTo>
                <a:lnTo>
                  <a:pt x="0" y="59563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0310" tIns="59355" rIns="80310" bIns="59355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32" name="文本框 8"/>
          <p:cNvSpPr txBox="1"/>
          <p:nvPr/>
        </p:nvSpPr>
        <p:spPr>
          <a:xfrm>
            <a:off x="1327357" y="2625127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617915" y="3952166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4" name="文本框 8"/>
          <p:cNvSpPr txBox="1"/>
          <p:nvPr/>
        </p:nvSpPr>
        <p:spPr>
          <a:xfrm>
            <a:off x="6475638" y="2625127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66196" y="3952166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3918539" y="2928450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13831" y="2214521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8" name="文本框 8"/>
          <p:cNvSpPr txBox="1"/>
          <p:nvPr/>
        </p:nvSpPr>
        <p:spPr>
          <a:xfrm>
            <a:off x="9026323" y="2928450"/>
            <a:ext cx="171994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321615" y="2214521"/>
            <a:ext cx="1719944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22847" y="1729469"/>
            <a:ext cx="190148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3900" b="1" dirty="0" smtClean="0">
                <a:solidFill>
                  <a:schemeClr val="bg1"/>
                </a:solidFill>
              </a:rPr>
              <a:t>4</a:t>
            </a:r>
            <a:endParaRPr kumimoji="1" lang="zh-CN" altLang="en-US" sz="239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459" y="1864936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smtClean="0">
                <a:solidFill>
                  <a:schemeClr val="bg1"/>
                </a:solidFill>
              </a:rPr>
              <a:t>PART</a:t>
            </a:r>
            <a:endParaRPr kumimoji="1"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2648" y="292241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小节标题</a:t>
            </a:r>
            <a:endParaRPr kumimoji="1" lang="zh-CN" altLang="en-US" sz="6600" b="1" dirty="0">
              <a:solidFill>
                <a:schemeClr val="accent4">
                  <a:alpha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2" t="5949" r="14425" b="19558"/>
          <a:stretch>
            <a:fillRect/>
          </a:stretch>
        </p:blipFill>
        <p:spPr>
          <a:xfrm rot="16200000" flipH="1">
            <a:off x="6153873" y="843092"/>
            <a:ext cx="6491681" cy="5170511"/>
          </a:xfrm>
          <a:prstGeom prst="flowChartManualInpu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文本框 8"/>
          <p:cNvSpPr txBox="1"/>
          <p:nvPr/>
        </p:nvSpPr>
        <p:spPr>
          <a:xfrm>
            <a:off x="439732" y="2599794"/>
            <a:ext cx="4339097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</a:p>
          <a:p>
            <a:pPr>
              <a:lnSpc>
                <a:spcPct val="130000"/>
              </a:lnSpc>
            </a:pPr>
            <a:endParaRPr lang="zh-CN" altLang="en-US" sz="1200" u="sng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9732" y="1186267"/>
            <a:ext cx="3467616" cy="732508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32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28056" y="3861473"/>
            <a:ext cx="2816448" cy="2234527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1328057" y="1045028"/>
            <a:ext cx="2816445" cy="2816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8"/>
          <p:cNvSpPr txBox="1"/>
          <p:nvPr/>
        </p:nvSpPr>
        <p:spPr>
          <a:xfrm>
            <a:off x="1531526" y="4609110"/>
            <a:ext cx="235830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1526" y="4058922"/>
            <a:ext cx="23583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 flipV="1">
            <a:off x="4673598" y="1045027"/>
            <a:ext cx="2816448" cy="223452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5400000" flipH="1" flipV="1">
            <a:off x="4673599" y="3279554"/>
            <a:ext cx="2816445" cy="2816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8"/>
          <p:cNvSpPr txBox="1"/>
          <p:nvPr/>
        </p:nvSpPr>
        <p:spPr>
          <a:xfrm>
            <a:off x="4877068" y="1789443"/>
            <a:ext cx="235830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字号等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77068" y="1239255"/>
            <a:ext cx="23583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9141" y="3861472"/>
            <a:ext cx="2816448" cy="2234527"/>
          </a:xfrm>
          <a:prstGeom prst="rect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8019142" y="1045027"/>
            <a:ext cx="2816445" cy="2816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文本框 8"/>
          <p:cNvSpPr txBox="1"/>
          <p:nvPr/>
        </p:nvSpPr>
        <p:spPr>
          <a:xfrm>
            <a:off x="8222611" y="4609109"/>
            <a:ext cx="235830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字号等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8222611" y="4058921"/>
            <a:ext cx="235830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grpSp>
        <p:nvGrpSpPr>
          <p:cNvPr id="8" name="组 7"/>
          <p:cNvGrpSpPr/>
          <p:nvPr/>
        </p:nvGrpSpPr>
        <p:grpSpPr>
          <a:xfrm>
            <a:off x="1713834" y="1074730"/>
            <a:ext cx="2598057" cy="4832584"/>
            <a:chOff x="766537" y="1437588"/>
            <a:chExt cx="2598057" cy="4832584"/>
          </a:xfrm>
        </p:grpSpPr>
        <p:sp>
          <p:nvSpPr>
            <p:cNvPr id="5" name="矩形 4"/>
            <p:cNvSpPr/>
            <p:nvPr/>
          </p:nvSpPr>
          <p:spPr>
            <a:xfrm>
              <a:off x="766537" y="1437588"/>
              <a:ext cx="2598057" cy="4832584"/>
            </a:xfrm>
            <a:prstGeom prst="rect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00" t="11491" r="26507" b="29383"/>
            <a:stretch>
              <a:fillRect/>
            </a:stretch>
          </p:blipFill>
          <p:spPr>
            <a:xfrm>
              <a:off x="766537" y="3672115"/>
              <a:ext cx="2598057" cy="2598057"/>
            </a:xfrm>
            <a:prstGeom prst="rtTriangle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文本框 8"/>
            <p:cNvSpPr txBox="1"/>
            <p:nvPr/>
          </p:nvSpPr>
          <p:spPr>
            <a:xfrm>
              <a:off x="1028064" y="2139388"/>
              <a:ext cx="2080490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字号等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进行修改。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028063" y="1589200"/>
              <a:ext cx="2080491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4841663" y="1074730"/>
            <a:ext cx="2598057" cy="4832584"/>
            <a:chOff x="766537" y="1437588"/>
            <a:chExt cx="2598057" cy="4832584"/>
          </a:xfrm>
        </p:grpSpPr>
        <p:sp>
          <p:nvSpPr>
            <p:cNvPr id="10" name="矩形 9"/>
            <p:cNvSpPr/>
            <p:nvPr/>
          </p:nvSpPr>
          <p:spPr>
            <a:xfrm>
              <a:off x="766537" y="1437588"/>
              <a:ext cx="2598057" cy="4832584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00" t="11491" r="26507" b="29383"/>
            <a:stretch>
              <a:fillRect/>
            </a:stretch>
          </p:blipFill>
          <p:spPr>
            <a:xfrm>
              <a:off x="766537" y="3672115"/>
              <a:ext cx="2598057" cy="2598057"/>
            </a:xfrm>
            <a:prstGeom prst="rtTriangle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文本框 8"/>
            <p:cNvSpPr txBox="1"/>
            <p:nvPr/>
          </p:nvSpPr>
          <p:spPr>
            <a:xfrm>
              <a:off x="1028064" y="2139388"/>
              <a:ext cx="2080490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字号等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进行修改。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028063" y="1589200"/>
              <a:ext cx="2080491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7969492" y="1074730"/>
            <a:ext cx="2598057" cy="4832584"/>
            <a:chOff x="766537" y="1437588"/>
            <a:chExt cx="2598057" cy="4832584"/>
          </a:xfrm>
        </p:grpSpPr>
        <p:sp>
          <p:nvSpPr>
            <p:cNvPr id="15" name="矩形 14"/>
            <p:cNvSpPr/>
            <p:nvPr/>
          </p:nvSpPr>
          <p:spPr>
            <a:xfrm>
              <a:off x="766537" y="1437588"/>
              <a:ext cx="2598057" cy="4832584"/>
            </a:xfrm>
            <a:prstGeom prst="rect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00" t="11491" r="26507" b="29383"/>
            <a:stretch>
              <a:fillRect/>
            </a:stretch>
          </p:blipFill>
          <p:spPr>
            <a:xfrm>
              <a:off x="766537" y="3672115"/>
              <a:ext cx="2598057" cy="2598057"/>
            </a:xfrm>
            <a:prstGeom prst="rtTriangle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7" name="文本框 8"/>
            <p:cNvSpPr txBox="1"/>
            <p:nvPr/>
          </p:nvSpPr>
          <p:spPr>
            <a:xfrm>
              <a:off x="1028064" y="2139388"/>
              <a:ext cx="2080490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更换图片方法：点击图片后右键，选择“更改图片”即可。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字号等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进行修改。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028063" y="1589200"/>
              <a:ext cx="2080491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0" y="355600"/>
            <a:ext cx="3051861" cy="305186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051861" y="355599"/>
            <a:ext cx="3051861" cy="3051862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8"/>
          <p:cNvSpPr txBox="1"/>
          <p:nvPr/>
        </p:nvSpPr>
        <p:spPr>
          <a:xfrm>
            <a:off x="3300079" y="1496736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0079" y="900559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6103723" y="355601"/>
            <a:ext cx="3051861" cy="305186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9155584" y="355600"/>
            <a:ext cx="3051861" cy="3051862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8"/>
          <p:cNvSpPr txBox="1"/>
          <p:nvPr/>
        </p:nvSpPr>
        <p:spPr>
          <a:xfrm>
            <a:off x="9403802" y="1496737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03802" y="900560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3051859" y="3403367"/>
            <a:ext cx="3051861" cy="305186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矩形 23"/>
          <p:cNvSpPr/>
          <p:nvPr/>
        </p:nvSpPr>
        <p:spPr>
          <a:xfrm>
            <a:off x="-1" y="3403366"/>
            <a:ext cx="3051861" cy="3051862"/>
          </a:xfrm>
          <a:prstGeom prst="rect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8"/>
          <p:cNvSpPr txBox="1"/>
          <p:nvPr/>
        </p:nvSpPr>
        <p:spPr>
          <a:xfrm>
            <a:off x="248217" y="4544503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8217" y="3948326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2" t="5949" r="22005" b="19558"/>
          <a:stretch>
            <a:fillRect/>
          </a:stretch>
        </p:blipFill>
        <p:spPr>
          <a:xfrm rot="16200000" flipH="1">
            <a:off x="9155580" y="3396576"/>
            <a:ext cx="3051861" cy="305186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矩形 29"/>
          <p:cNvSpPr/>
          <p:nvPr/>
        </p:nvSpPr>
        <p:spPr>
          <a:xfrm>
            <a:off x="6103720" y="3396575"/>
            <a:ext cx="3051861" cy="3051862"/>
          </a:xfrm>
          <a:prstGeom prst="rect">
            <a:avLst/>
          </a:prstGeom>
          <a:solidFill>
            <a:schemeClr val="accent2">
              <a:lumMod val="9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文本框 8"/>
          <p:cNvSpPr txBox="1"/>
          <p:nvPr/>
        </p:nvSpPr>
        <p:spPr>
          <a:xfrm>
            <a:off x="6351938" y="4537712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51938" y="3941535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2694" y="3642936"/>
            <a:ext cx="27735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 dirty="0">
                <a:solidFill>
                  <a:schemeClr val="bg1"/>
                </a:solidFill>
              </a:rPr>
              <a:t>CONTENTS</a:t>
            </a:r>
            <a:endParaRPr kumimoji="1"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27459" y="1121846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小节标题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27459" y="1512142"/>
            <a:ext cx="3872455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点击此处添加文本内容，如关键词、部分简单介绍等。</a:t>
            </a:r>
          </a:p>
        </p:txBody>
      </p:sp>
      <p:sp>
        <p:nvSpPr>
          <p:cNvPr id="5" name="椭圆 4"/>
          <p:cNvSpPr/>
          <p:nvPr/>
        </p:nvSpPr>
        <p:spPr>
          <a:xfrm>
            <a:off x="5532523" y="1187103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</a:rPr>
              <a:t>1</a:t>
            </a:r>
            <a:endParaRPr kumimoji="1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7459" y="2007047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小节标题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27459" y="2397343"/>
            <a:ext cx="3872455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点击此处添加文本内容，如关键词、部分简单介绍等。</a:t>
            </a:r>
          </a:p>
        </p:txBody>
      </p:sp>
      <p:sp>
        <p:nvSpPr>
          <p:cNvPr id="8" name="椭圆 7"/>
          <p:cNvSpPr/>
          <p:nvPr/>
        </p:nvSpPr>
        <p:spPr>
          <a:xfrm>
            <a:off x="5532523" y="2072306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</a:rPr>
              <a:t>2</a:t>
            </a:r>
            <a:endParaRPr kumimoji="1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7459" y="2920241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小节标题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27459" y="3310537"/>
            <a:ext cx="3872455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点击此处添加文本内容，如关键词、部分简单介绍等。</a:t>
            </a:r>
          </a:p>
        </p:txBody>
      </p:sp>
      <p:sp>
        <p:nvSpPr>
          <p:cNvPr id="11" name="椭圆 10"/>
          <p:cNvSpPr/>
          <p:nvPr/>
        </p:nvSpPr>
        <p:spPr>
          <a:xfrm>
            <a:off x="5532523" y="2985498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</a:rPr>
              <a:t>3</a:t>
            </a:r>
            <a:endParaRPr kumimoji="1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27459" y="3805442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小节标题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27459" y="4195738"/>
            <a:ext cx="3872455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点击此处添加文本内容，如关键词、部分简单介绍等。</a:t>
            </a:r>
          </a:p>
        </p:txBody>
      </p:sp>
      <p:sp>
        <p:nvSpPr>
          <p:cNvPr id="14" name="椭圆 13"/>
          <p:cNvSpPr/>
          <p:nvPr/>
        </p:nvSpPr>
        <p:spPr>
          <a:xfrm>
            <a:off x="5532523" y="3870699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</a:rPr>
              <a:t>4</a:t>
            </a:r>
            <a:endParaRPr kumimoji="1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27459" y="4661610"/>
            <a:ext cx="11400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865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小节标题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27459" y="5051906"/>
            <a:ext cx="3872455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charset="-122"/>
              </a:rPr>
              <a:t>点击此处添加文本内容，如关键词、部分简单介绍等。</a:t>
            </a:r>
          </a:p>
        </p:txBody>
      </p:sp>
      <p:sp>
        <p:nvSpPr>
          <p:cNvPr id="17" name="椭圆 16"/>
          <p:cNvSpPr/>
          <p:nvPr/>
        </p:nvSpPr>
        <p:spPr>
          <a:xfrm>
            <a:off x="5532523" y="4726867"/>
            <a:ext cx="639372" cy="639372"/>
          </a:xfrm>
          <a:prstGeom prst="ellipse">
            <a:avLst/>
          </a:prstGeom>
          <a:solidFill>
            <a:schemeClr val="accent4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</a:rPr>
              <a:t>5</a:t>
            </a:r>
            <a:endParaRPr kumimoji="1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90235" y="1973590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15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kumimoji="1" lang="zh-CN" altLang="en-US" sz="11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22847" y="1729469"/>
            <a:ext cx="190148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3900" b="1" dirty="0" smtClean="0">
                <a:solidFill>
                  <a:schemeClr val="bg1"/>
                </a:solidFill>
              </a:rPr>
              <a:t>5</a:t>
            </a:r>
            <a:endParaRPr kumimoji="1" lang="zh-CN" altLang="en-US" sz="239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459" y="1864936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smtClean="0">
                <a:solidFill>
                  <a:schemeClr val="bg1"/>
                </a:solidFill>
              </a:rPr>
              <a:t>PART</a:t>
            </a:r>
            <a:endParaRPr kumimoji="1"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2648" y="292241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小节标题</a:t>
            </a:r>
            <a:endParaRPr kumimoji="1" lang="zh-CN" altLang="en-US" sz="6600" b="1" dirty="0">
              <a:solidFill>
                <a:schemeClr val="accent4">
                  <a:alpha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31971" y="4112986"/>
            <a:ext cx="6291943" cy="2209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sp>
        <p:nvSpPr>
          <p:cNvPr id="4" name="手杖形箭头 3"/>
          <p:cNvSpPr/>
          <p:nvPr/>
        </p:nvSpPr>
        <p:spPr>
          <a:xfrm rot="16200000" flipH="1">
            <a:off x="3512458" y="2667001"/>
            <a:ext cx="1611086" cy="3490684"/>
          </a:xfrm>
          <a:prstGeom prst="uturnArrow">
            <a:avLst>
              <a:gd name="adj1" fmla="val 9469"/>
              <a:gd name="adj2" fmla="val 16441"/>
              <a:gd name="adj3" fmla="val 25901"/>
              <a:gd name="adj4" fmla="val 44147"/>
              <a:gd name="adj5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658" y="1045029"/>
            <a:ext cx="6291943" cy="2209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手杖形箭头 4"/>
          <p:cNvSpPr/>
          <p:nvPr/>
        </p:nvSpPr>
        <p:spPr>
          <a:xfrm rot="5400000" flipH="1">
            <a:off x="7003142" y="1208315"/>
            <a:ext cx="1611086" cy="3490684"/>
          </a:xfrm>
          <a:prstGeom prst="uturnArrow">
            <a:avLst>
              <a:gd name="adj1" fmla="val 9469"/>
              <a:gd name="adj2" fmla="val 16441"/>
              <a:gd name="adj3" fmla="val 25901"/>
              <a:gd name="adj4" fmla="val 44147"/>
              <a:gd name="adj5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8349342" y="2591707"/>
            <a:ext cx="881743" cy="8817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000" b="1" dirty="0" smtClean="0"/>
              <a:t>A</a:t>
            </a:r>
            <a:endParaRPr kumimoji="1" lang="zh-CN" altLang="en-US" sz="4000" b="1" dirty="0"/>
          </a:p>
        </p:txBody>
      </p:sp>
      <p:sp>
        <p:nvSpPr>
          <p:cNvPr id="8" name="椭圆 7"/>
          <p:cNvSpPr/>
          <p:nvPr/>
        </p:nvSpPr>
        <p:spPr>
          <a:xfrm>
            <a:off x="2862942" y="3887107"/>
            <a:ext cx="881743" cy="8817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000" b="1" dirty="0" smtClean="0"/>
              <a:t>B</a:t>
            </a:r>
            <a:endParaRPr kumimoji="1" lang="zh-CN" altLang="en-US" sz="40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665448" y="1808898"/>
            <a:ext cx="5133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字号等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5447" y="1316455"/>
            <a:ext cx="287856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10396" y="4847722"/>
            <a:ext cx="5133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字号等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0395" y="4355279"/>
            <a:ext cx="287856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87486"/>
            <a:ext cx="12192000" cy="35705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1408826" y="3072932"/>
            <a:ext cx="429108" cy="429108"/>
            <a:chOff x="1770335" y="2906486"/>
            <a:chExt cx="733908" cy="733908"/>
          </a:xfrm>
        </p:grpSpPr>
        <p:sp>
          <p:nvSpPr>
            <p:cNvPr id="4" name="椭圆 3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L 形 4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文本框 8"/>
          <p:cNvSpPr txBox="1"/>
          <p:nvPr/>
        </p:nvSpPr>
        <p:spPr>
          <a:xfrm>
            <a:off x="467530" y="4312771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30" y="3716594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8645" y="1279414"/>
            <a:ext cx="4115356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8644" y="755034"/>
            <a:ext cx="2417185" cy="420564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defTabSz="608965"/>
            <a:r>
              <a:rPr lang="zh-CN" altLang="en-US" sz="2135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6607074" y="1279414"/>
            <a:ext cx="4115356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7073" y="755034"/>
            <a:ext cx="2417185" cy="420564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defTabSz="608965"/>
            <a:r>
              <a:rPr lang="zh-CN" altLang="en-US" sz="2135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</a:rPr>
              <a:t>点击此处添加标题</a:t>
            </a:r>
          </a:p>
        </p:txBody>
      </p:sp>
      <p:grpSp>
        <p:nvGrpSpPr>
          <p:cNvPr id="14" name="组 13"/>
          <p:cNvGrpSpPr/>
          <p:nvPr/>
        </p:nvGrpSpPr>
        <p:grpSpPr>
          <a:xfrm>
            <a:off x="4296302" y="3072932"/>
            <a:ext cx="429108" cy="429108"/>
            <a:chOff x="1770335" y="2906486"/>
            <a:chExt cx="733908" cy="733908"/>
          </a:xfrm>
        </p:grpSpPr>
        <p:sp>
          <p:nvSpPr>
            <p:cNvPr id="15" name="椭圆 14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L 形 15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7" name="文本框 8"/>
          <p:cNvSpPr txBox="1"/>
          <p:nvPr/>
        </p:nvSpPr>
        <p:spPr>
          <a:xfrm>
            <a:off x="3355006" y="4312771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55006" y="3716594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7183778" y="3072932"/>
            <a:ext cx="429108" cy="429108"/>
            <a:chOff x="1770335" y="2906486"/>
            <a:chExt cx="733908" cy="733908"/>
          </a:xfrm>
        </p:grpSpPr>
        <p:sp>
          <p:nvSpPr>
            <p:cNvPr id="25" name="椭圆 24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6" name="L 形 25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3" name="文本框 8"/>
          <p:cNvSpPr txBox="1"/>
          <p:nvPr/>
        </p:nvSpPr>
        <p:spPr>
          <a:xfrm>
            <a:off x="6242482" y="4312771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42482" y="3716594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10071254" y="3072932"/>
            <a:ext cx="429108" cy="429108"/>
            <a:chOff x="1770335" y="2906486"/>
            <a:chExt cx="733908" cy="733908"/>
          </a:xfrm>
        </p:grpSpPr>
        <p:sp>
          <p:nvSpPr>
            <p:cNvPr id="31" name="椭圆 30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2" name="L 形 31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9" name="文本框 8"/>
          <p:cNvSpPr txBox="1"/>
          <p:nvPr/>
        </p:nvSpPr>
        <p:spPr>
          <a:xfrm>
            <a:off x="9129958" y="4312771"/>
            <a:ext cx="2555424" cy="140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</a:t>
            </a: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29958" y="3716594"/>
            <a:ext cx="2555424" cy="49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sp>
        <p:nvSpPr>
          <p:cNvPr id="5" name="空心弧 4"/>
          <p:cNvSpPr/>
          <p:nvPr/>
        </p:nvSpPr>
        <p:spPr>
          <a:xfrm>
            <a:off x="-4094981" y="-217744"/>
            <a:ext cx="7293488" cy="7293488"/>
          </a:xfrm>
          <a:prstGeom prst="blockArc">
            <a:avLst>
              <a:gd name="adj1" fmla="val 18900000"/>
              <a:gd name="adj2" fmla="val 2700000"/>
              <a:gd name="adj3" fmla="val 296"/>
            </a:avLst>
          </a:prstGeom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任意形状 5"/>
          <p:cNvSpPr/>
          <p:nvPr/>
        </p:nvSpPr>
        <p:spPr>
          <a:xfrm>
            <a:off x="2642504" y="1136253"/>
            <a:ext cx="7710664" cy="833607"/>
          </a:xfrm>
          <a:custGeom>
            <a:avLst/>
            <a:gdLst>
              <a:gd name="connsiteX0" fmla="*/ 0 w 7440913"/>
              <a:gd name="connsiteY0" fmla="*/ 0 h 833607"/>
              <a:gd name="connsiteX1" fmla="*/ 7440913 w 7440913"/>
              <a:gd name="connsiteY1" fmla="*/ 0 h 833607"/>
              <a:gd name="connsiteX2" fmla="*/ 7440913 w 7440913"/>
              <a:gd name="connsiteY2" fmla="*/ 833607 h 833607"/>
              <a:gd name="connsiteX3" fmla="*/ 0 w 7440913"/>
              <a:gd name="connsiteY3" fmla="*/ 833607 h 833607"/>
              <a:gd name="connsiteX4" fmla="*/ 0 w 7440913"/>
              <a:gd name="connsiteY4" fmla="*/ 0 h 83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40913" h="833607">
                <a:moveTo>
                  <a:pt x="0" y="0"/>
                </a:moveTo>
                <a:lnTo>
                  <a:pt x="7440913" y="0"/>
                </a:lnTo>
                <a:lnTo>
                  <a:pt x="7440913" y="833607"/>
                </a:lnTo>
                <a:lnTo>
                  <a:pt x="0" y="8336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676" tIns="109220" rIns="109220" bIns="109220" numCol="1" spcCol="1270" anchor="ctr" anchorCtr="0">
            <a:noAutofit/>
          </a:bodyPr>
          <a:lstStyle/>
          <a:p>
            <a:pPr lvl="0" algn="l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7" name="椭圆 6"/>
          <p:cNvSpPr/>
          <p:nvPr/>
        </p:nvSpPr>
        <p:spPr>
          <a:xfrm>
            <a:off x="2121500" y="1032052"/>
            <a:ext cx="1042009" cy="1042009"/>
          </a:xfrm>
          <a:prstGeom prst="ellipse">
            <a:avLst/>
          </a:prstGeom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任意形状 7"/>
          <p:cNvSpPr/>
          <p:nvPr/>
        </p:nvSpPr>
        <p:spPr>
          <a:xfrm>
            <a:off x="3120430" y="2386881"/>
            <a:ext cx="7215411" cy="833607"/>
          </a:xfrm>
          <a:custGeom>
            <a:avLst/>
            <a:gdLst>
              <a:gd name="connsiteX0" fmla="*/ 0 w 6962986"/>
              <a:gd name="connsiteY0" fmla="*/ 0 h 833607"/>
              <a:gd name="connsiteX1" fmla="*/ 6962986 w 6962986"/>
              <a:gd name="connsiteY1" fmla="*/ 0 h 833607"/>
              <a:gd name="connsiteX2" fmla="*/ 6962986 w 6962986"/>
              <a:gd name="connsiteY2" fmla="*/ 833607 h 833607"/>
              <a:gd name="connsiteX3" fmla="*/ 0 w 6962986"/>
              <a:gd name="connsiteY3" fmla="*/ 833607 h 833607"/>
              <a:gd name="connsiteX4" fmla="*/ 0 w 6962986"/>
              <a:gd name="connsiteY4" fmla="*/ 0 h 83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62986" h="833607">
                <a:moveTo>
                  <a:pt x="0" y="0"/>
                </a:moveTo>
                <a:lnTo>
                  <a:pt x="6962986" y="0"/>
                </a:lnTo>
                <a:lnTo>
                  <a:pt x="6962986" y="833607"/>
                </a:lnTo>
                <a:lnTo>
                  <a:pt x="0" y="8336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676" tIns="109220" rIns="109220" bIns="109220" numCol="1" spcCol="1270" anchor="ctr" anchorCtr="0">
            <a:noAutofit/>
          </a:bodyPr>
          <a:lstStyle/>
          <a:p>
            <a:pPr lvl="0" algn="l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9" name="椭圆 8"/>
          <p:cNvSpPr/>
          <p:nvPr/>
        </p:nvSpPr>
        <p:spPr>
          <a:xfrm>
            <a:off x="2599426" y="2282680"/>
            <a:ext cx="1042009" cy="1042009"/>
          </a:xfrm>
          <a:prstGeom prst="ellipse">
            <a:avLst/>
          </a:pr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任意形状 9"/>
          <p:cNvSpPr/>
          <p:nvPr/>
        </p:nvSpPr>
        <p:spPr>
          <a:xfrm>
            <a:off x="3120430" y="3637509"/>
            <a:ext cx="7215411" cy="833607"/>
          </a:xfrm>
          <a:custGeom>
            <a:avLst/>
            <a:gdLst>
              <a:gd name="connsiteX0" fmla="*/ 0 w 6962986"/>
              <a:gd name="connsiteY0" fmla="*/ 0 h 833607"/>
              <a:gd name="connsiteX1" fmla="*/ 6962986 w 6962986"/>
              <a:gd name="connsiteY1" fmla="*/ 0 h 833607"/>
              <a:gd name="connsiteX2" fmla="*/ 6962986 w 6962986"/>
              <a:gd name="connsiteY2" fmla="*/ 833607 h 833607"/>
              <a:gd name="connsiteX3" fmla="*/ 0 w 6962986"/>
              <a:gd name="connsiteY3" fmla="*/ 833607 h 833607"/>
              <a:gd name="connsiteX4" fmla="*/ 0 w 6962986"/>
              <a:gd name="connsiteY4" fmla="*/ 0 h 83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62986" h="833607">
                <a:moveTo>
                  <a:pt x="0" y="0"/>
                </a:moveTo>
                <a:lnTo>
                  <a:pt x="6962986" y="0"/>
                </a:lnTo>
                <a:lnTo>
                  <a:pt x="6962986" y="833607"/>
                </a:lnTo>
                <a:lnTo>
                  <a:pt x="0" y="8336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676" tIns="109220" rIns="109220" bIns="109220" numCol="1" spcCol="1270" anchor="ctr" anchorCtr="0">
            <a:noAutofit/>
          </a:bodyPr>
          <a:lstStyle/>
          <a:p>
            <a:pPr lvl="0" algn="l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1" name="椭圆 10"/>
          <p:cNvSpPr/>
          <p:nvPr/>
        </p:nvSpPr>
        <p:spPr>
          <a:xfrm>
            <a:off x="2599426" y="3533308"/>
            <a:ext cx="1042009" cy="1042009"/>
          </a:xfrm>
          <a:prstGeom prst="ellipse">
            <a:avLst/>
          </a:pr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形状 11"/>
          <p:cNvSpPr/>
          <p:nvPr/>
        </p:nvSpPr>
        <p:spPr>
          <a:xfrm>
            <a:off x="2642504" y="4888138"/>
            <a:ext cx="7710664" cy="833607"/>
          </a:xfrm>
          <a:custGeom>
            <a:avLst/>
            <a:gdLst>
              <a:gd name="connsiteX0" fmla="*/ 0 w 7440913"/>
              <a:gd name="connsiteY0" fmla="*/ 0 h 833607"/>
              <a:gd name="connsiteX1" fmla="*/ 7440913 w 7440913"/>
              <a:gd name="connsiteY1" fmla="*/ 0 h 833607"/>
              <a:gd name="connsiteX2" fmla="*/ 7440913 w 7440913"/>
              <a:gd name="connsiteY2" fmla="*/ 833607 h 833607"/>
              <a:gd name="connsiteX3" fmla="*/ 0 w 7440913"/>
              <a:gd name="connsiteY3" fmla="*/ 833607 h 833607"/>
              <a:gd name="connsiteX4" fmla="*/ 0 w 7440913"/>
              <a:gd name="connsiteY4" fmla="*/ 0 h 83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40913" h="833607">
                <a:moveTo>
                  <a:pt x="0" y="0"/>
                </a:moveTo>
                <a:lnTo>
                  <a:pt x="7440913" y="0"/>
                </a:lnTo>
                <a:lnTo>
                  <a:pt x="7440913" y="833607"/>
                </a:lnTo>
                <a:lnTo>
                  <a:pt x="0" y="8336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676" tIns="109220" rIns="109220" bIns="109220" numCol="1" spcCol="1270" anchor="ctr" anchorCtr="0">
            <a:noAutofit/>
          </a:bodyPr>
          <a:lstStyle/>
          <a:p>
            <a:pPr lvl="0" algn="l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sp>
        <p:nvSpPr>
          <p:cNvPr id="13" name="椭圆 12"/>
          <p:cNvSpPr/>
          <p:nvPr/>
        </p:nvSpPr>
        <p:spPr>
          <a:xfrm>
            <a:off x="2121500" y="4783937"/>
            <a:ext cx="1042009" cy="1042009"/>
          </a:xfrm>
          <a:prstGeom prst="ellipse">
            <a:avLst/>
          </a:pr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2421404" y="1444394"/>
            <a:ext cx="506403" cy="217324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合 20"/>
          <p:cNvGrpSpPr/>
          <p:nvPr/>
        </p:nvGrpSpPr>
        <p:grpSpPr>
          <a:xfrm>
            <a:off x="2478738" y="5051739"/>
            <a:ext cx="327531" cy="506403"/>
            <a:chOff x="6257925" y="-9525"/>
            <a:chExt cx="1514475" cy="2341563"/>
          </a:xfrm>
          <a:solidFill>
            <a:schemeClr val="accent5"/>
          </a:solidFill>
        </p:grpSpPr>
        <p:sp>
          <p:nvSpPr>
            <p:cNvPr id="16" name="Freeform 6"/>
            <p:cNvSpPr/>
            <p:nvPr/>
          </p:nvSpPr>
          <p:spPr bwMode="auto">
            <a:xfrm>
              <a:off x="6551613" y="-9525"/>
              <a:ext cx="484188" cy="327025"/>
            </a:xfrm>
            <a:custGeom>
              <a:avLst/>
              <a:gdLst>
                <a:gd name="T0" fmla="*/ 25 w 652"/>
                <a:gd name="T1" fmla="*/ 406 h 440"/>
                <a:gd name="T2" fmla="*/ 25 w 652"/>
                <a:gd name="T3" fmla="*/ 406 h 440"/>
                <a:gd name="T4" fmla="*/ 98 w 652"/>
                <a:gd name="T5" fmla="*/ 425 h 440"/>
                <a:gd name="T6" fmla="*/ 618 w 652"/>
                <a:gd name="T7" fmla="*/ 125 h 440"/>
                <a:gd name="T8" fmla="*/ 637 w 652"/>
                <a:gd name="T9" fmla="*/ 52 h 440"/>
                <a:gd name="T10" fmla="*/ 626 w 652"/>
                <a:gd name="T11" fmla="*/ 33 h 440"/>
                <a:gd name="T12" fmla="*/ 554 w 652"/>
                <a:gd name="T13" fmla="*/ 14 h 440"/>
                <a:gd name="T14" fmla="*/ 34 w 652"/>
                <a:gd name="T15" fmla="*/ 314 h 440"/>
                <a:gd name="T16" fmla="*/ 14 w 652"/>
                <a:gd name="T17" fmla="*/ 386 h 440"/>
                <a:gd name="T18" fmla="*/ 25 w 652"/>
                <a:gd name="T19" fmla="*/ 40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2" h="440">
                  <a:moveTo>
                    <a:pt x="25" y="406"/>
                  </a:moveTo>
                  <a:lnTo>
                    <a:pt x="25" y="406"/>
                  </a:lnTo>
                  <a:cubicBezTo>
                    <a:pt x="40" y="431"/>
                    <a:pt x="73" y="440"/>
                    <a:pt x="98" y="425"/>
                  </a:cubicBezTo>
                  <a:lnTo>
                    <a:pt x="618" y="125"/>
                  </a:lnTo>
                  <a:cubicBezTo>
                    <a:pt x="643" y="111"/>
                    <a:pt x="652" y="78"/>
                    <a:pt x="637" y="52"/>
                  </a:cubicBezTo>
                  <a:lnTo>
                    <a:pt x="626" y="33"/>
                  </a:lnTo>
                  <a:cubicBezTo>
                    <a:pt x="612" y="9"/>
                    <a:pt x="579" y="0"/>
                    <a:pt x="554" y="14"/>
                  </a:cubicBezTo>
                  <a:lnTo>
                    <a:pt x="34" y="314"/>
                  </a:lnTo>
                  <a:cubicBezTo>
                    <a:pt x="8" y="328"/>
                    <a:pt x="0" y="361"/>
                    <a:pt x="14" y="386"/>
                  </a:cubicBezTo>
                  <a:lnTo>
                    <a:pt x="25" y="4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6257925" y="53975"/>
              <a:ext cx="1339850" cy="2278063"/>
            </a:xfrm>
            <a:custGeom>
              <a:avLst/>
              <a:gdLst>
                <a:gd name="T0" fmla="*/ 404 w 1804"/>
                <a:gd name="T1" fmla="*/ 2367 h 3072"/>
                <a:gd name="T2" fmla="*/ 404 w 1804"/>
                <a:gd name="T3" fmla="*/ 2367 h 3072"/>
                <a:gd name="T4" fmla="*/ 550 w 1804"/>
                <a:gd name="T5" fmla="*/ 2513 h 3072"/>
                <a:gd name="T6" fmla="*/ 404 w 1804"/>
                <a:gd name="T7" fmla="*/ 2659 h 3072"/>
                <a:gd name="T8" fmla="*/ 259 w 1804"/>
                <a:gd name="T9" fmla="*/ 2513 h 3072"/>
                <a:gd name="T10" fmla="*/ 404 w 1804"/>
                <a:gd name="T11" fmla="*/ 2367 h 3072"/>
                <a:gd name="T12" fmla="*/ 29 w 1804"/>
                <a:gd name="T13" fmla="*/ 2058 h 3072"/>
                <a:gd name="T14" fmla="*/ 29 w 1804"/>
                <a:gd name="T15" fmla="*/ 2058 h 3072"/>
                <a:gd name="T16" fmla="*/ 29 w 1804"/>
                <a:gd name="T17" fmla="*/ 2801 h 3072"/>
                <a:gd name="T18" fmla="*/ 29 w 1804"/>
                <a:gd name="T19" fmla="*/ 2952 h 3072"/>
                <a:gd name="T20" fmla="*/ 29 w 1804"/>
                <a:gd name="T21" fmla="*/ 3018 h 3072"/>
                <a:gd name="T22" fmla="*/ 82 w 1804"/>
                <a:gd name="T23" fmla="*/ 3072 h 3072"/>
                <a:gd name="T24" fmla="*/ 1679 w 1804"/>
                <a:gd name="T25" fmla="*/ 3072 h 3072"/>
                <a:gd name="T26" fmla="*/ 1732 w 1804"/>
                <a:gd name="T27" fmla="*/ 3018 h 3072"/>
                <a:gd name="T28" fmla="*/ 1732 w 1804"/>
                <a:gd name="T29" fmla="*/ 2801 h 3072"/>
                <a:gd name="T30" fmla="*/ 1679 w 1804"/>
                <a:gd name="T31" fmla="*/ 2747 h 3072"/>
                <a:gd name="T32" fmla="*/ 871 w 1804"/>
                <a:gd name="T33" fmla="*/ 2747 h 3072"/>
                <a:gd name="T34" fmla="*/ 762 w 1804"/>
                <a:gd name="T35" fmla="*/ 2347 h 3072"/>
                <a:gd name="T36" fmla="*/ 313 w 1804"/>
                <a:gd name="T37" fmla="*/ 2058 h 3072"/>
                <a:gd name="T38" fmla="*/ 819 w 1804"/>
                <a:gd name="T39" fmla="*/ 905 h 3072"/>
                <a:gd name="T40" fmla="*/ 1178 w 1804"/>
                <a:gd name="T41" fmla="*/ 1526 h 3072"/>
                <a:gd name="T42" fmla="*/ 1163 w 1804"/>
                <a:gd name="T43" fmla="*/ 1535 h 3072"/>
                <a:gd name="T44" fmla="*/ 1143 w 1804"/>
                <a:gd name="T45" fmla="*/ 1608 h 3072"/>
                <a:gd name="T46" fmla="*/ 1216 w 1804"/>
                <a:gd name="T47" fmla="*/ 1627 h 3072"/>
                <a:gd name="T48" fmla="*/ 1282 w 1804"/>
                <a:gd name="T49" fmla="*/ 1589 h 3072"/>
                <a:gd name="T50" fmla="*/ 1442 w 1804"/>
                <a:gd name="T51" fmla="*/ 1646 h 3072"/>
                <a:gd name="T52" fmla="*/ 1673 w 1804"/>
                <a:gd name="T53" fmla="*/ 1513 h 3072"/>
                <a:gd name="T54" fmla="*/ 1703 w 1804"/>
                <a:gd name="T55" fmla="*/ 1346 h 3072"/>
                <a:gd name="T56" fmla="*/ 1769 w 1804"/>
                <a:gd name="T57" fmla="*/ 1308 h 3072"/>
                <a:gd name="T58" fmla="*/ 1789 w 1804"/>
                <a:gd name="T59" fmla="*/ 1235 h 3072"/>
                <a:gd name="T60" fmla="*/ 1716 w 1804"/>
                <a:gd name="T61" fmla="*/ 1215 h 3072"/>
                <a:gd name="T62" fmla="*/ 1701 w 1804"/>
                <a:gd name="T63" fmla="*/ 1224 h 3072"/>
                <a:gd name="T64" fmla="*/ 1145 w 1804"/>
                <a:gd name="T65" fmla="*/ 261 h 3072"/>
                <a:gd name="T66" fmla="*/ 1260 w 1804"/>
                <a:gd name="T67" fmla="*/ 195 h 3072"/>
                <a:gd name="T68" fmla="*/ 1280 w 1804"/>
                <a:gd name="T69" fmla="*/ 122 h 3072"/>
                <a:gd name="T70" fmla="*/ 1229 w 1804"/>
                <a:gd name="T71" fmla="*/ 34 h 3072"/>
                <a:gd name="T72" fmla="*/ 1156 w 1804"/>
                <a:gd name="T73" fmla="*/ 15 h 3072"/>
                <a:gd name="T74" fmla="*/ 403 w 1804"/>
                <a:gd name="T75" fmla="*/ 450 h 3072"/>
                <a:gd name="T76" fmla="*/ 383 w 1804"/>
                <a:gd name="T77" fmla="*/ 522 h 3072"/>
                <a:gd name="T78" fmla="*/ 434 w 1804"/>
                <a:gd name="T79" fmla="*/ 610 h 3072"/>
                <a:gd name="T80" fmla="*/ 507 w 1804"/>
                <a:gd name="T81" fmla="*/ 630 h 3072"/>
                <a:gd name="T82" fmla="*/ 622 w 1804"/>
                <a:gd name="T83" fmla="*/ 564 h 3072"/>
                <a:gd name="T84" fmla="*/ 711 w 1804"/>
                <a:gd name="T85" fmla="*/ 718 h 3072"/>
                <a:gd name="T86" fmla="*/ 29 w 1804"/>
                <a:gd name="T87" fmla="*/ 2058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04" h="3072">
                  <a:moveTo>
                    <a:pt x="404" y="2367"/>
                  </a:moveTo>
                  <a:lnTo>
                    <a:pt x="404" y="2367"/>
                  </a:lnTo>
                  <a:cubicBezTo>
                    <a:pt x="485" y="2367"/>
                    <a:pt x="550" y="2432"/>
                    <a:pt x="550" y="2513"/>
                  </a:cubicBezTo>
                  <a:cubicBezTo>
                    <a:pt x="550" y="2593"/>
                    <a:pt x="485" y="2659"/>
                    <a:pt x="404" y="2659"/>
                  </a:cubicBezTo>
                  <a:cubicBezTo>
                    <a:pt x="324" y="2659"/>
                    <a:pt x="259" y="2593"/>
                    <a:pt x="259" y="2513"/>
                  </a:cubicBezTo>
                  <a:cubicBezTo>
                    <a:pt x="259" y="2432"/>
                    <a:pt x="324" y="2367"/>
                    <a:pt x="404" y="2367"/>
                  </a:cubicBezTo>
                  <a:close/>
                  <a:moveTo>
                    <a:pt x="29" y="2058"/>
                  </a:moveTo>
                  <a:lnTo>
                    <a:pt x="29" y="2058"/>
                  </a:lnTo>
                  <a:lnTo>
                    <a:pt x="29" y="2801"/>
                  </a:lnTo>
                  <a:lnTo>
                    <a:pt x="29" y="2952"/>
                  </a:lnTo>
                  <a:lnTo>
                    <a:pt x="29" y="3018"/>
                  </a:lnTo>
                  <a:cubicBezTo>
                    <a:pt x="29" y="3048"/>
                    <a:pt x="53" y="3072"/>
                    <a:pt x="82" y="3072"/>
                  </a:cubicBezTo>
                  <a:lnTo>
                    <a:pt x="1679" y="3072"/>
                  </a:lnTo>
                  <a:cubicBezTo>
                    <a:pt x="1708" y="3072"/>
                    <a:pt x="1732" y="3048"/>
                    <a:pt x="1732" y="3018"/>
                  </a:cubicBezTo>
                  <a:lnTo>
                    <a:pt x="1732" y="2801"/>
                  </a:lnTo>
                  <a:cubicBezTo>
                    <a:pt x="1732" y="2771"/>
                    <a:pt x="1708" y="2747"/>
                    <a:pt x="1679" y="2747"/>
                  </a:cubicBezTo>
                  <a:lnTo>
                    <a:pt x="871" y="2747"/>
                  </a:lnTo>
                  <a:cubicBezTo>
                    <a:pt x="872" y="2652"/>
                    <a:pt x="854" y="2509"/>
                    <a:pt x="762" y="2347"/>
                  </a:cubicBezTo>
                  <a:cubicBezTo>
                    <a:pt x="598" y="2058"/>
                    <a:pt x="313" y="2058"/>
                    <a:pt x="313" y="2058"/>
                  </a:cubicBezTo>
                  <a:cubicBezTo>
                    <a:pt x="349" y="1207"/>
                    <a:pt x="743" y="947"/>
                    <a:pt x="819" y="905"/>
                  </a:cubicBezTo>
                  <a:lnTo>
                    <a:pt x="1178" y="1526"/>
                  </a:lnTo>
                  <a:lnTo>
                    <a:pt x="1163" y="1535"/>
                  </a:lnTo>
                  <a:cubicBezTo>
                    <a:pt x="1137" y="1550"/>
                    <a:pt x="1128" y="1582"/>
                    <a:pt x="1143" y="1608"/>
                  </a:cubicBezTo>
                  <a:cubicBezTo>
                    <a:pt x="1158" y="1633"/>
                    <a:pt x="1191" y="1642"/>
                    <a:pt x="1216" y="1627"/>
                  </a:cubicBezTo>
                  <a:lnTo>
                    <a:pt x="1282" y="1589"/>
                  </a:lnTo>
                  <a:lnTo>
                    <a:pt x="1442" y="1646"/>
                  </a:lnTo>
                  <a:lnTo>
                    <a:pt x="1673" y="1513"/>
                  </a:lnTo>
                  <a:lnTo>
                    <a:pt x="1703" y="1346"/>
                  </a:lnTo>
                  <a:lnTo>
                    <a:pt x="1769" y="1308"/>
                  </a:lnTo>
                  <a:cubicBezTo>
                    <a:pt x="1795" y="1293"/>
                    <a:pt x="1804" y="1260"/>
                    <a:pt x="1789" y="1235"/>
                  </a:cubicBezTo>
                  <a:cubicBezTo>
                    <a:pt x="1774" y="1210"/>
                    <a:pt x="1741" y="1201"/>
                    <a:pt x="1716" y="1215"/>
                  </a:cubicBezTo>
                  <a:lnTo>
                    <a:pt x="1701" y="1224"/>
                  </a:lnTo>
                  <a:lnTo>
                    <a:pt x="1145" y="261"/>
                  </a:lnTo>
                  <a:lnTo>
                    <a:pt x="1260" y="195"/>
                  </a:lnTo>
                  <a:cubicBezTo>
                    <a:pt x="1286" y="180"/>
                    <a:pt x="1294" y="148"/>
                    <a:pt x="1280" y="122"/>
                  </a:cubicBezTo>
                  <a:lnTo>
                    <a:pt x="1229" y="34"/>
                  </a:lnTo>
                  <a:cubicBezTo>
                    <a:pt x="1214" y="9"/>
                    <a:pt x="1181" y="0"/>
                    <a:pt x="1156" y="15"/>
                  </a:cubicBezTo>
                  <a:lnTo>
                    <a:pt x="403" y="450"/>
                  </a:lnTo>
                  <a:cubicBezTo>
                    <a:pt x="377" y="464"/>
                    <a:pt x="368" y="497"/>
                    <a:pt x="383" y="522"/>
                  </a:cubicBezTo>
                  <a:lnTo>
                    <a:pt x="434" y="610"/>
                  </a:lnTo>
                  <a:cubicBezTo>
                    <a:pt x="449" y="636"/>
                    <a:pt x="481" y="645"/>
                    <a:pt x="507" y="630"/>
                  </a:cubicBezTo>
                  <a:lnTo>
                    <a:pt x="622" y="564"/>
                  </a:lnTo>
                  <a:lnTo>
                    <a:pt x="711" y="718"/>
                  </a:lnTo>
                  <a:cubicBezTo>
                    <a:pt x="0" y="1092"/>
                    <a:pt x="29" y="2058"/>
                    <a:pt x="29" y="205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7080250" y="1238250"/>
              <a:ext cx="692150" cy="438150"/>
            </a:xfrm>
            <a:custGeom>
              <a:avLst/>
              <a:gdLst>
                <a:gd name="T0" fmla="*/ 15 w 931"/>
                <a:gd name="T1" fmla="*/ 555 h 589"/>
                <a:gd name="T2" fmla="*/ 15 w 931"/>
                <a:gd name="T3" fmla="*/ 555 h 589"/>
                <a:gd name="T4" fmla="*/ 15 w 931"/>
                <a:gd name="T5" fmla="*/ 555 h 589"/>
                <a:gd name="T6" fmla="*/ 88 w 931"/>
                <a:gd name="T7" fmla="*/ 574 h 589"/>
                <a:gd name="T8" fmla="*/ 897 w 931"/>
                <a:gd name="T9" fmla="*/ 107 h 589"/>
                <a:gd name="T10" fmla="*/ 916 w 931"/>
                <a:gd name="T11" fmla="*/ 35 h 589"/>
                <a:gd name="T12" fmla="*/ 916 w 931"/>
                <a:gd name="T13" fmla="*/ 35 h 589"/>
                <a:gd name="T14" fmla="*/ 843 w 931"/>
                <a:gd name="T15" fmla="*/ 15 h 589"/>
                <a:gd name="T16" fmla="*/ 35 w 931"/>
                <a:gd name="T17" fmla="*/ 482 h 589"/>
                <a:gd name="T18" fmla="*/ 15 w 931"/>
                <a:gd name="T19" fmla="*/ 55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1" h="589">
                  <a:moveTo>
                    <a:pt x="15" y="555"/>
                  </a:moveTo>
                  <a:lnTo>
                    <a:pt x="15" y="555"/>
                  </a:lnTo>
                  <a:lnTo>
                    <a:pt x="15" y="555"/>
                  </a:lnTo>
                  <a:cubicBezTo>
                    <a:pt x="30" y="580"/>
                    <a:pt x="62" y="589"/>
                    <a:pt x="88" y="574"/>
                  </a:cubicBezTo>
                  <a:lnTo>
                    <a:pt x="897" y="107"/>
                  </a:lnTo>
                  <a:cubicBezTo>
                    <a:pt x="922" y="93"/>
                    <a:pt x="931" y="60"/>
                    <a:pt x="916" y="35"/>
                  </a:cubicBezTo>
                  <a:lnTo>
                    <a:pt x="916" y="35"/>
                  </a:lnTo>
                  <a:cubicBezTo>
                    <a:pt x="902" y="9"/>
                    <a:pt x="869" y="0"/>
                    <a:pt x="843" y="15"/>
                  </a:cubicBezTo>
                  <a:lnTo>
                    <a:pt x="35" y="482"/>
                  </a:lnTo>
                  <a:cubicBezTo>
                    <a:pt x="9" y="497"/>
                    <a:pt x="0" y="529"/>
                    <a:pt x="15" y="5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22"/>
          <p:cNvGrpSpPr/>
          <p:nvPr/>
        </p:nvGrpSpPr>
        <p:grpSpPr>
          <a:xfrm>
            <a:off x="2919070" y="3897076"/>
            <a:ext cx="402376" cy="315858"/>
            <a:chOff x="3654425" y="5089525"/>
            <a:chExt cx="1860550" cy="1460500"/>
          </a:xfrm>
          <a:solidFill>
            <a:schemeClr val="accent4"/>
          </a:solidFill>
        </p:grpSpPr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3"/>
          <p:cNvGrpSpPr/>
          <p:nvPr/>
        </p:nvGrpSpPr>
        <p:grpSpPr>
          <a:xfrm>
            <a:off x="2936923" y="2620520"/>
            <a:ext cx="367014" cy="366328"/>
            <a:chOff x="6262688" y="5170488"/>
            <a:chExt cx="1697038" cy="1693863"/>
          </a:xfrm>
          <a:solidFill>
            <a:schemeClr val="accent3"/>
          </a:solidFill>
        </p:grpSpPr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0"/>
            <p:cNvSpPr/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384609" y="1306834"/>
            <a:ext cx="66750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字号等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78932" y="2557463"/>
            <a:ext cx="60806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字号等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78932" y="3794706"/>
            <a:ext cx="60806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字号等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84609" y="5065472"/>
            <a:ext cx="66750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字号等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40306" y="1294892"/>
            <a:ext cx="39113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</a:t>
            </a:r>
            <a:r>
              <a:rPr kumimoji="1" lang="zh-CN" altLang="en-US" sz="44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44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YOU!</a:t>
            </a:r>
            <a:endParaRPr kumimoji="1" lang="zh-CN" altLang="en-US" sz="44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0898" y="2227489"/>
            <a:ext cx="3570208" cy="1107996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kumimoji="1" lang="zh-CN" altLang="en-US" sz="6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0623" y="3437085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kumimoji="1"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请在此位置添加你</a:t>
            </a:r>
            <a:r>
              <a:rPr kumimoji="1" lang="zh-CN" altLang="en-US" sz="28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的作品名称</a:t>
            </a:r>
            <a:r>
              <a:rPr kumimoji="1" lang="en-US" altLang="zh-CN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kumimoji="1" lang="zh-CN" altLang="en-US" sz="28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448899" y="4178020"/>
            <a:ext cx="329420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报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告人：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72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22847" y="1729469"/>
            <a:ext cx="190148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3900" b="1" dirty="0" smtClean="0">
                <a:solidFill>
                  <a:schemeClr val="bg1"/>
                </a:solidFill>
              </a:rPr>
              <a:t>1</a:t>
            </a:r>
            <a:endParaRPr kumimoji="1" lang="zh-CN" altLang="en-US" sz="239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459" y="1864936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smtClean="0">
                <a:solidFill>
                  <a:schemeClr val="bg1"/>
                </a:solidFill>
              </a:rPr>
              <a:t>PART</a:t>
            </a:r>
            <a:endParaRPr kumimoji="1"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2648" y="292241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小节标题</a:t>
            </a:r>
            <a:endParaRPr kumimoji="1" lang="zh-CN" altLang="en-US" sz="6600" b="1" dirty="0">
              <a:solidFill>
                <a:schemeClr val="accent4">
                  <a:alpha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8" b="2918"/>
          <a:stretch>
            <a:fillRect/>
          </a:stretch>
        </p:blipFill>
        <p:spPr>
          <a:xfrm>
            <a:off x="825499" y="1154640"/>
            <a:ext cx="5710766" cy="4283075"/>
          </a:xfrm>
          <a:prstGeom prst="roundRect">
            <a:avLst>
              <a:gd name="adj" fmla="val 209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7216854" y="1346969"/>
            <a:ext cx="4145411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点击此处添加简短介绍，顶部</a:t>
            </a:r>
            <a:r>
              <a:rPr lang="zh-CN" altLang="en-US" sz="2400" b="1" dirty="0">
                <a:solidFill>
                  <a:schemeClr val="bg1"/>
                </a:solidFill>
                <a:ea typeface="微软雅黑" panose="020B0503020204020204" charset="-122"/>
                <a:cs typeface="Arial" panose="020B0604020202020204" pitchFamily="34" charset="0"/>
              </a:rPr>
              <a:t>“开始”面板中可以对字体、字号、颜色、行距等进行修改。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11868" y="580605"/>
            <a:ext cx="904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/>
            <a:r>
              <a:rPr lang="zh-CN" altLang="en-US" sz="7200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“</a:t>
            </a:r>
            <a:endParaRPr lang="zh-CN" altLang="en-US" sz="7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09772" y="2879696"/>
            <a:ext cx="904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/>
            <a:r>
              <a:rPr lang="zh-CN" altLang="en-US" sz="720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”</a:t>
            </a:r>
            <a:endParaRPr lang="zh-CN" altLang="en-US" sz="7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7216853" y="4225075"/>
            <a:ext cx="4145411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7216853" y="3587582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2336797" y="965201"/>
            <a:ext cx="3843869" cy="1913466"/>
          </a:xfrm>
          <a:prstGeom prst="roundRect">
            <a:avLst>
              <a:gd name="adj" fmla="val 457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615026" y="2413000"/>
            <a:ext cx="931334" cy="93133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smtClean="0"/>
              <a:t>A</a:t>
            </a:r>
            <a:endParaRPr kumimoji="1" lang="zh-CN" altLang="en-US" sz="3600" b="1" dirty="0"/>
          </a:p>
        </p:txBody>
      </p:sp>
      <p:sp>
        <p:nvSpPr>
          <p:cNvPr id="5" name="文本框 8"/>
          <p:cNvSpPr txBox="1"/>
          <p:nvPr/>
        </p:nvSpPr>
        <p:spPr>
          <a:xfrm>
            <a:off x="2702491" y="1686318"/>
            <a:ext cx="317337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02490" y="1168401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88419" y="963032"/>
            <a:ext cx="3843869" cy="1913466"/>
          </a:xfrm>
          <a:prstGeom prst="roundRect">
            <a:avLst>
              <a:gd name="adj" fmla="val 457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266648" y="2410831"/>
            <a:ext cx="931334" cy="93133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 smtClean="0"/>
              <a:t>B</a:t>
            </a:r>
            <a:endParaRPr kumimoji="1" lang="zh-CN" altLang="en-US" sz="3600" b="1" dirty="0"/>
          </a:p>
        </p:txBody>
      </p:sp>
      <p:sp>
        <p:nvSpPr>
          <p:cNvPr id="11" name="文本框 8"/>
          <p:cNvSpPr txBox="1"/>
          <p:nvPr/>
        </p:nvSpPr>
        <p:spPr>
          <a:xfrm>
            <a:off x="7354113" y="1684149"/>
            <a:ext cx="317337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4112" y="1166232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63404" y="3607518"/>
            <a:ext cx="3843869" cy="1913466"/>
          </a:xfrm>
          <a:prstGeom prst="roundRect">
            <a:avLst>
              <a:gd name="adj" fmla="val 45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41633" y="5055317"/>
            <a:ext cx="931334" cy="93133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 smtClean="0"/>
              <a:t>C</a:t>
            </a:r>
            <a:endParaRPr kumimoji="1" lang="zh-CN" altLang="en-US" sz="3600" b="1" dirty="0"/>
          </a:p>
        </p:txBody>
      </p:sp>
      <p:sp>
        <p:nvSpPr>
          <p:cNvPr id="16" name="文本框 8"/>
          <p:cNvSpPr txBox="1"/>
          <p:nvPr/>
        </p:nvSpPr>
        <p:spPr>
          <a:xfrm>
            <a:off x="1329098" y="4328635"/>
            <a:ext cx="317337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29097" y="3810718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615026" y="3605349"/>
            <a:ext cx="3843869" cy="1913466"/>
          </a:xfrm>
          <a:prstGeom prst="roundRect">
            <a:avLst>
              <a:gd name="adj" fmla="val 457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893255" y="5053148"/>
            <a:ext cx="931334" cy="93133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 dirty="0" smtClean="0"/>
              <a:t>D</a:t>
            </a:r>
            <a:endParaRPr kumimoji="1" lang="zh-CN" altLang="en-US" sz="3600" b="1" dirty="0"/>
          </a:p>
        </p:txBody>
      </p:sp>
      <p:sp>
        <p:nvSpPr>
          <p:cNvPr id="21" name="文本框 8"/>
          <p:cNvSpPr txBox="1"/>
          <p:nvPr/>
        </p:nvSpPr>
        <p:spPr>
          <a:xfrm>
            <a:off x="5980720" y="4326466"/>
            <a:ext cx="317337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80719" y="3808549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sp>
        <p:nvSpPr>
          <p:cNvPr id="3" name="文本框 8"/>
          <p:cNvSpPr txBox="1"/>
          <p:nvPr/>
        </p:nvSpPr>
        <p:spPr>
          <a:xfrm>
            <a:off x="1103920" y="3564675"/>
            <a:ext cx="4145411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3920" y="2927182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22847" y="1729469"/>
            <a:ext cx="190148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3900" b="1" dirty="0" smtClean="0">
                <a:solidFill>
                  <a:schemeClr val="bg1"/>
                </a:solidFill>
              </a:rPr>
              <a:t>2</a:t>
            </a:r>
            <a:endParaRPr kumimoji="1" lang="zh-CN" altLang="en-US" sz="23900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6459" y="1864936"/>
            <a:ext cx="1034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smtClean="0">
                <a:solidFill>
                  <a:schemeClr val="bg1"/>
                </a:solidFill>
              </a:rPr>
              <a:t>PART</a:t>
            </a:r>
            <a:endParaRPr kumimoji="1"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2648" y="292241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solidFill>
                  <a:schemeClr val="accent4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小节标题</a:t>
            </a:r>
            <a:endParaRPr kumimoji="1" lang="zh-CN" altLang="en-US" sz="6600" b="1" dirty="0">
              <a:solidFill>
                <a:schemeClr val="accent4">
                  <a:alpha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8" b="49699"/>
          <a:stretch>
            <a:fillRect/>
          </a:stretch>
        </p:blipFill>
        <p:spPr>
          <a:xfrm>
            <a:off x="0" y="643466"/>
            <a:ext cx="12192000" cy="333586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文本框 8"/>
          <p:cNvSpPr txBox="1"/>
          <p:nvPr/>
        </p:nvSpPr>
        <p:spPr>
          <a:xfrm>
            <a:off x="1322427" y="4817742"/>
            <a:ext cx="95471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77745" y="4274500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3725" y="3264989"/>
            <a:ext cx="2317250" cy="35930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小节标题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2" t="14308" r="21572" b="14308"/>
          <a:stretch>
            <a:fillRect/>
          </a:stretch>
        </p:blipFill>
        <p:spPr>
          <a:xfrm>
            <a:off x="1068207" y="1103992"/>
            <a:ext cx="2068286" cy="20682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6" name="组 5"/>
          <p:cNvGrpSpPr/>
          <p:nvPr/>
        </p:nvGrpSpPr>
        <p:grpSpPr>
          <a:xfrm>
            <a:off x="1887796" y="3036389"/>
            <a:ext cx="429108" cy="429108"/>
            <a:chOff x="1770335" y="2906486"/>
            <a:chExt cx="733908" cy="733908"/>
          </a:xfrm>
        </p:grpSpPr>
        <p:sp>
          <p:nvSpPr>
            <p:cNvPr id="3" name="椭圆 2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" name="L 形 4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619926" y="0"/>
            <a:ext cx="2317250" cy="359301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2" t="14308" r="21572" b="14308"/>
          <a:stretch>
            <a:fillRect/>
          </a:stretch>
        </p:blipFill>
        <p:spPr>
          <a:xfrm>
            <a:off x="3828873" y="3685580"/>
            <a:ext cx="2068286" cy="20682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0" name="组 9"/>
          <p:cNvGrpSpPr/>
          <p:nvPr/>
        </p:nvGrpSpPr>
        <p:grpSpPr>
          <a:xfrm>
            <a:off x="4648462" y="3471026"/>
            <a:ext cx="429108" cy="429108"/>
            <a:chOff x="1770335" y="2906486"/>
            <a:chExt cx="733908" cy="733908"/>
          </a:xfrm>
        </p:grpSpPr>
        <p:sp>
          <p:nvSpPr>
            <p:cNvPr id="11" name="椭圆 10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2" name="L 形 11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文本框 8"/>
          <p:cNvSpPr txBox="1"/>
          <p:nvPr/>
        </p:nvSpPr>
        <p:spPr>
          <a:xfrm>
            <a:off x="1068208" y="4134057"/>
            <a:ext cx="206828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05957" y="3590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3747582" y="931861"/>
            <a:ext cx="206828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85331" y="387946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90889" y="3264989"/>
            <a:ext cx="2317250" cy="359301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2" t="14308" r="21572" b="14308"/>
          <a:stretch>
            <a:fillRect/>
          </a:stretch>
        </p:blipFill>
        <p:spPr>
          <a:xfrm>
            <a:off x="6415371" y="1103992"/>
            <a:ext cx="2068286" cy="20682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9" name="组 18"/>
          <p:cNvGrpSpPr/>
          <p:nvPr/>
        </p:nvGrpSpPr>
        <p:grpSpPr>
          <a:xfrm>
            <a:off x="7234960" y="3036389"/>
            <a:ext cx="429108" cy="429108"/>
            <a:chOff x="1770335" y="2906486"/>
            <a:chExt cx="733908" cy="733908"/>
          </a:xfrm>
        </p:grpSpPr>
        <p:sp>
          <p:nvSpPr>
            <p:cNvPr id="20" name="椭圆 19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L 形 20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8967090" y="0"/>
            <a:ext cx="2317250" cy="3593011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2" t="14308" r="21572" b="14308"/>
          <a:stretch>
            <a:fillRect/>
          </a:stretch>
        </p:blipFill>
        <p:spPr>
          <a:xfrm>
            <a:off x="9176037" y="3685580"/>
            <a:ext cx="2068286" cy="20682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4" name="组 23"/>
          <p:cNvGrpSpPr/>
          <p:nvPr/>
        </p:nvGrpSpPr>
        <p:grpSpPr>
          <a:xfrm>
            <a:off x="9995626" y="3471026"/>
            <a:ext cx="429108" cy="429108"/>
            <a:chOff x="1770335" y="2906486"/>
            <a:chExt cx="733908" cy="733908"/>
          </a:xfrm>
        </p:grpSpPr>
        <p:sp>
          <p:nvSpPr>
            <p:cNvPr id="25" name="椭圆 24"/>
            <p:cNvSpPr/>
            <p:nvPr/>
          </p:nvSpPr>
          <p:spPr>
            <a:xfrm>
              <a:off x="1770335" y="2906486"/>
              <a:ext cx="733908" cy="73390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6" name="L 形 25"/>
            <p:cNvSpPr/>
            <p:nvPr/>
          </p:nvSpPr>
          <p:spPr>
            <a:xfrm rot="18900000">
              <a:off x="1952213" y="3113908"/>
              <a:ext cx="370153" cy="219350"/>
            </a:xfrm>
            <a:prstGeom prst="corner">
              <a:avLst>
                <a:gd name="adj1" fmla="val 21804"/>
                <a:gd name="adj2" fmla="val 20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7" name="文本框 8"/>
          <p:cNvSpPr txBox="1"/>
          <p:nvPr/>
        </p:nvSpPr>
        <p:spPr>
          <a:xfrm>
            <a:off x="6415372" y="4134057"/>
            <a:ext cx="206828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53121" y="3590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9094746" y="931861"/>
            <a:ext cx="206828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u="sng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数字等都可以通过点击和重新输入进行更改，顶部“开始”面板中可以对字体、字号、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颜色等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32495" y="387946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A0AA"/>
      </a:accent1>
      <a:accent2>
        <a:srgbClr val="F5E5E4"/>
      </a:accent2>
      <a:accent3>
        <a:srgbClr val="AACED2"/>
      </a:accent3>
      <a:accent4>
        <a:srgbClr val="009FB8"/>
      </a:accent4>
      <a:accent5>
        <a:srgbClr val="FFBBB3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4755</Words>
  <Application>Microsoft Office PowerPoint</Application>
  <PresentationFormat>宽屏</PresentationFormat>
  <Paragraphs>171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140</cp:revision>
  <dcterms:created xsi:type="dcterms:W3CDTF">2015-08-18T02:51:00Z</dcterms:created>
  <dcterms:modified xsi:type="dcterms:W3CDTF">2017-05-03T16:21:30Z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