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6" r:id="rId2"/>
  </p:sldMasterIdLst>
  <p:notesMasterIdLst>
    <p:notesMasterId r:id="rId26"/>
  </p:notesMasterIdLst>
  <p:handoutMasterIdLst>
    <p:handoutMasterId r:id="rId27"/>
  </p:handoutMasterIdLst>
  <p:sldIdLst>
    <p:sldId id="4434" r:id="rId3"/>
    <p:sldId id="4435" r:id="rId4"/>
    <p:sldId id="4436" r:id="rId5"/>
    <p:sldId id="4441" r:id="rId6"/>
    <p:sldId id="4411" r:id="rId7"/>
    <p:sldId id="4415" r:id="rId8"/>
    <p:sldId id="4420" r:id="rId9"/>
    <p:sldId id="4437" r:id="rId10"/>
    <p:sldId id="4442" r:id="rId11"/>
    <p:sldId id="4410" r:id="rId12"/>
    <p:sldId id="4418" r:id="rId13"/>
    <p:sldId id="4419" r:id="rId14"/>
    <p:sldId id="4438" r:id="rId15"/>
    <p:sldId id="4444" r:id="rId16"/>
    <p:sldId id="4413" r:id="rId17"/>
    <p:sldId id="4417" r:id="rId18"/>
    <p:sldId id="4414" r:id="rId19"/>
    <p:sldId id="4439" r:id="rId20"/>
    <p:sldId id="4443" r:id="rId21"/>
    <p:sldId id="4409" r:id="rId22"/>
    <p:sldId id="4412" r:id="rId23"/>
    <p:sldId id="4440" r:id="rId24"/>
    <p:sldId id="444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4E5B"/>
    <a:srgbClr val="CA8F45"/>
    <a:srgbClr val="4BC1DD"/>
    <a:srgbClr val="58A9CC"/>
    <a:srgbClr val="0C2744"/>
    <a:srgbClr val="29ABE2"/>
    <a:srgbClr val="FFC000"/>
    <a:srgbClr val="5CBA46"/>
    <a:srgbClr val="00939F"/>
    <a:srgbClr val="DC5B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79" autoAdjust="0"/>
    <p:restoredTop sz="95274" autoAdjust="0"/>
  </p:normalViewPr>
  <p:slideViewPr>
    <p:cSldViewPr>
      <p:cViewPr varScale="1">
        <p:scale>
          <a:sx n="107" d="100"/>
          <a:sy n="107" d="100"/>
        </p:scale>
        <p:origin x="462" y="102"/>
      </p:cViewPr>
      <p:guideLst>
        <p:guide orient="horz" pos="328"/>
        <p:guide pos="4050"/>
        <p:guide pos="557"/>
        <p:guide orient="horz" pos="4183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2022/6/12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18825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29479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93525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32155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33997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07968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1881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0474502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0320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3575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76291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48526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67962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38887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26663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961677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00690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58913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39261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11432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69735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43236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5527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715" y="482177"/>
            <a:ext cx="4147281" cy="1687618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6644" y="1041368"/>
            <a:ext cx="6509742" cy="5139869"/>
          </a:xfrm>
        </p:spPr>
        <p:txBody>
          <a:bodyPr/>
          <a:lstStyle>
            <a:lvl1pPr>
              <a:defRPr sz="3375"/>
            </a:lvl1pPr>
            <a:lvl2pPr>
              <a:defRPr sz="2953"/>
            </a:lvl2pPr>
            <a:lvl3pPr>
              <a:defRPr sz="2531"/>
            </a:lvl3pPr>
            <a:lvl4pPr>
              <a:defRPr sz="2109"/>
            </a:lvl4pPr>
            <a:lvl5pPr>
              <a:defRPr sz="2109"/>
            </a:lvl5pPr>
            <a:lvl6pPr>
              <a:defRPr sz="2109"/>
            </a:lvl6pPr>
            <a:lvl7pPr>
              <a:defRPr sz="2109"/>
            </a:lvl7pPr>
            <a:lvl8pPr>
              <a:defRPr sz="2109"/>
            </a:lvl8pPr>
            <a:lvl9pPr>
              <a:defRPr sz="2109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715" y="2169795"/>
            <a:ext cx="4147281" cy="4019814"/>
          </a:xfrm>
        </p:spPr>
        <p:txBody>
          <a:bodyPr/>
          <a:lstStyle>
            <a:lvl1pPr marL="0" indent="0">
              <a:buNone/>
              <a:defRPr sz="1687"/>
            </a:lvl1pPr>
            <a:lvl2pPr marL="482163" indent="0">
              <a:buNone/>
              <a:defRPr sz="1476"/>
            </a:lvl2pPr>
            <a:lvl3pPr marL="964326" indent="0">
              <a:buNone/>
              <a:defRPr sz="1266"/>
            </a:lvl3pPr>
            <a:lvl4pPr marL="1446489" indent="0">
              <a:buNone/>
              <a:defRPr sz="1055"/>
            </a:lvl4pPr>
            <a:lvl5pPr marL="1928652" indent="0">
              <a:buNone/>
              <a:defRPr sz="1055"/>
            </a:lvl5pPr>
            <a:lvl6pPr marL="2410816" indent="0">
              <a:buNone/>
              <a:defRPr sz="1055"/>
            </a:lvl6pPr>
            <a:lvl7pPr marL="2892979" indent="0">
              <a:buNone/>
              <a:defRPr sz="1055"/>
            </a:lvl7pPr>
            <a:lvl8pPr marL="3375142" indent="0">
              <a:buNone/>
              <a:defRPr sz="1055"/>
            </a:lvl8pPr>
            <a:lvl9pPr marL="3857305" indent="0">
              <a:buNone/>
              <a:defRPr sz="105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76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715" y="482177"/>
            <a:ext cx="4147281" cy="1687618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66644" y="1041368"/>
            <a:ext cx="6509742" cy="5139869"/>
          </a:xfrm>
        </p:spPr>
        <p:txBody>
          <a:bodyPr anchor="t"/>
          <a:lstStyle>
            <a:lvl1pPr marL="0" indent="0">
              <a:buNone/>
              <a:defRPr sz="3375"/>
            </a:lvl1pPr>
            <a:lvl2pPr marL="482163" indent="0">
              <a:buNone/>
              <a:defRPr sz="2953"/>
            </a:lvl2pPr>
            <a:lvl3pPr marL="964326" indent="0">
              <a:buNone/>
              <a:defRPr sz="2531"/>
            </a:lvl3pPr>
            <a:lvl4pPr marL="1446489" indent="0">
              <a:buNone/>
              <a:defRPr sz="2109"/>
            </a:lvl4pPr>
            <a:lvl5pPr marL="1928652" indent="0">
              <a:buNone/>
              <a:defRPr sz="2109"/>
            </a:lvl5pPr>
            <a:lvl6pPr marL="2410816" indent="0">
              <a:buNone/>
              <a:defRPr sz="2109"/>
            </a:lvl6pPr>
            <a:lvl7pPr marL="2892979" indent="0">
              <a:buNone/>
              <a:defRPr sz="2109"/>
            </a:lvl7pPr>
            <a:lvl8pPr marL="3375142" indent="0">
              <a:buNone/>
              <a:defRPr sz="2109"/>
            </a:lvl8pPr>
            <a:lvl9pPr marL="3857305" indent="0">
              <a:buNone/>
              <a:defRPr sz="2109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715" y="2169795"/>
            <a:ext cx="4147281" cy="4019814"/>
          </a:xfrm>
        </p:spPr>
        <p:txBody>
          <a:bodyPr/>
          <a:lstStyle>
            <a:lvl1pPr marL="0" indent="0">
              <a:buNone/>
              <a:defRPr sz="1687"/>
            </a:lvl1pPr>
            <a:lvl2pPr marL="482163" indent="0">
              <a:buNone/>
              <a:defRPr sz="1476"/>
            </a:lvl2pPr>
            <a:lvl3pPr marL="964326" indent="0">
              <a:buNone/>
              <a:defRPr sz="1266"/>
            </a:lvl3pPr>
            <a:lvl4pPr marL="1446489" indent="0">
              <a:buNone/>
              <a:defRPr sz="1055"/>
            </a:lvl4pPr>
            <a:lvl5pPr marL="1928652" indent="0">
              <a:buNone/>
              <a:defRPr sz="1055"/>
            </a:lvl5pPr>
            <a:lvl6pPr marL="2410816" indent="0">
              <a:buNone/>
              <a:defRPr sz="1055"/>
            </a:lvl6pPr>
            <a:lvl7pPr marL="2892979" indent="0">
              <a:buNone/>
              <a:defRPr sz="1055"/>
            </a:lvl7pPr>
            <a:lvl8pPr marL="3375142" indent="0">
              <a:buNone/>
              <a:defRPr sz="1055"/>
            </a:lvl8pPr>
            <a:lvl9pPr marL="3857305" indent="0">
              <a:buNone/>
              <a:defRPr sz="105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7539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86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02043" y="385071"/>
            <a:ext cx="2772668" cy="612933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4039" y="385071"/>
            <a:ext cx="8157270" cy="612933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881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079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7344" y="1183677"/>
            <a:ext cx="9644063" cy="2518034"/>
          </a:xfrm>
        </p:spPr>
        <p:txBody>
          <a:bodyPr anchor="b"/>
          <a:lstStyle>
            <a:lvl1pPr algn="ctr">
              <a:defRPr sz="632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7344" y="3798816"/>
            <a:ext cx="9644063" cy="1746216"/>
          </a:xfrm>
        </p:spPr>
        <p:txBody>
          <a:bodyPr/>
          <a:lstStyle>
            <a:lvl1pPr marL="0" indent="0" algn="ctr">
              <a:buNone/>
              <a:defRPr sz="2531"/>
            </a:lvl1pPr>
            <a:lvl2pPr marL="482163" indent="0" algn="ctr">
              <a:buNone/>
              <a:defRPr sz="2109"/>
            </a:lvl2pPr>
            <a:lvl3pPr marL="964326" indent="0" algn="ctr">
              <a:buNone/>
              <a:defRPr sz="1898"/>
            </a:lvl3pPr>
            <a:lvl4pPr marL="1446489" indent="0" algn="ctr">
              <a:buNone/>
              <a:defRPr sz="1687"/>
            </a:lvl4pPr>
            <a:lvl5pPr marL="1928652" indent="0" algn="ctr">
              <a:buNone/>
              <a:defRPr sz="1687"/>
            </a:lvl5pPr>
            <a:lvl6pPr marL="2410816" indent="0" algn="ctr">
              <a:buNone/>
              <a:defRPr sz="1687"/>
            </a:lvl6pPr>
            <a:lvl7pPr marL="2892979" indent="0" algn="ctr">
              <a:buNone/>
              <a:defRPr sz="1687"/>
            </a:lvl7pPr>
            <a:lvl8pPr marL="3375142" indent="0" algn="ctr">
              <a:buNone/>
              <a:defRPr sz="1687"/>
            </a:lvl8pPr>
            <a:lvl9pPr marL="3857305" indent="0" algn="ctr">
              <a:buNone/>
              <a:defRPr sz="1687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908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429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342" y="1803141"/>
            <a:ext cx="11090672" cy="3008581"/>
          </a:xfrm>
        </p:spPr>
        <p:txBody>
          <a:bodyPr anchor="b"/>
          <a:lstStyle>
            <a:lvl1pPr>
              <a:defRPr sz="632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7342" y="4840184"/>
            <a:ext cx="11090672" cy="1582142"/>
          </a:xfrm>
        </p:spPr>
        <p:txBody>
          <a:bodyPr/>
          <a:lstStyle>
            <a:lvl1pPr marL="0" indent="0">
              <a:buNone/>
              <a:defRPr sz="2531">
                <a:solidFill>
                  <a:schemeClr val="tx1">
                    <a:tint val="75000"/>
                  </a:schemeClr>
                </a:solidFill>
              </a:defRPr>
            </a:lvl1pPr>
            <a:lvl2pPr marL="482163" indent="0">
              <a:buNone/>
              <a:defRPr sz="2109">
                <a:solidFill>
                  <a:schemeClr val="tx1">
                    <a:tint val="75000"/>
                  </a:schemeClr>
                </a:solidFill>
              </a:defRPr>
            </a:lvl2pPr>
            <a:lvl3pPr marL="96432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3pPr>
            <a:lvl4pPr marL="1446489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4pPr>
            <a:lvl5pPr marL="1928652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5pPr>
            <a:lvl6pPr marL="2410816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6pPr>
            <a:lvl7pPr marL="2892979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7pPr>
            <a:lvl8pPr marL="3375142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8pPr>
            <a:lvl9pPr marL="3857305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561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4039" y="1925358"/>
            <a:ext cx="5464969" cy="45890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9742" y="1925358"/>
            <a:ext cx="5464969" cy="45890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244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714" y="385072"/>
            <a:ext cx="11090672" cy="139797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5715" y="1773004"/>
            <a:ext cx="5439853" cy="868922"/>
          </a:xfrm>
        </p:spPr>
        <p:txBody>
          <a:bodyPr anchor="b"/>
          <a:lstStyle>
            <a:lvl1pPr marL="0" indent="0">
              <a:buNone/>
              <a:defRPr sz="2531" b="1"/>
            </a:lvl1pPr>
            <a:lvl2pPr marL="482163" indent="0">
              <a:buNone/>
              <a:defRPr sz="2109" b="1"/>
            </a:lvl2pPr>
            <a:lvl3pPr marL="964326" indent="0">
              <a:buNone/>
              <a:defRPr sz="1898" b="1"/>
            </a:lvl3pPr>
            <a:lvl4pPr marL="1446489" indent="0">
              <a:buNone/>
              <a:defRPr sz="1687" b="1"/>
            </a:lvl4pPr>
            <a:lvl5pPr marL="1928652" indent="0">
              <a:buNone/>
              <a:defRPr sz="1687" b="1"/>
            </a:lvl5pPr>
            <a:lvl6pPr marL="2410816" indent="0">
              <a:buNone/>
              <a:defRPr sz="1687" b="1"/>
            </a:lvl6pPr>
            <a:lvl7pPr marL="2892979" indent="0">
              <a:buNone/>
              <a:defRPr sz="1687" b="1"/>
            </a:lvl7pPr>
            <a:lvl8pPr marL="3375142" indent="0">
              <a:buNone/>
              <a:defRPr sz="1687" b="1"/>
            </a:lvl8pPr>
            <a:lvl9pPr marL="3857305" indent="0">
              <a:buNone/>
              <a:defRPr sz="1687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5715" y="2641926"/>
            <a:ext cx="5439853" cy="38858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9742" y="1773004"/>
            <a:ext cx="5466644" cy="868922"/>
          </a:xfrm>
        </p:spPr>
        <p:txBody>
          <a:bodyPr anchor="b"/>
          <a:lstStyle>
            <a:lvl1pPr marL="0" indent="0">
              <a:buNone/>
              <a:defRPr sz="2531" b="1"/>
            </a:lvl1pPr>
            <a:lvl2pPr marL="482163" indent="0">
              <a:buNone/>
              <a:defRPr sz="2109" b="1"/>
            </a:lvl2pPr>
            <a:lvl3pPr marL="964326" indent="0">
              <a:buNone/>
              <a:defRPr sz="1898" b="1"/>
            </a:lvl3pPr>
            <a:lvl4pPr marL="1446489" indent="0">
              <a:buNone/>
              <a:defRPr sz="1687" b="1"/>
            </a:lvl4pPr>
            <a:lvl5pPr marL="1928652" indent="0">
              <a:buNone/>
              <a:defRPr sz="1687" b="1"/>
            </a:lvl5pPr>
            <a:lvl6pPr marL="2410816" indent="0">
              <a:buNone/>
              <a:defRPr sz="1687" b="1"/>
            </a:lvl6pPr>
            <a:lvl7pPr marL="2892979" indent="0">
              <a:buNone/>
              <a:defRPr sz="1687" b="1"/>
            </a:lvl7pPr>
            <a:lvl8pPr marL="3375142" indent="0">
              <a:buNone/>
              <a:defRPr sz="1687" b="1"/>
            </a:lvl8pPr>
            <a:lvl9pPr marL="3857305" indent="0">
              <a:buNone/>
              <a:defRPr sz="1687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9742" y="2641926"/>
            <a:ext cx="5466644" cy="38858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519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881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156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810914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0" y="1"/>
            <a:ext cx="11387182" cy="7232650"/>
          </a:xfrm>
          <a:custGeom>
            <a:avLst/>
            <a:gdLst>
              <a:gd name="T0" fmla="*/ 0 w 5053"/>
              <a:gd name="T1" fmla="*/ 0 h 3209"/>
              <a:gd name="T2" fmla="*/ 5053 w 5053"/>
              <a:gd name="T3" fmla="*/ 0 h 3209"/>
              <a:gd name="T4" fmla="*/ 4314 w 5053"/>
              <a:gd name="T5" fmla="*/ 3209 h 3209"/>
              <a:gd name="T6" fmla="*/ 0 w 5053"/>
              <a:gd name="T7" fmla="*/ 3209 h 3209"/>
              <a:gd name="T8" fmla="*/ 0 w 5053"/>
              <a:gd name="T9" fmla="*/ 0 h 3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53" h="3209">
                <a:moveTo>
                  <a:pt x="0" y="0"/>
                </a:moveTo>
                <a:lnTo>
                  <a:pt x="5053" y="0"/>
                </a:lnTo>
                <a:lnTo>
                  <a:pt x="4314" y="3209"/>
                </a:lnTo>
                <a:lnTo>
                  <a:pt x="0" y="320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7205481" y="1"/>
            <a:ext cx="5653269" cy="7232650"/>
          </a:xfrm>
          <a:custGeom>
            <a:avLst/>
            <a:gdLst>
              <a:gd name="T0" fmla="*/ 0 w 1822"/>
              <a:gd name="T1" fmla="*/ 0 h 3209"/>
              <a:gd name="T2" fmla="*/ 1822 w 1822"/>
              <a:gd name="T3" fmla="*/ 0 h 3209"/>
              <a:gd name="T4" fmla="*/ 1822 w 1822"/>
              <a:gd name="T5" fmla="*/ 3209 h 3209"/>
              <a:gd name="T6" fmla="*/ 1410 w 1822"/>
              <a:gd name="T7" fmla="*/ 3209 h 3209"/>
              <a:gd name="T8" fmla="*/ 0 w 1822"/>
              <a:gd name="T9" fmla="*/ 0 h 3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2" h="3209">
                <a:moveTo>
                  <a:pt x="0" y="0"/>
                </a:moveTo>
                <a:lnTo>
                  <a:pt x="1822" y="0"/>
                </a:lnTo>
                <a:lnTo>
                  <a:pt x="1822" y="3209"/>
                </a:lnTo>
                <a:lnTo>
                  <a:pt x="1410" y="3209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>
              <a:grayscl/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48119" r="-79325"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淘宝网chenying0907出品 259"/>
          <p:cNvSpPr>
            <a:spLocks noChangeArrowheads="1"/>
          </p:cNvSpPr>
          <p:nvPr/>
        </p:nvSpPr>
        <p:spPr bwMode="auto">
          <a:xfrm>
            <a:off x="884544" y="5556091"/>
            <a:ext cx="632093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800" dirty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：优品</a:t>
            </a:r>
            <a:r>
              <a:rPr lang="en-US" altLang="zh-CN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1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" name="淘宝网chenying0907出品 259"/>
          <p:cNvSpPr>
            <a:spLocks noChangeArrowheads="1"/>
          </p:cNvSpPr>
          <p:nvPr/>
        </p:nvSpPr>
        <p:spPr bwMode="auto">
          <a:xfrm>
            <a:off x="884542" y="4071099"/>
            <a:ext cx="661348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年终总结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新年计划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销售培训</a:t>
            </a: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商业计划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淘宝网chenying0907出品 259"/>
          <p:cNvSpPr>
            <a:spLocks noChangeArrowheads="1"/>
          </p:cNvSpPr>
          <p:nvPr/>
        </p:nvSpPr>
        <p:spPr bwMode="auto">
          <a:xfrm>
            <a:off x="884542" y="3055491"/>
            <a:ext cx="698499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工作汇报总结</a:t>
            </a:r>
            <a:r>
              <a:rPr lang="zh-CN" altLang="en-US" sz="6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模板</a:t>
            </a:r>
            <a:endParaRPr lang="en-US" altLang="zh-CN" sz="6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7205481" y="1"/>
            <a:ext cx="5653269" cy="7232650"/>
          </a:xfrm>
          <a:custGeom>
            <a:avLst/>
            <a:gdLst>
              <a:gd name="T0" fmla="*/ 0 w 1822"/>
              <a:gd name="T1" fmla="*/ 0 h 3209"/>
              <a:gd name="T2" fmla="*/ 1822 w 1822"/>
              <a:gd name="T3" fmla="*/ 0 h 3209"/>
              <a:gd name="T4" fmla="*/ 1822 w 1822"/>
              <a:gd name="T5" fmla="*/ 3209 h 3209"/>
              <a:gd name="T6" fmla="*/ 1410 w 1822"/>
              <a:gd name="T7" fmla="*/ 3209 h 3209"/>
              <a:gd name="T8" fmla="*/ 0 w 1822"/>
              <a:gd name="T9" fmla="*/ 0 h 3209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0"/>
                </a:lnTo>
                <a:close/>
              </a:path>
            </a:pathLst>
          </a:custGeom>
          <a:solidFill>
            <a:srgbClr val="D14E5B">
              <a:alpha val="80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3674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50"/>
                            </p:stCondLst>
                            <p:childTnLst>
                              <p:par>
                                <p:cTn id="2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850"/>
                            </p:stCondLst>
                            <p:childTnLst>
                              <p:par>
                                <p:cTn id="3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900"/>
                            </p:stCondLst>
                            <p:childTnLst>
                              <p:par>
                                <p:cTn id="5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3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4" grpId="0"/>
      <p:bldP spid="4" grpId="1"/>
      <p:bldP spid="5" grpId="0"/>
      <p:bldP spid="5" grpId="1"/>
      <p:bldP spid="8" grpId="0"/>
      <p:bldP spid="8" grpId="1"/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淘宝网chenying0907出品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淘宝网chenying0907出品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淘宝网chenying0907出品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淘宝网chenying0907出品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淘宝网chenying0907出品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淘宝网chenying0907出品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淘宝网chenying0907出品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淘宝网chenying0907出品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淘宝网chenying0907出品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淘宝网chenying0907出品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淘宝网chenying0907出品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淘宝网chenying0907出品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淘宝网chenying0907出品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淘宝网chenying0907出品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淘宝网chenying0907出品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淘宝网chenying0907出品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淘宝网chenying0907出品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030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 rot="4351113">
            <a:off x="5467143" y="2247983"/>
            <a:ext cx="4707118" cy="3246798"/>
            <a:chOff x="940378" y="1114346"/>
            <a:chExt cx="7056438" cy="4867275"/>
          </a:xfrm>
        </p:grpSpPr>
        <p:sp>
          <p:nvSpPr>
            <p:cNvPr id="6" name="Arc 682"/>
            <p:cNvSpPr>
              <a:spLocks/>
            </p:cNvSpPr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Arc 681"/>
            <p:cNvSpPr>
              <a:spLocks/>
            </p:cNvSpPr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Arc 683"/>
            <p:cNvSpPr>
              <a:spLocks/>
            </p:cNvSpPr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9044131" y="2350980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691733" y="577799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884612" y="412047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281977" y="5411695"/>
            <a:ext cx="436704" cy="436704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79899" y="2314089"/>
            <a:ext cx="627243" cy="627243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228261" y="4171444"/>
            <a:ext cx="436704" cy="436704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2679991" y="217783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679988" y="3337794"/>
            <a:ext cx="2980511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2679991" y="449775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09422" y="5657712"/>
            <a:ext cx="3014825" cy="370870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368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7" grpId="0"/>
      <p:bldP spid="28" grpId="0"/>
      <p:bldP spid="29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/>
          <p:cNvSpPr/>
          <p:nvPr/>
        </p:nvSpPr>
        <p:spPr>
          <a:xfrm>
            <a:off x="4429024" y="1960141"/>
            <a:ext cx="4101964" cy="4101964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AU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540262" y="2301904"/>
            <a:ext cx="1879488" cy="3418438"/>
            <a:chOff x="2777030" y="1276350"/>
            <a:chExt cx="1871170" cy="34033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7030" y="1276350"/>
              <a:ext cx="1871170" cy="3403312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2961703" y="1874759"/>
              <a:ext cx="1501824" cy="2211466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644771" y="2208822"/>
            <a:ext cx="904654" cy="904657"/>
            <a:chOff x="8197836" y="1898395"/>
            <a:chExt cx="1017919" cy="1017922"/>
          </a:xfrm>
        </p:grpSpPr>
        <p:sp>
          <p:nvSpPr>
            <p:cNvPr id="27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3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Shape 256"/>
            <p:cNvSpPr/>
            <p:nvPr/>
          </p:nvSpPr>
          <p:spPr>
            <a:xfrm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390335" y="2211918"/>
            <a:ext cx="904654" cy="904657"/>
            <a:chOff x="8197836" y="1898395"/>
            <a:chExt cx="1017919" cy="1017922"/>
          </a:xfrm>
        </p:grpSpPr>
        <p:sp>
          <p:nvSpPr>
            <p:cNvPr id="32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2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Shape 256"/>
            <p:cNvSpPr/>
            <p:nvPr/>
          </p:nvSpPr>
          <p:spPr>
            <a:xfrm flipH="1"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7640402" y="4900513"/>
            <a:ext cx="904654" cy="904657"/>
            <a:chOff x="8197836" y="1898395"/>
            <a:chExt cx="1017919" cy="1017922"/>
          </a:xfrm>
        </p:grpSpPr>
        <p:sp>
          <p:nvSpPr>
            <p:cNvPr id="41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5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Shape 256"/>
            <p:cNvSpPr/>
            <p:nvPr/>
          </p:nvSpPr>
          <p:spPr>
            <a:xfrm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422891" y="4904695"/>
            <a:ext cx="904654" cy="904657"/>
            <a:chOff x="8197836" y="1898395"/>
            <a:chExt cx="1017919" cy="1017922"/>
          </a:xfrm>
        </p:grpSpPr>
        <p:sp>
          <p:nvSpPr>
            <p:cNvPr id="44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4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Shape 256"/>
            <p:cNvSpPr/>
            <p:nvPr/>
          </p:nvSpPr>
          <p:spPr>
            <a:xfrm flipH="1"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8"/>
          <p:cNvSpPr txBox="1">
            <a:spLocks/>
          </p:cNvSpPr>
          <p:nvPr/>
        </p:nvSpPr>
        <p:spPr>
          <a:xfrm>
            <a:off x="2454434" y="2295525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9"/>
          <p:cNvSpPr txBox="1">
            <a:spLocks/>
          </p:cNvSpPr>
          <p:nvPr/>
        </p:nvSpPr>
        <p:spPr>
          <a:xfrm>
            <a:off x="1949609" y="2547938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8"/>
          <p:cNvSpPr txBox="1">
            <a:spLocks/>
          </p:cNvSpPr>
          <p:nvPr/>
        </p:nvSpPr>
        <p:spPr>
          <a:xfrm>
            <a:off x="8756809" y="2295525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9"/>
          <p:cNvSpPr txBox="1">
            <a:spLocks/>
          </p:cNvSpPr>
          <p:nvPr/>
        </p:nvSpPr>
        <p:spPr>
          <a:xfrm>
            <a:off x="8756809" y="2547938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8"/>
          <p:cNvSpPr txBox="1">
            <a:spLocks/>
          </p:cNvSpPr>
          <p:nvPr/>
        </p:nvSpPr>
        <p:spPr>
          <a:xfrm>
            <a:off x="2454434" y="4966153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9"/>
          <p:cNvSpPr txBox="1">
            <a:spLocks/>
          </p:cNvSpPr>
          <p:nvPr/>
        </p:nvSpPr>
        <p:spPr>
          <a:xfrm>
            <a:off x="1949609" y="5218566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8756809" y="4966153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8756809" y="5218566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5400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1" grpId="0" build="p"/>
      <p:bldP spid="22" grpId="0" build="p"/>
      <p:bldP spid="23" grpId="0" build="p"/>
      <p:bldP spid="24" grpId="0" build="p"/>
      <p:bldP spid="25" grpId="0" build="p"/>
      <p:bldP spid="30" grpId="0" build="p"/>
      <p:bldP spid="34" grpId="0" build="p"/>
      <p:bldP spid="3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530139" y="3197127"/>
            <a:ext cx="4801314" cy="153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</a:p>
          <a:p>
            <a:pPr algn="r"/>
            <a:r>
              <a:rPr lang="zh-CN" altLang="en-US" sz="6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5124" name="淘宝网chenying0907出品 10"/>
          <p:cNvSpPr>
            <a:spLocks noChangeArrowheads="1"/>
          </p:cNvSpPr>
          <p:nvPr/>
        </p:nvSpPr>
        <p:spPr bwMode="auto">
          <a:xfrm>
            <a:off x="3485529" y="2520708"/>
            <a:ext cx="384592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2017 annual work summary</a:t>
            </a:r>
            <a:endParaRPr lang="zh-CN" altLang="en-US" sz="200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淘宝网chenying0907出品 11"/>
          <p:cNvSpPr>
            <a:spLocks noChangeShapeType="1"/>
          </p:cNvSpPr>
          <p:nvPr/>
        </p:nvSpPr>
        <p:spPr bwMode="auto">
          <a:xfrm>
            <a:off x="1826905" y="2957656"/>
            <a:ext cx="5504548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422714" y="2021941"/>
            <a:ext cx="3021981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98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9899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8403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淘宝网chenying0907出品 3"/>
          <p:cNvGrpSpPr>
            <a:grpSpLocks/>
          </p:cNvGrpSpPr>
          <p:nvPr/>
        </p:nvGrpSpPr>
        <p:grpSpPr bwMode="auto">
          <a:xfrm>
            <a:off x="1179007" y="2858420"/>
            <a:ext cx="3107361" cy="3643113"/>
            <a:chOff x="1054100" y="2125444"/>
            <a:chExt cx="2209800" cy="2590800"/>
          </a:xfrm>
        </p:grpSpPr>
        <p:sp>
          <p:nvSpPr>
            <p:cNvPr id="3" name="淘宝网chenying0907出品 2"/>
            <p:cNvSpPr/>
            <p:nvPr/>
          </p:nvSpPr>
          <p:spPr>
            <a:xfrm>
              <a:off x="1054100" y="2125444"/>
              <a:ext cx="2209800" cy="6667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淘宝网chenying0907出品 43"/>
            <p:cNvSpPr/>
            <p:nvPr/>
          </p:nvSpPr>
          <p:spPr>
            <a:xfrm>
              <a:off x="1054100" y="2798544"/>
              <a:ext cx="2209800" cy="1917700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77" name="淘宝网chenying0907出品 13"/>
            <p:cNvSpPr txBox="1">
              <a:spLocks noChangeArrowheads="1"/>
            </p:cNvSpPr>
            <p:nvPr/>
          </p:nvSpPr>
          <p:spPr bwMode="auto">
            <a:xfrm>
              <a:off x="1757160" y="21529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65%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3" name="十字形 62"/>
            <p:cNvSpPr/>
            <p:nvPr/>
          </p:nvSpPr>
          <p:spPr>
            <a:xfrm>
              <a:off x="15287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淘宝网chenying0907出品 4"/>
          <p:cNvGrpSpPr>
            <a:grpSpLocks/>
          </p:cNvGrpSpPr>
          <p:nvPr/>
        </p:nvGrpSpPr>
        <p:grpSpPr bwMode="auto">
          <a:xfrm>
            <a:off x="4982844" y="2624028"/>
            <a:ext cx="3107360" cy="3877505"/>
            <a:chOff x="3498850" y="1958756"/>
            <a:chExt cx="2209800" cy="2757488"/>
          </a:xfrm>
        </p:grpSpPr>
        <p:sp>
          <p:nvSpPr>
            <p:cNvPr id="42" name="淘宝网chenying0907出品 41"/>
            <p:cNvSpPr/>
            <p:nvPr/>
          </p:nvSpPr>
          <p:spPr>
            <a:xfrm>
              <a:off x="3498850" y="1958756"/>
              <a:ext cx="2209800" cy="8334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淘宝网chenying0907出品 44"/>
            <p:cNvSpPr/>
            <p:nvPr/>
          </p:nvSpPr>
          <p:spPr>
            <a:xfrm>
              <a:off x="3498850" y="2798544"/>
              <a:ext cx="2209800" cy="1917700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70" name="淘宝网chenying0907出品 13"/>
            <p:cNvSpPr txBox="1">
              <a:spLocks noChangeArrowheads="1"/>
            </p:cNvSpPr>
            <p:nvPr/>
          </p:nvSpPr>
          <p:spPr bwMode="auto">
            <a:xfrm>
              <a:off x="4247929" y="2064097"/>
              <a:ext cx="1054706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85%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4" name="十字形 63"/>
            <p:cNvSpPr/>
            <p:nvPr/>
          </p:nvSpPr>
          <p:spPr>
            <a:xfrm>
              <a:off x="4032232" y="23064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淘宝网chenying0907出品 5"/>
          <p:cNvGrpSpPr>
            <a:grpSpLocks/>
          </p:cNvGrpSpPr>
          <p:nvPr/>
        </p:nvGrpSpPr>
        <p:grpSpPr bwMode="auto">
          <a:xfrm>
            <a:off x="8786682" y="2858420"/>
            <a:ext cx="3107360" cy="3643113"/>
            <a:chOff x="5943600" y="2125444"/>
            <a:chExt cx="2209800" cy="2590800"/>
          </a:xfrm>
        </p:grpSpPr>
        <p:sp>
          <p:nvSpPr>
            <p:cNvPr id="43" name="淘宝网chenying0907出品 42"/>
            <p:cNvSpPr/>
            <p:nvPr/>
          </p:nvSpPr>
          <p:spPr>
            <a:xfrm>
              <a:off x="5943600" y="2125444"/>
              <a:ext cx="2209800" cy="6667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淘宝网chenying0907出品 45"/>
            <p:cNvSpPr/>
            <p:nvPr/>
          </p:nvSpPr>
          <p:spPr>
            <a:xfrm>
              <a:off x="5943600" y="2798544"/>
              <a:ext cx="2209800" cy="1917700"/>
            </a:xfrm>
            <a:prstGeom prst="rect">
              <a:avLst/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63" name="淘宝网chenying0907出品 13"/>
            <p:cNvSpPr txBox="1">
              <a:spLocks noChangeArrowheads="1"/>
            </p:cNvSpPr>
            <p:nvPr/>
          </p:nvSpPr>
          <p:spPr bwMode="auto">
            <a:xfrm>
              <a:off x="6660929" y="2152997"/>
              <a:ext cx="1054706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40%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5" name="十字形 64"/>
            <p:cNvSpPr/>
            <p:nvPr/>
          </p:nvSpPr>
          <p:spPr>
            <a:xfrm>
              <a:off x="6445232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itle 13"/>
          <p:cNvSpPr txBox="1">
            <a:spLocks/>
          </p:cNvSpPr>
          <p:nvPr/>
        </p:nvSpPr>
        <p:spPr bwMode="auto">
          <a:xfrm>
            <a:off x="1218344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2" name="Title 13"/>
          <p:cNvSpPr txBox="1">
            <a:spLocks/>
          </p:cNvSpPr>
          <p:nvPr/>
        </p:nvSpPr>
        <p:spPr bwMode="auto">
          <a:xfrm>
            <a:off x="4986781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3" name="Title 13"/>
          <p:cNvSpPr txBox="1">
            <a:spLocks/>
          </p:cNvSpPr>
          <p:nvPr/>
        </p:nvSpPr>
        <p:spPr bwMode="auto">
          <a:xfrm>
            <a:off x="8806351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621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500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103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81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47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530139" y="3197127"/>
            <a:ext cx="4801314" cy="153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</a:p>
          <a:p>
            <a:pPr algn="r"/>
            <a:r>
              <a:rPr lang="zh-CN" altLang="en-US" sz="6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5124" name="淘宝网chenying0907出品 10"/>
          <p:cNvSpPr>
            <a:spLocks noChangeArrowheads="1"/>
          </p:cNvSpPr>
          <p:nvPr/>
        </p:nvSpPr>
        <p:spPr bwMode="auto">
          <a:xfrm>
            <a:off x="3485529" y="2520708"/>
            <a:ext cx="384592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2017 annual work summary</a:t>
            </a:r>
            <a:endParaRPr lang="zh-CN" altLang="en-US" sz="200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淘宝网chenying0907出品 11"/>
          <p:cNvSpPr>
            <a:spLocks noChangeShapeType="1"/>
          </p:cNvSpPr>
          <p:nvPr/>
        </p:nvSpPr>
        <p:spPr bwMode="auto">
          <a:xfrm>
            <a:off x="1826905" y="2957656"/>
            <a:ext cx="5504548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422714" y="2021941"/>
            <a:ext cx="3021981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98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9899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16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淘宝网chenying0907出品 7"/>
          <p:cNvGrpSpPr>
            <a:grpSpLocks/>
          </p:cNvGrpSpPr>
          <p:nvPr/>
        </p:nvGrpSpPr>
        <p:grpSpPr bwMode="auto">
          <a:xfrm>
            <a:off x="8447374" y="2587308"/>
            <a:ext cx="3960099" cy="1528470"/>
            <a:chOff x="2872440" y="650416"/>
            <a:chExt cx="2814809" cy="1087127"/>
          </a:xfrm>
        </p:grpSpPr>
        <p:sp>
          <p:nvSpPr>
            <p:cNvPr id="21" name="淘宝网chenying0907出品 66"/>
            <p:cNvSpPr txBox="1">
              <a:spLocks noChangeArrowheads="1"/>
            </p:cNvSpPr>
            <p:nvPr/>
          </p:nvSpPr>
          <p:spPr bwMode="auto">
            <a:xfrm>
              <a:off x="2872440" y="949479"/>
              <a:ext cx="2814809" cy="78806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lIns="0" tIns="0" rIns="0" bIns="0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  </a:r>
            </a:p>
          </p:txBody>
        </p:sp>
        <p:sp>
          <p:nvSpPr>
            <p:cNvPr id="21529" name="淘宝网chenying0907出品 13"/>
            <p:cNvSpPr txBox="1">
              <a:spLocks noChangeArrowheads="1"/>
            </p:cNvSpPr>
            <p:nvPr/>
          </p:nvSpPr>
          <p:spPr bwMode="auto">
            <a:xfrm>
              <a:off x="2872440" y="650416"/>
              <a:ext cx="1312592" cy="17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" name="淘宝网chenying0907出品 1"/>
          <p:cNvSpPr/>
          <p:nvPr/>
        </p:nvSpPr>
        <p:spPr>
          <a:xfrm>
            <a:off x="7996450" y="1"/>
            <a:ext cx="4861948" cy="1515732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淘宝网chenying0907出品 38"/>
          <p:cNvSpPr/>
          <p:nvPr/>
        </p:nvSpPr>
        <p:spPr>
          <a:xfrm>
            <a:off x="7996450" y="5705758"/>
            <a:ext cx="4861948" cy="1526892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淘宝网chenying0907出品 40"/>
          <p:cNvSpPr/>
          <p:nvPr/>
        </p:nvSpPr>
        <p:spPr>
          <a:xfrm>
            <a:off x="7996450" y="1640741"/>
            <a:ext cx="4861948" cy="3931079"/>
          </a:xfrm>
          <a:custGeom>
            <a:avLst/>
            <a:gdLst>
              <a:gd name="connsiteX0" fmla="*/ 0 w 3457575"/>
              <a:gd name="connsiteY0" fmla="*/ 0 h 2796096"/>
              <a:gd name="connsiteX1" fmla="*/ 3457575 w 3457575"/>
              <a:gd name="connsiteY1" fmla="*/ 0 h 2796096"/>
              <a:gd name="connsiteX2" fmla="*/ 3457575 w 3457575"/>
              <a:gd name="connsiteY2" fmla="*/ 2796096 h 2796096"/>
              <a:gd name="connsiteX3" fmla="*/ 0 w 3457575"/>
              <a:gd name="connsiteY3" fmla="*/ 2796096 h 2796096"/>
              <a:gd name="connsiteX4" fmla="*/ 0 w 3457575"/>
              <a:gd name="connsiteY4" fmla="*/ 0 h 2796096"/>
              <a:gd name="connsiteX5" fmla="*/ 85726 w 3457575"/>
              <a:gd name="connsiteY5" fmla="*/ 86496 h 2796096"/>
              <a:gd name="connsiteX6" fmla="*/ 85726 w 3457575"/>
              <a:gd name="connsiteY6" fmla="*/ 2698618 h 2796096"/>
              <a:gd name="connsiteX7" fmla="*/ 3371852 w 3457575"/>
              <a:gd name="connsiteY7" fmla="*/ 2698618 h 2796096"/>
              <a:gd name="connsiteX8" fmla="*/ 3371852 w 3457575"/>
              <a:gd name="connsiteY8" fmla="*/ 86496 h 2796096"/>
              <a:gd name="connsiteX9" fmla="*/ 85726 w 3457575"/>
              <a:gd name="connsiteY9" fmla="*/ 86496 h 2796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57575" h="2796096">
                <a:moveTo>
                  <a:pt x="0" y="0"/>
                </a:moveTo>
                <a:lnTo>
                  <a:pt x="3457575" y="0"/>
                </a:lnTo>
                <a:lnTo>
                  <a:pt x="3457575" y="2796096"/>
                </a:lnTo>
                <a:lnTo>
                  <a:pt x="0" y="2796096"/>
                </a:lnTo>
                <a:lnTo>
                  <a:pt x="0" y="0"/>
                </a:lnTo>
                <a:close/>
                <a:moveTo>
                  <a:pt x="85726" y="86496"/>
                </a:moveTo>
                <a:lnTo>
                  <a:pt x="85726" y="2698618"/>
                </a:lnTo>
                <a:lnTo>
                  <a:pt x="3371852" y="2698618"/>
                </a:lnTo>
                <a:lnTo>
                  <a:pt x="3371852" y="86496"/>
                </a:lnTo>
                <a:lnTo>
                  <a:pt x="85726" y="864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" name="淘宝网chenying0907出品 55"/>
          <p:cNvGrpSpPr>
            <a:grpSpLocks/>
          </p:cNvGrpSpPr>
          <p:nvPr/>
        </p:nvGrpSpPr>
        <p:grpSpPr bwMode="auto">
          <a:xfrm>
            <a:off x="802147" y="1443283"/>
            <a:ext cx="6425397" cy="1353786"/>
            <a:chOff x="5125834" y="3704193"/>
            <a:chExt cx="4569611" cy="962571"/>
          </a:xfrm>
        </p:grpSpPr>
        <p:sp>
          <p:nvSpPr>
            <p:cNvPr id="57" name="淘宝网chenying0907出品 66"/>
            <p:cNvSpPr txBox="1">
              <a:spLocks noChangeArrowheads="1"/>
            </p:cNvSpPr>
            <p:nvPr/>
          </p:nvSpPr>
          <p:spPr bwMode="auto">
            <a:xfrm>
              <a:off x="5125835" y="4010256"/>
              <a:ext cx="4569610" cy="65650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0" tIns="0" rIns="0" bIns="0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  </a:r>
            </a:p>
          </p:txBody>
        </p:sp>
        <p:sp>
          <p:nvSpPr>
            <p:cNvPr id="21527" name="淘宝网chenying0907出品 66"/>
            <p:cNvSpPr txBox="1">
              <a:spLocks noChangeArrowheads="1"/>
            </p:cNvSpPr>
            <p:nvPr/>
          </p:nvSpPr>
          <p:spPr bwMode="auto">
            <a:xfrm>
              <a:off x="5125834" y="3704193"/>
              <a:ext cx="1869231" cy="218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zh-CN" altLang="en-US" sz="2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7" name="十字形 6"/>
          <p:cNvSpPr/>
          <p:nvPr/>
        </p:nvSpPr>
        <p:spPr>
          <a:xfrm>
            <a:off x="8594706" y="4810607"/>
            <a:ext cx="388420" cy="388420"/>
          </a:xfrm>
          <a:prstGeom prst="plus">
            <a:avLst>
              <a:gd name="adj" fmla="val 4138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" name="淘宝网chenying0907出品 2"/>
          <p:cNvGrpSpPr>
            <a:grpSpLocks/>
          </p:cNvGrpSpPr>
          <p:nvPr/>
        </p:nvGrpSpPr>
        <p:grpSpPr bwMode="auto">
          <a:xfrm>
            <a:off x="812800" y="4042691"/>
            <a:ext cx="6414744" cy="1002312"/>
            <a:chOff x="546100" y="2874940"/>
            <a:chExt cx="4561846" cy="713364"/>
          </a:xfrm>
        </p:grpSpPr>
        <p:grpSp>
          <p:nvGrpSpPr>
            <p:cNvPr id="21520" name="淘宝网chenying0907出品 8"/>
            <p:cNvGrpSpPr>
              <a:grpSpLocks/>
            </p:cNvGrpSpPr>
            <p:nvPr/>
          </p:nvGrpSpPr>
          <p:grpSpPr bwMode="auto">
            <a:xfrm>
              <a:off x="546100" y="2895600"/>
              <a:ext cx="692704" cy="692704"/>
              <a:chOff x="584200" y="2946400"/>
              <a:chExt cx="692704" cy="692704"/>
            </a:xfrm>
          </p:grpSpPr>
          <p:sp>
            <p:nvSpPr>
              <p:cNvPr id="8" name="淘宝网chenying0907出品 7"/>
              <p:cNvSpPr/>
              <p:nvPr/>
            </p:nvSpPr>
            <p:spPr>
              <a:xfrm>
                <a:off x="584200" y="2946400"/>
                <a:ext cx="692150" cy="692704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lnSpc>
                    <a:spcPct val="150000"/>
                  </a:lnSpc>
                  <a:defRPr/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9" name="淘宝网chenying0907出品 67"/>
              <p:cNvGrpSpPr/>
              <p:nvPr/>
            </p:nvGrpSpPr>
            <p:grpSpPr bwMode="auto">
              <a:xfrm>
                <a:off x="724526" y="3119526"/>
                <a:ext cx="412052" cy="346452"/>
                <a:chOff x="7321551" y="763588"/>
                <a:chExt cx="1050925" cy="882650"/>
              </a:xfrm>
              <a:solidFill>
                <a:schemeClr val="bg1"/>
              </a:solidFill>
            </p:grpSpPr>
            <p:sp>
              <p:nvSpPr>
                <p:cNvPr id="69" name="Freeform 11"/>
                <p:cNvSpPr>
                  <a:spLocks noEditPoints="1"/>
                </p:cNvSpPr>
                <p:nvPr/>
              </p:nvSpPr>
              <p:spPr bwMode="auto">
                <a:xfrm>
                  <a:off x="7321551" y="763588"/>
                  <a:ext cx="744538" cy="704850"/>
                </a:xfrm>
                <a:custGeom>
                  <a:avLst/>
                  <a:gdLst>
                    <a:gd name="T0" fmla="*/ 86 w 90"/>
                    <a:gd name="T1" fmla="*/ 32 h 83"/>
                    <a:gd name="T2" fmla="*/ 90 w 90"/>
                    <a:gd name="T3" fmla="*/ 32 h 83"/>
                    <a:gd name="T4" fmla="*/ 45 w 90"/>
                    <a:gd name="T5" fmla="*/ 0 h 83"/>
                    <a:gd name="T6" fmla="*/ 0 w 90"/>
                    <a:gd name="T7" fmla="*/ 39 h 83"/>
                    <a:gd name="T8" fmla="*/ 18 w 90"/>
                    <a:gd name="T9" fmla="*/ 69 h 83"/>
                    <a:gd name="T10" fmla="*/ 13 w 90"/>
                    <a:gd name="T11" fmla="*/ 83 h 83"/>
                    <a:gd name="T12" fmla="*/ 29 w 90"/>
                    <a:gd name="T13" fmla="*/ 75 h 83"/>
                    <a:gd name="T14" fmla="*/ 45 w 90"/>
                    <a:gd name="T15" fmla="*/ 77 h 83"/>
                    <a:gd name="T16" fmla="*/ 49 w 90"/>
                    <a:gd name="T17" fmla="*/ 77 h 83"/>
                    <a:gd name="T18" fmla="*/ 48 w 90"/>
                    <a:gd name="T19" fmla="*/ 67 h 83"/>
                    <a:gd name="T20" fmla="*/ 86 w 90"/>
                    <a:gd name="T21" fmla="*/ 32 h 83"/>
                    <a:gd name="T22" fmla="*/ 62 w 90"/>
                    <a:gd name="T23" fmla="*/ 19 h 83"/>
                    <a:gd name="T24" fmla="*/ 67 w 90"/>
                    <a:gd name="T25" fmla="*/ 25 h 83"/>
                    <a:gd name="T26" fmla="*/ 62 w 90"/>
                    <a:gd name="T27" fmla="*/ 31 h 83"/>
                    <a:gd name="T28" fmla="*/ 55 w 90"/>
                    <a:gd name="T29" fmla="*/ 25 h 83"/>
                    <a:gd name="T30" fmla="*/ 62 w 90"/>
                    <a:gd name="T31" fmla="*/ 19 h 83"/>
                    <a:gd name="T32" fmla="*/ 30 w 90"/>
                    <a:gd name="T33" fmla="*/ 31 h 83"/>
                    <a:gd name="T34" fmla="*/ 23 w 90"/>
                    <a:gd name="T35" fmla="*/ 25 h 83"/>
                    <a:gd name="T36" fmla="*/ 30 w 90"/>
                    <a:gd name="T37" fmla="*/ 19 h 83"/>
                    <a:gd name="T38" fmla="*/ 36 w 90"/>
                    <a:gd name="T39" fmla="*/ 25 h 83"/>
                    <a:gd name="T40" fmla="*/ 30 w 90"/>
                    <a:gd name="T41" fmla="*/ 31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0" h="83">
                      <a:moveTo>
                        <a:pt x="86" y="32"/>
                      </a:moveTo>
                      <a:cubicBezTo>
                        <a:pt x="87" y="32"/>
                        <a:pt x="89" y="32"/>
                        <a:pt x="90" y="32"/>
                      </a:cubicBezTo>
                      <a:cubicBezTo>
                        <a:pt x="86" y="14"/>
                        <a:pt x="67" y="0"/>
                        <a:pt x="45" y="0"/>
                      </a:cubicBezTo>
                      <a:cubicBezTo>
                        <a:pt x="20" y="0"/>
                        <a:pt x="0" y="17"/>
                        <a:pt x="0" y="39"/>
                      </a:cubicBezTo>
                      <a:cubicBezTo>
                        <a:pt x="0" y="51"/>
                        <a:pt x="6" y="61"/>
                        <a:pt x="18" y="69"/>
                      </a:cubicBezTo>
                      <a:cubicBezTo>
                        <a:pt x="13" y="83"/>
                        <a:pt x="13" y="83"/>
                        <a:pt x="13" y="83"/>
                      </a:cubicBezTo>
                      <a:cubicBezTo>
                        <a:pt x="29" y="75"/>
                        <a:pt x="29" y="75"/>
                        <a:pt x="29" y="75"/>
                      </a:cubicBezTo>
                      <a:cubicBezTo>
                        <a:pt x="35" y="76"/>
                        <a:pt x="39" y="77"/>
                        <a:pt x="45" y="77"/>
                      </a:cubicBezTo>
                      <a:cubicBezTo>
                        <a:pt x="46" y="77"/>
                        <a:pt x="48" y="77"/>
                        <a:pt x="49" y="77"/>
                      </a:cubicBezTo>
                      <a:cubicBezTo>
                        <a:pt x="48" y="74"/>
                        <a:pt x="48" y="71"/>
                        <a:pt x="48" y="67"/>
                      </a:cubicBezTo>
                      <a:cubicBezTo>
                        <a:pt x="48" y="48"/>
                        <a:pt x="65" y="32"/>
                        <a:pt x="86" y="32"/>
                      </a:cubicBezTo>
                      <a:close/>
                      <a:moveTo>
                        <a:pt x="62" y="19"/>
                      </a:moveTo>
                      <a:cubicBezTo>
                        <a:pt x="65" y="19"/>
                        <a:pt x="67" y="22"/>
                        <a:pt x="67" y="25"/>
                      </a:cubicBezTo>
                      <a:cubicBezTo>
                        <a:pt x="67" y="29"/>
                        <a:pt x="65" y="31"/>
                        <a:pt x="62" y="31"/>
                      </a:cubicBezTo>
                      <a:cubicBezTo>
                        <a:pt x="58" y="31"/>
                        <a:pt x="55" y="29"/>
                        <a:pt x="55" y="25"/>
                      </a:cubicBezTo>
                      <a:cubicBezTo>
                        <a:pt x="55" y="22"/>
                        <a:pt x="58" y="19"/>
                        <a:pt x="62" y="19"/>
                      </a:cubicBezTo>
                      <a:close/>
                      <a:moveTo>
                        <a:pt x="30" y="31"/>
                      </a:moveTo>
                      <a:cubicBezTo>
                        <a:pt x="27" y="31"/>
                        <a:pt x="23" y="29"/>
                        <a:pt x="23" y="25"/>
                      </a:cubicBezTo>
                      <a:cubicBezTo>
                        <a:pt x="23" y="22"/>
                        <a:pt x="27" y="19"/>
                        <a:pt x="30" y="19"/>
                      </a:cubicBezTo>
                      <a:cubicBezTo>
                        <a:pt x="33" y="19"/>
                        <a:pt x="36" y="22"/>
                        <a:pt x="36" y="25"/>
                      </a:cubicBezTo>
                      <a:cubicBezTo>
                        <a:pt x="36" y="29"/>
                        <a:pt x="33" y="31"/>
                        <a:pt x="30" y="3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12"/>
                <p:cNvSpPr>
                  <a:spLocks noEditPoints="1"/>
                </p:cNvSpPr>
                <p:nvPr/>
              </p:nvSpPr>
              <p:spPr bwMode="auto">
                <a:xfrm>
                  <a:off x="7735888" y="1052513"/>
                  <a:ext cx="636588" cy="593725"/>
                </a:xfrm>
                <a:custGeom>
                  <a:avLst/>
                  <a:gdLst>
                    <a:gd name="T0" fmla="*/ 77 w 77"/>
                    <a:gd name="T1" fmla="*/ 33 h 70"/>
                    <a:gd name="T2" fmla="*/ 39 w 77"/>
                    <a:gd name="T3" fmla="*/ 0 h 70"/>
                    <a:gd name="T4" fmla="*/ 0 w 77"/>
                    <a:gd name="T5" fmla="*/ 33 h 70"/>
                    <a:gd name="T6" fmla="*/ 39 w 77"/>
                    <a:gd name="T7" fmla="*/ 66 h 70"/>
                    <a:gd name="T8" fmla="*/ 52 w 77"/>
                    <a:gd name="T9" fmla="*/ 63 h 70"/>
                    <a:gd name="T10" fmla="*/ 65 w 77"/>
                    <a:gd name="T11" fmla="*/ 70 h 70"/>
                    <a:gd name="T12" fmla="*/ 61 w 77"/>
                    <a:gd name="T13" fmla="*/ 59 h 70"/>
                    <a:gd name="T14" fmla="*/ 77 w 77"/>
                    <a:gd name="T15" fmla="*/ 33 h 70"/>
                    <a:gd name="T16" fmla="*/ 26 w 77"/>
                    <a:gd name="T17" fmla="*/ 27 h 70"/>
                    <a:gd name="T18" fmla="*/ 22 w 77"/>
                    <a:gd name="T19" fmla="*/ 23 h 70"/>
                    <a:gd name="T20" fmla="*/ 26 w 77"/>
                    <a:gd name="T21" fmla="*/ 18 h 70"/>
                    <a:gd name="T22" fmla="*/ 32 w 77"/>
                    <a:gd name="T23" fmla="*/ 23 h 70"/>
                    <a:gd name="T24" fmla="*/ 26 w 77"/>
                    <a:gd name="T25" fmla="*/ 27 h 70"/>
                    <a:gd name="T26" fmla="*/ 51 w 77"/>
                    <a:gd name="T27" fmla="*/ 27 h 70"/>
                    <a:gd name="T28" fmla="*/ 47 w 77"/>
                    <a:gd name="T29" fmla="*/ 23 h 70"/>
                    <a:gd name="T30" fmla="*/ 51 w 77"/>
                    <a:gd name="T31" fmla="*/ 18 h 70"/>
                    <a:gd name="T32" fmla="*/ 57 w 77"/>
                    <a:gd name="T33" fmla="*/ 23 h 70"/>
                    <a:gd name="T34" fmla="*/ 51 w 77"/>
                    <a:gd name="T35" fmla="*/ 27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7" h="70">
                      <a:moveTo>
                        <a:pt x="77" y="33"/>
                      </a:moveTo>
                      <a:cubicBezTo>
                        <a:pt x="77" y="15"/>
                        <a:pt x="59" y="0"/>
                        <a:pt x="39" y="0"/>
                      </a:cubicBezTo>
                      <a:cubicBezTo>
                        <a:pt x="17" y="0"/>
                        <a:pt x="0" y="15"/>
                        <a:pt x="0" y="33"/>
                      </a:cubicBezTo>
                      <a:cubicBezTo>
                        <a:pt x="0" y="51"/>
                        <a:pt x="17" y="66"/>
                        <a:pt x="39" y="66"/>
                      </a:cubicBezTo>
                      <a:cubicBezTo>
                        <a:pt x="43" y="66"/>
                        <a:pt x="48" y="65"/>
                        <a:pt x="52" y="63"/>
                      </a:cubicBezTo>
                      <a:cubicBezTo>
                        <a:pt x="65" y="70"/>
                        <a:pt x="65" y="70"/>
                        <a:pt x="65" y="70"/>
                      </a:cubicBezTo>
                      <a:cubicBezTo>
                        <a:pt x="61" y="59"/>
                        <a:pt x="61" y="59"/>
                        <a:pt x="61" y="59"/>
                      </a:cubicBezTo>
                      <a:cubicBezTo>
                        <a:pt x="70" y="52"/>
                        <a:pt x="77" y="43"/>
                        <a:pt x="77" y="33"/>
                      </a:cubicBezTo>
                      <a:close/>
                      <a:moveTo>
                        <a:pt x="26" y="27"/>
                      </a:moveTo>
                      <a:cubicBezTo>
                        <a:pt x="24" y="27"/>
                        <a:pt x="22" y="25"/>
                        <a:pt x="22" y="23"/>
                      </a:cubicBezTo>
                      <a:cubicBezTo>
                        <a:pt x="22" y="21"/>
                        <a:pt x="24" y="18"/>
                        <a:pt x="26" y="18"/>
                      </a:cubicBezTo>
                      <a:cubicBezTo>
                        <a:pt x="30" y="18"/>
                        <a:pt x="32" y="21"/>
                        <a:pt x="32" y="23"/>
                      </a:cubicBezTo>
                      <a:cubicBezTo>
                        <a:pt x="32" y="25"/>
                        <a:pt x="30" y="27"/>
                        <a:pt x="26" y="27"/>
                      </a:cubicBezTo>
                      <a:close/>
                      <a:moveTo>
                        <a:pt x="51" y="27"/>
                      </a:moveTo>
                      <a:cubicBezTo>
                        <a:pt x="49" y="27"/>
                        <a:pt x="47" y="25"/>
                        <a:pt x="47" y="23"/>
                      </a:cubicBezTo>
                      <a:cubicBezTo>
                        <a:pt x="47" y="21"/>
                        <a:pt x="49" y="18"/>
                        <a:pt x="51" y="18"/>
                      </a:cubicBezTo>
                      <a:cubicBezTo>
                        <a:pt x="55" y="18"/>
                        <a:pt x="57" y="21"/>
                        <a:pt x="57" y="23"/>
                      </a:cubicBezTo>
                      <a:cubicBezTo>
                        <a:pt x="57" y="25"/>
                        <a:pt x="55" y="27"/>
                        <a:pt x="51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1521" name="淘宝网chenying0907出品 71"/>
            <p:cNvGrpSpPr>
              <a:grpSpLocks/>
            </p:cNvGrpSpPr>
            <p:nvPr/>
          </p:nvGrpSpPr>
          <p:grpSpPr bwMode="auto">
            <a:xfrm>
              <a:off x="1417435" y="2874940"/>
              <a:ext cx="3690511" cy="604581"/>
              <a:chOff x="5125835" y="3157515"/>
              <a:chExt cx="3690511" cy="604581"/>
            </a:xfrm>
          </p:grpSpPr>
          <p:sp>
            <p:nvSpPr>
              <p:cNvPr id="73" name="淘宝网chenying0907出品 66"/>
              <p:cNvSpPr txBox="1">
                <a:spLocks noChangeArrowheads="1"/>
              </p:cNvSpPr>
              <p:nvPr/>
            </p:nvSpPr>
            <p:spPr bwMode="auto">
              <a:xfrm>
                <a:off x="5125835" y="3367805"/>
                <a:ext cx="3690511" cy="394291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0" tIns="0" rIns="0" bIns="0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    </a:r>
              </a:p>
            </p:txBody>
          </p:sp>
          <p:sp>
            <p:nvSpPr>
              <p:cNvPr id="21523" name="淘宝网chenying0907出品 66"/>
              <p:cNvSpPr txBox="1">
                <a:spLocks noChangeArrowheads="1"/>
              </p:cNvSpPr>
              <p:nvPr/>
            </p:nvSpPr>
            <p:spPr bwMode="auto">
              <a:xfrm>
                <a:off x="5125835" y="3157515"/>
                <a:ext cx="1313252" cy="175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/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grpSp>
        <p:nvGrpSpPr>
          <p:cNvPr id="11" name="淘宝网chenying0907出品 3"/>
          <p:cNvGrpSpPr>
            <a:grpSpLocks/>
          </p:cNvGrpSpPr>
          <p:nvPr/>
        </p:nvGrpSpPr>
        <p:grpSpPr bwMode="auto">
          <a:xfrm>
            <a:off x="812800" y="5320405"/>
            <a:ext cx="6414744" cy="992542"/>
            <a:chOff x="546100" y="3783593"/>
            <a:chExt cx="4561846" cy="706411"/>
          </a:xfrm>
        </p:grpSpPr>
        <p:grpSp>
          <p:nvGrpSpPr>
            <p:cNvPr id="21514" name="淘宝网chenying0907出品 9"/>
            <p:cNvGrpSpPr>
              <a:grpSpLocks/>
            </p:cNvGrpSpPr>
            <p:nvPr/>
          </p:nvGrpSpPr>
          <p:grpSpPr bwMode="auto">
            <a:xfrm>
              <a:off x="546100" y="3797300"/>
              <a:ext cx="692704" cy="692704"/>
              <a:chOff x="584200" y="3848100"/>
              <a:chExt cx="692704" cy="692704"/>
            </a:xfrm>
          </p:grpSpPr>
          <p:sp>
            <p:nvSpPr>
              <p:cNvPr id="71" name="淘宝网chenying0907出品 70"/>
              <p:cNvSpPr/>
              <p:nvPr/>
            </p:nvSpPr>
            <p:spPr>
              <a:xfrm>
                <a:off x="584200" y="3848100"/>
                <a:ext cx="692150" cy="69270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lnSpc>
                    <a:spcPct val="150000"/>
                  </a:lnSpc>
                  <a:defRPr/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13" name="淘宝网chenying0907出品 60"/>
              <p:cNvGrpSpPr/>
              <p:nvPr/>
            </p:nvGrpSpPr>
            <p:grpSpPr bwMode="auto">
              <a:xfrm>
                <a:off x="715724" y="4011754"/>
                <a:ext cx="448152" cy="357046"/>
                <a:chOff x="155576" y="754063"/>
                <a:chExt cx="1143000" cy="909638"/>
              </a:xfrm>
              <a:solidFill>
                <a:schemeClr val="bg1"/>
              </a:solidFill>
            </p:grpSpPr>
            <p:sp>
              <p:nvSpPr>
                <p:cNvPr id="62" name="Freeform 13"/>
                <p:cNvSpPr>
                  <a:spLocks noEditPoints="1"/>
                </p:cNvSpPr>
                <p:nvPr/>
              </p:nvSpPr>
              <p:spPr bwMode="auto">
                <a:xfrm>
                  <a:off x="155576" y="855663"/>
                  <a:ext cx="985838" cy="808038"/>
                </a:xfrm>
                <a:custGeom>
                  <a:avLst/>
                  <a:gdLst>
                    <a:gd name="T0" fmla="*/ 98 w 119"/>
                    <a:gd name="T1" fmla="*/ 40 h 95"/>
                    <a:gd name="T2" fmla="*/ 95 w 119"/>
                    <a:gd name="T3" fmla="*/ 36 h 95"/>
                    <a:gd name="T4" fmla="*/ 94 w 119"/>
                    <a:gd name="T5" fmla="*/ 22 h 95"/>
                    <a:gd name="T6" fmla="*/ 69 w 119"/>
                    <a:gd name="T7" fmla="*/ 23 h 95"/>
                    <a:gd name="T8" fmla="*/ 65 w 119"/>
                    <a:gd name="T9" fmla="*/ 16 h 95"/>
                    <a:gd name="T10" fmla="*/ 45 w 119"/>
                    <a:gd name="T11" fmla="*/ 6 h 95"/>
                    <a:gd name="T12" fmla="*/ 11 w 119"/>
                    <a:gd name="T13" fmla="*/ 34 h 95"/>
                    <a:gd name="T14" fmla="*/ 1 w 119"/>
                    <a:gd name="T15" fmla="*/ 60 h 95"/>
                    <a:gd name="T16" fmla="*/ 51 w 119"/>
                    <a:gd name="T17" fmla="*/ 93 h 95"/>
                    <a:gd name="T18" fmla="*/ 110 w 119"/>
                    <a:gd name="T19" fmla="*/ 67 h 95"/>
                    <a:gd name="T20" fmla="*/ 98 w 119"/>
                    <a:gd name="T21" fmla="*/ 40 h 95"/>
                    <a:gd name="T22" fmla="*/ 52 w 119"/>
                    <a:gd name="T23" fmla="*/ 86 h 95"/>
                    <a:gd name="T24" fmla="*/ 14 w 119"/>
                    <a:gd name="T25" fmla="*/ 62 h 95"/>
                    <a:gd name="T26" fmla="*/ 52 w 119"/>
                    <a:gd name="T27" fmla="*/ 35 h 95"/>
                    <a:gd name="T28" fmla="*/ 91 w 119"/>
                    <a:gd name="T29" fmla="*/ 57 h 95"/>
                    <a:gd name="T30" fmla="*/ 52 w 119"/>
                    <a:gd name="T31" fmla="*/ 86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19" h="95">
                      <a:moveTo>
                        <a:pt x="98" y="40"/>
                      </a:moveTo>
                      <a:cubicBezTo>
                        <a:pt x="93" y="39"/>
                        <a:pt x="95" y="36"/>
                        <a:pt x="95" y="36"/>
                      </a:cubicBezTo>
                      <a:cubicBezTo>
                        <a:pt x="95" y="36"/>
                        <a:pt x="100" y="28"/>
                        <a:pt x="94" y="22"/>
                      </a:cubicBezTo>
                      <a:cubicBezTo>
                        <a:pt x="87" y="14"/>
                        <a:pt x="69" y="23"/>
                        <a:pt x="69" y="23"/>
                      </a:cubicBezTo>
                      <a:cubicBezTo>
                        <a:pt x="62" y="25"/>
                        <a:pt x="64" y="22"/>
                        <a:pt x="65" y="16"/>
                      </a:cubicBezTo>
                      <a:cubicBezTo>
                        <a:pt x="65" y="10"/>
                        <a:pt x="63" y="0"/>
                        <a:pt x="45" y="6"/>
                      </a:cubicBezTo>
                      <a:cubicBezTo>
                        <a:pt x="26" y="12"/>
                        <a:pt x="11" y="34"/>
                        <a:pt x="11" y="34"/>
                      </a:cubicBezTo>
                      <a:cubicBezTo>
                        <a:pt x="0" y="49"/>
                        <a:pt x="1" y="60"/>
                        <a:pt x="1" y="60"/>
                      </a:cubicBezTo>
                      <a:cubicBezTo>
                        <a:pt x="4" y="85"/>
                        <a:pt x="30" y="91"/>
                        <a:pt x="51" y="93"/>
                      </a:cubicBezTo>
                      <a:cubicBezTo>
                        <a:pt x="72" y="95"/>
                        <a:pt x="102" y="86"/>
                        <a:pt x="110" y="67"/>
                      </a:cubicBezTo>
                      <a:cubicBezTo>
                        <a:pt x="119" y="48"/>
                        <a:pt x="103" y="41"/>
                        <a:pt x="98" y="40"/>
                      </a:cubicBezTo>
                      <a:close/>
                      <a:moveTo>
                        <a:pt x="52" y="86"/>
                      </a:moveTo>
                      <a:cubicBezTo>
                        <a:pt x="31" y="87"/>
                        <a:pt x="14" y="76"/>
                        <a:pt x="14" y="62"/>
                      </a:cubicBezTo>
                      <a:cubicBezTo>
                        <a:pt x="14" y="48"/>
                        <a:pt x="31" y="36"/>
                        <a:pt x="52" y="35"/>
                      </a:cubicBezTo>
                      <a:cubicBezTo>
                        <a:pt x="74" y="34"/>
                        <a:pt x="91" y="43"/>
                        <a:pt x="91" y="57"/>
                      </a:cubicBezTo>
                      <a:cubicBezTo>
                        <a:pt x="91" y="72"/>
                        <a:pt x="74" y="85"/>
                        <a:pt x="52" y="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Freeform 14"/>
                <p:cNvSpPr>
                  <a:spLocks noEditPoints="1"/>
                </p:cNvSpPr>
                <p:nvPr/>
              </p:nvSpPr>
              <p:spPr bwMode="auto">
                <a:xfrm>
                  <a:off x="379413" y="1212850"/>
                  <a:ext cx="388938" cy="357188"/>
                </a:xfrm>
                <a:custGeom>
                  <a:avLst/>
                  <a:gdLst>
                    <a:gd name="T0" fmla="*/ 21 w 47"/>
                    <a:gd name="T1" fmla="*/ 3 h 42"/>
                    <a:gd name="T2" fmla="*/ 2 w 47"/>
                    <a:gd name="T3" fmla="*/ 25 h 42"/>
                    <a:gd name="T4" fmla="*/ 8 w 47"/>
                    <a:gd name="T5" fmla="*/ 35 h 42"/>
                    <a:gd name="T6" fmla="*/ 40 w 47"/>
                    <a:gd name="T7" fmla="*/ 29 h 42"/>
                    <a:gd name="T8" fmla="*/ 21 w 47"/>
                    <a:gd name="T9" fmla="*/ 3 h 42"/>
                    <a:gd name="T10" fmla="*/ 16 w 47"/>
                    <a:gd name="T11" fmla="*/ 31 h 42"/>
                    <a:gd name="T12" fmla="*/ 8 w 47"/>
                    <a:gd name="T13" fmla="*/ 26 h 42"/>
                    <a:gd name="T14" fmla="*/ 15 w 47"/>
                    <a:gd name="T15" fmla="*/ 19 h 42"/>
                    <a:gd name="T16" fmla="*/ 23 w 47"/>
                    <a:gd name="T17" fmla="*/ 24 h 42"/>
                    <a:gd name="T18" fmla="*/ 16 w 47"/>
                    <a:gd name="T19" fmla="*/ 31 h 42"/>
                    <a:gd name="T20" fmla="*/ 28 w 47"/>
                    <a:gd name="T21" fmla="*/ 20 h 42"/>
                    <a:gd name="T22" fmla="*/ 25 w 47"/>
                    <a:gd name="T23" fmla="*/ 20 h 42"/>
                    <a:gd name="T24" fmla="*/ 26 w 47"/>
                    <a:gd name="T25" fmla="*/ 16 h 42"/>
                    <a:gd name="T26" fmla="*/ 30 w 47"/>
                    <a:gd name="T27" fmla="*/ 16 h 42"/>
                    <a:gd name="T28" fmla="*/ 28 w 47"/>
                    <a:gd name="T29" fmla="*/ 2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7" h="42">
                      <a:moveTo>
                        <a:pt x="21" y="3"/>
                      </a:moveTo>
                      <a:cubicBezTo>
                        <a:pt x="0" y="5"/>
                        <a:pt x="2" y="25"/>
                        <a:pt x="2" y="25"/>
                      </a:cubicBezTo>
                      <a:cubicBezTo>
                        <a:pt x="2" y="25"/>
                        <a:pt x="2" y="32"/>
                        <a:pt x="8" y="35"/>
                      </a:cubicBezTo>
                      <a:cubicBezTo>
                        <a:pt x="21" y="42"/>
                        <a:pt x="33" y="38"/>
                        <a:pt x="40" y="29"/>
                      </a:cubicBezTo>
                      <a:cubicBezTo>
                        <a:pt x="47" y="21"/>
                        <a:pt x="43" y="0"/>
                        <a:pt x="21" y="3"/>
                      </a:cubicBezTo>
                      <a:close/>
                      <a:moveTo>
                        <a:pt x="16" y="31"/>
                      </a:moveTo>
                      <a:cubicBezTo>
                        <a:pt x="12" y="31"/>
                        <a:pt x="8" y="29"/>
                        <a:pt x="8" y="26"/>
                      </a:cubicBezTo>
                      <a:cubicBezTo>
                        <a:pt x="8" y="22"/>
                        <a:pt x="11" y="19"/>
                        <a:pt x="15" y="19"/>
                      </a:cubicBezTo>
                      <a:cubicBezTo>
                        <a:pt x="20" y="18"/>
                        <a:pt x="23" y="21"/>
                        <a:pt x="23" y="24"/>
                      </a:cubicBezTo>
                      <a:cubicBezTo>
                        <a:pt x="23" y="27"/>
                        <a:pt x="20" y="31"/>
                        <a:pt x="16" y="31"/>
                      </a:cubicBezTo>
                      <a:close/>
                      <a:moveTo>
                        <a:pt x="28" y="20"/>
                      </a:moveTo>
                      <a:cubicBezTo>
                        <a:pt x="27" y="21"/>
                        <a:pt x="25" y="21"/>
                        <a:pt x="25" y="20"/>
                      </a:cubicBezTo>
                      <a:cubicBezTo>
                        <a:pt x="24" y="19"/>
                        <a:pt x="24" y="17"/>
                        <a:pt x="26" y="16"/>
                      </a:cubicBezTo>
                      <a:cubicBezTo>
                        <a:pt x="27" y="15"/>
                        <a:pt x="29" y="15"/>
                        <a:pt x="30" y="16"/>
                      </a:cubicBezTo>
                      <a:cubicBezTo>
                        <a:pt x="30" y="17"/>
                        <a:pt x="30" y="19"/>
                        <a:pt x="28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15"/>
                <p:cNvSpPr>
                  <a:spLocks/>
                </p:cNvSpPr>
                <p:nvPr/>
              </p:nvSpPr>
              <p:spPr bwMode="auto">
                <a:xfrm>
                  <a:off x="892176" y="890588"/>
                  <a:ext cx="215900" cy="228600"/>
                </a:xfrm>
                <a:custGeom>
                  <a:avLst/>
                  <a:gdLst>
                    <a:gd name="T0" fmla="*/ 20 w 26"/>
                    <a:gd name="T1" fmla="*/ 27 h 27"/>
                    <a:gd name="T2" fmla="*/ 23 w 26"/>
                    <a:gd name="T3" fmla="*/ 24 h 27"/>
                    <a:gd name="T4" fmla="*/ 23 w 26"/>
                    <a:gd name="T5" fmla="*/ 24 h 27"/>
                    <a:gd name="T6" fmla="*/ 4 w 26"/>
                    <a:gd name="T7" fmla="*/ 4 h 27"/>
                    <a:gd name="T8" fmla="*/ 0 w 26"/>
                    <a:gd name="T9" fmla="*/ 8 h 27"/>
                    <a:gd name="T10" fmla="*/ 4 w 26"/>
                    <a:gd name="T11" fmla="*/ 11 h 27"/>
                    <a:gd name="T12" fmla="*/ 16 w 26"/>
                    <a:gd name="T13" fmla="*/ 23 h 27"/>
                    <a:gd name="T14" fmla="*/ 20 w 26"/>
                    <a:gd name="T15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6" h="27">
                      <a:moveTo>
                        <a:pt x="20" y="27"/>
                      </a:moveTo>
                      <a:cubicBezTo>
                        <a:pt x="21" y="27"/>
                        <a:pt x="23" y="26"/>
                        <a:pt x="23" y="24"/>
                      </a:cubicBezTo>
                      <a:cubicBezTo>
                        <a:pt x="23" y="24"/>
                        <a:pt x="23" y="24"/>
                        <a:pt x="23" y="24"/>
                      </a:cubicBezTo>
                      <a:cubicBezTo>
                        <a:pt x="26" y="0"/>
                        <a:pt x="4" y="4"/>
                        <a:pt x="4" y="4"/>
                      </a:cubicBezTo>
                      <a:cubicBezTo>
                        <a:pt x="2" y="4"/>
                        <a:pt x="0" y="6"/>
                        <a:pt x="0" y="8"/>
                      </a:cubicBezTo>
                      <a:cubicBezTo>
                        <a:pt x="0" y="10"/>
                        <a:pt x="2" y="11"/>
                        <a:pt x="4" y="11"/>
                      </a:cubicBezTo>
                      <a:cubicBezTo>
                        <a:pt x="19" y="8"/>
                        <a:pt x="16" y="23"/>
                        <a:pt x="16" y="23"/>
                      </a:cubicBezTo>
                      <a:cubicBezTo>
                        <a:pt x="16" y="25"/>
                        <a:pt x="18" y="27"/>
                        <a:pt x="20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Freeform 16"/>
                <p:cNvSpPr>
                  <a:spLocks/>
                </p:cNvSpPr>
                <p:nvPr/>
              </p:nvSpPr>
              <p:spPr bwMode="auto">
                <a:xfrm>
                  <a:off x="850901" y="754063"/>
                  <a:ext cx="447675" cy="425450"/>
                </a:xfrm>
                <a:custGeom>
                  <a:avLst/>
                  <a:gdLst>
                    <a:gd name="T0" fmla="*/ 22 w 54"/>
                    <a:gd name="T1" fmla="*/ 2 h 50"/>
                    <a:gd name="T2" fmla="*/ 4 w 54"/>
                    <a:gd name="T3" fmla="*/ 2 h 50"/>
                    <a:gd name="T4" fmla="*/ 4 w 54"/>
                    <a:gd name="T5" fmla="*/ 2 h 50"/>
                    <a:gd name="T6" fmla="*/ 4 w 54"/>
                    <a:gd name="T7" fmla="*/ 2 h 50"/>
                    <a:gd name="T8" fmla="*/ 0 w 54"/>
                    <a:gd name="T9" fmla="*/ 7 h 50"/>
                    <a:gd name="T10" fmla="*/ 5 w 54"/>
                    <a:gd name="T11" fmla="*/ 12 h 50"/>
                    <a:gd name="T12" fmla="*/ 10 w 54"/>
                    <a:gd name="T13" fmla="*/ 11 h 50"/>
                    <a:gd name="T14" fmla="*/ 35 w 54"/>
                    <a:gd name="T15" fmla="*/ 24 h 50"/>
                    <a:gd name="T16" fmla="*/ 37 w 54"/>
                    <a:gd name="T17" fmla="*/ 41 h 50"/>
                    <a:gd name="T18" fmla="*/ 36 w 54"/>
                    <a:gd name="T19" fmla="*/ 46 h 50"/>
                    <a:gd name="T20" fmla="*/ 41 w 54"/>
                    <a:gd name="T21" fmla="*/ 50 h 50"/>
                    <a:gd name="T22" fmla="*/ 46 w 54"/>
                    <a:gd name="T23" fmla="*/ 46 h 50"/>
                    <a:gd name="T24" fmla="*/ 46 w 54"/>
                    <a:gd name="T25" fmla="*/ 46 h 50"/>
                    <a:gd name="T26" fmla="*/ 22 w 54"/>
                    <a:gd name="T27" fmla="*/ 2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4" h="50">
                      <a:moveTo>
                        <a:pt x="22" y="2"/>
                      </a:moveTo>
                      <a:cubicBezTo>
                        <a:pt x="14" y="0"/>
                        <a:pt x="7" y="1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2" y="3"/>
                        <a:pt x="0" y="5"/>
                        <a:pt x="0" y="7"/>
                      </a:cubicBezTo>
                      <a:cubicBezTo>
                        <a:pt x="0" y="10"/>
                        <a:pt x="2" y="12"/>
                        <a:pt x="5" y="12"/>
                      </a:cubicBezTo>
                      <a:cubicBezTo>
                        <a:pt x="5" y="12"/>
                        <a:pt x="8" y="12"/>
                        <a:pt x="10" y="11"/>
                      </a:cubicBezTo>
                      <a:cubicBezTo>
                        <a:pt x="12" y="10"/>
                        <a:pt x="27" y="11"/>
                        <a:pt x="35" y="24"/>
                      </a:cubicBezTo>
                      <a:cubicBezTo>
                        <a:pt x="39" y="33"/>
                        <a:pt x="37" y="40"/>
                        <a:pt x="37" y="41"/>
                      </a:cubicBezTo>
                      <a:cubicBezTo>
                        <a:pt x="37" y="41"/>
                        <a:pt x="36" y="43"/>
                        <a:pt x="36" y="46"/>
                      </a:cubicBezTo>
                      <a:cubicBezTo>
                        <a:pt x="36" y="49"/>
                        <a:pt x="38" y="50"/>
                        <a:pt x="41" y="50"/>
                      </a:cubicBezTo>
                      <a:cubicBezTo>
                        <a:pt x="43" y="50"/>
                        <a:pt x="45" y="50"/>
                        <a:pt x="46" y="46"/>
                      </a:cubicBezTo>
                      <a:cubicBezTo>
                        <a:pt x="46" y="46"/>
                        <a:pt x="46" y="46"/>
                        <a:pt x="46" y="46"/>
                      </a:cubicBezTo>
                      <a:cubicBezTo>
                        <a:pt x="54" y="18"/>
                        <a:pt x="36" y="5"/>
                        <a:pt x="2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1515" name="淘宝网chenying0907出品 74"/>
            <p:cNvGrpSpPr>
              <a:grpSpLocks/>
            </p:cNvGrpSpPr>
            <p:nvPr/>
          </p:nvGrpSpPr>
          <p:grpSpPr bwMode="auto">
            <a:xfrm>
              <a:off x="1417435" y="3783593"/>
              <a:ext cx="3690511" cy="604581"/>
              <a:chOff x="5125835" y="3164468"/>
              <a:chExt cx="3690511" cy="604581"/>
            </a:xfrm>
          </p:grpSpPr>
          <p:sp>
            <p:nvSpPr>
              <p:cNvPr id="76" name="淘宝网chenying0907出品 66"/>
              <p:cNvSpPr txBox="1">
                <a:spLocks noChangeArrowheads="1"/>
              </p:cNvSpPr>
              <p:nvPr/>
            </p:nvSpPr>
            <p:spPr bwMode="auto">
              <a:xfrm>
                <a:off x="5125835" y="3374758"/>
                <a:ext cx="3690511" cy="394291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0" tIns="0" rIns="0" bIns="0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    </a:r>
              </a:p>
            </p:txBody>
          </p:sp>
          <p:sp>
            <p:nvSpPr>
              <p:cNvPr id="21517" name="淘宝网chenying0907出品 66"/>
              <p:cNvSpPr txBox="1">
                <a:spLocks noChangeArrowheads="1"/>
              </p:cNvSpPr>
              <p:nvPr/>
            </p:nvSpPr>
            <p:spPr bwMode="auto">
              <a:xfrm>
                <a:off x="5125835" y="3164468"/>
                <a:ext cx="1313252" cy="175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/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sp>
        <p:nvSpPr>
          <p:cNvPr id="3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96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7"/>
          <p:cNvSpPr>
            <a:spLocks/>
          </p:cNvSpPr>
          <p:nvPr/>
        </p:nvSpPr>
        <p:spPr bwMode="auto">
          <a:xfrm>
            <a:off x="706" y="198"/>
            <a:ext cx="10172880" cy="7257328"/>
          </a:xfrm>
          <a:custGeom>
            <a:avLst/>
            <a:gdLst>
              <a:gd name="T0" fmla="*/ 0 w 3091"/>
              <a:gd name="T1" fmla="*/ 0 h 2526"/>
              <a:gd name="T2" fmla="*/ 3091 w 3091"/>
              <a:gd name="T3" fmla="*/ 0 h 2526"/>
              <a:gd name="T4" fmla="*/ 856 w 3091"/>
              <a:gd name="T5" fmla="*/ 2526 h 2526"/>
              <a:gd name="T6" fmla="*/ 0 w 3091"/>
              <a:gd name="T7" fmla="*/ 1557 h 2526"/>
              <a:gd name="T8" fmla="*/ 0 w 3091"/>
              <a:gd name="T9" fmla="*/ 0 h 2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91" h="2526">
                <a:moveTo>
                  <a:pt x="0" y="0"/>
                </a:moveTo>
                <a:lnTo>
                  <a:pt x="3091" y="0"/>
                </a:lnTo>
                <a:lnTo>
                  <a:pt x="856" y="2526"/>
                </a:lnTo>
                <a:lnTo>
                  <a:pt x="0" y="155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23" name="Freeform 8"/>
          <p:cNvSpPr>
            <a:spLocks/>
          </p:cNvSpPr>
          <p:nvPr/>
        </p:nvSpPr>
        <p:spPr bwMode="auto">
          <a:xfrm>
            <a:off x="708" y="198"/>
            <a:ext cx="8107668" cy="4066044"/>
          </a:xfrm>
          <a:custGeom>
            <a:avLst/>
            <a:gdLst>
              <a:gd name="T0" fmla="*/ 0 w 2759"/>
              <a:gd name="T1" fmla="*/ 0 h 1585"/>
              <a:gd name="T2" fmla="*/ 2759 w 2759"/>
              <a:gd name="T3" fmla="*/ 0 h 1585"/>
              <a:gd name="T4" fmla="*/ 1357 w 2759"/>
              <a:gd name="T5" fmla="*/ 1585 h 1585"/>
              <a:gd name="T6" fmla="*/ 0 w 2759"/>
              <a:gd name="T7" fmla="*/ 51 h 1585"/>
              <a:gd name="T8" fmla="*/ 0 w 2759"/>
              <a:gd name="T9" fmla="*/ 0 h 1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59" h="1585">
                <a:moveTo>
                  <a:pt x="0" y="0"/>
                </a:moveTo>
                <a:lnTo>
                  <a:pt x="2759" y="0"/>
                </a:lnTo>
                <a:lnTo>
                  <a:pt x="1357" y="1585"/>
                </a:lnTo>
                <a:lnTo>
                  <a:pt x="0" y="5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7597352" y="2054920"/>
            <a:ext cx="379646" cy="379646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8214832" y="1912093"/>
            <a:ext cx="2622701" cy="7387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Number_2"/>
          <p:cNvSpPr/>
          <p:nvPr>
            <p:custDataLst>
              <p:tags r:id="rId3"/>
            </p:custDataLst>
          </p:nvPr>
        </p:nvSpPr>
        <p:spPr>
          <a:xfrm>
            <a:off x="6519469" y="3150134"/>
            <a:ext cx="379646" cy="379646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136950" y="3007307"/>
            <a:ext cx="2622701" cy="7387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Number_3"/>
          <p:cNvSpPr/>
          <p:nvPr>
            <p:custDataLst>
              <p:tags r:id="rId5"/>
            </p:custDataLst>
          </p:nvPr>
        </p:nvSpPr>
        <p:spPr>
          <a:xfrm>
            <a:off x="5441587" y="4245347"/>
            <a:ext cx="379646" cy="379646"/>
          </a:xfrm>
          <a:prstGeom prst="ellipse">
            <a:avLst/>
          </a:prstGeom>
          <a:solidFill>
            <a:schemeClr val="accent3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6"/>
            </p:custDataLst>
          </p:nvPr>
        </p:nvSpPr>
        <p:spPr>
          <a:xfrm>
            <a:off x="6059068" y="4102520"/>
            <a:ext cx="2622701" cy="7387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Number_4"/>
          <p:cNvSpPr/>
          <p:nvPr>
            <p:custDataLst>
              <p:tags r:id="rId7"/>
            </p:custDataLst>
          </p:nvPr>
        </p:nvSpPr>
        <p:spPr>
          <a:xfrm>
            <a:off x="4363706" y="5340562"/>
            <a:ext cx="379646" cy="379646"/>
          </a:xfrm>
          <a:prstGeom prst="ellipse">
            <a:avLst/>
          </a:prstGeom>
          <a:solidFill>
            <a:schemeClr val="accent4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8"/>
            </p:custDataLst>
          </p:nvPr>
        </p:nvSpPr>
        <p:spPr>
          <a:xfrm>
            <a:off x="4981186" y="5197735"/>
            <a:ext cx="2622701" cy="7387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1"/>
          <p:cNvSpPr txBox="1"/>
          <p:nvPr>
            <p:custDataLst>
              <p:tags r:id="rId9"/>
            </p:custDataLst>
          </p:nvPr>
        </p:nvSpPr>
        <p:spPr>
          <a:xfrm>
            <a:off x="2685561" y="1161856"/>
            <a:ext cx="2626510" cy="110799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</a:p>
        </p:txBody>
      </p:sp>
      <p:sp>
        <p:nvSpPr>
          <p:cNvPr id="20" name="MH_Others_2"/>
          <p:cNvSpPr txBox="1"/>
          <p:nvPr>
            <p:custDataLst>
              <p:tags r:id="rId10"/>
            </p:custDataLst>
          </p:nvPr>
        </p:nvSpPr>
        <p:spPr>
          <a:xfrm>
            <a:off x="2833872" y="2339567"/>
            <a:ext cx="2329889" cy="492571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33480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100"/>
                            </p:stCondLst>
                            <p:childTnLst>
                              <p:par>
                                <p:cTn id="2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8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3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8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3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8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3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8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3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008" y="4192713"/>
            <a:ext cx="1455414" cy="23621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6807" y="4453996"/>
            <a:ext cx="2069617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064" y="2800944"/>
            <a:ext cx="1570297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327" y="3057866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411" y="2026880"/>
            <a:ext cx="1345236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58" y="2305244"/>
            <a:ext cx="1711622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452" y="4846351"/>
            <a:ext cx="1344392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754" y="5118173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864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/>
          <p:cNvGrpSpPr/>
          <p:nvPr/>
        </p:nvGrpSpPr>
        <p:grpSpPr>
          <a:xfrm>
            <a:off x="1978266" y="2104572"/>
            <a:ext cx="4122932" cy="4366921"/>
            <a:chOff x="950284" y="2059774"/>
            <a:chExt cx="3788406" cy="401260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863217" y="5309576"/>
              <a:ext cx="843589" cy="762798"/>
            </a:xfrm>
            <a:custGeom>
              <a:avLst/>
              <a:gdLst>
                <a:gd name="T0" fmla="*/ 1253 w 1253"/>
                <a:gd name="T1" fmla="*/ 1133 h 1133"/>
                <a:gd name="T2" fmla="*/ 0 w 1253"/>
                <a:gd name="T3" fmla="*/ 1133 h 1133"/>
                <a:gd name="T4" fmla="*/ 151 w 1253"/>
                <a:gd name="T5" fmla="*/ 0 h 1133"/>
                <a:gd name="T6" fmla="*/ 1102 w 1253"/>
                <a:gd name="T7" fmla="*/ 0 h 1133"/>
                <a:gd name="T8" fmla="*/ 1253 w 1253"/>
                <a:gd name="T9" fmla="*/ 1133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3" h="1133">
                  <a:moveTo>
                    <a:pt x="1253" y="1133"/>
                  </a:moveTo>
                  <a:lnTo>
                    <a:pt x="0" y="1133"/>
                  </a:lnTo>
                  <a:lnTo>
                    <a:pt x="151" y="0"/>
                  </a:lnTo>
                  <a:lnTo>
                    <a:pt x="1102" y="0"/>
                  </a:lnTo>
                  <a:lnTo>
                    <a:pt x="1253" y="113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894860" y="5309576"/>
              <a:ext cx="778283" cy="517733"/>
            </a:xfrm>
            <a:custGeom>
              <a:avLst/>
              <a:gdLst>
                <a:gd name="T0" fmla="*/ 1156 w 1156"/>
                <a:gd name="T1" fmla="*/ 769 h 769"/>
                <a:gd name="T2" fmla="*/ 1055 w 1156"/>
                <a:gd name="T3" fmla="*/ 0 h 769"/>
                <a:gd name="T4" fmla="*/ 104 w 1156"/>
                <a:gd name="T5" fmla="*/ 0 h 769"/>
                <a:gd name="T6" fmla="*/ 0 w 1156"/>
                <a:gd name="T7" fmla="*/ 769 h 769"/>
                <a:gd name="T8" fmla="*/ 1156 w 1156"/>
                <a:gd name="T9" fmla="*/ 769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6" h="769">
                  <a:moveTo>
                    <a:pt x="1156" y="769"/>
                  </a:moveTo>
                  <a:lnTo>
                    <a:pt x="1055" y="0"/>
                  </a:lnTo>
                  <a:lnTo>
                    <a:pt x="104" y="0"/>
                  </a:lnTo>
                  <a:lnTo>
                    <a:pt x="0" y="769"/>
                  </a:lnTo>
                  <a:lnTo>
                    <a:pt x="1156" y="76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950284" y="3625092"/>
              <a:ext cx="2668783" cy="1956479"/>
            </a:xfrm>
            <a:custGeom>
              <a:avLst/>
              <a:gdLst>
                <a:gd name="T0" fmla="*/ 1676 w 1676"/>
                <a:gd name="T1" fmla="*/ 1196 h 1229"/>
                <a:gd name="T2" fmla="*/ 1643 w 1676"/>
                <a:gd name="T3" fmla="*/ 1229 h 1229"/>
                <a:gd name="T4" fmla="*/ 33 w 1676"/>
                <a:gd name="T5" fmla="*/ 1229 h 1229"/>
                <a:gd name="T6" fmla="*/ 0 w 1676"/>
                <a:gd name="T7" fmla="*/ 1196 h 1229"/>
                <a:gd name="T8" fmla="*/ 0 w 1676"/>
                <a:gd name="T9" fmla="*/ 32 h 1229"/>
                <a:gd name="T10" fmla="*/ 33 w 1676"/>
                <a:gd name="T11" fmla="*/ 0 h 1229"/>
                <a:gd name="T12" fmla="*/ 1643 w 1676"/>
                <a:gd name="T13" fmla="*/ 0 h 1229"/>
                <a:gd name="T14" fmla="*/ 1676 w 1676"/>
                <a:gd name="T15" fmla="*/ 32 h 1229"/>
                <a:gd name="T16" fmla="*/ 1676 w 1676"/>
                <a:gd name="T17" fmla="*/ 1196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6" h="1229">
                  <a:moveTo>
                    <a:pt x="1676" y="1196"/>
                  </a:moveTo>
                  <a:cubicBezTo>
                    <a:pt x="1676" y="1214"/>
                    <a:pt x="1661" y="1229"/>
                    <a:pt x="1643" y="1229"/>
                  </a:cubicBezTo>
                  <a:cubicBezTo>
                    <a:pt x="33" y="1229"/>
                    <a:pt x="33" y="1229"/>
                    <a:pt x="33" y="1229"/>
                  </a:cubicBezTo>
                  <a:cubicBezTo>
                    <a:pt x="15" y="1229"/>
                    <a:pt x="0" y="1214"/>
                    <a:pt x="0" y="119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1643" y="0"/>
                    <a:pt x="1643" y="0"/>
                    <a:pt x="1643" y="0"/>
                  </a:cubicBezTo>
                  <a:cubicBezTo>
                    <a:pt x="1661" y="0"/>
                    <a:pt x="1676" y="15"/>
                    <a:pt x="1676" y="32"/>
                  </a:cubicBezTo>
                  <a:lnTo>
                    <a:pt x="1676" y="119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950284" y="5232825"/>
              <a:ext cx="2668783" cy="348746"/>
            </a:xfrm>
            <a:custGeom>
              <a:avLst/>
              <a:gdLst>
                <a:gd name="T0" fmla="*/ 0 w 1676"/>
                <a:gd name="T1" fmla="*/ 0 h 219"/>
                <a:gd name="T2" fmla="*/ 0 w 1676"/>
                <a:gd name="T3" fmla="*/ 186 h 219"/>
                <a:gd name="T4" fmla="*/ 33 w 1676"/>
                <a:gd name="T5" fmla="*/ 219 h 219"/>
                <a:gd name="T6" fmla="*/ 1643 w 1676"/>
                <a:gd name="T7" fmla="*/ 219 h 219"/>
                <a:gd name="T8" fmla="*/ 1676 w 1676"/>
                <a:gd name="T9" fmla="*/ 186 h 219"/>
                <a:gd name="T10" fmla="*/ 1676 w 1676"/>
                <a:gd name="T11" fmla="*/ 0 h 219"/>
                <a:gd name="T12" fmla="*/ 0 w 1676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6" h="219">
                  <a:moveTo>
                    <a:pt x="0" y="0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204"/>
                    <a:pt x="15" y="219"/>
                    <a:pt x="33" y="219"/>
                  </a:cubicBezTo>
                  <a:cubicBezTo>
                    <a:pt x="1643" y="219"/>
                    <a:pt x="1643" y="219"/>
                    <a:pt x="1643" y="219"/>
                  </a:cubicBezTo>
                  <a:cubicBezTo>
                    <a:pt x="1661" y="219"/>
                    <a:pt x="1676" y="204"/>
                    <a:pt x="1676" y="186"/>
                  </a:cubicBezTo>
                  <a:cubicBezTo>
                    <a:pt x="1676" y="0"/>
                    <a:pt x="1676" y="0"/>
                    <a:pt x="16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74836" y="3722041"/>
              <a:ext cx="2420352" cy="151078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709715" y="6025919"/>
              <a:ext cx="1149920" cy="46455"/>
            </a:xfrm>
            <a:custGeom>
              <a:avLst/>
              <a:gdLst>
                <a:gd name="T0" fmla="*/ 693 w 722"/>
                <a:gd name="T1" fmla="*/ 0 h 29"/>
                <a:gd name="T2" fmla="*/ 29 w 722"/>
                <a:gd name="T3" fmla="*/ 0 h 29"/>
                <a:gd name="T4" fmla="*/ 0 w 722"/>
                <a:gd name="T5" fmla="*/ 29 h 29"/>
                <a:gd name="T6" fmla="*/ 722 w 722"/>
                <a:gd name="T7" fmla="*/ 29 h 29"/>
                <a:gd name="T8" fmla="*/ 693 w 722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2" h="29">
                  <a:moveTo>
                    <a:pt x="693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722" y="29"/>
                    <a:pt x="722" y="29"/>
                    <a:pt x="722" y="29"/>
                  </a:cubicBezTo>
                  <a:cubicBezTo>
                    <a:pt x="722" y="13"/>
                    <a:pt x="709" y="0"/>
                    <a:pt x="693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17920" y="4095878"/>
              <a:ext cx="2542885" cy="1136454"/>
            </a:xfrm>
            <a:custGeom>
              <a:avLst/>
              <a:gdLst>
                <a:gd name="T0" fmla="*/ 1533 w 1597"/>
                <a:gd name="T1" fmla="*/ 472 h 714"/>
                <a:gd name="T2" fmla="*/ 1534 w 1597"/>
                <a:gd name="T3" fmla="*/ 459 h 714"/>
                <a:gd name="T4" fmla="*/ 1396 w 1597"/>
                <a:gd name="T5" fmla="*/ 328 h 714"/>
                <a:gd name="T6" fmla="*/ 1285 w 1597"/>
                <a:gd name="T7" fmla="*/ 381 h 714"/>
                <a:gd name="T8" fmla="*/ 1266 w 1597"/>
                <a:gd name="T9" fmla="*/ 376 h 714"/>
                <a:gd name="T10" fmla="*/ 1107 w 1597"/>
                <a:gd name="T11" fmla="*/ 238 h 714"/>
                <a:gd name="T12" fmla="*/ 1008 w 1597"/>
                <a:gd name="T13" fmla="*/ 271 h 714"/>
                <a:gd name="T14" fmla="*/ 896 w 1597"/>
                <a:gd name="T15" fmla="*/ 208 h 714"/>
                <a:gd name="T16" fmla="*/ 846 w 1597"/>
                <a:gd name="T17" fmla="*/ 218 h 714"/>
                <a:gd name="T18" fmla="*/ 707 w 1597"/>
                <a:gd name="T19" fmla="*/ 107 h 714"/>
                <a:gd name="T20" fmla="*/ 690 w 1597"/>
                <a:gd name="T21" fmla="*/ 108 h 714"/>
                <a:gd name="T22" fmla="*/ 575 w 1597"/>
                <a:gd name="T23" fmla="*/ 0 h 714"/>
                <a:gd name="T24" fmla="*/ 472 w 1597"/>
                <a:gd name="T25" fmla="*/ 61 h 714"/>
                <a:gd name="T26" fmla="*/ 460 w 1597"/>
                <a:gd name="T27" fmla="*/ 59 h 714"/>
                <a:gd name="T28" fmla="*/ 400 w 1597"/>
                <a:gd name="T29" fmla="*/ 116 h 714"/>
                <a:gd name="T30" fmla="*/ 402 w 1597"/>
                <a:gd name="T31" fmla="*/ 133 h 714"/>
                <a:gd name="T32" fmla="*/ 333 w 1597"/>
                <a:gd name="T33" fmla="*/ 210 h 714"/>
                <a:gd name="T34" fmla="*/ 311 w 1597"/>
                <a:gd name="T35" fmla="*/ 208 h 714"/>
                <a:gd name="T36" fmla="*/ 213 w 1597"/>
                <a:gd name="T37" fmla="*/ 286 h 714"/>
                <a:gd name="T38" fmla="*/ 109 w 1597"/>
                <a:gd name="T39" fmla="*/ 437 h 714"/>
                <a:gd name="T40" fmla="*/ 109 w 1597"/>
                <a:gd name="T41" fmla="*/ 451 h 714"/>
                <a:gd name="T42" fmla="*/ 0 w 1597"/>
                <a:gd name="T43" fmla="*/ 633 h 714"/>
                <a:gd name="T44" fmla="*/ 17 w 1597"/>
                <a:gd name="T45" fmla="*/ 714 h 714"/>
                <a:gd name="T46" fmla="*/ 1546 w 1597"/>
                <a:gd name="T47" fmla="*/ 714 h 714"/>
                <a:gd name="T48" fmla="*/ 1597 w 1597"/>
                <a:gd name="T49" fmla="*/ 598 h 714"/>
                <a:gd name="T50" fmla="*/ 1533 w 1597"/>
                <a:gd name="T51" fmla="*/ 472 h 714"/>
                <a:gd name="T52" fmla="*/ 581 w 1597"/>
                <a:gd name="T53" fmla="*/ 390 h 714"/>
                <a:gd name="T54" fmla="*/ 564 w 1597"/>
                <a:gd name="T55" fmla="*/ 356 h 714"/>
                <a:gd name="T56" fmla="*/ 595 w 1597"/>
                <a:gd name="T57" fmla="*/ 319 h 714"/>
                <a:gd name="T58" fmla="*/ 615 w 1597"/>
                <a:gd name="T59" fmla="*/ 340 h 714"/>
                <a:gd name="T60" fmla="*/ 609 w 1597"/>
                <a:gd name="T61" fmla="*/ 376 h 714"/>
                <a:gd name="T62" fmla="*/ 610 w 1597"/>
                <a:gd name="T63" fmla="*/ 382 h 714"/>
                <a:gd name="T64" fmla="*/ 581 w 1597"/>
                <a:gd name="T65" fmla="*/ 39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7" h="714">
                  <a:moveTo>
                    <a:pt x="1533" y="472"/>
                  </a:moveTo>
                  <a:cubicBezTo>
                    <a:pt x="1534" y="468"/>
                    <a:pt x="1534" y="463"/>
                    <a:pt x="1534" y="459"/>
                  </a:cubicBezTo>
                  <a:cubicBezTo>
                    <a:pt x="1534" y="386"/>
                    <a:pt x="1472" y="328"/>
                    <a:pt x="1396" y="328"/>
                  </a:cubicBezTo>
                  <a:cubicBezTo>
                    <a:pt x="1350" y="328"/>
                    <a:pt x="1310" y="349"/>
                    <a:pt x="1285" y="381"/>
                  </a:cubicBezTo>
                  <a:cubicBezTo>
                    <a:pt x="1279" y="379"/>
                    <a:pt x="1273" y="377"/>
                    <a:pt x="1266" y="376"/>
                  </a:cubicBezTo>
                  <a:cubicBezTo>
                    <a:pt x="1259" y="299"/>
                    <a:pt x="1190" y="238"/>
                    <a:pt x="1107" y="238"/>
                  </a:cubicBezTo>
                  <a:cubicBezTo>
                    <a:pt x="1069" y="238"/>
                    <a:pt x="1035" y="251"/>
                    <a:pt x="1008" y="271"/>
                  </a:cubicBezTo>
                  <a:cubicBezTo>
                    <a:pt x="986" y="233"/>
                    <a:pt x="945" y="208"/>
                    <a:pt x="896" y="208"/>
                  </a:cubicBezTo>
                  <a:cubicBezTo>
                    <a:pt x="878" y="208"/>
                    <a:pt x="861" y="211"/>
                    <a:pt x="846" y="218"/>
                  </a:cubicBezTo>
                  <a:cubicBezTo>
                    <a:pt x="835" y="155"/>
                    <a:pt x="777" y="107"/>
                    <a:pt x="707" y="107"/>
                  </a:cubicBezTo>
                  <a:cubicBezTo>
                    <a:pt x="702" y="107"/>
                    <a:pt x="696" y="107"/>
                    <a:pt x="690" y="108"/>
                  </a:cubicBezTo>
                  <a:cubicBezTo>
                    <a:pt x="690" y="48"/>
                    <a:pt x="638" y="0"/>
                    <a:pt x="575" y="0"/>
                  </a:cubicBezTo>
                  <a:cubicBezTo>
                    <a:pt x="530" y="0"/>
                    <a:pt x="491" y="25"/>
                    <a:pt x="472" y="61"/>
                  </a:cubicBezTo>
                  <a:cubicBezTo>
                    <a:pt x="468" y="60"/>
                    <a:pt x="464" y="59"/>
                    <a:pt x="460" y="59"/>
                  </a:cubicBezTo>
                  <a:cubicBezTo>
                    <a:pt x="427" y="59"/>
                    <a:pt x="400" y="85"/>
                    <a:pt x="400" y="116"/>
                  </a:cubicBezTo>
                  <a:cubicBezTo>
                    <a:pt x="400" y="122"/>
                    <a:pt x="401" y="127"/>
                    <a:pt x="402" y="133"/>
                  </a:cubicBezTo>
                  <a:cubicBezTo>
                    <a:pt x="370" y="149"/>
                    <a:pt x="345" y="177"/>
                    <a:pt x="333" y="210"/>
                  </a:cubicBezTo>
                  <a:cubicBezTo>
                    <a:pt x="326" y="209"/>
                    <a:pt x="319" y="208"/>
                    <a:pt x="311" y="208"/>
                  </a:cubicBezTo>
                  <a:cubicBezTo>
                    <a:pt x="262" y="208"/>
                    <a:pt x="221" y="242"/>
                    <a:pt x="213" y="286"/>
                  </a:cubicBezTo>
                  <a:cubicBezTo>
                    <a:pt x="151" y="312"/>
                    <a:pt x="109" y="370"/>
                    <a:pt x="109" y="437"/>
                  </a:cubicBezTo>
                  <a:cubicBezTo>
                    <a:pt x="109" y="442"/>
                    <a:pt x="109" y="446"/>
                    <a:pt x="109" y="451"/>
                  </a:cubicBezTo>
                  <a:cubicBezTo>
                    <a:pt x="44" y="488"/>
                    <a:pt x="0" y="555"/>
                    <a:pt x="0" y="633"/>
                  </a:cubicBezTo>
                  <a:cubicBezTo>
                    <a:pt x="0" y="661"/>
                    <a:pt x="6" y="689"/>
                    <a:pt x="17" y="714"/>
                  </a:cubicBezTo>
                  <a:cubicBezTo>
                    <a:pt x="1546" y="714"/>
                    <a:pt x="1546" y="714"/>
                    <a:pt x="1546" y="714"/>
                  </a:cubicBezTo>
                  <a:cubicBezTo>
                    <a:pt x="1578" y="684"/>
                    <a:pt x="1597" y="644"/>
                    <a:pt x="1597" y="598"/>
                  </a:cubicBezTo>
                  <a:cubicBezTo>
                    <a:pt x="1597" y="547"/>
                    <a:pt x="1572" y="502"/>
                    <a:pt x="1533" y="472"/>
                  </a:cubicBezTo>
                  <a:close/>
                  <a:moveTo>
                    <a:pt x="581" y="390"/>
                  </a:moveTo>
                  <a:cubicBezTo>
                    <a:pt x="578" y="377"/>
                    <a:pt x="572" y="365"/>
                    <a:pt x="564" y="356"/>
                  </a:cubicBezTo>
                  <a:cubicBezTo>
                    <a:pt x="576" y="345"/>
                    <a:pt x="587" y="333"/>
                    <a:pt x="595" y="319"/>
                  </a:cubicBezTo>
                  <a:cubicBezTo>
                    <a:pt x="601" y="327"/>
                    <a:pt x="608" y="334"/>
                    <a:pt x="615" y="340"/>
                  </a:cubicBezTo>
                  <a:cubicBezTo>
                    <a:pt x="611" y="351"/>
                    <a:pt x="609" y="363"/>
                    <a:pt x="609" y="376"/>
                  </a:cubicBezTo>
                  <a:cubicBezTo>
                    <a:pt x="609" y="378"/>
                    <a:pt x="610" y="380"/>
                    <a:pt x="610" y="382"/>
                  </a:cubicBezTo>
                  <a:cubicBezTo>
                    <a:pt x="600" y="384"/>
                    <a:pt x="590" y="386"/>
                    <a:pt x="581" y="390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810030" y="3099280"/>
              <a:ext cx="1890500" cy="1993508"/>
            </a:xfrm>
            <a:custGeom>
              <a:avLst/>
              <a:gdLst>
                <a:gd name="T0" fmla="*/ 1060 w 1187"/>
                <a:gd name="T1" fmla="*/ 0 h 1252"/>
                <a:gd name="T2" fmla="*/ 832 w 1187"/>
                <a:gd name="T3" fmla="*/ 228 h 1252"/>
                <a:gd name="T4" fmla="*/ 729 w 1187"/>
                <a:gd name="T5" fmla="*/ 312 h 1252"/>
                <a:gd name="T6" fmla="*/ 512 w 1187"/>
                <a:gd name="T7" fmla="*/ 432 h 1252"/>
                <a:gd name="T8" fmla="*/ 342 w 1187"/>
                <a:gd name="T9" fmla="*/ 509 h 1252"/>
                <a:gd name="T10" fmla="*/ 222 w 1187"/>
                <a:gd name="T11" fmla="*/ 568 h 1252"/>
                <a:gd name="T12" fmla="*/ 141 w 1187"/>
                <a:gd name="T13" fmla="*/ 619 h 1252"/>
                <a:gd name="T14" fmla="*/ 88 w 1187"/>
                <a:gd name="T15" fmla="*/ 664 h 1252"/>
                <a:gd name="T16" fmla="*/ 53 w 1187"/>
                <a:gd name="T17" fmla="*/ 704 h 1252"/>
                <a:gd name="T18" fmla="*/ 14 w 1187"/>
                <a:gd name="T19" fmla="*/ 777 h 1252"/>
                <a:gd name="T20" fmla="*/ 0 w 1187"/>
                <a:gd name="T21" fmla="*/ 862 h 1252"/>
                <a:gd name="T22" fmla="*/ 15 w 1187"/>
                <a:gd name="T23" fmla="*/ 954 h 1252"/>
                <a:gd name="T24" fmla="*/ 84 w 1187"/>
                <a:gd name="T25" fmla="*/ 1095 h 1252"/>
                <a:gd name="T26" fmla="*/ 210 w 1187"/>
                <a:gd name="T27" fmla="*/ 1252 h 1252"/>
                <a:gd name="T28" fmla="*/ 342 w 1187"/>
                <a:gd name="T29" fmla="*/ 1129 h 1252"/>
                <a:gd name="T30" fmla="*/ 263 w 1187"/>
                <a:gd name="T31" fmla="*/ 1036 h 1252"/>
                <a:gd name="T32" fmla="*/ 197 w 1187"/>
                <a:gd name="T33" fmla="*/ 929 h 1252"/>
                <a:gd name="T34" fmla="*/ 184 w 1187"/>
                <a:gd name="T35" fmla="*/ 890 h 1252"/>
                <a:gd name="T36" fmla="*/ 180 w 1187"/>
                <a:gd name="T37" fmla="*/ 862 h 1252"/>
                <a:gd name="T38" fmla="*/ 183 w 1187"/>
                <a:gd name="T39" fmla="*/ 841 h 1252"/>
                <a:gd name="T40" fmla="*/ 191 w 1187"/>
                <a:gd name="T41" fmla="*/ 822 h 1252"/>
                <a:gd name="T42" fmla="*/ 204 w 1187"/>
                <a:gd name="T43" fmla="*/ 803 h 1252"/>
                <a:gd name="T44" fmla="*/ 249 w 1187"/>
                <a:gd name="T45" fmla="*/ 763 h 1252"/>
                <a:gd name="T46" fmla="*/ 309 w 1187"/>
                <a:gd name="T47" fmla="*/ 726 h 1252"/>
                <a:gd name="T48" fmla="*/ 451 w 1187"/>
                <a:gd name="T49" fmla="*/ 657 h 1252"/>
                <a:gd name="T50" fmla="*/ 707 w 1187"/>
                <a:gd name="T51" fmla="*/ 535 h 1252"/>
                <a:gd name="T52" fmla="*/ 838 w 1187"/>
                <a:gd name="T53" fmla="*/ 456 h 1252"/>
                <a:gd name="T54" fmla="*/ 959 w 1187"/>
                <a:gd name="T55" fmla="*/ 355 h 1252"/>
                <a:gd name="T56" fmla="*/ 1152 w 1187"/>
                <a:gd name="T57" fmla="*/ 162 h 1252"/>
                <a:gd name="T58" fmla="*/ 1181 w 1187"/>
                <a:gd name="T59" fmla="*/ 133 h 1252"/>
                <a:gd name="T60" fmla="*/ 1187 w 1187"/>
                <a:gd name="T61" fmla="*/ 127 h 1252"/>
                <a:gd name="T62" fmla="*/ 1060 w 1187"/>
                <a:gd name="T63" fmla="*/ 0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87" h="1252">
                  <a:moveTo>
                    <a:pt x="1060" y="0"/>
                  </a:moveTo>
                  <a:cubicBezTo>
                    <a:pt x="1060" y="0"/>
                    <a:pt x="1043" y="16"/>
                    <a:pt x="832" y="228"/>
                  </a:cubicBezTo>
                  <a:cubicBezTo>
                    <a:pt x="801" y="258"/>
                    <a:pt x="766" y="286"/>
                    <a:pt x="729" y="312"/>
                  </a:cubicBezTo>
                  <a:cubicBezTo>
                    <a:pt x="663" y="358"/>
                    <a:pt x="588" y="396"/>
                    <a:pt x="512" y="432"/>
                  </a:cubicBezTo>
                  <a:cubicBezTo>
                    <a:pt x="455" y="459"/>
                    <a:pt x="397" y="484"/>
                    <a:pt x="342" y="509"/>
                  </a:cubicBezTo>
                  <a:cubicBezTo>
                    <a:pt x="300" y="528"/>
                    <a:pt x="260" y="547"/>
                    <a:pt x="222" y="568"/>
                  </a:cubicBezTo>
                  <a:cubicBezTo>
                    <a:pt x="194" y="584"/>
                    <a:pt x="167" y="600"/>
                    <a:pt x="141" y="619"/>
                  </a:cubicBezTo>
                  <a:cubicBezTo>
                    <a:pt x="122" y="633"/>
                    <a:pt x="104" y="648"/>
                    <a:pt x="88" y="664"/>
                  </a:cubicBezTo>
                  <a:cubicBezTo>
                    <a:pt x="75" y="677"/>
                    <a:pt x="63" y="690"/>
                    <a:pt x="53" y="704"/>
                  </a:cubicBezTo>
                  <a:cubicBezTo>
                    <a:pt x="37" y="726"/>
                    <a:pt x="24" y="751"/>
                    <a:pt x="14" y="777"/>
                  </a:cubicBezTo>
                  <a:cubicBezTo>
                    <a:pt x="5" y="804"/>
                    <a:pt x="0" y="833"/>
                    <a:pt x="0" y="862"/>
                  </a:cubicBezTo>
                  <a:cubicBezTo>
                    <a:pt x="0" y="893"/>
                    <a:pt x="5" y="923"/>
                    <a:pt x="15" y="954"/>
                  </a:cubicBezTo>
                  <a:cubicBezTo>
                    <a:pt x="29" y="1000"/>
                    <a:pt x="52" y="1046"/>
                    <a:pt x="84" y="1095"/>
                  </a:cubicBezTo>
                  <a:cubicBezTo>
                    <a:pt x="116" y="1144"/>
                    <a:pt x="158" y="1196"/>
                    <a:pt x="210" y="1252"/>
                  </a:cubicBezTo>
                  <a:cubicBezTo>
                    <a:pt x="342" y="1129"/>
                    <a:pt x="342" y="1129"/>
                    <a:pt x="342" y="1129"/>
                  </a:cubicBezTo>
                  <a:cubicBezTo>
                    <a:pt x="310" y="1096"/>
                    <a:pt x="284" y="1065"/>
                    <a:pt x="263" y="1036"/>
                  </a:cubicBezTo>
                  <a:cubicBezTo>
                    <a:pt x="231" y="994"/>
                    <a:pt x="209" y="958"/>
                    <a:pt x="197" y="929"/>
                  </a:cubicBezTo>
                  <a:cubicBezTo>
                    <a:pt x="191" y="914"/>
                    <a:pt x="186" y="901"/>
                    <a:pt x="184" y="890"/>
                  </a:cubicBezTo>
                  <a:cubicBezTo>
                    <a:pt x="181" y="879"/>
                    <a:pt x="180" y="870"/>
                    <a:pt x="180" y="862"/>
                  </a:cubicBezTo>
                  <a:cubicBezTo>
                    <a:pt x="180" y="854"/>
                    <a:pt x="181" y="847"/>
                    <a:pt x="183" y="841"/>
                  </a:cubicBezTo>
                  <a:cubicBezTo>
                    <a:pt x="185" y="834"/>
                    <a:pt x="187" y="829"/>
                    <a:pt x="191" y="822"/>
                  </a:cubicBezTo>
                  <a:cubicBezTo>
                    <a:pt x="194" y="816"/>
                    <a:pt x="198" y="810"/>
                    <a:pt x="204" y="803"/>
                  </a:cubicBezTo>
                  <a:cubicBezTo>
                    <a:pt x="214" y="791"/>
                    <a:pt x="229" y="777"/>
                    <a:pt x="249" y="763"/>
                  </a:cubicBezTo>
                  <a:cubicBezTo>
                    <a:pt x="266" y="751"/>
                    <a:pt x="286" y="738"/>
                    <a:pt x="309" y="726"/>
                  </a:cubicBezTo>
                  <a:cubicBezTo>
                    <a:pt x="349" y="703"/>
                    <a:pt x="398" y="681"/>
                    <a:pt x="451" y="657"/>
                  </a:cubicBezTo>
                  <a:cubicBezTo>
                    <a:pt x="530" y="621"/>
                    <a:pt x="619" y="583"/>
                    <a:pt x="707" y="535"/>
                  </a:cubicBezTo>
                  <a:cubicBezTo>
                    <a:pt x="752" y="512"/>
                    <a:pt x="796" y="485"/>
                    <a:pt x="838" y="456"/>
                  </a:cubicBezTo>
                  <a:cubicBezTo>
                    <a:pt x="880" y="426"/>
                    <a:pt x="921" y="393"/>
                    <a:pt x="959" y="355"/>
                  </a:cubicBezTo>
                  <a:cubicBezTo>
                    <a:pt x="1065" y="249"/>
                    <a:pt x="1122" y="192"/>
                    <a:pt x="1152" y="162"/>
                  </a:cubicBezTo>
                  <a:cubicBezTo>
                    <a:pt x="1168" y="146"/>
                    <a:pt x="1176" y="138"/>
                    <a:pt x="1181" y="133"/>
                  </a:cubicBezTo>
                  <a:cubicBezTo>
                    <a:pt x="1186" y="128"/>
                    <a:pt x="1187" y="127"/>
                    <a:pt x="1187" y="127"/>
                  </a:cubicBezTo>
                  <a:lnTo>
                    <a:pt x="1060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194002" y="4629588"/>
              <a:ext cx="1920124" cy="603237"/>
            </a:xfrm>
            <a:custGeom>
              <a:avLst/>
              <a:gdLst>
                <a:gd name="T0" fmla="*/ 38 w 1206"/>
                <a:gd name="T1" fmla="*/ 379 h 379"/>
                <a:gd name="T2" fmla="*/ 0 w 1206"/>
                <a:gd name="T3" fmla="*/ 287 h 379"/>
                <a:gd name="T4" fmla="*/ 48 w 1206"/>
                <a:gd name="T5" fmla="*/ 186 h 379"/>
                <a:gd name="T6" fmla="*/ 48 w 1206"/>
                <a:gd name="T7" fmla="*/ 176 h 379"/>
                <a:gd name="T8" fmla="*/ 152 w 1206"/>
                <a:gd name="T9" fmla="*/ 71 h 379"/>
                <a:gd name="T10" fmla="*/ 236 w 1206"/>
                <a:gd name="T11" fmla="*/ 114 h 379"/>
                <a:gd name="T12" fmla="*/ 250 w 1206"/>
                <a:gd name="T13" fmla="*/ 110 h 379"/>
                <a:gd name="T14" fmla="*/ 370 w 1206"/>
                <a:gd name="T15" fmla="*/ 0 h 379"/>
                <a:gd name="T16" fmla="*/ 487 w 1206"/>
                <a:gd name="T17" fmla="*/ 91 h 379"/>
                <a:gd name="T18" fmla="*/ 501 w 1206"/>
                <a:gd name="T19" fmla="*/ 89 h 379"/>
                <a:gd name="T20" fmla="*/ 552 w 1206"/>
                <a:gd name="T21" fmla="*/ 110 h 379"/>
                <a:gd name="T22" fmla="*/ 552 w 1206"/>
                <a:gd name="T23" fmla="*/ 110 h 379"/>
                <a:gd name="T24" fmla="*/ 649 w 1206"/>
                <a:gd name="T25" fmla="*/ 13 h 379"/>
                <a:gd name="T26" fmla="*/ 746 w 1206"/>
                <a:gd name="T27" fmla="*/ 110 h 379"/>
                <a:gd name="T28" fmla="*/ 746 w 1206"/>
                <a:gd name="T29" fmla="*/ 115 h 379"/>
                <a:gd name="T30" fmla="*/ 767 w 1206"/>
                <a:gd name="T31" fmla="*/ 121 h 379"/>
                <a:gd name="T32" fmla="*/ 827 w 1206"/>
                <a:gd name="T33" fmla="*/ 71 h 379"/>
                <a:gd name="T34" fmla="*/ 877 w 1206"/>
                <a:gd name="T35" fmla="*/ 98 h 379"/>
                <a:gd name="T36" fmla="*/ 993 w 1206"/>
                <a:gd name="T37" fmla="*/ 27 h 379"/>
                <a:gd name="T38" fmla="*/ 1124 w 1206"/>
                <a:gd name="T39" fmla="*/ 158 h 379"/>
                <a:gd name="T40" fmla="*/ 1123 w 1206"/>
                <a:gd name="T41" fmla="*/ 170 h 379"/>
                <a:gd name="T42" fmla="*/ 1206 w 1206"/>
                <a:gd name="T43" fmla="*/ 314 h 379"/>
                <a:gd name="T44" fmla="*/ 1193 w 1206"/>
                <a:gd name="T45" fmla="*/ 379 h 379"/>
                <a:gd name="T46" fmla="*/ 38 w 1206"/>
                <a:gd name="T47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06" h="379">
                  <a:moveTo>
                    <a:pt x="38" y="379"/>
                  </a:moveTo>
                  <a:cubicBezTo>
                    <a:pt x="15" y="355"/>
                    <a:pt x="0" y="323"/>
                    <a:pt x="0" y="287"/>
                  </a:cubicBezTo>
                  <a:cubicBezTo>
                    <a:pt x="0" y="246"/>
                    <a:pt x="19" y="210"/>
                    <a:pt x="48" y="186"/>
                  </a:cubicBezTo>
                  <a:cubicBezTo>
                    <a:pt x="48" y="183"/>
                    <a:pt x="48" y="179"/>
                    <a:pt x="48" y="176"/>
                  </a:cubicBezTo>
                  <a:cubicBezTo>
                    <a:pt x="48" y="118"/>
                    <a:pt x="94" y="71"/>
                    <a:pt x="152" y="71"/>
                  </a:cubicBezTo>
                  <a:cubicBezTo>
                    <a:pt x="186" y="71"/>
                    <a:pt x="217" y="88"/>
                    <a:pt x="236" y="114"/>
                  </a:cubicBezTo>
                  <a:cubicBezTo>
                    <a:pt x="240" y="112"/>
                    <a:pt x="245" y="111"/>
                    <a:pt x="250" y="110"/>
                  </a:cubicBezTo>
                  <a:cubicBezTo>
                    <a:pt x="256" y="49"/>
                    <a:pt x="307" y="0"/>
                    <a:pt x="370" y="0"/>
                  </a:cubicBezTo>
                  <a:cubicBezTo>
                    <a:pt x="427" y="0"/>
                    <a:pt x="474" y="39"/>
                    <a:pt x="487" y="91"/>
                  </a:cubicBezTo>
                  <a:cubicBezTo>
                    <a:pt x="492" y="90"/>
                    <a:pt x="496" y="89"/>
                    <a:pt x="501" y="89"/>
                  </a:cubicBezTo>
                  <a:cubicBezTo>
                    <a:pt x="521" y="89"/>
                    <a:pt x="539" y="97"/>
                    <a:pt x="552" y="110"/>
                  </a:cubicBezTo>
                  <a:cubicBezTo>
                    <a:pt x="552" y="110"/>
                    <a:pt x="552" y="110"/>
                    <a:pt x="552" y="110"/>
                  </a:cubicBezTo>
                  <a:cubicBezTo>
                    <a:pt x="552" y="56"/>
                    <a:pt x="596" y="13"/>
                    <a:pt x="649" y="13"/>
                  </a:cubicBezTo>
                  <a:cubicBezTo>
                    <a:pt x="703" y="13"/>
                    <a:pt x="746" y="56"/>
                    <a:pt x="746" y="110"/>
                  </a:cubicBezTo>
                  <a:cubicBezTo>
                    <a:pt x="746" y="111"/>
                    <a:pt x="746" y="113"/>
                    <a:pt x="746" y="115"/>
                  </a:cubicBezTo>
                  <a:cubicBezTo>
                    <a:pt x="753" y="116"/>
                    <a:pt x="760" y="118"/>
                    <a:pt x="767" y="121"/>
                  </a:cubicBezTo>
                  <a:cubicBezTo>
                    <a:pt x="773" y="93"/>
                    <a:pt x="797" y="71"/>
                    <a:pt x="827" y="71"/>
                  </a:cubicBezTo>
                  <a:cubicBezTo>
                    <a:pt x="848" y="71"/>
                    <a:pt x="866" y="82"/>
                    <a:pt x="877" y="98"/>
                  </a:cubicBezTo>
                  <a:cubicBezTo>
                    <a:pt x="899" y="56"/>
                    <a:pt x="943" y="27"/>
                    <a:pt x="993" y="27"/>
                  </a:cubicBezTo>
                  <a:cubicBezTo>
                    <a:pt x="1065" y="27"/>
                    <a:pt x="1124" y="86"/>
                    <a:pt x="1124" y="158"/>
                  </a:cubicBezTo>
                  <a:cubicBezTo>
                    <a:pt x="1124" y="162"/>
                    <a:pt x="1124" y="166"/>
                    <a:pt x="1123" y="170"/>
                  </a:cubicBezTo>
                  <a:cubicBezTo>
                    <a:pt x="1173" y="199"/>
                    <a:pt x="1206" y="253"/>
                    <a:pt x="1206" y="314"/>
                  </a:cubicBezTo>
                  <a:cubicBezTo>
                    <a:pt x="1206" y="337"/>
                    <a:pt x="1201" y="359"/>
                    <a:pt x="1193" y="379"/>
                  </a:cubicBezTo>
                  <a:lnTo>
                    <a:pt x="38" y="379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845713" y="3123517"/>
              <a:ext cx="1829234" cy="1945707"/>
            </a:xfrm>
            <a:custGeom>
              <a:avLst/>
              <a:gdLst>
                <a:gd name="T0" fmla="*/ 1053 w 1149"/>
                <a:gd name="T1" fmla="*/ 0 h 1222"/>
                <a:gd name="T2" fmla="*/ 825 w 1149"/>
                <a:gd name="T3" fmla="*/ 228 h 1222"/>
                <a:gd name="T4" fmla="*/ 597 w 1149"/>
                <a:gd name="T5" fmla="*/ 389 h 1222"/>
                <a:gd name="T6" fmla="*/ 401 w 1149"/>
                <a:gd name="T7" fmla="*/ 481 h 1222"/>
                <a:gd name="T8" fmla="*/ 260 w 1149"/>
                <a:gd name="T9" fmla="*/ 547 h 1222"/>
                <a:gd name="T10" fmla="*/ 165 w 1149"/>
                <a:gd name="T11" fmla="*/ 600 h 1222"/>
                <a:gd name="T12" fmla="*/ 102 w 1149"/>
                <a:gd name="T13" fmla="*/ 645 h 1222"/>
                <a:gd name="T14" fmla="*/ 62 w 1149"/>
                <a:gd name="T15" fmla="*/ 686 h 1222"/>
                <a:gd name="T16" fmla="*/ 17 w 1149"/>
                <a:gd name="T17" fmla="*/ 759 h 1222"/>
                <a:gd name="T18" fmla="*/ 0 w 1149"/>
                <a:gd name="T19" fmla="*/ 847 h 1222"/>
                <a:gd name="T20" fmla="*/ 14 w 1149"/>
                <a:gd name="T21" fmla="*/ 933 h 1222"/>
                <a:gd name="T22" fmla="*/ 80 w 1149"/>
                <a:gd name="T23" fmla="*/ 1068 h 1222"/>
                <a:gd name="T24" fmla="*/ 204 w 1149"/>
                <a:gd name="T25" fmla="*/ 1222 h 1222"/>
                <a:gd name="T26" fmla="*/ 304 w 1149"/>
                <a:gd name="T27" fmla="*/ 1129 h 1222"/>
                <a:gd name="T28" fmla="*/ 223 w 1149"/>
                <a:gd name="T29" fmla="*/ 1035 h 1222"/>
                <a:gd name="T30" fmla="*/ 155 w 1149"/>
                <a:gd name="T31" fmla="*/ 922 h 1222"/>
                <a:gd name="T32" fmla="*/ 140 w 1149"/>
                <a:gd name="T33" fmla="*/ 880 h 1222"/>
                <a:gd name="T34" fmla="*/ 136 w 1149"/>
                <a:gd name="T35" fmla="*/ 847 h 1222"/>
                <a:gd name="T36" fmla="*/ 140 w 1149"/>
                <a:gd name="T37" fmla="*/ 820 h 1222"/>
                <a:gd name="T38" fmla="*/ 150 w 1149"/>
                <a:gd name="T39" fmla="*/ 797 h 1222"/>
                <a:gd name="T40" fmla="*/ 165 w 1149"/>
                <a:gd name="T41" fmla="*/ 774 h 1222"/>
                <a:gd name="T42" fmla="*/ 214 w 1149"/>
                <a:gd name="T43" fmla="*/ 731 h 1222"/>
                <a:gd name="T44" fmla="*/ 276 w 1149"/>
                <a:gd name="T45" fmla="*/ 691 h 1222"/>
                <a:gd name="T46" fmla="*/ 420 w 1149"/>
                <a:gd name="T47" fmla="*/ 622 h 1222"/>
                <a:gd name="T48" fmla="*/ 675 w 1149"/>
                <a:gd name="T49" fmla="*/ 501 h 1222"/>
                <a:gd name="T50" fmla="*/ 922 w 1149"/>
                <a:gd name="T51" fmla="*/ 324 h 1222"/>
                <a:gd name="T52" fmla="*/ 1115 w 1149"/>
                <a:gd name="T53" fmla="*/ 131 h 1222"/>
                <a:gd name="T54" fmla="*/ 1144 w 1149"/>
                <a:gd name="T55" fmla="*/ 102 h 1222"/>
                <a:gd name="T56" fmla="*/ 1149 w 1149"/>
                <a:gd name="T57" fmla="*/ 96 h 1222"/>
                <a:gd name="T58" fmla="*/ 1053 w 1149"/>
                <a:gd name="T59" fmla="*/ 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49" h="1222">
                  <a:moveTo>
                    <a:pt x="1053" y="0"/>
                  </a:moveTo>
                  <a:cubicBezTo>
                    <a:pt x="1053" y="0"/>
                    <a:pt x="1037" y="17"/>
                    <a:pt x="825" y="228"/>
                  </a:cubicBezTo>
                  <a:cubicBezTo>
                    <a:pt x="762" y="292"/>
                    <a:pt x="682" y="344"/>
                    <a:pt x="597" y="389"/>
                  </a:cubicBezTo>
                  <a:cubicBezTo>
                    <a:pt x="533" y="423"/>
                    <a:pt x="466" y="453"/>
                    <a:pt x="401" y="481"/>
                  </a:cubicBezTo>
                  <a:cubicBezTo>
                    <a:pt x="352" y="503"/>
                    <a:pt x="305" y="524"/>
                    <a:pt x="260" y="547"/>
                  </a:cubicBezTo>
                  <a:cubicBezTo>
                    <a:pt x="226" y="563"/>
                    <a:pt x="194" y="581"/>
                    <a:pt x="165" y="600"/>
                  </a:cubicBezTo>
                  <a:cubicBezTo>
                    <a:pt x="142" y="614"/>
                    <a:pt x="121" y="629"/>
                    <a:pt x="102" y="645"/>
                  </a:cubicBezTo>
                  <a:cubicBezTo>
                    <a:pt x="88" y="658"/>
                    <a:pt x="74" y="671"/>
                    <a:pt x="62" y="686"/>
                  </a:cubicBezTo>
                  <a:cubicBezTo>
                    <a:pt x="44" y="707"/>
                    <a:pt x="28" y="732"/>
                    <a:pt x="17" y="759"/>
                  </a:cubicBezTo>
                  <a:cubicBezTo>
                    <a:pt x="6" y="786"/>
                    <a:pt x="0" y="816"/>
                    <a:pt x="0" y="847"/>
                  </a:cubicBezTo>
                  <a:cubicBezTo>
                    <a:pt x="0" y="875"/>
                    <a:pt x="5" y="904"/>
                    <a:pt x="14" y="933"/>
                  </a:cubicBezTo>
                  <a:cubicBezTo>
                    <a:pt x="27" y="976"/>
                    <a:pt x="49" y="1021"/>
                    <a:pt x="80" y="1068"/>
                  </a:cubicBezTo>
                  <a:cubicBezTo>
                    <a:pt x="112" y="1116"/>
                    <a:pt x="153" y="1166"/>
                    <a:pt x="204" y="1222"/>
                  </a:cubicBezTo>
                  <a:cubicBezTo>
                    <a:pt x="304" y="1129"/>
                    <a:pt x="304" y="1129"/>
                    <a:pt x="304" y="1129"/>
                  </a:cubicBezTo>
                  <a:cubicBezTo>
                    <a:pt x="272" y="1095"/>
                    <a:pt x="245" y="1064"/>
                    <a:pt x="223" y="1035"/>
                  </a:cubicBezTo>
                  <a:cubicBezTo>
                    <a:pt x="190" y="991"/>
                    <a:pt x="168" y="954"/>
                    <a:pt x="155" y="922"/>
                  </a:cubicBezTo>
                  <a:cubicBezTo>
                    <a:pt x="148" y="907"/>
                    <a:pt x="143" y="893"/>
                    <a:pt x="140" y="880"/>
                  </a:cubicBezTo>
                  <a:cubicBezTo>
                    <a:pt x="138" y="868"/>
                    <a:pt x="136" y="857"/>
                    <a:pt x="136" y="847"/>
                  </a:cubicBezTo>
                  <a:cubicBezTo>
                    <a:pt x="136" y="837"/>
                    <a:pt x="138" y="828"/>
                    <a:pt x="140" y="820"/>
                  </a:cubicBezTo>
                  <a:cubicBezTo>
                    <a:pt x="142" y="812"/>
                    <a:pt x="145" y="804"/>
                    <a:pt x="150" y="797"/>
                  </a:cubicBezTo>
                  <a:cubicBezTo>
                    <a:pt x="154" y="789"/>
                    <a:pt x="159" y="782"/>
                    <a:pt x="165" y="774"/>
                  </a:cubicBezTo>
                  <a:cubicBezTo>
                    <a:pt x="177" y="760"/>
                    <a:pt x="193" y="745"/>
                    <a:pt x="214" y="731"/>
                  </a:cubicBezTo>
                  <a:cubicBezTo>
                    <a:pt x="232" y="717"/>
                    <a:pt x="253" y="704"/>
                    <a:pt x="276" y="691"/>
                  </a:cubicBezTo>
                  <a:cubicBezTo>
                    <a:pt x="318" y="669"/>
                    <a:pt x="367" y="646"/>
                    <a:pt x="420" y="622"/>
                  </a:cubicBezTo>
                  <a:cubicBezTo>
                    <a:pt x="499" y="586"/>
                    <a:pt x="588" y="548"/>
                    <a:pt x="675" y="501"/>
                  </a:cubicBezTo>
                  <a:cubicBezTo>
                    <a:pt x="762" y="454"/>
                    <a:pt x="848" y="398"/>
                    <a:pt x="922" y="324"/>
                  </a:cubicBezTo>
                  <a:cubicBezTo>
                    <a:pt x="1027" y="219"/>
                    <a:pt x="1084" y="162"/>
                    <a:pt x="1115" y="131"/>
                  </a:cubicBezTo>
                  <a:cubicBezTo>
                    <a:pt x="1130" y="116"/>
                    <a:pt x="1139" y="107"/>
                    <a:pt x="1144" y="102"/>
                  </a:cubicBezTo>
                  <a:cubicBezTo>
                    <a:pt x="1148" y="97"/>
                    <a:pt x="1149" y="96"/>
                    <a:pt x="1149" y="96"/>
                  </a:cubicBezTo>
                  <a:lnTo>
                    <a:pt x="105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892841" y="3156506"/>
              <a:ext cx="1748444" cy="1879055"/>
            </a:xfrm>
            <a:custGeom>
              <a:avLst/>
              <a:gdLst>
                <a:gd name="T0" fmla="*/ 1045 w 1098"/>
                <a:gd name="T1" fmla="*/ 0 h 1180"/>
                <a:gd name="T2" fmla="*/ 817 w 1098"/>
                <a:gd name="T3" fmla="*/ 228 h 1180"/>
                <a:gd name="T4" fmla="*/ 581 w 1098"/>
                <a:gd name="T5" fmla="*/ 394 h 1180"/>
                <a:gd name="T6" fmla="*/ 383 w 1098"/>
                <a:gd name="T7" fmla="*/ 488 h 1180"/>
                <a:gd name="T8" fmla="*/ 243 w 1098"/>
                <a:gd name="T9" fmla="*/ 553 h 1180"/>
                <a:gd name="T10" fmla="*/ 151 w 1098"/>
                <a:gd name="T11" fmla="*/ 604 h 1180"/>
                <a:gd name="T12" fmla="*/ 44 w 1098"/>
                <a:gd name="T13" fmla="*/ 697 h 1180"/>
                <a:gd name="T14" fmla="*/ 12 w 1098"/>
                <a:gd name="T15" fmla="*/ 757 h 1180"/>
                <a:gd name="T16" fmla="*/ 0 w 1098"/>
                <a:gd name="T17" fmla="*/ 826 h 1180"/>
                <a:gd name="T18" fmla="*/ 12 w 1098"/>
                <a:gd name="T19" fmla="*/ 903 h 1180"/>
                <a:gd name="T20" fmla="*/ 75 w 1098"/>
                <a:gd name="T21" fmla="*/ 1031 h 1180"/>
                <a:gd name="T22" fmla="*/ 196 w 1098"/>
                <a:gd name="T23" fmla="*/ 1180 h 1180"/>
                <a:gd name="T24" fmla="*/ 252 w 1098"/>
                <a:gd name="T25" fmla="*/ 1129 h 1180"/>
                <a:gd name="T26" fmla="*/ 115 w 1098"/>
                <a:gd name="T27" fmla="*/ 949 h 1180"/>
                <a:gd name="T28" fmla="*/ 85 w 1098"/>
                <a:gd name="T29" fmla="*/ 881 h 1180"/>
                <a:gd name="T30" fmla="*/ 76 w 1098"/>
                <a:gd name="T31" fmla="*/ 826 h 1180"/>
                <a:gd name="T32" fmla="*/ 81 w 1098"/>
                <a:gd name="T33" fmla="*/ 791 h 1180"/>
                <a:gd name="T34" fmla="*/ 113 w 1098"/>
                <a:gd name="T35" fmla="*/ 732 h 1180"/>
                <a:gd name="T36" fmla="*/ 168 w 1098"/>
                <a:gd name="T37" fmla="*/ 684 h 1180"/>
                <a:gd name="T38" fmla="*/ 314 w 1098"/>
                <a:gd name="T39" fmla="*/ 603 h 1180"/>
                <a:gd name="T40" fmla="*/ 595 w 1098"/>
                <a:gd name="T41" fmla="*/ 472 h 1180"/>
                <a:gd name="T42" fmla="*/ 870 w 1098"/>
                <a:gd name="T43" fmla="*/ 282 h 1180"/>
                <a:gd name="T44" fmla="*/ 1098 w 1098"/>
                <a:gd name="T45" fmla="*/ 54 h 1180"/>
                <a:gd name="T46" fmla="*/ 1045 w 1098"/>
                <a:gd name="T4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98" h="1180">
                  <a:moveTo>
                    <a:pt x="1045" y="0"/>
                  </a:moveTo>
                  <a:cubicBezTo>
                    <a:pt x="1045" y="0"/>
                    <a:pt x="1028" y="17"/>
                    <a:pt x="817" y="228"/>
                  </a:cubicBezTo>
                  <a:cubicBezTo>
                    <a:pt x="750" y="295"/>
                    <a:pt x="667" y="348"/>
                    <a:pt x="581" y="394"/>
                  </a:cubicBezTo>
                  <a:cubicBezTo>
                    <a:pt x="516" y="429"/>
                    <a:pt x="448" y="459"/>
                    <a:pt x="383" y="488"/>
                  </a:cubicBezTo>
                  <a:cubicBezTo>
                    <a:pt x="334" y="510"/>
                    <a:pt x="287" y="531"/>
                    <a:pt x="243" y="553"/>
                  </a:cubicBezTo>
                  <a:cubicBezTo>
                    <a:pt x="210" y="569"/>
                    <a:pt x="179" y="586"/>
                    <a:pt x="151" y="604"/>
                  </a:cubicBezTo>
                  <a:cubicBezTo>
                    <a:pt x="108" y="631"/>
                    <a:pt x="71" y="661"/>
                    <a:pt x="44" y="697"/>
                  </a:cubicBezTo>
                  <a:cubicBezTo>
                    <a:pt x="31" y="716"/>
                    <a:pt x="20" y="736"/>
                    <a:pt x="12" y="757"/>
                  </a:cubicBezTo>
                  <a:cubicBezTo>
                    <a:pt x="4" y="779"/>
                    <a:pt x="0" y="802"/>
                    <a:pt x="0" y="826"/>
                  </a:cubicBezTo>
                  <a:cubicBezTo>
                    <a:pt x="0" y="851"/>
                    <a:pt x="4" y="876"/>
                    <a:pt x="12" y="903"/>
                  </a:cubicBezTo>
                  <a:cubicBezTo>
                    <a:pt x="24" y="943"/>
                    <a:pt x="45" y="985"/>
                    <a:pt x="75" y="1031"/>
                  </a:cubicBezTo>
                  <a:cubicBezTo>
                    <a:pt x="106" y="1076"/>
                    <a:pt x="145" y="1126"/>
                    <a:pt x="196" y="1180"/>
                  </a:cubicBezTo>
                  <a:cubicBezTo>
                    <a:pt x="252" y="1129"/>
                    <a:pt x="252" y="1129"/>
                    <a:pt x="252" y="1129"/>
                  </a:cubicBezTo>
                  <a:cubicBezTo>
                    <a:pt x="187" y="1059"/>
                    <a:pt x="143" y="999"/>
                    <a:pt x="115" y="949"/>
                  </a:cubicBezTo>
                  <a:cubicBezTo>
                    <a:pt x="101" y="924"/>
                    <a:pt x="91" y="901"/>
                    <a:pt x="85" y="881"/>
                  </a:cubicBezTo>
                  <a:cubicBezTo>
                    <a:pt x="79" y="861"/>
                    <a:pt x="76" y="843"/>
                    <a:pt x="76" y="826"/>
                  </a:cubicBezTo>
                  <a:cubicBezTo>
                    <a:pt x="76" y="814"/>
                    <a:pt x="78" y="802"/>
                    <a:pt x="81" y="791"/>
                  </a:cubicBezTo>
                  <a:cubicBezTo>
                    <a:pt x="87" y="770"/>
                    <a:pt x="97" y="751"/>
                    <a:pt x="113" y="732"/>
                  </a:cubicBezTo>
                  <a:cubicBezTo>
                    <a:pt x="128" y="716"/>
                    <a:pt x="146" y="700"/>
                    <a:pt x="168" y="684"/>
                  </a:cubicBezTo>
                  <a:cubicBezTo>
                    <a:pt x="207" y="656"/>
                    <a:pt x="257" y="630"/>
                    <a:pt x="314" y="603"/>
                  </a:cubicBezTo>
                  <a:cubicBezTo>
                    <a:pt x="398" y="563"/>
                    <a:pt x="497" y="522"/>
                    <a:pt x="595" y="472"/>
                  </a:cubicBezTo>
                  <a:cubicBezTo>
                    <a:pt x="693" y="422"/>
                    <a:pt x="790" y="362"/>
                    <a:pt x="870" y="282"/>
                  </a:cubicBezTo>
                  <a:cubicBezTo>
                    <a:pt x="1082" y="71"/>
                    <a:pt x="1098" y="54"/>
                    <a:pt x="1098" y="54"/>
                  </a:cubicBezTo>
                  <a:lnTo>
                    <a:pt x="1045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3235311" y="3198248"/>
              <a:ext cx="366251" cy="364231"/>
            </a:xfrm>
            <a:custGeom>
              <a:avLst/>
              <a:gdLst>
                <a:gd name="T0" fmla="*/ 230 w 230"/>
                <a:gd name="T1" fmla="*/ 126 h 229"/>
                <a:gd name="T2" fmla="*/ 177 w 230"/>
                <a:gd name="T3" fmla="*/ 53 h 229"/>
                <a:gd name="T4" fmla="*/ 104 w 230"/>
                <a:gd name="T5" fmla="*/ 0 h 229"/>
                <a:gd name="T6" fmla="*/ 0 w 230"/>
                <a:gd name="T7" fmla="*/ 229 h 229"/>
                <a:gd name="T8" fmla="*/ 230 w 230"/>
                <a:gd name="T9" fmla="*/ 12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229">
                  <a:moveTo>
                    <a:pt x="230" y="126"/>
                  </a:moveTo>
                  <a:cubicBezTo>
                    <a:pt x="177" y="53"/>
                    <a:pt x="177" y="53"/>
                    <a:pt x="177" y="5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0" y="96"/>
                    <a:pt x="0" y="229"/>
                  </a:cubicBezTo>
                  <a:cubicBezTo>
                    <a:pt x="134" y="229"/>
                    <a:pt x="230" y="126"/>
                    <a:pt x="230" y="126"/>
                  </a:cubicBezTo>
                  <a:close/>
                </a:path>
              </a:pathLst>
            </a:custGeom>
            <a:solidFill>
              <a:srgbClr val="F69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3314755" y="3221812"/>
              <a:ext cx="263243" cy="261223"/>
            </a:xfrm>
            <a:custGeom>
              <a:avLst/>
              <a:gdLst>
                <a:gd name="T0" fmla="*/ 165 w 165"/>
                <a:gd name="T1" fmla="*/ 90 h 164"/>
                <a:gd name="T2" fmla="*/ 127 w 165"/>
                <a:gd name="T3" fmla="*/ 38 h 164"/>
                <a:gd name="T4" fmla="*/ 75 w 165"/>
                <a:gd name="T5" fmla="*/ 0 h 164"/>
                <a:gd name="T6" fmla="*/ 0 w 165"/>
                <a:gd name="T7" fmla="*/ 164 h 164"/>
                <a:gd name="T8" fmla="*/ 165 w 165"/>
                <a:gd name="T9" fmla="*/ 9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64">
                  <a:moveTo>
                    <a:pt x="165" y="90"/>
                  </a:moveTo>
                  <a:cubicBezTo>
                    <a:pt x="127" y="38"/>
                    <a:pt x="127" y="38"/>
                    <a:pt x="127" y="38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0" y="69"/>
                    <a:pt x="0" y="164"/>
                  </a:cubicBezTo>
                  <a:cubicBezTo>
                    <a:pt x="96" y="164"/>
                    <a:pt x="165" y="90"/>
                    <a:pt x="165" y="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3380061" y="3241337"/>
              <a:ext cx="178413" cy="178413"/>
            </a:xfrm>
            <a:custGeom>
              <a:avLst/>
              <a:gdLst>
                <a:gd name="T0" fmla="*/ 112 w 112"/>
                <a:gd name="T1" fmla="*/ 61 h 112"/>
                <a:gd name="T2" fmla="*/ 86 w 112"/>
                <a:gd name="T3" fmla="*/ 26 h 112"/>
                <a:gd name="T4" fmla="*/ 50 w 112"/>
                <a:gd name="T5" fmla="*/ 0 h 112"/>
                <a:gd name="T6" fmla="*/ 0 w 112"/>
                <a:gd name="T7" fmla="*/ 112 h 112"/>
                <a:gd name="T8" fmla="*/ 112 w 112"/>
                <a:gd name="T9" fmla="*/ 6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112" y="61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0" y="47"/>
                    <a:pt x="0" y="112"/>
                  </a:cubicBezTo>
                  <a:cubicBezTo>
                    <a:pt x="65" y="112"/>
                    <a:pt x="112" y="61"/>
                    <a:pt x="112" y="61"/>
                  </a:cubicBezTo>
                  <a:close/>
                </a:path>
              </a:pathLst>
            </a:custGeom>
            <a:solidFill>
              <a:srgbClr val="FB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170006" y="2741108"/>
              <a:ext cx="509654" cy="514367"/>
            </a:xfrm>
            <a:custGeom>
              <a:avLst/>
              <a:gdLst>
                <a:gd name="T0" fmla="*/ 320 w 320"/>
                <a:gd name="T1" fmla="*/ 24 h 323"/>
                <a:gd name="T2" fmla="*/ 201 w 320"/>
                <a:gd name="T3" fmla="*/ 67 h 323"/>
                <a:gd name="T4" fmla="*/ 0 w 320"/>
                <a:gd name="T5" fmla="*/ 268 h 323"/>
                <a:gd name="T6" fmla="*/ 180 w 320"/>
                <a:gd name="T7" fmla="*/ 255 h 323"/>
                <a:gd name="T8" fmla="*/ 320 w 320"/>
                <a:gd name="T9" fmla="*/ 24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323">
                  <a:moveTo>
                    <a:pt x="320" y="24"/>
                  </a:moveTo>
                  <a:cubicBezTo>
                    <a:pt x="320" y="24"/>
                    <a:pt x="269" y="0"/>
                    <a:pt x="201" y="67"/>
                  </a:cubicBezTo>
                  <a:cubicBezTo>
                    <a:pt x="134" y="134"/>
                    <a:pt x="0" y="268"/>
                    <a:pt x="0" y="268"/>
                  </a:cubicBezTo>
                  <a:cubicBezTo>
                    <a:pt x="0" y="268"/>
                    <a:pt x="112" y="187"/>
                    <a:pt x="180" y="255"/>
                  </a:cubicBezTo>
                  <a:cubicBezTo>
                    <a:pt x="248" y="323"/>
                    <a:pt x="320" y="24"/>
                    <a:pt x="320" y="2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544335" y="3118804"/>
              <a:ext cx="514367" cy="508981"/>
            </a:xfrm>
            <a:custGeom>
              <a:avLst/>
              <a:gdLst>
                <a:gd name="T0" fmla="*/ 298 w 323"/>
                <a:gd name="T1" fmla="*/ 0 h 320"/>
                <a:gd name="T2" fmla="*/ 256 w 323"/>
                <a:gd name="T3" fmla="*/ 119 h 320"/>
                <a:gd name="T4" fmla="*/ 55 w 323"/>
                <a:gd name="T5" fmla="*/ 320 h 320"/>
                <a:gd name="T6" fmla="*/ 68 w 323"/>
                <a:gd name="T7" fmla="*/ 141 h 320"/>
                <a:gd name="T8" fmla="*/ 298 w 323"/>
                <a:gd name="T9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320">
                  <a:moveTo>
                    <a:pt x="298" y="0"/>
                  </a:moveTo>
                  <a:cubicBezTo>
                    <a:pt x="298" y="0"/>
                    <a:pt x="323" y="52"/>
                    <a:pt x="256" y="119"/>
                  </a:cubicBezTo>
                  <a:cubicBezTo>
                    <a:pt x="189" y="186"/>
                    <a:pt x="55" y="320"/>
                    <a:pt x="55" y="320"/>
                  </a:cubicBezTo>
                  <a:cubicBezTo>
                    <a:pt x="55" y="320"/>
                    <a:pt x="136" y="209"/>
                    <a:pt x="68" y="141"/>
                  </a:cubicBezTo>
                  <a:cubicBezTo>
                    <a:pt x="0" y="73"/>
                    <a:pt x="298" y="0"/>
                    <a:pt x="29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400932" y="3091201"/>
              <a:ext cx="305658" cy="307678"/>
            </a:xfrm>
            <a:custGeom>
              <a:avLst/>
              <a:gdLst>
                <a:gd name="T0" fmla="*/ 298 w 454"/>
                <a:gd name="T1" fmla="*/ 457 h 457"/>
                <a:gd name="T2" fmla="*/ 0 w 454"/>
                <a:gd name="T3" fmla="*/ 159 h 457"/>
                <a:gd name="T4" fmla="*/ 156 w 454"/>
                <a:gd name="T5" fmla="*/ 0 h 457"/>
                <a:gd name="T6" fmla="*/ 454 w 454"/>
                <a:gd name="T7" fmla="*/ 298 h 457"/>
                <a:gd name="T8" fmla="*/ 298 w 454"/>
                <a:gd name="T9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7">
                  <a:moveTo>
                    <a:pt x="298" y="457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454" y="298"/>
                  </a:lnTo>
                  <a:lnTo>
                    <a:pt x="298" y="457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400932" y="3091201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17090" y="3107359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431229" y="3121497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445367" y="3137655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3461525" y="3151794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475663" y="3165932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9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9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491822" y="3182090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3505960" y="3196228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520098" y="3212387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536256" y="3226525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3550395" y="3242683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3566553" y="3256821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580691" y="3271633"/>
              <a:ext cx="111760" cy="111087"/>
            </a:xfrm>
            <a:custGeom>
              <a:avLst/>
              <a:gdLst>
                <a:gd name="T0" fmla="*/ 10 w 166"/>
                <a:gd name="T1" fmla="*/ 165 h 165"/>
                <a:gd name="T2" fmla="*/ 0 w 166"/>
                <a:gd name="T3" fmla="*/ 158 h 165"/>
                <a:gd name="T4" fmla="*/ 159 w 166"/>
                <a:gd name="T5" fmla="*/ 0 h 165"/>
                <a:gd name="T6" fmla="*/ 166 w 166"/>
                <a:gd name="T7" fmla="*/ 9 h 165"/>
                <a:gd name="T8" fmla="*/ 10 w 166"/>
                <a:gd name="T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5">
                  <a:moveTo>
                    <a:pt x="10" y="165"/>
                  </a:moveTo>
                  <a:lnTo>
                    <a:pt x="0" y="158"/>
                  </a:lnTo>
                  <a:lnTo>
                    <a:pt x="159" y="0"/>
                  </a:lnTo>
                  <a:lnTo>
                    <a:pt x="166" y="9"/>
                  </a:lnTo>
                  <a:lnTo>
                    <a:pt x="10" y="165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3596849" y="3287118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3426516" y="2059774"/>
              <a:ext cx="1312174" cy="1313521"/>
            </a:xfrm>
            <a:custGeom>
              <a:avLst/>
              <a:gdLst>
                <a:gd name="T0" fmla="*/ 141 w 824"/>
                <a:gd name="T1" fmla="*/ 825 h 825"/>
                <a:gd name="T2" fmla="*/ 482 w 824"/>
                <a:gd name="T3" fmla="*/ 564 h 825"/>
                <a:gd name="T4" fmla="*/ 763 w 824"/>
                <a:gd name="T5" fmla="*/ 61 h 825"/>
                <a:gd name="T6" fmla="*/ 261 w 824"/>
                <a:gd name="T7" fmla="*/ 343 h 825"/>
                <a:gd name="T8" fmla="*/ 0 w 824"/>
                <a:gd name="T9" fmla="*/ 683 h 825"/>
                <a:gd name="T10" fmla="*/ 141 w 824"/>
                <a:gd name="T11" fmla="*/ 825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4" h="825">
                  <a:moveTo>
                    <a:pt x="141" y="825"/>
                  </a:moveTo>
                  <a:cubicBezTo>
                    <a:pt x="237" y="778"/>
                    <a:pt x="361" y="685"/>
                    <a:pt x="482" y="564"/>
                  </a:cubicBezTo>
                  <a:cubicBezTo>
                    <a:pt x="698" y="348"/>
                    <a:pt x="824" y="123"/>
                    <a:pt x="763" y="61"/>
                  </a:cubicBezTo>
                  <a:cubicBezTo>
                    <a:pt x="702" y="0"/>
                    <a:pt x="477" y="126"/>
                    <a:pt x="261" y="343"/>
                  </a:cubicBezTo>
                  <a:cubicBezTo>
                    <a:pt x="140" y="464"/>
                    <a:pt x="47" y="587"/>
                    <a:pt x="0" y="683"/>
                  </a:cubicBezTo>
                  <a:cubicBezTo>
                    <a:pt x="141" y="825"/>
                    <a:pt x="141" y="825"/>
                    <a:pt x="141" y="825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3549048" y="2779484"/>
              <a:ext cx="469932" cy="471279"/>
            </a:xfrm>
            <a:custGeom>
              <a:avLst/>
              <a:gdLst>
                <a:gd name="T0" fmla="*/ 205 w 295"/>
                <a:gd name="T1" fmla="*/ 285 h 296"/>
                <a:gd name="T2" fmla="*/ 295 w 295"/>
                <a:gd name="T3" fmla="*/ 213 h 296"/>
                <a:gd name="T4" fmla="*/ 176 w 295"/>
                <a:gd name="T5" fmla="*/ 120 h 296"/>
                <a:gd name="T6" fmla="*/ 82 w 295"/>
                <a:gd name="T7" fmla="*/ 0 h 296"/>
                <a:gd name="T8" fmla="*/ 11 w 295"/>
                <a:gd name="T9" fmla="*/ 90 h 296"/>
                <a:gd name="T10" fmla="*/ 95 w 295"/>
                <a:gd name="T11" fmla="*/ 201 h 296"/>
                <a:gd name="T12" fmla="*/ 205 w 295"/>
                <a:gd name="T13" fmla="*/ 285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96">
                  <a:moveTo>
                    <a:pt x="205" y="285"/>
                  </a:moveTo>
                  <a:cubicBezTo>
                    <a:pt x="235" y="263"/>
                    <a:pt x="265" y="240"/>
                    <a:pt x="295" y="213"/>
                  </a:cubicBezTo>
                  <a:cubicBezTo>
                    <a:pt x="295" y="213"/>
                    <a:pt x="281" y="225"/>
                    <a:pt x="176" y="120"/>
                  </a:cubicBezTo>
                  <a:cubicBezTo>
                    <a:pt x="71" y="15"/>
                    <a:pt x="82" y="0"/>
                    <a:pt x="82" y="0"/>
                  </a:cubicBezTo>
                  <a:cubicBezTo>
                    <a:pt x="56" y="31"/>
                    <a:pt x="32" y="61"/>
                    <a:pt x="11" y="90"/>
                  </a:cubicBezTo>
                  <a:cubicBezTo>
                    <a:pt x="11" y="90"/>
                    <a:pt x="0" y="105"/>
                    <a:pt x="95" y="201"/>
                  </a:cubicBezTo>
                  <a:cubicBezTo>
                    <a:pt x="190" y="296"/>
                    <a:pt x="205" y="285"/>
                    <a:pt x="205" y="2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4179888" y="2092763"/>
              <a:ext cx="526485" cy="527159"/>
            </a:xfrm>
            <a:custGeom>
              <a:avLst/>
              <a:gdLst>
                <a:gd name="T0" fmla="*/ 191 w 331"/>
                <a:gd name="T1" fmla="*/ 331 h 331"/>
                <a:gd name="T2" fmla="*/ 290 w 331"/>
                <a:gd name="T3" fmla="*/ 40 h 331"/>
                <a:gd name="T4" fmla="*/ 0 w 331"/>
                <a:gd name="T5" fmla="*/ 140 h 331"/>
                <a:gd name="T6" fmla="*/ 75 w 331"/>
                <a:gd name="T7" fmla="*/ 256 h 331"/>
                <a:gd name="T8" fmla="*/ 191 w 331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331">
                  <a:moveTo>
                    <a:pt x="191" y="331"/>
                  </a:moveTo>
                  <a:cubicBezTo>
                    <a:pt x="288" y="195"/>
                    <a:pt x="331" y="81"/>
                    <a:pt x="290" y="40"/>
                  </a:cubicBezTo>
                  <a:cubicBezTo>
                    <a:pt x="249" y="0"/>
                    <a:pt x="135" y="42"/>
                    <a:pt x="0" y="140"/>
                  </a:cubicBezTo>
                  <a:cubicBezTo>
                    <a:pt x="0" y="140"/>
                    <a:pt x="20" y="202"/>
                    <a:pt x="75" y="256"/>
                  </a:cubicBezTo>
                  <a:cubicBezTo>
                    <a:pt x="129" y="310"/>
                    <a:pt x="191" y="331"/>
                    <a:pt x="191" y="3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4009555" y="2486618"/>
              <a:ext cx="302292" cy="303638"/>
            </a:xfrm>
            <a:custGeom>
              <a:avLst/>
              <a:gdLst>
                <a:gd name="T0" fmla="*/ 156 w 190"/>
                <a:gd name="T1" fmla="*/ 157 h 191"/>
                <a:gd name="T2" fmla="*/ 34 w 190"/>
                <a:gd name="T3" fmla="*/ 157 h 191"/>
                <a:gd name="T4" fmla="*/ 34 w 190"/>
                <a:gd name="T5" fmla="*/ 34 h 191"/>
                <a:gd name="T6" fmla="*/ 156 w 190"/>
                <a:gd name="T7" fmla="*/ 34 h 191"/>
                <a:gd name="T8" fmla="*/ 156 w 190"/>
                <a:gd name="T9" fmla="*/ 15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56" y="157"/>
                  </a:moveTo>
                  <a:cubicBezTo>
                    <a:pt x="122" y="191"/>
                    <a:pt x="68" y="191"/>
                    <a:pt x="34" y="157"/>
                  </a:cubicBezTo>
                  <a:cubicBezTo>
                    <a:pt x="0" y="123"/>
                    <a:pt x="0" y="68"/>
                    <a:pt x="34" y="34"/>
                  </a:cubicBezTo>
                  <a:cubicBezTo>
                    <a:pt x="68" y="0"/>
                    <a:pt x="122" y="0"/>
                    <a:pt x="156" y="34"/>
                  </a:cubicBezTo>
                  <a:cubicBezTo>
                    <a:pt x="190" y="68"/>
                    <a:pt x="190" y="123"/>
                    <a:pt x="156" y="15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4036485" y="2513548"/>
              <a:ext cx="248431" cy="249778"/>
            </a:xfrm>
            <a:custGeom>
              <a:avLst/>
              <a:gdLst>
                <a:gd name="T0" fmla="*/ 107 w 156"/>
                <a:gd name="T1" fmla="*/ 141 h 157"/>
                <a:gd name="T2" fmla="*/ 16 w 156"/>
                <a:gd name="T3" fmla="*/ 108 h 157"/>
                <a:gd name="T4" fmla="*/ 49 w 156"/>
                <a:gd name="T5" fmla="*/ 17 h 157"/>
                <a:gd name="T6" fmla="*/ 140 w 156"/>
                <a:gd name="T7" fmla="*/ 50 h 157"/>
                <a:gd name="T8" fmla="*/ 107 w 156"/>
                <a:gd name="T9" fmla="*/ 14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57">
                  <a:moveTo>
                    <a:pt x="107" y="141"/>
                  </a:moveTo>
                  <a:cubicBezTo>
                    <a:pt x="73" y="157"/>
                    <a:pt x="32" y="142"/>
                    <a:pt x="16" y="108"/>
                  </a:cubicBezTo>
                  <a:cubicBezTo>
                    <a:pt x="0" y="73"/>
                    <a:pt x="15" y="33"/>
                    <a:pt x="49" y="17"/>
                  </a:cubicBezTo>
                  <a:cubicBezTo>
                    <a:pt x="83" y="0"/>
                    <a:pt x="124" y="15"/>
                    <a:pt x="140" y="50"/>
                  </a:cubicBezTo>
                  <a:cubicBezTo>
                    <a:pt x="156" y="84"/>
                    <a:pt x="141" y="125"/>
                    <a:pt x="107" y="141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4238461" y="2540478"/>
              <a:ext cx="18851" cy="18851"/>
            </a:xfrm>
            <a:custGeom>
              <a:avLst/>
              <a:gdLst>
                <a:gd name="T0" fmla="*/ 10 w 12"/>
                <a:gd name="T1" fmla="*/ 10 h 12"/>
                <a:gd name="T2" fmla="*/ 2 w 12"/>
                <a:gd name="T3" fmla="*/ 10 h 12"/>
                <a:gd name="T4" fmla="*/ 2 w 12"/>
                <a:gd name="T5" fmla="*/ 3 h 12"/>
                <a:gd name="T6" fmla="*/ 10 w 12"/>
                <a:gd name="T7" fmla="*/ 3 h 12"/>
                <a:gd name="T8" fmla="*/ 10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10"/>
                  </a:move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ubicBezTo>
                    <a:pt x="12" y="5"/>
                    <a:pt x="12" y="8"/>
                    <a:pt x="1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4182581" y="2508835"/>
              <a:ext cx="19524" cy="18851"/>
            </a:xfrm>
            <a:custGeom>
              <a:avLst/>
              <a:gdLst>
                <a:gd name="T0" fmla="*/ 12 w 12"/>
                <a:gd name="T1" fmla="*/ 8 h 12"/>
                <a:gd name="T2" fmla="*/ 5 w 12"/>
                <a:gd name="T3" fmla="*/ 12 h 12"/>
                <a:gd name="T4" fmla="*/ 1 w 12"/>
                <a:gd name="T5" fmla="*/ 5 h 12"/>
                <a:gd name="T6" fmla="*/ 8 w 12"/>
                <a:gd name="T7" fmla="*/ 1 h 12"/>
                <a:gd name="T8" fmla="*/ 12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8"/>
                  </a:moveTo>
                  <a:cubicBezTo>
                    <a:pt x="11" y="11"/>
                    <a:pt x="8" y="12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2"/>
                    <a:pt x="12" y="5"/>
                    <a:pt x="1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4119295" y="2508835"/>
              <a:ext cx="18851" cy="18851"/>
            </a:xfrm>
            <a:custGeom>
              <a:avLst/>
              <a:gdLst>
                <a:gd name="T0" fmla="*/ 11 w 12"/>
                <a:gd name="T1" fmla="*/ 5 h 12"/>
                <a:gd name="T2" fmla="*/ 7 w 12"/>
                <a:gd name="T3" fmla="*/ 12 h 12"/>
                <a:gd name="T4" fmla="*/ 0 w 12"/>
                <a:gd name="T5" fmla="*/ 8 h 12"/>
                <a:gd name="T6" fmla="*/ 4 w 12"/>
                <a:gd name="T7" fmla="*/ 1 h 12"/>
                <a:gd name="T8" fmla="*/ 1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5"/>
                  </a:moveTo>
                  <a:cubicBezTo>
                    <a:pt x="12" y="8"/>
                    <a:pt x="10" y="11"/>
                    <a:pt x="7" y="12"/>
                  </a:cubicBezTo>
                  <a:cubicBezTo>
                    <a:pt x="4" y="12"/>
                    <a:pt x="1" y="11"/>
                    <a:pt x="0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2"/>
                    <a:pt x="11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4063415" y="2540478"/>
              <a:ext cx="18851" cy="18851"/>
            </a:xfrm>
            <a:custGeom>
              <a:avLst/>
              <a:gdLst>
                <a:gd name="T0" fmla="*/ 10 w 12"/>
                <a:gd name="T1" fmla="*/ 3 h 12"/>
                <a:gd name="T2" fmla="*/ 10 w 12"/>
                <a:gd name="T3" fmla="*/ 10 h 12"/>
                <a:gd name="T4" fmla="*/ 2 w 12"/>
                <a:gd name="T5" fmla="*/ 10 h 12"/>
                <a:gd name="T6" fmla="*/ 2 w 12"/>
                <a:gd name="T7" fmla="*/ 3 h 12"/>
                <a:gd name="T8" fmla="*/ 10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3"/>
                  </a:moveTo>
                  <a:cubicBezTo>
                    <a:pt x="12" y="5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4029752" y="2596358"/>
              <a:ext cx="20871" cy="20198"/>
            </a:xfrm>
            <a:custGeom>
              <a:avLst/>
              <a:gdLst>
                <a:gd name="T0" fmla="*/ 8 w 13"/>
                <a:gd name="T1" fmla="*/ 1 h 13"/>
                <a:gd name="T2" fmla="*/ 12 w 13"/>
                <a:gd name="T3" fmla="*/ 8 h 13"/>
                <a:gd name="T4" fmla="*/ 5 w 13"/>
                <a:gd name="T5" fmla="*/ 12 h 13"/>
                <a:gd name="T6" fmla="*/ 1 w 13"/>
                <a:gd name="T7" fmla="*/ 5 h 13"/>
                <a:gd name="T8" fmla="*/ 8 w 13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"/>
                  </a:moveTo>
                  <a:cubicBezTo>
                    <a:pt x="11" y="2"/>
                    <a:pt x="13" y="5"/>
                    <a:pt x="12" y="8"/>
                  </a:cubicBezTo>
                  <a:cubicBezTo>
                    <a:pt x="11" y="11"/>
                    <a:pt x="8" y="13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4029752" y="2661664"/>
              <a:ext cx="20871" cy="18851"/>
            </a:xfrm>
            <a:custGeom>
              <a:avLst/>
              <a:gdLst>
                <a:gd name="T0" fmla="*/ 5 w 13"/>
                <a:gd name="T1" fmla="*/ 1 h 12"/>
                <a:gd name="T2" fmla="*/ 12 w 13"/>
                <a:gd name="T3" fmla="*/ 4 h 12"/>
                <a:gd name="T4" fmla="*/ 8 w 13"/>
                <a:gd name="T5" fmla="*/ 11 h 12"/>
                <a:gd name="T6" fmla="*/ 1 w 13"/>
                <a:gd name="T7" fmla="*/ 7 h 12"/>
                <a:gd name="T8" fmla="*/ 5 w 13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"/>
                  </a:moveTo>
                  <a:cubicBezTo>
                    <a:pt x="8" y="0"/>
                    <a:pt x="11" y="2"/>
                    <a:pt x="12" y="4"/>
                  </a:cubicBezTo>
                  <a:cubicBezTo>
                    <a:pt x="13" y="7"/>
                    <a:pt x="11" y="10"/>
                    <a:pt x="8" y="11"/>
                  </a:cubicBezTo>
                  <a:cubicBezTo>
                    <a:pt x="5" y="12"/>
                    <a:pt x="2" y="10"/>
                    <a:pt x="1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4063415" y="2716871"/>
              <a:ext cx="18851" cy="19524"/>
            </a:xfrm>
            <a:custGeom>
              <a:avLst/>
              <a:gdLst>
                <a:gd name="T0" fmla="*/ 2 w 12"/>
                <a:gd name="T1" fmla="*/ 2 h 12"/>
                <a:gd name="T2" fmla="*/ 10 w 12"/>
                <a:gd name="T3" fmla="*/ 2 h 12"/>
                <a:gd name="T4" fmla="*/ 10 w 12"/>
                <a:gd name="T5" fmla="*/ 10 h 12"/>
                <a:gd name="T6" fmla="*/ 2 w 12"/>
                <a:gd name="T7" fmla="*/ 10 h 12"/>
                <a:gd name="T8" fmla="*/ 2 w 12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2"/>
                  </a:move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4119295" y="2749187"/>
              <a:ext cx="18851" cy="18851"/>
            </a:xfrm>
            <a:custGeom>
              <a:avLst/>
              <a:gdLst>
                <a:gd name="T0" fmla="*/ 0 w 12"/>
                <a:gd name="T1" fmla="*/ 5 h 12"/>
                <a:gd name="T2" fmla="*/ 7 w 12"/>
                <a:gd name="T3" fmla="*/ 1 h 12"/>
                <a:gd name="T4" fmla="*/ 11 w 12"/>
                <a:gd name="T5" fmla="*/ 8 h 12"/>
                <a:gd name="T6" fmla="*/ 4 w 12"/>
                <a:gd name="T7" fmla="*/ 11 h 12"/>
                <a:gd name="T8" fmla="*/ 0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5"/>
                  </a:moveTo>
                  <a:cubicBezTo>
                    <a:pt x="1" y="2"/>
                    <a:pt x="4" y="0"/>
                    <a:pt x="7" y="1"/>
                  </a:cubicBezTo>
                  <a:cubicBezTo>
                    <a:pt x="10" y="2"/>
                    <a:pt x="12" y="5"/>
                    <a:pt x="11" y="8"/>
                  </a:cubicBezTo>
                  <a:cubicBezTo>
                    <a:pt x="10" y="10"/>
                    <a:pt x="7" y="12"/>
                    <a:pt x="4" y="11"/>
                  </a:cubicBezTo>
                  <a:cubicBezTo>
                    <a:pt x="1" y="11"/>
                    <a:pt x="0" y="8"/>
                    <a:pt x="0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4182581" y="2749187"/>
              <a:ext cx="19524" cy="18851"/>
            </a:xfrm>
            <a:custGeom>
              <a:avLst/>
              <a:gdLst>
                <a:gd name="T0" fmla="*/ 1 w 12"/>
                <a:gd name="T1" fmla="*/ 8 h 12"/>
                <a:gd name="T2" fmla="*/ 5 w 12"/>
                <a:gd name="T3" fmla="*/ 1 h 12"/>
                <a:gd name="T4" fmla="*/ 12 w 12"/>
                <a:gd name="T5" fmla="*/ 5 h 12"/>
                <a:gd name="T6" fmla="*/ 8 w 12"/>
                <a:gd name="T7" fmla="*/ 11 h 12"/>
                <a:gd name="T8" fmla="*/ 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8"/>
                  </a:move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2" y="8"/>
                    <a:pt x="11" y="11"/>
                    <a:pt x="8" y="11"/>
                  </a:cubicBezTo>
                  <a:cubicBezTo>
                    <a:pt x="5" y="12"/>
                    <a:pt x="2" y="10"/>
                    <a:pt x="1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4238461" y="2716871"/>
              <a:ext cx="18851" cy="19524"/>
            </a:xfrm>
            <a:custGeom>
              <a:avLst/>
              <a:gdLst>
                <a:gd name="T0" fmla="*/ 2 w 12"/>
                <a:gd name="T1" fmla="*/ 10 h 12"/>
                <a:gd name="T2" fmla="*/ 2 w 12"/>
                <a:gd name="T3" fmla="*/ 2 h 12"/>
                <a:gd name="T4" fmla="*/ 10 w 12"/>
                <a:gd name="T5" fmla="*/ 2 h 12"/>
                <a:gd name="T6" fmla="*/ 10 w 12"/>
                <a:gd name="T7" fmla="*/ 10 h 12"/>
                <a:gd name="T8" fmla="*/ 2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10"/>
                  </a:move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4270104" y="2661664"/>
              <a:ext cx="20871" cy="18851"/>
            </a:xfrm>
            <a:custGeom>
              <a:avLst/>
              <a:gdLst>
                <a:gd name="T0" fmla="*/ 5 w 13"/>
                <a:gd name="T1" fmla="*/ 11 h 12"/>
                <a:gd name="T2" fmla="*/ 1 w 13"/>
                <a:gd name="T3" fmla="*/ 4 h 12"/>
                <a:gd name="T4" fmla="*/ 8 w 13"/>
                <a:gd name="T5" fmla="*/ 1 h 12"/>
                <a:gd name="T6" fmla="*/ 12 w 13"/>
                <a:gd name="T7" fmla="*/ 7 h 12"/>
                <a:gd name="T8" fmla="*/ 5 w 13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1"/>
                  </a:move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1"/>
                    <a:pt x="13" y="4"/>
                    <a:pt x="12" y="7"/>
                  </a:cubicBezTo>
                  <a:cubicBezTo>
                    <a:pt x="11" y="10"/>
                    <a:pt x="8" y="12"/>
                    <a:pt x="5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4270104" y="2596358"/>
              <a:ext cx="20871" cy="20198"/>
            </a:xfrm>
            <a:custGeom>
              <a:avLst/>
              <a:gdLst>
                <a:gd name="T0" fmla="*/ 8 w 13"/>
                <a:gd name="T1" fmla="*/ 12 h 13"/>
                <a:gd name="T2" fmla="*/ 1 w 13"/>
                <a:gd name="T3" fmla="*/ 8 h 13"/>
                <a:gd name="T4" fmla="*/ 5 w 13"/>
                <a:gd name="T5" fmla="*/ 1 h 13"/>
                <a:gd name="T6" fmla="*/ 12 w 13"/>
                <a:gd name="T7" fmla="*/ 5 h 13"/>
                <a:gd name="T8" fmla="*/ 8 w 13"/>
                <a:gd name="T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5" y="13"/>
                    <a:pt x="2" y="11"/>
                    <a:pt x="1" y="8"/>
                  </a:cubicBez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3" y="8"/>
                    <a:pt x="11" y="11"/>
                    <a:pt x="8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3390160" y="2990886"/>
              <a:ext cx="418765" cy="418765"/>
            </a:xfrm>
            <a:custGeom>
              <a:avLst/>
              <a:gdLst>
                <a:gd name="T0" fmla="*/ 144 w 263"/>
                <a:gd name="T1" fmla="*/ 144 h 263"/>
                <a:gd name="T2" fmla="*/ 7 w 263"/>
                <a:gd name="T3" fmla="*/ 256 h 263"/>
                <a:gd name="T4" fmla="*/ 118 w 263"/>
                <a:gd name="T5" fmla="*/ 118 h 263"/>
                <a:gd name="T6" fmla="*/ 256 w 263"/>
                <a:gd name="T7" fmla="*/ 7 h 263"/>
                <a:gd name="T8" fmla="*/ 144 w 263"/>
                <a:gd name="T9" fmla="*/ 14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63">
                  <a:moveTo>
                    <a:pt x="144" y="144"/>
                  </a:moveTo>
                  <a:cubicBezTo>
                    <a:pt x="76" y="213"/>
                    <a:pt x="14" y="263"/>
                    <a:pt x="7" y="256"/>
                  </a:cubicBezTo>
                  <a:cubicBezTo>
                    <a:pt x="0" y="249"/>
                    <a:pt x="50" y="187"/>
                    <a:pt x="118" y="118"/>
                  </a:cubicBezTo>
                  <a:cubicBezTo>
                    <a:pt x="187" y="49"/>
                    <a:pt x="249" y="0"/>
                    <a:pt x="256" y="7"/>
                  </a:cubicBezTo>
                  <a:cubicBezTo>
                    <a:pt x="263" y="14"/>
                    <a:pt x="213" y="76"/>
                    <a:pt x="144" y="14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>
              <a:off x="1429641" y="4756834"/>
              <a:ext cx="1514151" cy="475991"/>
            </a:xfrm>
            <a:custGeom>
              <a:avLst/>
              <a:gdLst>
                <a:gd name="T0" fmla="*/ 921 w 951"/>
                <a:gd name="T1" fmla="*/ 299 h 299"/>
                <a:gd name="T2" fmla="*/ 951 w 951"/>
                <a:gd name="T3" fmla="*/ 226 h 299"/>
                <a:gd name="T4" fmla="*/ 913 w 951"/>
                <a:gd name="T5" fmla="*/ 147 h 299"/>
                <a:gd name="T6" fmla="*/ 913 w 951"/>
                <a:gd name="T7" fmla="*/ 139 h 299"/>
                <a:gd name="T8" fmla="*/ 831 w 951"/>
                <a:gd name="T9" fmla="*/ 56 h 299"/>
                <a:gd name="T10" fmla="*/ 765 w 951"/>
                <a:gd name="T11" fmla="*/ 90 h 299"/>
                <a:gd name="T12" fmla="*/ 754 w 951"/>
                <a:gd name="T13" fmla="*/ 87 h 299"/>
                <a:gd name="T14" fmla="*/ 659 w 951"/>
                <a:gd name="T15" fmla="*/ 0 h 299"/>
                <a:gd name="T16" fmla="*/ 566 w 951"/>
                <a:gd name="T17" fmla="*/ 71 h 299"/>
                <a:gd name="T18" fmla="*/ 556 w 951"/>
                <a:gd name="T19" fmla="*/ 71 h 299"/>
                <a:gd name="T20" fmla="*/ 515 w 951"/>
                <a:gd name="T21" fmla="*/ 87 h 299"/>
                <a:gd name="T22" fmla="*/ 515 w 951"/>
                <a:gd name="T23" fmla="*/ 86 h 299"/>
                <a:gd name="T24" fmla="*/ 439 w 951"/>
                <a:gd name="T25" fmla="*/ 10 h 299"/>
                <a:gd name="T26" fmla="*/ 363 w 951"/>
                <a:gd name="T27" fmla="*/ 86 h 299"/>
                <a:gd name="T28" fmla="*/ 363 w 951"/>
                <a:gd name="T29" fmla="*/ 90 h 299"/>
                <a:gd name="T30" fmla="*/ 346 w 951"/>
                <a:gd name="T31" fmla="*/ 95 h 299"/>
                <a:gd name="T32" fmla="*/ 299 w 951"/>
                <a:gd name="T33" fmla="*/ 56 h 299"/>
                <a:gd name="T34" fmla="*/ 259 w 951"/>
                <a:gd name="T35" fmla="*/ 77 h 299"/>
                <a:gd name="T36" fmla="*/ 167 w 951"/>
                <a:gd name="T37" fmla="*/ 22 h 299"/>
                <a:gd name="T38" fmla="*/ 64 w 951"/>
                <a:gd name="T39" fmla="*/ 125 h 299"/>
                <a:gd name="T40" fmla="*/ 65 w 951"/>
                <a:gd name="T41" fmla="*/ 134 h 299"/>
                <a:gd name="T42" fmla="*/ 0 w 951"/>
                <a:gd name="T43" fmla="*/ 248 h 299"/>
                <a:gd name="T44" fmla="*/ 10 w 951"/>
                <a:gd name="T45" fmla="*/ 299 h 299"/>
                <a:gd name="T46" fmla="*/ 921 w 951"/>
                <a:gd name="T47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51" h="299">
                  <a:moveTo>
                    <a:pt x="921" y="299"/>
                  </a:moveTo>
                  <a:cubicBezTo>
                    <a:pt x="939" y="280"/>
                    <a:pt x="951" y="255"/>
                    <a:pt x="951" y="226"/>
                  </a:cubicBezTo>
                  <a:cubicBezTo>
                    <a:pt x="951" y="194"/>
                    <a:pt x="936" y="166"/>
                    <a:pt x="913" y="147"/>
                  </a:cubicBezTo>
                  <a:cubicBezTo>
                    <a:pt x="913" y="144"/>
                    <a:pt x="913" y="141"/>
                    <a:pt x="913" y="139"/>
                  </a:cubicBezTo>
                  <a:cubicBezTo>
                    <a:pt x="913" y="93"/>
                    <a:pt x="876" y="56"/>
                    <a:pt x="831" y="56"/>
                  </a:cubicBezTo>
                  <a:cubicBezTo>
                    <a:pt x="804" y="56"/>
                    <a:pt x="780" y="69"/>
                    <a:pt x="765" y="90"/>
                  </a:cubicBezTo>
                  <a:cubicBezTo>
                    <a:pt x="761" y="88"/>
                    <a:pt x="758" y="87"/>
                    <a:pt x="754" y="87"/>
                  </a:cubicBezTo>
                  <a:cubicBezTo>
                    <a:pt x="749" y="38"/>
                    <a:pt x="708" y="0"/>
                    <a:pt x="659" y="0"/>
                  </a:cubicBezTo>
                  <a:cubicBezTo>
                    <a:pt x="614" y="0"/>
                    <a:pt x="577" y="31"/>
                    <a:pt x="566" y="71"/>
                  </a:cubicBezTo>
                  <a:cubicBezTo>
                    <a:pt x="563" y="71"/>
                    <a:pt x="559" y="71"/>
                    <a:pt x="556" y="71"/>
                  </a:cubicBezTo>
                  <a:cubicBezTo>
                    <a:pt x="540" y="71"/>
                    <a:pt x="526" y="77"/>
                    <a:pt x="515" y="87"/>
                  </a:cubicBezTo>
                  <a:cubicBezTo>
                    <a:pt x="515" y="86"/>
                    <a:pt x="515" y="86"/>
                    <a:pt x="515" y="86"/>
                  </a:cubicBezTo>
                  <a:cubicBezTo>
                    <a:pt x="515" y="44"/>
                    <a:pt x="481" y="10"/>
                    <a:pt x="439" y="10"/>
                  </a:cubicBezTo>
                  <a:cubicBezTo>
                    <a:pt x="397" y="10"/>
                    <a:pt x="363" y="44"/>
                    <a:pt x="363" y="86"/>
                  </a:cubicBezTo>
                  <a:cubicBezTo>
                    <a:pt x="363" y="88"/>
                    <a:pt x="363" y="89"/>
                    <a:pt x="363" y="90"/>
                  </a:cubicBezTo>
                  <a:cubicBezTo>
                    <a:pt x="357" y="91"/>
                    <a:pt x="351" y="93"/>
                    <a:pt x="346" y="95"/>
                  </a:cubicBezTo>
                  <a:cubicBezTo>
                    <a:pt x="341" y="73"/>
                    <a:pt x="322" y="56"/>
                    <a:pt x="299" y="56"/>
                  </a:cubicBezTo>
                  <a:cubicBezTo>
                    <a:pt x="282" y="56"/>
                    <a:pt x="268" y="65"/>
                    <a:pt x="259" y="77"/>
                  </a:cubicBezTo>
                  <a:cubicBezTo>
                    <a:pt x="242" y="44"/>
                    <a:pt x="207" y="22"/>
                    <a:pt x="167" y="22"/>
                  </a:cubicBezTo>
                  <a:cubicBezTo>
                    <a:pt x="110" y="22"/>
                    <a:pt x="64" y="68"/>
                    <a:pt x="64" y="125"/>
                  </a:cubicBezTo>
                  <a:cubicBezTo>
                    <a:pt x="64" y="128"/>
                    <a:pt x="64" y="131"/>
                    <a:pt x="65" y="134"/>
                  </a:cubicBezTo>
                  <a:cubicBezTo>
                    <a:pt x="26" y="157"/>
                    <a:pt x="0" y="199"/>
                    <a:pt x="0" y="248"/>
                  </a:cubicBezTo>
                  <a:cubicBezTo>
                    <a:pt x="0" y="266"/>
                    <a:pt x="3" y="283"/>
                    <a:pt x="10" y="299"/>
                  </a:cubicBezTo>
                  <a:lnTo>
                    <a:pt x="921" y="299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2" name="TextBox 62"/>
          <p:cNvSpPr txBox="1"/>
          <p:nvPr/>
        </p:nvSpPr>
        <p:spPr>
          <a:xfrm>
            <a:off x="6200266" y="293479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Rectangle 64"/>
          <p:cNvSpPr/>
          <p:nvPr/>
        </p:nvSpPr>
        <p:spPr>
          <a:xfrm>
            <a:off x="6195341" y="3199345"/>
            <a:ext cx="492794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Donut 65"/>
          <p:cNvSpPr/>
          <p:nvPr/>
        </p:nvSpPr>
        <p:spPr>
          <a:xfrm>
            <a:off x="6283390" y="3838992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66"/>
          <p:cNvSpPr>
            <a:spLocks noEditPoints="1"/>
          </p:cNvSpPr>
          <p:nvPr/>
        </p:nvSpPr>
        <p:spPr bwMode="auto">
          <a:xfrm>
            <a:off x="6489146" y="4036433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67"/>
          <p:cNvSpPr>
            <a:spLocks noEditPoints="1"/>
          </p:cNvSpPr>
          <p:nvPr/>
        </p:nvSpPr>
        <p:spPr bwMode="auto">
          <a:xfrm>
            <a:off x="6460795" y="5561576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68"/>
          <p:cNvSpPr>
            <a:spLocks noEditPoints="1"/>
          </p:cNvSpPr>
          <p:nvPr/>
        </p:nvSpPr>
        <p:spPr bwMode="auto">
          <a:xfrm>
            <a:off x="9200349" y="5559055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Freeform 69"/>
          <p:cNvSpPr>
            <a:spLocks noEditPoints="1"/>
          </p:cNvSpPr>
          <p:nvPr/>
        </p:nvSpPr>
        <p:spPr bwMode="auto">
          <a:xfrm>
            <a:off x="9190217" y="4049286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Donut 70"/>
          <p:cNvSpPr/>
          <p:nvPr/>
        </p:nvSpPr>
        <p:spPr>
          <a:xfrm>
            <a:off x="8956794" y="5356031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Donut 71"/>
          <p:cNvSpPr/>
          <p:nvPr/>
        </p:nvSpPr>
        <p:spPr>
          <a:xfrm>
            <a:off x="6277970" y="535618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Donut 72"/>
          <p:cNvSpPr/>
          <p:nvPr/>
        </p:nvSpPr>
        <p:spPr>
          <a:xfrm>
            <a:off x="8951088" y="383899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73"/>
          <p:cNvSpPr txBox="1"/>
          <p:nvPr/>
        </p:nvSpPr>
        <p:spPr>
          <a:xfrm>
            <a:off x="7026043" y="4146995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74"/>
          <p:cNvSpPr txBox="1"/>
          <p:nvPr/>
        </p:nvSpPr>
        <p:spPr>
          <a:xfrm>
            <a:off x="7026043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75"/>
          <p:cNvSpPr txBox="1"/>
          <p:nvPr/>
        </p:nvSpPr>
        <p:spPr>
          <a:xfrm>
            <a:off x="9724047" y="414699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76"/>
          <p:cNvSpPr txBox="1"/>
          <p:nvPr/>
        </p:nvSpPr>
        <p:spPr>
          <a:xfrm>
            <a:off x="9724047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77"/>
          <p:cNvSpPr txBox="1"/>
          <p:nvPr/>
        </p:nvSpPr>
        <p:spPr>
          <a:xfrm>
            <a:off x="7026043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78"/>
          <p:cNvSpPr txBox="1"/>
          <p:nvPr/>
        </p:nvSpPr>
        <p:spPr>
          <a:xfrm>
            <a:off x="7026043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79"/>
          <p:cNvSpPr txBox="1"/>
          <p:nvPr/>
        </p:nvSpPr>
        <p:spPr>
          <a:xfrm>
            <a:off x="9724047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0"/>
          <p:cNvSpPr txBox="1"/>
          <p:nvPr/>
        </p:nvSpPr>
        <p:spPr>
          <a:xfrm>
            <a:off x="9724047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ectangle 81"/>
          <p:cNvSpPr/>
          <p:nvPr/>
        </p:nvSpPr>
        <p:spPr>
          <a:xfrm>
            <a:off x="6230271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ectangle 82"/>
          <p:cNvSpPr/>
          <p:nvPr/>
        </p:nvSpPr>
        <p:spPr>
          <a:xfrm>
            <a:off x="6230271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ectangle 83"/>
          <p:cNvSpPr/>
          <p:nvPr/>
        </p:nvSpPr>
        <p:spPr>
          <a:xfrm>
            <a:off x="8894583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ectangle 84"/>
          <p:cNvSpPr/>
          <p:nvPr/>
        </p:nvSpPr>
        <p:spPr>
          <a:xfrm>
            <a:off x="8888454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267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0" y="1"/>
            <a:ext cx="11387182" cy="7232650"/>
          </a:xfrm>
          <a:custGeom>
            <a:avLst/>
            <a:gdLst>
              <a:gd name="T0" fmla="*/ 0 w 5053"/>
              <a:gd name="T1" fmla="*/ 0 h 3209"/>
              <a:gd name="T2" fmla="*/ 5053 w 5053"/>
              <a:gd name="T3" fmla="*/ 0 h 3209"/>
              <a:gd name="T4" fmla="*/ 4314 w 5053"/>
              <a:gd name="T5" fmla="*/ 3209 h 3209"/>
              <a:gd name="T6" fmla="*/ 0 w 5053"/>
              <a:gd name="T7" fmla="*/ 3209 h 3209"/>
              <a:gd name="T8" fmla="*/ 0 w 5053"/>
              <a:gd name="T9" fmla="*/ 0 h 3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53" h="3209">
                <a:moveTo>
                  <a:pt x="0" y="0"/>
                </a:moveTo>
                <a:lnTo>
                  <a:pt x="5053" y="0"/>
                </a:lnTo>
                <a:lnTo>
                  <a:pt x="4314" y="3209"/>
                </a:lnTo>
                <a:lnTo>
                  <a:pt x="0" y="320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7205481" y="1"/>
            <a:ext cx="5653269" cy="7232650"/>
          </a:xfrm>
          <a:custGeom>
            <a:avLst/>
            <a:gdLst>
              <a:gd name="T0" fmla="*/ 0 w 1822"/>
              <a:gd name="T1" fmla="*/ 0 h 3209"/>
              <a:gd name="T2" fmla="*/ 1822 w 1822"/>
              <a:gd name="T3" fmla="*/ 0 h 3209"/>
              <a:gd name="T4" fmla="*/ 1822 w 1822"/>
              <a:gd name="T5" fmla="*/ 3209 h 3209"/>
              <a:gd name="T6" fmla="*/ 1410 w 1822"/>
              <a:gd name="T7" fmla="*/ 3209 h 3209"/>
              <a:gd name="T8" fmla="*/ 0 w 1822"/>
              <a:gd name="T9" fmla="*/ 0 h 3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2" h="3209">
                <a:moveTo>
                  <a:pt x="0" y="0"/>
                </a:moveTo>
                <a:lnTo>
                  <a:pt x="1822" y="0"/>
                </a:lnTo>
                <a:lnTo>
                  <a:pt x="1822" y="3209"/>
                </a:lnTo>
                <a:lnTo>
                  <a:pt x="1410" y="3209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>
              <a:grayscl/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48119" r="-79325"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淘宝网chenying0907出品 259"/>
          <p:cNvSpPr>
            <a:spLocks noChangeArrowheads="1"/>
          </p:cNvSpPr>
          <p:nvPr/>
        </p:nvSpPr>
        <p:spPr bwMode="auto">
          <a:xfrm>
            <a:off x="884544" y="5053806"/>
            <a:ext cx="3888647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8" name="淘宝网chenying0907出品 259"/>
          <p:cNvSpPr>
            <a:spLocks noChangeArrowheads="1"/>
          </p:cNvSpPr>
          <p:nvPr/>
        </p:nvSpPr>
        <p:spPr bwMode="auto">
          <a:xfrm>
            <a:off x="884542" y="2941191"/>
            <a:ext cx="7633065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3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THANK YOU </a:t>
            </a:r>
            <a:endParaRPr lang="en-US" altLang="zh-CN" sz="13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7205481" y="1"/>
            <a:ext cx="5653269" cy="7232650"/>
          </a:xfrm>
          <a:custGeom>
            <a:avLst/>
            <a:gdLst>
              <a:gd name="T0" fmla="*/ 0 w 1822"/>
              <a:gd name="T1" fmla="*/ 0 h 3209"/>
              <a:gd name="T2" fmla="*/ 1822 w 1822"/>
              <a:gd name="T3" fmla="*/ 0 h 3209"/>
              <a:gd name="T4" fmla="*/ 1822 w 1822"/>
              <a:gd name="T5" fmla="*/ 3209 h 3209"/>
              <a:gd name="T6" fmla="*/ 1410 w 1822"/>
              <a:gd name="T7" fmla="*/ 3209 h 3209"/>
              <a:gd name="T8" fmla="*/ 0 w 1822"/>
              <a:gd name="T9" fmla="*/ 0 h 3209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0"/>
                </a:lnTo>
                <a:close/>
              </a:path>
            </a:pathLst>
          </a:custGeom>
          <a:solidFill>
            <a:srgbClr val="D14E5B">
              <a:alpha val="80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18201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0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4" grpId="0"/>
      <p:bldP spid="4" grpId="1"/>
      <p:bldP spid="8" grpId="0"/>
      <p:bldP spid="8" grpId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365378" y="3107212"/>
            <a:ext cx="629508" cy="69267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987169" y="3111016"/>
            <a:ext cx="9871228" cy="69312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9833" tIns="0" rIns="189833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953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953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54" y="2301299"/>
            <a:ext cx="9821002" cy="81763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375" spc="211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821355" y="2297039"/>
            <a:ext cx="900338" cy="821891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723228" y="4135227"/>
            <a:ext cx="7283704" cy="178524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531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66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531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66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531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266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531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66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757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530139" y="3197127"/>
            <a:ext cx="4801314" cy="153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</a:p>
          <a:p>
            <a:pPr algn="r"/>
            <a:r>
              <a:rPr lang="zh-CN" altLang="en-US" sz="6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5124" name="淘宝网chenying0907出品 10"/>
          <p:cNvSpPr>
            <a:spLocks noChangeArrowheads="1"/>
          </p:cNvSpPr>
          <p:nvPr/>
        </p:nvSpPr>
        <p:spPr bwMode="auto">
          <a:xfrm>
            <a:off x="3485529" y="2520708"/>
            <a:ext cx="384592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2017 annual work summary</a:t>
            </a:r>
            <a:endParaRPr lang="zh-CN" altLang="en-US" sz="200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淘宝网chenying0907出品 11"/>
          <p:cNvSpPr>
            <a:spLocks noChangeShapeType="1"/>
          </p:cNvSpPr>
          <p:nvPr/>
        </p:nvSpPr>
        <p:spPr bwMode="auto">
          <a:xfrm>
            <a:off x="1826905" y="2957656"/>
            <a:ext cx="5504548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422714" y="2021941"/>
            <a:ext cx="3021981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98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9899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271827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5"/>
          <p:cNvGrpSpPr/>
          <p:nvPr/>
        </p:nvGrpSpPr>
        <p:grpSpPr>
          <a:xfrm>
            <a:off x="802341" y="1658570"/>
            <a:ext cx="5380512" cy="2077492"/>
            <a:chOff x="785786" y="1428742"/>
            <a:chExt cx="3826352" cy="1477408"/>
          </a:xfrm>
        </p:grpSpPr>
        <p:sp>
          <p:nvSpPr>
            <p:cNvPr id="47" name="Oval 46"/>
            <p:cNvSpPr/>
            <p:nvPr/>
          </p:nvSpPr>
          <p:spPr>
            <a:xfrm>
              <a:off x="785786" y="1702231"/>
              <a:ext cx="1167534" cy="1167534"/>
            </a:xfrm>
            <a:prstGeom prst="ellipse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071670" y="2214560"/>
              <a:ext cx="2540468" cy="49246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</a:t>
              </a: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040370" y="1428742"/>
              <a:ext cx="674242" cy="14774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13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“</a:t>
              </a:r>
              <a:endParaRPr lang="en-US" sz="13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6"/>
          <p:cNvGrpSpPr/>
          <p:nvPr/>
        </p:nvGrpSpPr>
        <p:grpSpPr>
          <a:xfrm>
            <a:off x="6427775" y="1658569"/>
            <a:ext cx="6027206" cy="2410900"/>
            <a:chOff x="4500562" y="1285866"/>
            <a:chExt cx="4286248" cy="1714512"/>
          </a:xfrm>
        </p:grpSpPr>
        <p:sp>
          <p:nvSpPr>
            <p:cNvPr id="38" name="Rectangle 37"/>
            <p:cNvSpPr/>
            <p:nvPr/>
          </p:nvSpPr>
          <p:spPr>
            <a:xfrm>
              <a:off x="4500562" y="1285866"/>
              <a:ext cx="4286248" cy="17145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5" name="Group 49"/>
            <p:cNvGrpSpPr/>
            <p:nvPr/>
          </p:nvGrpSpPr>
          <p:grpSpPr>
            <a:xfrm>
              <a:off x="4786314" y="1285866"/>
              <a:ext cx="3826352" cy="1477409"/>
              <a:chOff x="785786" y="1428742"/>
              <a:chExt cx="3826352" cy="1477409"/>
            </a:xfrm>
          </p:grpSpPr>
          <p:sp>
            <p:nvSpPr>
              <p:cNvPr id="51" name="Oval 50"/>
              <p:cNvSpPr/>
              <p:nvPr/>
            </p:nvSpPr>
            <p:spPr>
              <a:xfrm>
                <a:off x="785786" y="1702231"/>
                <a:ext cx="1167534" cy="1167534"/>
              </a:xfrm>
              <a:prstGeom prst="ellipse">
                <a:avLst/>
              </a:prstGeom>
              <a:blipFill>
                <a:blip r:embed="rId4" cstate="print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2071670" y="2214560"/>
                <a:ext cx="2540468" cy="49246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请替换文字内容，添加相关标题，修改文字内容，也可以直接复制你的内容到此。请替换文字内容，添加相关标题，修改文字内容，也可以直接复制你的内容到此。</a:t>
                </a: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2040370" y="1428742"/>
                <a:ext cx="674242" cy="147740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35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" pitchFamily="34" charset="0"/>
                    <a:sym typeface="Arial" panose="020B0604020202020204" pitchFamily="34" charset="0"/>
                  </a:rPr>
                  <a:t>“</a:t>
                </a:r>
                <a:endParaRPr lang="en-US" sz="135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 Light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Group 25"/>
          <p:cNvGrpSpPr/>
          <p:nvPr/>
        </p:nvGrpSpPr>
        <p:grpSpPr>
          <a:xfrm>
            <a:off x="500979" y="4069470"/>
            <a:ext cx="5926796" cy="2410900"/>
            <a:chOff x="285720" y="3000378"/>
            <a:chExt cx="4214842" cy="1714512"/>
          </a:xfrm>
        </p:grpSpPr>
        <p:sp>
          <p:nvSpPr>
            <p:cNvPr id="54" name="Rectangle 53"/>
            <p:cNvSpPr/>
            <p:nvPr/>
          </p:nvSpPr>
          <p:spPr>
            <a:xfrm>
              <a:off x="285720" y="3000378"/>
              <a:ext cx="4214842" cy="17145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" name="Group 54"/>
            <p:cNvGrpSpPr/>
            <p:nvPr/>
          </p:nvGrpSpPr>
          <p:grpSpPr>
            <a:xfrm>
              <a:off x="500034" y="3000378"/>
              <a:ext cx="3826352" cy="1477409"/>
              <a:chOff x="785786" y="1428742"/>
              <a:chExt cx="3826352" cy="1477409"/>
            </a:xfrm>
          </p:grpSpPr>
          <p:sp>
            <p:nvSpPr>
              <p:cNvPr id="56" name="Oval 55"/>
              <p:cNvSpPr/>
              <p:nvPr/>
            </p:nvSpPr>
            <p:spPr>
              <a:xfrm>
                <a:off x="785786" y="1702231"/>
                <a:ext cx="1167534" cy="1167534"/>
              </a:xfrm>
              <a:prstGeom prst="ellipse">
                <a:avLst/>
              </a:prstGeom>
              <a:blipFill>
                <a:blip r:embed="rId5" cstate="print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2071670" y="2214560"/>
                <a:ext cx="2540468" cy="49246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请替换文字内容，添加相关标题，修改文字内容，也可以直接复制你的内容到此。请替换文字内容，添加相关标题，修改文字内容，也可以直接复制你的内容到此。</a:t>
                </a:r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2040370" y="1428742"/>
                <a:ext cx="674242" cy="147740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35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" pitchFamily="34" charset="0"/>
                    <a:sym typeface="Arial" panose="020B0604020202020204" pitchFamily="34" charset="0"/>
                  </a:rPr>
                  <a:t>“</a:t>
                </a:r>
                <a:endParaRPr lang="en-US" sz="135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 Light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Group 58"/>
          <p:cNvGrpSpPr/>
          <p:nvPr/>
        </p:nvGrpSpPr>
        <p:grpSpPr>
          <a:xfrm>
            <a:off x="6930046" y="4169923"/>
            <a:ext cx="5380512" cy="2077492"/>
            <a:chOff x="785786" y="1428742"/>
            <a:chExt cx="3826352" cy="1477409"/>
          </a:xfrm>
        </p:grpSpPr>
        <p:sp>
          <p:nvSpPr>
            <p:cNvPr id="60" name="Oval 59"/>
            <p:cNvSpPr/>
            <p:nvPr/>
          </p:nvSpPr>
          <p:spPr>
            <a:xfrm>
              <a:off x="785786" y="1702231"/>
              <a:ext cx="1167534" cy="1167534"/>
            </a:xfrm>
            <a:prstGeom prst="ellipse">
              <a:avLst/>
            </a:prstGeom>
            <a:blipFill>
              <a:blip r:embed="rId6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2071670" y="2214560"/>
              <a:ext cx="2540468" cy="49246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</a:t>
              </a: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2040370" y="1428742"/>
              <a:ext cx="674242" cy="14774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13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“</a:t>
              </a:r>
              <a:endParaRPr lang="en-US" sz="13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78211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4" name="Freeform 2351"/>
          <p:cNvSpPr>
            <a:spLocks/>
          </p:cNvSpPr>
          <p:nvPr/>
        </p:nvSpPr>
        <p:spPr bwMode="auto">
          <a:xfrm>
            <a:off x="4218110" y="2071773"/>
            <a:ext cx="4397134" cy="1187385"/>
          </a:xfrm>
          <a:custGeom>
            <a:avLst/>
            <a:gdLst>
              <a:gd name="T0" fmla="*/ 101 w 5540"/>
              <a:gd name="T1" fmla="*/ 0 h 1497"/>
              <a:gd name="T2" fmla="*/ 144 w 5540"/>
              <a:gd name="T3" fmla="*/ 8 h 1497"/>
              <a:gd name="T4" fmla="*/ 226 w 5540"/>
              <a:gd name="T5" fmla="*/ 24 h 1497"/>
              <a:gd name="T6" fmla="*/ 346 w 5540"/>
              <a:gd name="T7" fmla="*/ 44 h 1497"/>
              <a:gd name="T8" fmla="*/ 501 w 5540"/>
              <a:gd name="T9" fmla="*/ 69 h 1497"/>
              <a:gd name="T10" fmla="*/ 687 w 5540"/>
              <a:gd name="T11" fmla="*/ 95 h 1497"/>
              <a:gd name="T12" fmla="*/ 905 w 5540"/>
              <a:gd name="T13" fmla="*/ 122 h 1497"/>
              <a:gd name="T14" fmla="*/ 1150 w 5540"/>
              <a:gd name="T15" fmla="*/ 147 h 1497"/>
              <a:gd name="T16" fmla="*/ 1420 w 5540"/>
              <a:gd name="T17" fmla="*/ 171 h 1497"/>
              <a:gd name="T18" fmla="*/ 1712 w 5540"/>
              <a:gd name="T19" fmla="*/ 189 h 1497"/>
              <a:gd name="T20" fmla="*/ 2023 w 5540"/>
              <a:gd name="T21" fmla="*/ 203 h 1497"/>
              <a:gd name="T22" fmla="*/ 2352 w 5540"/>
              <a:gd name="T23" fmla="*/ 208 h 1497"/>
              <a:gd name="T24" fmla="*/ 2697 w 5540"/>
              <a:gd name="T25" fmla="*/ 204 h 1497"/>
              <a:gd name="T26" fmla="*/ 3053 w 5540"/>
              <a:gd name="T27" fmla="*/ 191 h 1497"/>
              <a:gd name="T28" fmla="*/ 3458 w 5540"/>
              <a:gd name="T29" fmla="*/ 176 h 1497"/>
              <a:gd name="T30" fmla="*/ 3824 w 5540"/>
              <a:gd name="T31" fmla="*/ 169 h 1497"/>
              <a:gd name="T32" fmla="*/ 4154 w 5540"/>
              <a:gd name="T33" fmla="*/ 174 h 1497"/>
              <a:gd name="T34" fmla="*/ 4446 w 5540"/>
              <a:gd name="T35" fmla="*/ 188 h 1497"/>
              <a:gd name="T36" fmla="*/ 4701 w 5540"/>
              <a:gd name="T37" fmla="*/ 210 h 1497"/>
              <a:gd name="T38" fmla="*/ 4922 w 5540"/>
              <a:gd name="T39" fmla="*/ 238 h 1497"/>
              <a:gd name="T40" fmla="*/ 5108 w 5540"/>
              <a:gd name="T41" fmla="*/ 274 h 1497"/>
              <a:gd name="T42" fmla="*/ 5258 w 5540"/>
              <a:gd name="T43" fmla="*/ 313 h 1497"/>
              <a:gd name="T44" fmla="*/ 5376 w 5540"/>
              <a:gd name="T45" fmla="*/ 356 h 1497"/>
              <a:gd name="T46" fmla="*/ 5462 w 5540"/>
              <a:gd name="T47" fmla="*/ 402 h 1497"/>
              <a:gd name="T48" fmla="*/ 5516 w 5540"/>
              <a:gd name="T49" fmla="*/ 448 h 1497"/>
              <a:gd name="T50" fmla="*/ 5540 w 5540"/>
              <a:gd name="T51" fmla="*/ 497 h 1497"/>
              <a:gd name="T52" fmla="*/ 5496 w 5540"/>
              <a:gd name="T53" fmla="*/ 566 h 1497"/>
              <a:gd name="T54" fmla="*/ 5418 w 5540"/>
              <a:gd name="T55" fmla="*/ 623 h 1497"/>
              <a:gd name="T56" fmla="*/ 5310 w 5540"/>
              <a:gd name="T57" fmla="*/ 667 h 1497"/>
              <a:gd name="T58" fmla="*/ 5174 w 5540"/>
              <a:gd name="T59" fmla="*/ 701 h 1497"/>
              <a:gd name="T60" fmla="*/ 5010 w 5540"/>
              <a:gd name="T61" fmla="*/ 727 h 1497"/>
              <a:gd name="T62" fmla="*/ 4822 w 5540"/>
              <a:gd name="T63" fmla="*/ 747 h 1497"/>
              <a:gd name="T64" fmla="*/ 4613 w 5540"/>
              <a:gd name="T65" fmla="*/ 762 h 1497"/>
              <a:gd name="T66" fmla="*/ 4382 w 5540"/>
              <a:gd name="T67" fmla="*/ 776 h 1497"/>
              <a:gd name="T68" fmla="*/ 4133 w 5540"/>
              <a:gd name="T69" fmla="*/ 789 h 1497"/>
              <a:gd name="T70" fmla="*/ 3870 w 5540"/>
              <a:gd name="T71" fmla="*/ 804 h 1497"/>
              <a:gd name="T72" fmla="*/ 3591 w 5540"/>
              <a:gd name="T73" fmla="*/ 823 h 1497"/>
              <a:gd name="T74" fmla="*/ 3304 w 5540"/>
              <a:gd name="T75" fmla="*/ 850 h 1497"/>
              <a:gd name="T76" fmla="*/ 3006 w 5540"/>
              <a:gd name="T77" fmla="*/ 884 h 1497"/>
              <a:gd name="T78" fmla="*/ 2702 w 5540"/>
              <a:gd name="T79" fmla="*/ 928 h 1497"/>
              <a:gd name="T80" fmla="*/ 2393 w 5540"/>
              <a:gd name="T81" fmla="*/ 983 h 1497"/>
              <a:gd name="T82" fmla="*/ 2082 w 5540"/>
              <a:gd name="T83" fmla="*/ 1054 h 1497"/>
              <a:gd name="T84" fmla="*/ 1852 w 5540"/>
              <a:gd name="T85" fmla="*/ 1122 h 1497"/>
              <a:gd name="T86" fmla="*/ 1653 w 5540"/>
              <a:gd name="T87" fmla="*/ 1203 h 1497"/>
              <a:gd name="T88" fmla="*/ 1484 w 5540"/>
              <a:gd name="T89" fmla="*/ 1293 h 1497"/>
              <a:gd name="T90" fmla="*/ 1339 w 5540"/>
              <a:gd name="T91" fmla="*/ 1392 h 1497"/>
              <a:gd name="T92" fmla="*/ 1221 w 5540"/>
              <a:gd name="T93" fmla="*/ 1497 h 1497"/>
              <a:gd name="T94" fmla="*/ 981 w 5540"/>
              <a:gd name="T95" fmla="*/ 1489 h 1497"/>
              <a:gd name="T96" fmla="*/ 745 w 5540"/>
              <a:gd name="T97" fmla="*/ 1477 h 1497"/>
              <a:gd name="T98" fmla="*/ 518 w 5540"/>
              <a:gd name="T99" fmla="*/ 1463 h 1497"/>
              <a:gd name="T100" fmla="*/ 312 w 5540"/>
              <a:gd name="T101" fmla="*/ 1448 h 1497"/>
              <a:gd name="T102" fmla="*/ 137 w 5540"/>
              <a:gd name="T103" fmla="*/ 1433 h 1497"/>
              <a:gd name="T104" fmla="*/ 0 w 5540"/>
              <a:gd name="T105" fmla="*/ 1418 h 1497"/>
              <a:gd name="T106" fmla="*/ 96 w 5540"/>
              <a:gd name="T107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40" h="1497">
                <a:moveTo>
                  <a:pt x="96" y="0"/>
                </a:moveTo>
                <a:lnTo>
                  <a:pt x="101" y="0"/>
                </a:lnTo>
                <a:lnTo>
                  <a:pt x="117" y="3"/>
                </a:lnTo>
                <a:lnTo>
                  <a:pt x="144" y="8"/>
                </a:lnTo>
                <a:lnTo>
                  <a:pt x="181" y="15"/>
                </a:lnTo>
                <a:lnTo>
                  <a:pt x="226" y="24"/>
                </a:lnTo>
                <a:lnTo>
                  <a:pt x="282" y="34"/>
                </a:lnTo>
                <a:lnTo>
                  <a:pt x="346" y="44"/>
                </a:lnTo>
                <a:lnTo>
                  <a:pt x="419" y="56"/>
                </a:lnTo>
                <a:lnTo>
                  <a:pt x="501" y="69"/>
                </a:lnTo>
                <a:lnTo>
                  <a:pt x="591" y="81"/>
                </a:lnTo>
                <a:lnTo>
                  <a:pt x="687" y="95"/>
                </a:lnTo>
                <a:lnTo>
                  <a:pt x="794" y="108"/>
                </a:lnTo>
                <a:lnTo>
                  <a:pt x="905" y="122"/>
                </a:lnTo>
                <a:lnTo>
                  <a:pt x="1025" y="135"/>
                </a:lnTo>
                <a:lnTo>
                  <a:pt x="1150" y="147"/>
                </a:lnTo>
                <a:lnTo>
                  <a:pt x="1282" y="159"/>
                </a:lnTo>
                <a:lnTo>
                  <a:pt x="1420" y="171"/>
                </a:lnTo>
                <a:lnTo>
                  <a:pt x="1564" y="181"/>
                </a:lnTo>
                <a:lnTo>
                  <a:pt x="1712" y="189"/>
                </a:lnTo>
                <a:lnTo>
                  <a:pt x="1866" y="196"/>
                </a:lnTo>
                <a:lnTo>
                  <a:pt x="2023" y="203"/>
                </a:lnTo>
                <a:lnTo>
                  <a:pt x="2187" y="206"/>
                </a:lnTo>
                <a:lnTo>
                  <a:pt x="2352" y="208"/>
                </a:lnTo>
                <a:lnTo>
                  <a:pt x="2523" y="208"/>
                </a:lnTo>
                <a:lnTo>
                  <a:pt x="2697" y="204"/>
                </a:lnTo>
                <a:lnTo>
                  <a:pt x="2874" y="199"/>
                </a:lnTo>
                <a:lnTo>
                  <a:pt x="3053" y="191"/>
                </a:lnTo>
                <a:lnTo>
                  <a:pt x="3260" y="182"/>
                </a:lnTo>
                <a:lnTo>
                  <a:pt x="3458" y="176"/>
                </a:lnTo>
                <a:lnTo>
                  <a:pt x="3647" y="171"/>
                </a:lnTo>
                <a:lnTo>
                  <a:pt x="3824" y="169"/>
                </a:lnTo>
                <a:lnTo>
                  <a:pt x="3993" y="171"/>
                </a:lnTo>
                <a:lnTo>
                  <a:pt x="4154" y="174"/>
                </a:lnTo>
                <a:lnTo>
                  <a:pt x="4304" y="181"/>
                </a:lnTo>
                <a:lnTo>
                  <a:pt x="4446" y="188"/>
                </a:lnTo>
                <a:lnTo>
                  <a:pt x="4577" y="198"/>
                </a:lnTo>
                <a:lnTo>
                  <a:pt x="4701" y="210"/>
                </a:lnTo>
                <a:lnTo>
                  <a:pt x="4816" y="223"/>
                </a:lnTo>
                <a:lnTo>
                  <a:pt x="4922" y="238"/>
                </a:lnTo>
                <a:lnTo>
                  <a:pt x="5018" y="255"/>
                </a:lnTo>
                <a:lnTo>
                  <a:pt x="5108" y="274"/>
                </a:lnTo>
                <a:lnTo>
                  <a:pt x="5187" y="292"/>
                </a:lnTo>
                <a:lnTo>
                  <a:pt x="5258" y="313"/>
                </a:lnTo>
                <a:lnTo>
                  <a:pt x="5322" y="335"/>
                </a:lnTo>
                <a:lnTo>
                  <a:pt x="5376" y="356"/>
                </a:lnTo>
                <a:lnTo>
                  <a:pt x="5423" y="378"/>
                </a:lnTo>
                <a:lnTo>
                  <a:pt x="5462" y="402"/>
                </a:lnTo>
                <a:lnTo>
                  <a:pt x="5493" y="424"/>
                </a:lnTo>
                <a:lnTo>
                  <a:pt x="5516" y="448"/>
                </a:lnTo>
                <a:lnTo>
                  <a:pt x="5531" y="471"/>
                </a:lnTo>
                <a:lnTo>
                  <a:pt x="5540" y="497"/>
                </a:lnTo>
                <a:lnTo>
                  <a:pt x="5521" y="534"/>
                </a:lnTo>
                <a:lnTo>
                  <a:pt x="5496" y="566"/>
                </a:lnTo>
                <a:lnTo>
                  <a:pt x="5461" y="596"/>
                </a:lnTo>
                <a:lnTo>
                  <a:pt x="5418" y="623"/>
                </a:lnTo>
                <a:lnTo>
                  <a:pt x="5369" y="647"/>
                </a:lnTo>
                <a:lnTo>
                  <a:pt x="5310" y="667"/>
                </a:lnTo>
                <a:lnTo>
                  <a:pt x="5246" y="686"/>
                </a:lnTo>
                <a:lnTo>
                  <a:pt x="5174" y="701"/>
                </a:lnTo>
                <a:lnTo>
                  <a:pt x="5096" y="715"/>
                </a:lnTo>
                <a:lnTo>
                  <a:pt x="5010" y="727"/>
                </a:lnTo>
                <a:lnTo>
                  <a:pt x="4920" y="737"/>
                </a:lnTo>
                <a:lnTo>
                  <a:pt x="4822" y="747"/>
                </a:lnTo>
                <a:lnTo>
                  <a:pt x="4719" y="754"/>
                </a:lnTo>
                <a:lnTo>
                  <a:pt x="4613" y="762"/>
                </a:lnTo>
                <a:lnTo>
                  <a:pt x="4500" y="769"/>
                </a:lnTo>
                <a:lnTo>
                  <a:pt x="4382" y="776"/>
                </a:lnTo>
                <a:lnTo>
                  <a:pt x="4260" y="782"/>
                </a:lnTo>
                <a:lnTo>
                  <a:pt x="4133" y="789"/>
                </a:lnTo>
                <a:lnTo>
                  <a:pt x="4003" y="796"/>
                </a:lnTo>
                <a:lnTo>
                  <a:pt x="3870" y="804"/>
                </a:lnTo>
                <a:lnTo>
                  <a:pt x="3733" y="813"/>
                </a:lnTo>
                <a:lnTo>
                  <a:pt x="3591" y="823"/>
                </a:lnTo>
                <a:lnTo>
                  <a:pt x="3450" y="835"/>
                </a:lnTo>
                <a:lnTo>
                  <a:pt x="3304" y="850"/>
                </a:lnTo>
                <a:lnTo>
                  <a:pt x="3156" y="865"/>
                </a:lnTo>
                <a:lnTo>
                  <a:pt x="3006" y="884"/>
                </a:lnTo>
                <a:lnTo>
                  <a:pt x="2855" y="904"/>
                </a:lnTo>
                <a:lnTo>
                  <a:pt x="2702" y="928"/>
                </a:lnTo>
                <a:lnTo>
                  <a:pt x="2548" y="953"/>
                </a:lnTo>
                <a:lnTo>
                  <a:pt x="2393" y="983"/>
                </a:lnTo>
                <a:lnTo>
                  <a:pt x="2237" y="1017"/>
                </a:lnTo>
                <a:lnTo>
                  <a:pt x="2082" y="1054"/>
                </a:lnTo>
                <a:lnTo>
                  <a:pt x="1964" y="1086"/>
                </a:lnTo>
                <a:lnTo>
                  <a:pt x="1852" y="1122"/>
                </a:lnTo>
                <a:lnTo>
                  <a:pt x="1749" y="1161"/>
                </a:lnTo>
                <a:lnTo>
                  <a:pt x="1653" y="1203"/>
                </a:lnTo>
                <a:lnTo>
                  <a:pt x="1565" y="1247"/>
                </a:lnTo>
                <a:lnTo>
                  <a:pt x="1484" y="1293"/>
                </a:lnTo>
                <a:lnTo>
                  <a:pt x="1408" y="1342"/>
                </a:lnTo>
                <a:lnTo>
                  <a:pt x="1339" y="1392"/>
                </a:lnTo>
                <a:lnTo>
                  <a:pt x="1276" y="1445"/>
                </a:lnTo>
                <a:lnTo>
                  <a:pt x="1221" y="1497"/>
                </a:lnTo>
                <a:lnTo>
                  <a:pt x="1101" y="1494"/>
                </a:lnTo>
                <a:lnTo>
                  <a:pt x="981" y="1489"/>
                </a:lnTo>
                <a:lnTo>
                  <a:pt x="863" y="1483"/>
                </a:lnTo>
                <a:lnTo>
                  <a:pt x="745" y="1477"/>
                </a:lnTo>
                <a:lnTo>
                  <a:pt x="630" y="1470"/>
                </a:lnTo>
                <a:lnTo>
                  <a:pt x="518" y="1463"/>
                </a:lnTo>
                <a:lnTo>
                  <a:pt x="412" y="1455"/>
                </a:lnTo>
                <a:lnTo>
                  <a:pt x="312" y="1448"/>
                </a:lnTo>
                <a:lnTo>
                  <a:pt x="221" y="1440"/>
                </a:lnTo>
                <a:lnTo>
                  <a:pt x="137" y="1433"/>
                </a:lnTo>
                <a:lnTo>
                  <a:pt x="62" y="1424"/>
                </a:lnTo>
                <a:lnTo>
                  <a:pt x="0" y="1418"/>
                </a:lnTo>
                <a:lnTo>
                  <a:pt x="785" y="853"/>
                </a:lnTo>
                <a:lnTo>
                  <a:pt x="96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5" name="Freeform 2352"/>
          <p:cNvSpPr>
            <a:spLocks noEditPoints="1"/>
          </p:cNvSpPr>
          <p:nvPr/>
        </p:nvSpPr>
        <p:spPr bwMode="auto">
          <a:xfrm>
            <a:off x="4994354" y="3540129"/>
            <a:ext cx="3227211" cy="1017532"/>
          </a:xfrm>
          <a:custGeom>
            <a:avLst/>
            <a:gdLst>
              <a:gd name="T0" fmla="*/ 0 w 4066"/>
              <a:gd name="T1" fmla="*/ 951 h 1280"/>
              <a:gd name="T2" fmla="*/ 0 w 4066"/>
              <a:gd name="T3" fmla="*/ 951 h 1280"/>
              <a:gd name="T4" fmla="*/ 3571 w 4066"/>
              <a:gd name="T5" fmla="*/ 39 h 1280"/>
              <a:gd name="T6" fmla="*/ 3733 w 4066"/>
              <a:gd name="T7" fmla="*/ 121 h 1280"/>
              <a:gd name="T8" fmla="*/ 3867 w 4066"/>
              <a:gd name="T9" fmla="*/ 207 h 1280"/>
              <a:gd name="T10" fmla="*/ 3968 w 4066"/>
              <a:gd name="T11" fmla="*/ 294 h 1280"/>
              <a:gd name="T12" fmla="*/ 4036 w 4066"/>
              <a:gd name="T13" fmla="*/ 378 h 1280"/>
              <a:gd name="T14" fmla="*/ 4066 w 4066"/>
              <a:gd name="T15" fmla="*/ 459 h 1280"/>
              <a:gd name="T16" fmla="*/ 4064 w 4066"/>
              <a:gd name="T17" fmla="*/ 456 h 1280"/>
              <a:gd name="T18" fmla="*/ 4024 w 4066"/>
              <a:gd name="T19" fmla="*/ 518 h 1280"/>
              <a:gd name="T20" fmla="*/ 3950 w 4066"/>
              <a:gd name="T21" fmla="*/ 566 h 1280"/>
              <a:gd name="T22" fmla="*/ 3845 w 4066"/>
              <a:gd name="T23" fmla="*/ 601 h 1280"/>
              <a:gd name="T24" fmla="*/ 3710 w 4066"/>
              <a:gd name="T25" fmla="*/ 628 h 1280"/>
              <a:gd name="T26" fmla="*/ 3549 w 4066"/>
              <a:gd name="T27" fmla="*/ 647 h 1280"/>
              <a:gd name="T28" fmla="*/ 3367 w 4066"/>
              <a:gd name="T29" fmla="*/ 662 h 1280"/>
              <a:gd name="T30" fmla="*/ 3163 w 4066"/>
              <a:gd name="T31" fmla="*/ 674 h 1280"/>
              <a:gd name="T32" fmla="*/ 2940 w 4066"/>
              <a:gd name="T33" fmla="*/ 686 h 1280"/>
              <a:gd name="T34" fmla="*/ 2702 w 4066"/>
              <a:gd name="T35" fmla="*/ 699 h 1280"/>
              <a:gd name="T36" fmla="*/ 2452 w 4066"/>
              <a:gd name="T37" fmla="*/ 719 h 1280"/>
              <a:gd name="T38" fmla="*/ 2190 w 4066"/>
              <a:gd name="T39" fmla="*/ 745 h 1280"/>
              <a:gd name="T40" fmla="*/ 1920 w 4066"/>
              <a:gd name="T41" fmla="*/ 780 h 1280"/>
              <a:gd name="T42" fmla="*/ 1646 w 4066"/>
              <a:gd name="T43" fmla="*/ 829 h 1280"/>
              <a:gd name="T44" fmla="*/ 1370 w 4066"/>
              <a:gd name="T45" fmla="*/ 890 h 1280"/>
              <a:gd name="T46" fmla="*/ 1153 w 4066"/>
              <a:gd name="T47" fmla="*/ 958 h 1280"/>
              <a:gd name="T48" fmla="*/ 973 w 4066"/>
              <a:gd name="T49" fmla="*/ 1037 h 1280"/>
              <a:gd name="T50" fmla="*/ 824 w 4066"/>
              <a:gd name="T51" fmla="*/ 1128 h 1280"/>
              <a:gd name="T52" fmla="*/ 704 w 4066"/>
              <a:gd name="T53" fmla="*/ 1228 h 1280"/>
              <a:gd name="T54" fmla="*/ 549 w 4066"/>
              <a:gd name="T55" fmla="*/ 1255 h 1280"/>
              <a:gd name="T56" fmla="*/ 360 w 4066"/>
              <a:gd name="T57" fmla="*/ 1198 h 1280"/>
              <a:gd name="T58" fmla="*/ 206 w 4066"/>
              <a:gd name="T59" fmla="*/ 1133 h 1280"/>
              <a:gd name="T60" fmla="*/ 91 w 4066"/>
              <a:gd name="T61" fmla="*/ 1064 h 1280"/>
              <a:gd name="T62" fmla="*/ 20 w 4066"/>
              <a:gd name="T63" fmla="*/ 990 h 1280"/>
              <a:gd name="T64" fmla="*/ 12 w 4066"/>
              <a:gd name="T65" fmla="*/ 885 h 1280"/>
              <a:gd name="T66" fmla="*/ 61 w 4066"/>
              <a:gd name="T67" fmla="*/ 763 h 1280"/>
              <a:gd name="T68" fmla="*/ 139 w 4066"/>
              <a:gd name="T69" fmla="*/ 657 h 1280"/>
              <a:gd name="T70" fmla="*/ 243 w 4066"/>
              <a:gd name="T71" fmla="*/ 566 h 1280"/>
              <a:gd name="T72" fmla="*/ 372 w 4066"/>
              <a:gd name="T73" fmla="*/ 486 h 1280"/>
              <a:gd name="T74" fmla="*/ 520 w 4066"/>
              <a:gd name="T75" fmla="*/ 420 h 1280"/>
              <a:gd name="T76" fmla="*/ 687 w 4066"/>
              <a:gd name="T77" fmla="*/ 365 h 1280"/>
              <a:gd name="T78" fmla="*/ 868 w 4066"/>
              <a:gd name="T79" fmla="*/ 317 h 1280"/>
              <a:gd name="T80" fmla="*/ 1061 w 4066"/>
              <a:gd name="T81" fmla="*/ 280 h 1280"/>
              <a:gd name="T82" fmla="*/ 1262 w 4066"/>
              <a:gd name="T83" fmla="*/ 248 h 1280"/>
              <a:gd name="T84" fmla="*/ 1467 w 4066"/>
              <a:gd name="T85" fmla="*/ 224 h 1280"/>
              <a:gd name="T86" fmla="*/ 1677 w 4066"/>
              <a:gd name="T87" fmla="*/ 204 h 1280"/>
              <a:gd name="T88" fmla="*/ 1883 w 4066"/>
              <a:gd name="T89" fmla="*/ 189 h 1280"/>
              <a:gd name="T90" fmla="*/ 2087 w 4066"/>
              <a:gd name="T91" fmla="*/ 175 h 1280"/>
              <a:gd name="T92" fmla="*/ 2281 w 4066"/>
              <a:gd name="T93" fmla="*/ 164 h 1280"/>
              <a:gd name="T94" fmla="*/ 2467 w 4066"/>
              <a:gd name="T95" fmla="*/ 152 h 1280"/>
              <a:gd name="T96" fmla="*/ 2639 w 4066"/>
              <a:gd name="T97" fmla="*/ 140 h 1280"/>
              <a:gd name="T98" fmla="*/ 2795 w 4066"/>
              <a:gd name="T99" fmla="*/ 126 h 1280"/>
              <a:gd name="T100" fmla="*/ 3095 w 4066"/>
              <a:gd name="T101" fmla="*/ 86 h 1280"/>
              <a:gd name="T102" fmla="*/ 3359 w 4066"/>
              <a:gd name="T103" fmla="*/ 3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66" h="1280">
                <a:moveTo>
                  <a:pt x="0" y="951"/>
                </a:moveTo>
                <a:lnTo>
                  <a:pt x="0" y="951"/>
                </a:lnTo>
                <a:lnTo>
                  <a:pt x="0" y="951"/>
                </a:lnTo>
                <a:lnTo>
                  <a:pt x="0" y="951"/>
                </a:lnTo>
                <a:close/>
                <a:moveTo>
                  <a:pt x="3478" y="0"/>
                </a:moveTo>
                <a:lnTo>
                  <a:pt x="3571" y="39"/>
                </a:lnTo>
                <a:lnTo>
                  <a:pt x="3656" y="79"/>
                </a:lnTo>
                <a:lnTo>
                  <a:pt x="3733" y="121"/>
                </a:lnTo>
                <a:lnTo>
                  <a:pt x="3804" y="164"/>
                </a:lnTo>
                <a:lnTo>
                  <a:pt x="3867" y="207"/>
                </a:lnTo>
                <a:lnTo>
                  <a:pt x="3921" y="250"/>
                </a:lnTo>
                <a:lnTo>
                  <a:pt x="3968" y="294"/>
                </a:lnTo>
                <a:lnTo>
                  <a:pt x="4005" y="336"/>
                </a:lnTo>
                <a:lnTo>
                  <a:pt x="4036" y="378"/>
                </a:lnTo>
                <a:lnTo>
                  <a:pt x="4056" y="420"/>
                </a:lnTo>
                <a:lnTo>
                  <a:pt x="4066" y="459"/>
                </a:lnTo>
                <a:lnTo>
                  <a:pt x="4066" y="456"/>
                </a:lnTo>
                <a:lnTo>
                  <a:pt x="4064" y="456"/>
                </a:lnTo>
                <a:lnTo>
                  <a:pt x="4049" y="488"/>
                </a:lnTo>
                <a:lnTo>
                  <a:pt x="4024" y="518"/>
                </a:lnTo>
                <a:lnTo>
                  <a:pt x="3992" y="544"/>
                </a:lnTo>
                <a:lnTo>
                  <a:pt x="3950" y="566"/>
                </a:lnTo>
                <a:lnTo>
                  <a:pt x="3901" y="584"/>
                </a:lnTo>
                <a:lnTo>
                  <a:pt x="3845" y="601"/>
                </a:lnTo>
                <a:lnTo>
                  <a:pt x="3781" y="616"/>
                </a:lnTo>
                <a:lnTo>
                  <a:pt x="3710" y="628"/>
                </a:lnTo>
                <a:lnTo>
                  <a:pt x="3634" y="638"/>
                </a:lnTo>
                <a:lnTo>
                  <a:pt x="3549" y="647"/>
                </a:lnTo>
                <a:lnTo>
                  <a:pt x="3462" y="655"/>
                </a:lnTo>
                <a:lnTo>
                  <a:pt x="3367" y="662"/>
                </a:lnTo>
                <a:lnTo>
                  <a:pt x="3267" y="667"/>
                </a:lnTo>
                <a:lnTo>
                  <a:pt x="3163" y="674"/>
                </a:lnTo>
                <a:lnTo>
                  <a:pt x="3053" y="679"/>
                </a:lnTo>
                <a:lnTo>
                  <a:pt x="2940" y="686"/>
                </a:lnTo>
                <a:lnTo>
                  <a:pt x="2823" y="692"/>
                </a:lnTo>
                <a:lnTo>
                  <a:pt x="2702" y="699"/>
                </a:lnTo>
                <a:lnTo>
                  <a:pt x="2579" y="709"/>
                </a:lnTo>
                <a:lnTo>
                  <a:pt x="2452" y="719"/>
                </a:lnTo>
                <a:lnTo>
                  <a:pt x="2322" y="731"/>
                </a:lnTo>
                <a:lnTo>
                  <a:pt x="2190" y="745"/>
                </a:lnTo>
                <a:lnTo>
                  <a:pt x="2057" y="762"/>
                </a:lnTo>
                <a:lnTo>
                  <a:pt x="1920" y="780"/>
                </a:lnTo>
                <a:lnTo>
                  <a:pt x="1783" y="804"/>
                </a:lnTo>
                <a:lnTo>
                  <a:pt x="1646" y="829"/>
                </a:lnTo>
                <a:lnTo>
                  <a:pt x="1508" y="858"/>
                </a:lnTo>
                <a:lnTo>
                  <a:pt x="1370" y="890"/>
                </a:lnTo>
                <a:lnTo>
                  <a:pt x="1256" y="922"/>
                </a:lnTo>
                <a:lnTo>
                  <a:pt x="1153" y="958"/>
                </a:lnTo>
                <a:lnTo>
                  <a:pt x="1059" y="997"/>
                </a:lnTo>
                <a:lnTo>
                  <a:pt x="973" y="1037"/>
                </a:lnTo>
                <a:lnTo>
                  <a:pt x="893" y="1083"/>
                </a:lnTo>
                <a:lnTo>
                  <a:pt x="824" y="1128"/>
                </a:lnTo>
                <a:lnTo>
                  <a:pt x="762" y="1177"/>
                </a:lnTo>
                <a:lnTo>
                  <a:pt x="704" y="1228"/>
                </a:lnTo>
                <a:lnTo>
                  <a:pt x="655" y="1280"/>
                </a:lnTo>
                <a:lnTo>
                  <a:pt x="549" y="1255"/>
                </a:lnTo>
                <a:lnTo>
                  <a:pt x="451" y="1228"/>
                </a:lnTo>
                <a:lnTo>
                  <a:pt x="360" y="1198"/>
                </a:lnTo>
                <a:lnTo>
                  <a:pt x="279" y="1167"/>
                </a:lnTo>
                <a:lnTo>
                  <a:pt x="206" y="1133"/>
                </a:lnTo>
                <a:lnTo>
                  <a:pt x="144" y="1100"/>
                </a:lnTo>
                <a:lnTo>
                  <a:pt x="91" y="1064"/>
                </a:lnTo>
                <a:lnTo>
                  <a:pt x="51" y="1027"/>
                </a:lnTo>
                <a:lnTo>
                  <a:pt x="20" y="990"/>
                </a:lnTo>
                <a:lnTo>
                  <a:pt x="0" y="951"/>
                </a:lnTo>
                <a:lnTo>
                  <a:pt x="12" y="885"/>
                </a:lnTo>
                <a:lnTo>
                  <a:pt x="32" y="822"/>
                </a:lnTo>
                <a:lnTo>
                  <a:pt x="61" y="763"/>
                </a:lnTo>
                <a:lnTo>
                  <a:pt x="96" y="709"/>
                </a:lnTo>
                <a:lnTo>
                  <a:pt x="139" y="657"/>
                </a:lnTo>
                <a:lnTo>
                  <a:pt x="188" y="610"/>
                </a:lnTo>
                <a:lnTo>
                  <a:pt x="243" y="566"/>
                </a:lnTo>
                <a:lnTo>
                  <a:pt x="304" y="525"/>
                </a:lnTo>
                <a:lnTo>
                  <a:pt x="372" y="486"/>
                </a:lnTo>
                <a:lnTo>
                  <a:pt x="444" y="452"/>
                </a:lnTo>
                <a:lnTo>
                  <a:pt x="520" y="420"/>
                </a:lnTo>
                <a:lnTo>
                  <a:pt x="601" y="392"/>
                </a:lnTo>
                <a:lnTo>
                  <a:pt x="687" y="365"/>
                </a:lnTo>
                <a:lnTo>
                  <a:pt x="777" y="339"/>
                </a:lnTo>
                <a:lnTo>
                  <a:pt x="868" y="317"/>
                </a:lnTo>
                <a:lnTo>
                  <a:pt x="964" y="297"/>
                </a:lnTo>
                <a:lnTo>
                  <a:pt x="1061" y="280"/>
                </a:lnTo>
                <a:lnTo>
                  <a:pt x="1160" y="263"/>
                </a:lnTo>
                <a:lnTo>
                  <a:pt x="1262" y="248"/>
                </a:lnTo>
                <a:lnTo>
                  <a:pt x="1365" y="236"/>
                </a:lnTo>
                <a:lnTo>
                  <a:pt x="1467" y="224"/>
                </a:lnTo>
                <a:lnTo>
                  <a:pt x="1572" y="214"/>
                </a:lnTo>
                <a:lnTo>
                  <a:pt x="1677" y="204"/>
                </a:lnTo>
                <a:lnTo>
                  <a:pt x="1780" y="196"/>
                </a:lnTo>
                <a:lnTo>
                  <a:pt x="1883" y="189"/>
                </a:lnTo>
                <a:lnTo>
                  <a:pt x="1986" y="182"/>
                </a:lnTo>
                <a:lnTo>
                  <a:pt x="2087" y="175"/>
                </a:lnTo>
                <a:lnTo>
                  <a:pt x="2185" y="169"/>
                </a:lnTo>
                <a:lnTo>
                  <a:pt x="2281" y="164"/>
                </a:lnTo>
                <a:lnTo>
                  <a:pt x="2376" y="157"/>
                </a:lnTo>
                <a:lnTo>
                  <a:pt x="2467" y="152"/>
                </a:lnTo>
                <a:lnTo>
                  <a:pt x="2555" y="147"/>
                </a:lnTo>
                <a:lnTo>
                  <a:pt x="2639" y="140"/>
                </a:lnTo>
                <a:lnTo>
                  <a:pt x="2719" y="133"/>
                </a:lnTo>
                <a:lnTo>
                  <a:pt x="2795" y="126"/>
                </a:lnTo>
                <a:lnTo>
                  <a:pt x="2948" y="108"/>
                </a:lnTo>
                <a:lnTo>
                  <a:pt x="3095" y="86"/>
                </a:lnTo>
                <a:lnTo>
                  <a:pt x="3230" y="59"/>
                </a:lnTo>
                <a:lnTo>
                  <a:pt x="3359" y="30"/>
                </a:lnTo>
                <a:lnTo>
                  <a:pt x="3478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6" name="Freeform 2353"/>
          <p:cNvSpPr>
            <a:spLocks/>
          </p:cNvSpPr>
          <p:nvPr/>
        </p:nvSpPr>
        <p:spPr bwMode="auto">
          <a:xfrm>
            <a:off x="5395969" y="4795774"/>
            <a:ext cx="2404931" cy="784181"/>
          </a:xfrm>
          <a:custGeom>
            <a:avLst/>
            <a:gdLst>
              <a:gd name="T0" fmla="*/ 2348 w 3030"/>
              <a:gd name="T1" fmla="*/ 25 h 988"/>
              <a:gd name="T2" fmla="*/ 2537 w 3030"/>
              <a:gd name="T3" fmla="*/ 82 h 988"/>
              <a:gd name="T4" fmla="*/ 2700 w 3030"/>
              <a:gd name="T5" fmla="*/ 150 h 988"/>
              <a:gd name="T6" fmla="*/ 2833 w 3030"/>
              <a:gd name="T7" fmla="*/ 221 h 988"/>
              <a:gd name="T8" fmla="*/ 2934 w 3030"/>
              <a:gd name="T9" fmla="*/ 297 h 988"/>
              <a:gd name="T10" fmla="*/ 3000 w 3030"/>
              <a:gd name="T11" fmla="*/ 371 h 988"/>
              <a:gd name="T12" fmla="*/ 3030 w 3030"/>
              <a:gd name="T13" fmla="*/ 442 h 988"/>
              <a:gd name="T14" fmla="*/ 3029 w 3030"/>
              <a:gd name="T15" fmla="*/ 441 h 988"/>
              <a:gd name="T16" fmla="*/ 2992 w 3030"/>
              <a:gd name="T17" fmla="*/ 493 h 988"/>
              <a:gd name="T18" fmla="*/ 2924 w 3030"/>
              <a:gd name="T19" fmla="*/ 532 h 988"/>
              <a:gd name="T20" fmla="*/ 2826 w 3030"/>
              <a:gd name="T21" fmla="*/ 559 h 988"/>
              <a:gd name="T22" fmla="*/ 2701 w 3030"/>
              <a:gd name="T23" fmla="*/ 579 h 988"/>
              <a:gd name="T24" fmla="*/ 2553 w 3030"/>
              <a:gd name="T25" fmla="*/ 593 h 988"/>
              <a:gd name="T26" fmla="*/ 2384 w 3030"/>
              <a:gd name="T27" fmla="*/ 604 h 988"/>
              <a:gd name="T28" fmla="*/ 2196 w 3030"/>
              <a:gd name="T29" fmla="*/ 615 h 988"/>
              <a:gd name="T30" fmla="*/ 1994 w 3030"/>
              <a:gd name="T31" fmla="*/ 626 h 988"/>
              <a:gd name="T32" fmla="*/ 1778 w 3030"/>
              <a:gd name="T33" fmla="*/ 643 h 988"/>
              <a:gd name="T34" fmla="*/ 1553 w 3030"/>
              <a:gd name="T35" fmla="*/ 667 h 988"/>
              <a:gd name="T36" fmla="*/ 1320 w 3030"/>
              <a:gd name="T37" fmla="*/ 699 h 988"/>
              <a:gd name="T38" fmla="*/ 1084 w 3030"/>
              <a:gd name="T39" fmla="*/ 745 h 988"/>
              <a:gd name="T40" fmla="*/ 879 w 3030"/>
              <a:gd name="T41" fmla="*/ 797 h 988"/>
              <a:gd name="T42" fmla="*/ 729 w 3030"/>
              <a:gd name="T43" fmla="*/ 853 h 988"/>
              <a:gd name="T44" fmla="*/ 606 w 3030"/>
              <a:gd name="T45" fmla="*/ 917 h 988"/>
              <a:gd name="T46" fmla="*/ 503 w 3030"/>
              <a:gd name="T47" fmla="*/ 988 h 988"/>
              <a:gd name="T48" fmla="*/ 339 w 3030"/>
              <a:gd name="T49" fmla="*/ 925 h 988"/>
              <a:gd name="T50" fmla="*/ 202 w 3030"/>
              <a:gd name="T51" fmla="*/ 856 h 988"/>
              <a:gd name="T52" fmla="*/ 98 w 3030"/>
              <a:gd name="T53" fmla="*/ 787 h 988"/>
              <a:gd name="T54" fmla="*/ 28 w 3030"/>
              <a:gd name="T55" fmla="*/ 716 h 988"/>
              <a:gd name="T56" fmla="*/ 0 w 3030"/>
              <a:gd name="T57" fmla="*/ 650 h 988"/>
              <a:gd name="T58" fmla="*/ 10 w 3030"/>
              <a:gd name="T59" fmla="*/ 591 h 988"/>
              <a:gd name="T60" fmla="*/ 55 w 3030"/>
              <a:gd name="T61" fmla="*/ 486 h 988"/>
              <a:gd name="T62" fmla="*/ 131 w 3030"/>
              <a:gd name="T63" fmla="*/ 397 h 988"/>
              <a:gd name="T64" fmla="*/ 231 w 3030"/>
              <a:gd name="T65" fmla="*/ 321 h 988"/>
              <a:gd name="T66" fmla="*/ 354 w 3030"/>
              <a:gd name="T67" fmla="*/ 256 h 988"/>
              <a:gd name="T68" fmla="*/ 496 w 3030"/>
              <a:gd name="T69" fmla="*/ 204 h 988"/>
              <a:gd name="T70" fmla="*/ 653 w 3030"/>
              <a:gd name="T71" fmla="*/ 162 h 988"/>
              <a:gd name="T72" fmla="*/ 820 w 3030"/>
              <a:gd name="T73" fmla="*/ 126 h 988"/>
              <a:gd name="T74" fmla="*/ 998 w 3030"/>
              <a:gd name="T75" fmla="*/ 101 h 988"/>
              <a:gd name="T76" fmla="*/ 1180 w 3030"/>
              <a:gd name="T77" fmla="*/ 79 h 988"/>
              <a:gd name="T78" fmla="*/ 1362 w 3030"/>
              <a:gd name="T79" fmla="*/ 64 h 988"/>
              <a:gd name="T80" fmla="*/ 1545 w 3030"/>
              <a:gd name="T81" fmla="*/ 50 h 988"/>
              <a:gd name="T82" fmla="*/ 1719 w 3030"/>
              <a:gd name="T83" fmla="*/ 40 h 988"/>
              <a:gd name="T84" fmla="*/ 1886 w 3030"/>
              <a:gd name="T85" fmla="*/ 30 h 988"/>
              <a:gd name="T86" fmla="*/ 2039 w 3030"/>
              <a:gd name="T87" fmla="*/ 20 h 988"/>
              <a:gd name="T88" fmla="*/ 2176 w 3030"/>
              <a:gd name="T89" fmla="*/ 6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30" h="988">
                <a:moveTo>
                  <a:pt x="2244" y="0"/>
                </a:moveTo>
                <a:lnTo>
                  <a:pt x="2348" y="25"/>
                </a:lnTo>
                <a:lnTo>
                  <a:pt x="2446" y="52"/>
                </a:lnTo>
                <a:lnTo>
                  <a:pt x="2537" y="82"/>
                </a:lnTo>
                <a:lnTo>
                  <a:pt x="2622" y="114"/>
                </a:lnTo>
                <a:lnTo>
                  <a:pt x="2700" y="150"/>
                </a:lnTo>
                <a:lnTo>
                  <a:pt x="2770" y="185"/>
                </a:lnTo>
                <a:lnTo>
                  <a:pt x="2833" y="221"/>
                </a:lnTo>
                <a:lnTo>
                  <a:pt x="2887" y="260"/>
                </a:lnTo>
                <a:lnTo>
                  <a:pt x="2934" y="297"/>
                </a:lnTo>
                <a:lnTo>
                  <a:pt x="2971" y="334"/>
                </a:lnTo>
                <a:lnTo>
                  <a:pt x="3000" y="371"/>
                </a:lnTo>
                <a:lnTo>
                  <a:pt x="3020" y="408"/>
                </a:lnTo>
                <a:lnTo>
                  <a:pt x="3030" y="442"/>
                </a:lnTo>
                <a:lnTo>
                  <a:pt x="3029" y="441"/>
                </a:lnTo>
                <a:lnTo>
                  <a:pt x="3029" y="441"/>
                </a:lnTo>
                <a:lnTo>
                  <a:pt x="3015" y="468"/>
                </a:lnTo>
                <a:lnTo>
                  <a:pt x="2992" y="493"/>
                </a:lnTo>
                <a:lnTo>
                  <a:pt x="2961" y="513"/>
                </a:lnTo>
                <a:lnTo>
                  <a:pt x="2924" y="532"/>
                </a:lnTo>
                <a:lnTo>
                  <a:pt x="2879" y="547"/>
                </a:lnTo>
                <a:lnTo>
                  <a:pt x="2826" y="559"/>
                </a:lnTo>
                <a:lnTo>
                  <a:pt x="2765" y="571"/>
                </a:lnTo>
                <a:lnTo>
                  <a:pt x="2701" y="579"/>
                </a:lnTo>
                <a:lnTo>
                  <a:pt x="2629" y="586"/>
                </a:lnTo>
                <a:lnTo>
                  <a:pt x="2553" y="593"/>
                </a:lnTo>
                <a:lnTo>
                  <a:pt x="2470" y="599"/>
                </a:lnTo>
                <a:lnTo>
                  <a:pt x="2384" y="604"/>
                </a:lnTo>
                <a:lnTo>
                  <a:pt x="2291" y="610"/>
                </a:lnTo>
                <a:lnTo>
                  <a:pt x="2196" y="615"/>
                </a:lnTo>
                <a:lnTo>
                  <a:pt x="2097" y="620"/>
                </a:lnTo>
                <a:lnTo>
                  <a:pt x="1994" y="626"/>
                </a:lnTo>
                <a:lnTo>
                  <a:pt x="1887" y="633"/>
                </a:lnTo>
                <a:lnTo>
                  <a:pt x="1778" y="643"/>
                </a:lnTo>
                <a:lnTo>
                  <a:pt x="1666" y="653"/>
                </a:lnTo>
                <a:lnTo>
                  <a:pt x="1553" y="667"/>
                </a:lnTo>
                <a:lnTo>
                  <a:pt x="1437" y="682"/>
                </a:lnTo>
                <a:lnTo>
                  <a:pt x="1320" y="699"/>
                </a:lnTo>
                <a:lnTo>
                  <a:pt x="1202" y="721"/>
                </a:lnTo>
                <a:lnTo>
                  <a:pt x="1084" y="745"/>
                </a:lnTo>
                <a:lnTo>
                  <a:pt x="964" y="773"/>
                </a:lnTo>
                <a:lnTo>
                  <a:pt x="879" y="797"/>
                </a:lnTo>
                <a:lnTo>
                  <a:pt x="802" y="822"/>
                </a:lnTo>
                <a:lnTo>
                  <a:pt x="729" y="853"/>
                </a:lnTo>
                <a:lnTo>
                  <a:pt x="665" y="883"/>
                </a:lnTo>
                <a:lnTo>
                  <a:pt x="606" y="917"/>
                </a:lnTo>
                <a:lnTo>
                  <a:pt x="552" y="952"/>
                </a:lnTo>
                <a:lnTo>
                  <a:pt x="503" y="988"/>
                </a:lnTo>
                <a:lnTo>
                  <a:pt x="418" y="958"/>
                </a:lnTo>
                <a:lnTo>
                  <a:pt x="339" y="925"/>
                </a:lnTo>
                <a:lnTo>
                  <a:pt x="266" y="892"/>
                </a:lnTo>
                <a:lnTo>
                  <a:pt x="202" y="856"/>
                </a:lnTo>
                <a:lnTo>
                  <a:pt x="145" y="821"/>
                </a:lnTo>
                <a:lnTo>
                  <a:pt x="98" y="787"/>
                </a:lnTo>
                <a:lnTo>
                  <a:pt x="59" y="751"/>
                </a:lnTo>
                <a:lnTo>
                  <a:pt x="28" y="716"/>
                </a:lnTo>
                <a:lnTo>
                  <a:pt x="10" y="682"/>
                </a:lnTo>
                <a:lnTo>
                  <a:pt x="0" y="650"/>
                </a:lnTo>
                <a:lnTo>
                  <a:pt x="0" y="650"/>
                </a:lnTo>
                <a:lnTo>
                  <a:pt x="10" y="591"/>
                </a:lnTo>
                <a:lnTo>
                  <a:pt x="28" y="537"/>
                </a:lnTo>
                <a:lnTo>
                  <a:pt x="55" y="486"/>
                </a:lnTo>
                <a:lnTo>
                  <a:pt x="89" y="439"/>
                </a:lnTo>
                <a:lnTo>
                  <a:pt x="131" y="397"/>
                </a:lnTo>
                <a:lnTo>
                  <a:pt x="179" y="356"/>
                </a:lnTo>
                <a:lnTo>
                  <a:pt x="231" y="321"/>
                </a:lnTo>
                <a:lnTo>
                  <a:pt x="290" y="287"/>
                </a:lnTo>
                <a:lnTo>
                  <a:pt x="354" y="256"/>
                </a:lnTo>
                <a:lnTo>
                  <a:pt x="422" y="229"/>
                </a:lnTo>
                <a:lnTo>
                  <a:pt x="496" y="204"/>
                </a:lnTo>
                <a:lnTo>
                  <a:pt x="572" y="182"/>
                </a:lnTo>
                <a:lnTo>
                  <a:pt x="653" y="162"/>
                </a:lnTo>
                <a:lnTo>
                  <a:pt x="736" y="143"/>
                </a:lnTo>
                <a:lnTo>
                  <a:pt x="820" y="126"/>
                </a:lnTo>
                <a:lnTo>
                  <a:pt x="908" y="113"/>
                </a:lnTo>
                <a:lnTo>
                  <a:pt x="998" y="101"/>
                </a:lnTo>
                <a:lnTo>
                  <a:pt x="1089" y="89"/>
                </a:lnTo>
                <a:lnTo>
                  <a:pt x="1180" y="79"/>
                </a:lnTo>
                <a:lnTo>
                  <a:pt x="1271" y="71"/>
                </a:lnTo>
                <a:lnTo>
                  <a:pt x="1362" y="64"/>
                </a:lnTo>
                <a:lnTo>
                  <a:pt x="1453" y="57"/>
                </a:lnTo>
                <a:lnTo>
                  <a:pt x="1545" y="50"/>
                </a:lnTo>
                <a:lnTo>
                  <a:pt x="1632" y="45"/>
                </a:lnTo>
                <a:lnTo>
                  <a:pt x="1719" y="40"/>
                </a:lnTo>
                <a:lnTo>
                  <a:pt x="1803" y="35"/>
                </a:lnTo>
                <a:lnTo>
                  <a:pt x="1886" y="30"/>
                </a:lnTo>
                <a:lnTo>
                  <a:pt x="1963" y="25"/>
                </a:lnTo>
                <a:lnTo>
                  <a:pt x="2039" y="20"/>
                </a:lnTo>
                <a:lnTo>
                  <a:pt x="2110" y="13"/>
                </a:lnTo>
                <a:lnTo>
                  <a:pt x="2176" y="6"/>
                </a:lnTo>
                <a:lnTo>
                  <a:pt x="2244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7" name="Freeform 2354"/>
          <p:cNvSpPr>
            <a:spLocks/>
          </p:cNvSpPr>
          <p:nvPr/>
        </p:nvSpPr>
        <p:spPr bwMode="auto">
          <a:xfrm>
            <a:off x="5600746" y="5145003"/>
            <a:ext cx="2214442" cy="1100078"/>
          </a:xfrm>
          <a:custGeom>
            <a:avLst/>
            <a:gdLst>
              <a:gd name="T0" fmla="*/ 2772 w 2789"/>
              <a:gd name="T1" fmla="*/ 1 h 1385"/>
              <a:gd name="T2" fmla="*/ 2776 w 2789"/>
              <a:gd name="T3" fmla="*/ 18 h 1385"/>
              <a:gd name="T4" fmla="*/ 2783 w 2789"/>
              <a:gd name="T5" fmla="*/ 52 h 1385"/>
              <a:gd name="T6" fmla="*/ 2788 w 2789"/>
              <a:gd name="T7" fmla="*/ 99 h 1385"/>
              <a:gd name="T8" fmla="*/ 2789 w 2789"/>
              <a:gd name="T9" fmla="*/ 157 h 1385"/>
              <a:gd name="T10" fmla="*/ 2784 w 2789"/>
              <a:gd name="T11" fmla="*/ 224 h 1385"/>
              <a:gd name="T12" fmla="*/ 2769 w 2789"/>
              <a:gd name="T13" fmla="*/ 297 h 1385"/>
              <a:gd name="T14" fmla="*/ 2742 w 2789"/>
              <a:gd name="T15" fmla="*/ 375 h 1385"/>
              <a:gd name="T16" fmla="*/ 2698 w 2789"/>
              <a:gd name="T17" fmla="*/ 456 h 1385"/>
              <a:gd name="T18" fmla="*/ 2637 w 2789"/>
              <a:gd name="T19" fmla="*/ 535 h 1385"/>
              <a:gd name="T20" fmla="*/ 2555 w 2789"/>
              <a:gd name="T21" fmla="*/ 615 h 1385"/>
              <a:gd name="T22" fmla="*/ 2448 w 2789"/>
              <a:gd name="T23" fmla="*/ 687 h 1385"/>
              <a:gd name="T24" fmla="*/ 2315 w 2789"/>
              <a:gd name="T25" fmla="*/ 755 h 1385"/>
              <a:gd name="T26" fmla="*/ 2153 w 2789"/>
              <a:gd name="T27" fmla="*/ 812 h 1385"/>
              <a:gd name="T28" fmla="*/ 1957 w 2789"/>
              <a:gd name="T29" fmla="*/ 860 h 1385"/>
              <a:gd name="T30" fmla="*/ 1727 w 2789"/>
              <a:gd name="T31" fmla="*/ 893 h 1385"/>
              <a:gd name="T32" fmla="*/ 1604 w 2789"/>
              <a:gd name="T33" fmla="*/ 903 h 1385"/>
              <a:gd name="T34" fmla="*/ 1467 w 2789"/>
              <a:gd name="T35" fmla="*/ 914 h 1385"/>
              <a:gd name="T36" fmla="*/ 1317 w 2789"/>
              <a:gd name="T37" fmla="*/ 922 h 1385"/>
              <a:gd name="T38" fmla="*/ 1160 w 2789"/>
              <a:gd name="T39" fmla="*/ 932 h 1385"/>
              <a:gd name="T40" fmla="*/ 1000 w 2789"/>
              <a:gd name="T41" fmla="*/ 946 h 1385"/>
              <a:gd name="T42" fmla="*/ 839 w 2789"/>
              <a:gd name="T43" fmla="*/ 963 h 1385"/>
              <a:gd name="T44" fmla="*/ 684 w 2789"/>
              <a:gd name="T45" fmla="*/ 986 h 1385"/>
              <a:gd name="T46" fmla="*/ 535 w 2789"/>
              <a:gd name="T47" fmla="*/ 1017 h 1385"/>
              <a:gd name="T48" fmla="*/ 402 w 2789"/>
              <a:gd name="T49" fmla="*/ 1057 h 1385"/>
              <a:gd name="T50" fmla="*/ 284 w 2789"/>
              <a:gd name="T51" fmla="*/ 1106 h 1385"/>
              <a:gd name="T52" fmla="*/ 186 w 2789"/>
              <a:gd name="T53" fmla="*/ 1169 h 1385"/>
              <a:gd name="T54" fmla="*/ 113 w 2789"/>
              <a:gd name="T55" fmla="*/ 1245 h 1385"/>
              <a:gd name="T56" fmla="*/ 69 w 2789"/>
              <a:gd name="T57" fmla="*/ 1334 h 1385"/>
              <a:gd name="T58" fmla="*/ 57 w 2789"/>
              <a:gd name="T59" fmla="*/ 1383 h 1385"/>
              <a:gd name="T60" fmla="*/ 49 w 2789"/>
              <a:gd name="T61" fmla="*/ 1361 h 1385"/>
              <a:gd name="T62" fmla="*/ 37 w 2789"/>
              <a:gd name="T63" fmla="*/ 1321 h 1385"/>
              <a:gd name="T64" fmla="*/ 22 w 2789"/>
              <a:gd name="T65" fmla="*/ 1265 h 1385"/>
              <a:gd name="T66" fmla="*/ 10 w 2789"/>
              <a:gd name="T67" fmla="*/ 1194 h 1385"/>
              <a:gd name="T68" fmla="*/ 2 w 2789"/>
              <a:gd name="T69" fmla="*/ 1113 h 1385"/>
              <a:gd name="T70" fmla="*/ 2 w 2789"/>
              <a:gd name="T71" fmla="*/ 1023 h 1385"/>
              <a:gd name="T72" fmla="*/ 15 w 2789"/>
              <a:gd name="T73" fmla="*/ 929 h 1385"/>
              <a:gd name="T74" fmla="*/ 42 w 2789"/>
              <a:gd name="T75" fmla="*/ 831 h 1385"/>
              <a:gd name="T76" fmla="*/ 88 w 2789"/>
              <a:gd name="T77" fmla="*/ 733 h 1385"/>
              <a:gd name="T78" fmla="*/ 155 w 2789"/>
              <a:gd name="T79" fmla="*/ 637 h 1385"/>
              <a:gd name="T80" fmla="*/ 246 w 2789"/>
              <a:gd name="T81" fmla="*/ 547 h 1385"/>
              <a:gd name="T82" fmla="*/ 368 w 2789"/>
              <a:gd name="T83" fmla="*/ 464 h 1385"/>
              <a:gd name="T84" fmla="*/ 520 w 2789"/>
              <a:gd name="T85" fmla="*/ 392 h 1385"/>
              <a:gd name="T86" fmla="*/ 706 w 2789"/>
              <a:gd name="T87" fmla="*/ 332 h 1385"/>
              <a:gd name="T88" fmla="*/ 944 w 2789"/>
              <a:gd name="T89" fmla="*/ 280 h 1385"/>
              <a:gd name="T90" fmla="*/ 1179 w 2789"/>
              <a:gd name="T91" fmla="*/ 241 h 1385"/>
              <a:gd name="T92" fmla="*/ 1408 w 2789"/>
              <a:gd name="T93" fmla="*/ 212 h 1385"/>
              <a:gd name="T94" fmla="*/ 1629 w 2789"/>
              <a:gd name="T95" fmla="*/ 192 h 1385"/>
              <a:gd name="T96" fmla="*/ 1839 w 2789"/>
              <a:gd name="T97" fmla="*/ 179 h 1385"/>
              <a:gd name="T98" fmla="*/ 2033 w 2789"/>
              <a:gd name="T99" fmla="*/ 169 h 1385"/>
              <a:gd name="T100" fmla="*/ 2212 w 2789"/>
              <a:gd name="T101" fmla="*/ 158 h 1385"/>
              <a:gd name="T102" fmla="*/ 2371 w 2789"/>
              <a:gd name="T103" fmla="*/ 145 h 1385"/>
              <a:gd name="T104" fmla="*/ 2507 w 2789"/>
              <a:gd name="T105" fmla="*/ 130 h 1385"/>
              <a:gd name="T106" fmla="*/ 2621 w 2789"/>
              <a:gd name="T107" fmla="*/ 106 h 1385"/>
              <a:gd name="T108" fmla="*/ 2703 w 2789"/>
              <a:gd name="T109" fmla="*/ 72 h 1385"/>
              <a:gd name="T110" fmla="*/ 2757 w 2789"/>
              <a:gd name="T111" fmla="*/ 27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89" h="1385">
                <a:moveTo>
                  <a:pt x="2771" y="0"/>
                </a:moveTo>
                <a:lnTo>
                  <a:pt x="2772" y="1"/>
                </a:lnTo>
                <a:lnTo>
                  <a:pt x="2774" y="8"/>
                </a:lnTo>
                <a:lnTo>
                  <a:pt x="2776" y="18"/>
                </a:lnTo>
                <a:lnTo>
                  <a:pt x="2779" y="33"/>
                </a:lnTo>
                <a:lnTo>
                  <a:pt x="2783" y="52"/>
                </a:lnTo>
                <a:lnTo>
                  <a:pt x="2786" y="74"/>
                </a:lnTo>
                <a:lnTo>
                  <a:pt x="2788" y="99"/>
                </a:lnTo>
                <a:lnTo>
                  <a:pt x="2789" y="126"/>
                </a:lnTo>
                <a:lnTo>
                  <a:pt x="2789" y="157"/>
                </a:lnTo>
                <a:lnTo>
                  <a:pt x="2788" y="189"/>
                </a:lnTo>
                <a:lnTo>
                  <a:pt x="2784" y="224"/>
                </a:lnTo>
                <a:lnTo>
                  <a:pt x="2778" y="260"/>
                </a:lnTo>
                <a:lnTo>
                  <a:pt x="2769" y="297"/>
                </a:lnTo>
                <a:lnTo>
                  <a:pt x="2757" y="336"/>
                </a:lnTo>
                <a:lnTo>
                  <a:pt x="2742" y="375"/>
                </a:lnTo>
                <a:lnTo>
                  <a:pt x="2722" y="415"/>
                </a:lnTo>
                <a:lnTo>
                  <a:pt x="2698" y="456"/>
                </a:lnTo>
                <a:lnTo>
                  <a:pt x="2671" y="496"/>
                </a:lnTo>
                <a:lnTo>
                  <a:pt x="2637" y="535"/>
                </a:lnTo>
                <a:lnTo>
                  <a:pt x="2599" y="576"/>
                </a:lnTo>
                <a:lnTo>
                  <a:pt x="2555" y="615"/>
                </a:lnTo>
                <a:lnTo>
                  <a:pt x="2506" y="652"/>
                </a:lnTo>
                <a:lnTo>
                  <a:pt x="2448" y="687"/>
                </a:lnTo>
                <a:lnTo>
                  <a:pt x="2386" y="723"/>
                </a:lnTo>
                <a:lnTo>
                  <a:pt x="2315" y="755"/>
                </a:lnTo>
                <a:lnTo>
                  <a:pt x="2239" y="785"/>
                </a:lnTo>
                <a:lnTo>
                  <a:pt x="2153" y="812"/>
                </a:lnTo>
                <a:lnTo>
                  <a:pt x="2060" y="838"/>
                </a:lnTo>
                <a:lnTo>
                  <a:pt x="1957" y="860"/>
                </a:lnTo>
                <a:lnTo>
                  <a:pt x="1847" y="878"/>
                </a:lnTo>
                <a:lnTo>
                  <a:pt x="1727" y="893"/>
                </a:lnTo>
                <a:lnTo>
                  <a:pt x="1668" y="898"/>
                </a:lnTo>
                <a:lnTo>
                  <a:pt x="1604" y="903"/>
                </a:lnTo>
                <a:lnTo>
                  <a:pt x="1536" y="909"/>
                </a:lnTo>
                <a:lnTo>
                  <a:pt x="1467" y="914"/>
                </a:lnTo>
                <a:lnTo>
                  <a:pt x="1393" y="917"/>
                </a:lnTo>
                <a:lnTo>
                  <a:pt x="1317" y="922"/>
                </a:lnTo>
                <a:lnTo>
                  <a:pt x="1239" y="927"/>
                </a:lnTo>
                <a:lnTo>
                  <a:pt x="1160" y="932"/>
                </a:lnTo>
                <a:lnTo>
                  <a:pt x="1079" y="939"/>
                </a:lnTo>
                <a:lnTo>
                  <a:pt x="1000" y="946"/>
                </a:lnTo>
                <a:lnTo>
                  <a:pt x="919" y="954"/>
                </a:lnTo>
                <a:lnTo>
                  <a:pt x="839" y="963"/>
                </a:lnTo>
                <a:lnTo>
                  <a:pt x="760" y="974"/>
                </a:lnTo>
                <a:lnTo>
                  <a:pt x="684" y="986"/>
                </a:lnTo>
                <a:lnTo>
                  <a:pt x="608" y="1001"/>
                </a:lnTo>
                <a:lnTo>
                  <a:pt x="535" y="1017"/>
                </a:lnTo>
                <a:lnTo>
                  <a:pt x="466" y="1035"/>
                </a:lnTo>
                <a:lnTo>
                  <a:pt x="402" y="1057"/>
                </a:lnTo>
                <a:lnTo>
                  <a:pt x="339" y="1081"/>
                </a:lnTo>
                <a:lnTo>
                  <a:pt x="284" y="1106"/>
                </a:lnTo>
                <a:lnTo>
                  <a:pt x="231" y="1137"/>
                </a:lnTo>
                <a:lnTo>
                  <a:pt x="186" y="1169"/>
                </a:lnTo>
                <a:lnTo>
                  <a:pt x="145" y="1204"/>
                </a:lnTo>
                <a:lnTo>
                  <a:pt x="113" y="1245"/>
                </a:lnTo>
                <a:lnTo>
                  <a:pt x="88" y="1287"/>
                </a:lnTo>
                <a:lnTo>
                  <a:pt x="69" y="1334"/>
                </a:lnTo>
                <a:lnTo>
                  <a:pt x="59" y="1385"/>
                </a:lnTo>
                <a:lnTo>
                  <a:pt x="57" y="1383"/>
                </a:lnTo>
                <a:lnTo>
                  <a:pt x="54" y="1375"/>
                </a:lnTo>
                <a:lnTo>
                  <a:pt x="49" y="1361"/>
                </a:lnTo>
                <a:lnTo>
                  <a:pt x="44" y="1343"/>
                </a:lnTo>
                <a:lnTo>
                  <a:pt x="37" y="1321"/>
                </a:lnTo>
                <a:lnTo>
                  <a:pt x="29" y="1294"/>
                </a:lnTo>
                <a:lnTo>
                  <a:pt x="22" y="1265"/>
                </a:lnTo>
                <a:lnTo>
                  <a:pt x="15" y="1231"/>
                </a:lnTo>
                <a:lnTo>
                  <a:pt x="10" y="1194"/>
                </a:lnTo>
                <a:lnTo>
                  <a:pt x="5" y="1155"/>
                </a:lnTo>
                <a:lnTo>
                  <a:pt x="2" y="1113"/>
                </a:lnTo>
                <a:lnTo>
                  <a:pt x="0" y="1069"/>
                </a:lnTo>
                <a:lnTo>
                  <a:pt x="2" y="1023"/>
                </a:lnTo>
                <a:lnTo>
                  <a:pt x="7" y="976"/>
                </a:lnTo>
                <a:lnTo>
                  <a:pt x="15" y="929"/>
                </a:lnTo>
                <a:lnTo>
                  <a:pt x="27" y="880"/>
                </a:lnTo>
                <a:lnTo>
                  <a:pt x="42" y="831"/>
                </a:lnTo>
                <a:lnTo>
                  <a:pt x="62" y="782"/>
                </a:lnTo>
                <a:lnTo>
                  <a:pt x="88" y="733"/>
                </a:lnTo>
                <a:lnTo>
                  <a:pt x="118" y="684"/>
                </a:lnTo>
                <a:lnTo>
                  <a:pt x="155" y="637"/>
                </a:lnTo>
                <a:lnTo>
                  <a:pt x="198" y="591"/>
                </a:lnTo>
                <a:lnTo>
                  <a:pt x="246" y="547"/>
                </a:lnTo>
                <a:lnTo>
                  <a:pt x="304" y="503"/>
                </a:lnTo>
                <a:lnTo>
                  <a:pt x="368" y="464"/>
                </a:lnTo>
                <a:lnTo>
                  <a:pt x="439" y="425"/>
                </a:lnTo>
                <a:lnTo>
                  <a:pt x="520" y="392"/>
                </a:lnTo>
                <a:lnTo>
                  <a:pt x="608" y="359"/>
                </a:lnTo>
                <a:lnTo>
                  <a:pt x="706" y="332"/>
                </a:lnTo>
                <a:lnTo>
                  <a:pt x="826" y="304"/>
                </a:lnTo>
                <a:lnTo>
                  <a:pt x="944" y="280"/>
                </a:lnTo>
                <a:lnTo>
                  <a:pt x="1062" y="258"/>
                </a:lnTo>
                <a:lnTo>
                  <a:pt x="1179" y="241"/>
                </a:lnTo>
                <a:lnTo>
                  <a:pt x="1295" y="226"/>
                </a:lnTo>
                <a:lnTo>
                  <a:pt x="1408" y="212"/>
                </a:lnTo>
                <a:lnTo>
                  <a:pt x="1520" y="202"/>
                </a:lnTo>
                <a:lnTo>
                  <a:pt x="1629" y="192"/>
                </a:lnTo>
                <a:lnTo>
                  <a:pt x="1736" y="185"/>
                </a:lnTo>
                <a:lnTo>
                  <a:pt x="1839" y="179"/>
                </a:lnTo>
                <a:lnTo>
                  <a:pt x="1938" y="174"/>
                </a:lnTo>
                <a:lnTo>
                  <a:pt x="2033" y="169"/>
                </a:lnTo>
                <a:lnTo>
                  <a:pt x="2126" y="163"/>
                </a:lnTo>
                <a:lnTo>
                  <a:pt x="2212" y="158"/>
                </a:lnTo>
                <a:lnTo>
                  <a:pt x="2295" y="152"/>
                </a:lnTo>
                <a:lnTo>
                  <a:pt x="2371" y="145"/>
                </a:lnTo>
                <a:lnTo>
                  <a:pt x="2443" y="138"/>
                </a:lnTo>
                <a:lnTo>
                  <a:pt x="2507" y="130"/>
                </a:lnTo>
                <a:lnTo>
                  <a:pt x="2568" y="118"/>
                </a:lnTo>
                <a:lnTo>
                  <a:pt x="2621" y="106"/>
                </a:lnTo>
                <a:lnTo>
                  <a:pt x="2666" y="91"/>
                </a:lnTo>
                <a:lnTo>
                  <a:pt x="2703" y="72"/>
                </a:lnTo>
                <a:lnTo>
                  <a:pt x="2734" y="52"/>
                </a:lnTo>
                <a:lnTo>
                  <a:pt x="2757" y="27"/>
                </a:lnTo>
                <a:lnTo>
                  <a:pt x="2771" y="0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8" name="Freeform 2355"/>
          <p:cNvSpPr>
            <a:spLocks/>
          </p:cNvSpPr>
          <p:nvPr/>
        </p:nvSpPr>
        <p:spPr bwMode="auto">
          <a:xfrm>
            <a:off x="5349935" y="3887773"/>
            <a:ext cx="2890680" cy="1438196"/>
          </a:xfrm>
          <a:custGeom>
            <a:avLst/>
            <a:gdLst>
              <a:gd name="T0" fmla="*/ 3620 w 3642"/>
              <a:gd name="T1" fmla="*/ 8 h 1811"/>
              <a:gd name="T2" fmla="*/ 3630 w 3642"/>
              <a:gd name="T3" fmla="*/ 52 h 1811"/>
              <a:gd name="T4" fmla="*/ 3640 w 3642"/>
              <a:gd name="T5" fmla="*/ 127 h 1811"/>
              <a:gd name="T6" fmla="*/ 3640 w 3642"/>
              <a:gd name="T7" fmla="*/ 226 h 1811"/>
              <a:gd name="T8" fmla="*/ 3625 w 3642"/>
              <a:gd name="T9" fmla="*/ 343 h 1811"/>
              <a:gd name="T10" fmla="*/ 3586 w 3642"/>
              <a:gd name="T11" fmla="*/ 473 h 1811"/>
              <a:gd name="T12" fmla="*/ 3515 w 3642"/>
              <a:gd name="T13" fmla="*/ 608 h 1811"/>
              <a:gd name="T14" fmla="*/ 3402 w 3642"/>
              <a:gd name="T15" fmla="*/ 743 h 1811"/>
              <a:gd name="T16" fmla="*/ 3242 w 3642"/>
              <a:gd name="T17" fmla="*/ 870 h 1811"/>
              <a:gd name="T18" fmla="*/ 3025 w 3642"/>
              <a:gd name="T19" fmla="*/ 985 h 1811"/>
              <a:gd name="T20" fmla="*/ 2743 w 3642"/>
              <a:gd name="T21" fmla="*/ 1081 h 1811"/>
              <a:gd name="T22" fmla="*/ 2389 w 3642"/>
              <a:gd name="T23" fmla="*/ 1152 h 1811"/>
              <a:gd name="T24" fmla="*/ 2115 w 3642"/>
              <a:gd name="T25" fmla="*/ 1181 h 1811"/>
              <a:gd name="T26" fmla="*/ 1879 w 3642"/>
              <a:gd name="T27" fmla="*/ 1196 h 1811"/>
              <a:gd name="T28" fmla="*/ 1621 w 3642"/>
              <a:gd name="T29" fmla="*/ 1211 h 1811"/>
              <a:gd name="T30" fmla="*/ 1347 w 3642"/>
              <a:gd name="T31" fmla="*/ 1232 h 1811"/>
              <a:gd name="T32" fmla="*/ 1074 w 3642"/>
              <a:gd name="T33" fmla="*/ 1262 h 1811"/>
              <a:gd name="T34" fmla="*/ 812 w 3642"/>
              <a:gd name="T35" fmla="*/ 1304 h 1811"/>
              <a:gd name="T36" fmla="*/ 572 w 3642"/>
              <a:gd name="T37" fmla="*/ 1365 h 1811"/>
              <a:gd name="T38" fmla="*/ 366 w 3642"/>
              <a:gd name="T39" fmla="*/ 1448 h 1811"/>
              <a:gd name="T40" fmla="*/ 207 w 3642"/>
              <a:gd name="T41" fmla="*/ 1558 h 1811"/>
              <a:gd name="T42" fmla="*/ 104 w 3642"/>
              <a:gd name="T43" fmla="*/ 1698 h 1811"/>
              <a:gd name="T44" fmla="*/ 74 w 3642"/>
              <a:gd name="T45" fmla="*/ 1808 h 1811"/>
              <a:gd name="T46" fmla="*/ 60 w 3642"/>
              <a:gd name="T47" fmla="*/ 1771 h 1811"/>
              <a:gd name="T48" fmla="*/ 37 w 3642"/>
              <a:gd name="T49" fmla="*/ 1693 h 1811"/>
              <a:gd name="T50" fmla="*/ 15 w 3642"/>
              <a:gd name="T51" fmla="*/ 1583 h 1811"/>
              <a:gd name="T52" fmla="*/ 0 w 3642"/>
              <a:gd name="T53" fmla="*/ 1449 h 1811"/>
              <a:gd name="T54" fmla="*/ 5 w 3642"/>
              <a:gd name="T55" fmla="*/ 1297 h 1811"/>
              <a:gd name="T56" fmla="*/ 37 w 3642"/>
              <a:gd name="T57" fmla="*/ 1137 h 1811"/>
              <a:gd name="T58" fmla="*/ 104 w 3642"/>
              <a:gd name="T59" fmla="*/ 973 h 1811"/>
              <a:gd name="T60" fmla="*/ 217 w 3642"/>
              <a:gd name="T61" fmla="*/ 813 h 1811"/>
              <a:gd name="T62" fmla="*/ 386 w 3642"/>
              <a:gd name="T63" fmla="*/ 666 h 1811"/>
              <a:gd name="T64" fmla="*/ 618 w 3642"/>
              <a:gd name="T65" fmla="*/ 537 h 1811"/>
              <a:gd name="T66" fmla="*/ 922 w 3642"/>
              <a:gd name="T67" fmla="*/ 434 h 1811"/>
              <a:gd name="T68" fmla="*/ 1335 w 3642"/>
              <a:gd name="T69" fmla="*/ 348 h 1811"/>
              <a:gd name="T70" fmla="*/ 1742 w 3642"/>
              <a:gd name="T71" fmla="*/ 289 h 1811"/>
              <a:gd name="T72" fmla="*/ 2131 w 3642"/>
              <a:gd name="T73" fmla="*/ 252 h 1811"/>
              <a:gd name="T74" fmla="*/ 2492 w 3642"/>
              <a:gd name="T75" fmla="*/ 230 h 1811"/>
              <a:gd name="T76" fmla="*/ 2819 w 3642"/>
              <a:gd name="T77" fmla="*/ 211 h 1811"/>
              <a:gd name="T78" fmla="*/ 3101 w 3642"/>
              <a:gd name="T79" fmla="*/ 191 h 1811"/>
              <a:gd name="T80" fmla="*/ 3333 w 3642"/>
              <a:gd name="T81" fmla="*/ 159 h 1811"/>
              <a:gd name="T82" fmla="*/ 3502 w 3642"/>
              <a:gd name="T83" fmla="*/ 110 h 1811"/>
              <a:gd name="T84" fmla="*/ 3601 w 3642"/>
              <a:gd name="T85" fmla="*/ 32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42" h="1811">
                <a:moveTo>
                  <a:pt x="3618" y="0"/>
                </a:moveTo>
                <a:lnTo>
                  <a:pt x="3618" y="2"/>
                </a:lnTo>
                <a:lnTo>
                  <a:pt x="3620" y="8"/>
                </a:lnTo>
                <a:lnTo>
                  <a:pt x="3623" y="18"/>
                </a:lnTo>
                <a:lnTo>
                  <a:pt x="3627" y="34"/>
                </a:lnTo>
                <a:lnTo>
                  <a:pt x="3630" y="52"/>
                </a:lnTo>
                <a:lnTo>
                  <a:pt x="3633" y="74"/>
                </a:lnTo>
                <a:lnTo>
                  <a:pt x="3637" y="98"/>
                </a:lnTo>
                <a:lnTo>
                  <a:pt x="3640" y="127"/>
                </a:lnTo>
                <a:lnTo>
                  <a:pt x="3642" y="157"/>
                </a:lnTo>
                <a:lnTo>
                  <a:pt x="3642" y="191"/>
                </a:lnTo>
                <a:lnTo>
                  <a:pt x="3640" y="226"/>
                </a:lnTo>
                <a:lnTo>
                  <a:pt x="3638" y="263"/>
                </a:lnTo>
                <a:lnTo>
                  <a:pt x="3633" y="302"/>
                </a:lnTo>
                <a:lnTo>
                  <a:pt x="3625" y="343"/>
                </a:lnTo>
                <a:lnTo>
                  <a:pt x="3616" y="385"/>
                </a:lnTo>
                <a:lnTo>
                  <a:pt x="3603" y="429"/>
                </a:lnTo>
                <a:lnTo>
                  <a:pt x="3586" y="473"/>
                </a:lnTo>
                <a:lnTo>
                  <a:pt x="3566" y="517"/>
                </a:lnTo>
                <a:lnTo>
                  <a:pt x="3542" y="562"/>
                </a:lnTo>
                <a:lnTo>
                  <a:pt x="3515" y="608"/>
                </a:lnTo>
                <a:lnTo>
                  <a:pt x="3483" y="654"/>
                </a:lnTo>
                <a:lnTo>
                  <a:pt x="3446" y="698"/>
                </a:lnTo>
                <a:lnTo>
                  <a:pt x="3402" y="743"/>
                </a:lnTo>
                <a:lnTo>
                  <a:pt x="3355" y="785"/>
                </a:lnTo>
                <a:lnTo>
                  <a:pt x="3302" y="829"/>
                </a:lnTo>
                <a:lnTo>
                  <a:pt x="3242" y="870"/>
                </a:lnTo>
                <a:lnTo>
                  <a:pt x="3176" y="911"/>
                </a:lnTo>
                <a:lnTo>
                  <a:pt x="3105" y="949"/>
                </a:lnTo>
                <a:lnTo>
                  <a:pt x="3025" y="985"/>
                </a:lnTo>
                <a:lnTo>
                  <a:pt x="2939" y="1020"/>
                </a:lnTo>
                <a:lnTo>
                  <a:pt x="2845" y="1052"/>
                </a:lnTo>
                <a:lnTo>
                  <a:pt x="2743" y="1081"/>
                </a:lnTo>
                <a:lnTo>
                  <a:pt x="2634" y="1108"/>
                </a:lnTo>
                <a:lnTo>
                  <a:pt x="2515" y="1132"/>
                </a:lnTo>
                <a:lnTo>
                  <a:pt x="2389" y="1152"/>
                </a:lnTo>
                <a:lnTo>
                  <a:pt x="2252" y="1167"/>
                </a:lnTo>
                <a:lnTo>
                  <a:pt x="2186" y="1174"/>
                </a:lnTo>
                <a:lnTo>
                  <a:pt x="2115" y="1181"/>
                </a:lnTo>
                <a:lnTo>
                  <a:pt x="2039" y="1186"/>
                </a:lnTo>
                <a:lnTo>
                  <a:pt x="1962" y="1191"/>
                </a:lnTo>
                <a:lnTo>
                  <a:pt x="1879" y="1196"/>
                </a:lnTo>
                <a:lnTo>
                  <a:pt x="1795" y="1201"/>
                </a:lnTo>
                <a:lnTo>
                  <a:pt x="1708" y="1206"/>
                </a:lnTo>
                <a:lnTo>
                  <a:pt x="1621" y="1211"/>
                </a:lnTo>
                <a:lnTo>
                  <a:pt x="1529" y="1218"/>
                </a:lnTo>
                <a:lnTo>
                  <a:pt x="1438" y="1225"/>
                </a:lnTo>
                <a:lnTo>
                  <a:pt x="1347" y="1232"/>
                </a:lnTo>
                <a:lnTo>
                  <a:pt x="1256" y="1240"/>
                </a:lnTo>
                <a:lnTo>
                  <a:pt x="1165" y="1250"/>
                </a:lnTo>
                <a:lnTo>
                  <a:pt x="1074" y="1262"/>
                </a:lnTo>
                <a:lnTo>
                  <a:pt x="984" y="1274"/>
                </a:lnTo>
                <a:lnTo>
                  <a:pt x="896" y="1287"/>
                </a:lnTo>
                <a:lnTo>
                  <a:pt x="812" y="1304"/>
                </a:lnTo>
                <a:lnTo>
                  <a:pt x="729" y="1323"/>
                </a:lnTo>
                <a:lnTo>
                  <a:pt x="648" y="1343"/>
                </a:lnTo>
                <a:lnTo>
                  <a:pt x="572" y="1365"/>
                </a:lnTo>
                <a:lnTo>
                  <a:pt x="498" y="1390"/>
                </a:lnTo>
                <a:lnTo>
                  <a:pt x="430" y="1417"/>
                </a:lnTo>
                <a:lnTo>
                  <a:pt x="366" y="1448"/>
                </a:lnTo>
                <a:lnTo>
                  <a:pt x="307" y="1482"/>
                </a:lnTo>
                <a:lnTo>
                  <a:pt x="255" y="1517"/>
                </a:lnTo>
                <a:lnTo>
                  <a:pt x="207" y="1558"/>
                </a:lnTo>
                <a:lnTo>
                  <a:pt x="165" y="1600"/>
                </a:lnTo>
                <a:lnTo>
                  <a:pt x="131" y="1647"/>
                </a:lnTo>
                <a:lnTo>
                  <a:pt x="104" y="1698"/>
                </a:lnTo>
                <a:lnTo>
                  <a:pt x="86" y="1752"/>
                </a:lnTo>
                <a:lnTo>
                  <a:pt x="76" y="1811"/>
                </a:lnTo>
                <a:lnTo>
                  <a:pt x="74" y="1808"/>
                </a:lnTo>
                <a:lnTo>
                  <a:pt x="71" y="1799"/>
                </a:lnTo>
                <a:lnTo>
                  <a:pt x="66" y="1787"/>
                </a:lnTo>
                <a:lnTo>
                  <a:pt x="60" y="1771"/>
                </a:lnTo>
                <a:lnTo>
                  <a:pt x="54" y="1749"/>
                </a:lnTo>
                <a:lnTo>
                  <a:pt x="45" y="1722"/>
                </a:lnTo>
                <a:lnTo>
                  <a:pt x="37" y="1693"/>
                </a:lnTo>
                <a:lnTo>
                  <a:pt x="28" y="1659"/>
                </a:lnTo>
                <a:lnTo>
                  <a:pt x="22" y="1624"/>
                </a:lnTo>
                <a:lnTo>
                  <a:pt x="15" y="1583"/>
                </a:lnTo>
                <a:lnTo>
                  <a:pt x="8" y="1541"/>
                </a:lnTo>
                <a:lnTo>
                  <a:pt x="3" y="1497"/>
                </a:lnTo>
                <a:lnTo>
                  <a:pt x="0" y="1449"/>
                </a:lnTo>
                <a:lnTo>
                  <a:pt x="0" y="1400"/>
                </a:lnTo>
                <a:lnTo>
                  <a:pt x="1" y="1350"/>
                </a:lnTo>
                <a:lnTo>
                  <a:pt x="5" y="1297"/>
                </a:lnTo>
                <a:lnTo>
                  <a:pt x="11" y="1245"/>
                </a:lnTo>
                <a:lnTo>
                  <a:pt x="22" y="1191"/>
                </a:lnTo>
                <a:lnTo>
                  <a:pt x="37" y="1137"/>
                </a:lnTo>
                <a:lnTo>
                  <a:pt x="55" y="1083"/>
                </a:lnTo>
                <a:lnTo>
                  <a:pt x="77" y="1027"/>
                </a:lnTo>
                <a:lnTo>
                  <a:pt x="104" y="973"/>
                </a:lnTo>
                <a:lnTo>
                  <a:pt x="136" y="919"/>
                </a:lnTo>
                <a:lnTo>
                  <a:pt x="175" y="865"/>
                </a:lnTo>
                <a:lnTo>
                  <a:pt x="217" y="813"/>
                </a:lnTo>
                <a:lnTo>
                  <a:pt x="268" y="762"/>
                </a:lnTo>
                <a:lnTo>
                  <a:pt x="324" y="713"/>
                </a:lnTo>
                <a:lnTo>
                  <a:pt x="386" y="666"/>
                </a:lnTo>
                <a:lnTo>
                  <a:pt x="456" y="620"/>
                </a:lnTo>
                <a:lnTo>
                  <a:pt x="532" y="578"/>
                </a:lnTo>
                <a:lnTo>
                  <a:pt x="618" y="537"/>
                </a:lnTo>
                <a:lnTo>
                  <a:pt x="711" y="500"/>
                </a:lnTo>
                <a:lnTo>
                  <a:pt x="810" y="466"/>
                </a:lnTo>
                <a:lnTo>
                  <a:pt x="922" y="434"/>
                </a:lnTo>
                <a:lnTo>
                  <a:pt x="1060" y="402"/>
                </a:lnTo>
                <a:lnTo>
                  <a:pt x="1198" y="373"/>
                </a:lnTo>
                <a:lnTo>
                  <a:pt x="1335" y="348"/>
                </a:lnTo>
                <a:lnTo>
                  <a:pt x="1472" y="324"/>
                </a:lnTo>
                <a:lnTo>
                  <a:pt x="1609" y="306"/>
                </a:lnTo>
                <a:lnTo>
                  <a:pt x="1742" y="289"/>
                </a:lnTo>
                <a:lnTo>
                  <a:pt x="1874" y="275"/>
                </a:lnTo>
                <a:lnTo>
                  <a:pt x="2004" y="263"/>
                </a:lnTo>
                <a:lnTo>
                  <a:pt x="2131" y="252"/>
                </a:lnTo>
                <a:lnTo>
                  <a:pt x="2254" y="243"/>
                </a:lnTo>
                <a:lnTo>
                  <a:pt x="2375" y="236"/>
                </a:lnTo>
                <a:lnTo>
                  <a:pt x="2492" y="230"/>
                </a:lnTo>
                <a:lnTo>
                  <a:pt x="2605" y="223"/>
                </a:lnTo>
                <a:lnTo>
                  <a:pt x="2715" y="218"/>
                </a:lnTo>
                <a:lnTo>
                  <a:pt x="2819" y="211"/>
                </a:lnTo>
                <a:lnTo>
                  <a:pt x="2919" y="204"/>
                </a:lnTo>
                <a:lnTo>
                  <a:pt x="3014" y="198"/>
                </a:lnTo>
                <a:lnTo>
                  <a:pt x="3101" y="191"/>
                </a:lnTo>
                <a:lnTo>
                  <a:pt x="3186" y="182"/>
                </a:lnTo>
                <a:lnTo>
                  <a:pt x="3262" y="172"/>
                </a:lnTo>
                <a:lnTo>
                  <a:pt x="3333" y="159"/>
                </a:lnTo>
                <a:lnTo>
                  <a:pt x="3397" y="145"/>
                </a:lnTo>
                <a:lnTo>
                  <a:pt x="3453" y="128"/>
                </a:lnTo>
                <a:lnTo>
                  <a:pt x="3502" y="110"/>
                </a:lnTo>
                <a:lnTo>
                  <a:pt x="3544" y="88"/>
                </a:lnTo>
                <a:lnTo>
                  <a:pt x="3576" y="61"/>
                </a:lnTo>
                <a:lnTo>
                  <a:pt x="3601" y="32"/>
                </a:lnTo>
                <a:lnTo>
                  <a:pt x="3618" y="0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9" name="Freeform 2356"/>
          <p:cNvSpPr>
            <a:spLocks/>
          </p:cNvSpPr>
          <p:nvPr/>
        </p:nvSpPr>
        <p:spPr bwMode="auto">
          <a:xfrm>
            <a:off x="4932445" y="2451165"/>
            <a:ext cx="3706610" cy="1844574"/>
          </a:xfrm>
          <a:custGeom>
            <a:avLst/>
            <a:gdLst>
              <a:gd name="T0" fmla="*/ 4642 w 4670"/>
              <a:gd name="T1" fmla="*/ 10 h 2325"/>
              <a:gd name="T2" fmla="*/ 4652 w 4670"/>
              <a:gd name="T3" fmla="*/ 54 h 2325"/>
              <a:gd name="T4" fmla="*/ 4664 w 4670"/>
              <a:gd name="T5" fmla="*/ 128 h 2325"/>
              <a:gd name="T6" fmla="*/ 4670 w 4670"/>
              <a:gd name="T7" fmla="*/ 230 h 2325"/>
              <a:gd name="T8" fmla="*/ 4664 w 4670"/>
              <a:gd name="T9" fmla="*/ 353 h 2325"/>
              <a:gd name="T10" fmla="*/ 4638 w 4670"/>
              <a:gd name="T11" fmla="*/ 492 h 2325"/>
              <a:gd name="T12" fmla="*/ 4586 w 4670"/>
              <a:gd name="T13" fmla="*/ 640 h 2325"/>
              <a:gd name="T14" fmla="*/ 4501 w 4670"/>
              <a:gd name="T15" fmla="*/ 792 h 2325"/>
              <a:gd name="T16" fmla="*/ 4375 w 4670"/>
              <a:gd name="T17" fmla="*/ 945 h 2325"/>
              <a:gd name="T18" fmla="*/ 4201 w 4670"/>
              <a:gd name="T19" fmla="*/ 1090 h 2325"/>
              <a:gd name="T20" fmla="*/ 3973 w 4670"/>
              <a:gd name="T21" fmla="*/ 1223 h 2325"/>
              <a:gd name="T22" fmla="*/ 3683 w 4670"/>
              <a:gd name="T23" fmla="*/ 1340 h 2325"/>
              <a:gd name="T24" fmla="*/ 3325 w 4670"/>
              <a:gd name="T25" fmla="*/ 1434 h 2325"/>
              <a:gd name="T26" fmla="*/ 2891 w 4670"/>
              <a:gd name="T27" fmla="*/ 1500 h 2325"/>
              <a:gd name="T28" fmla="*/ 2651 w 4670"/>
              <a:gd name="T29" fmla="*/ 1521 h 2325"/>
              <a:gd name="T30" fmla="*/ 2377 w 4670"/>
              <a:gd name="T31" fmla="*/ 1538 h 2325"/>
              <a:gd name="T32" fmla="*/ 2082 w 4670"/>
              <a:gd name="T33" fmla="*/ 1556 h 2325"/>
              <a:gd name="T34" fmla="*/ 1773 w 4670"/>
              <a:gd name="T35" fmla="*/ 1578 h 2325"/>
              <a:gd name="T36" fmla="*/ 1461 w 4670"/>
              <a:gd name="T37" fmla="*/ 1610 h 2325"/>
              <a:gd name="T38" fmla="*/ 1157 w 4670"/>
              <a:gd name="T39" fmla="*/ 1654 h 2325"/>
              <a:gd name="T40" fmla="*/ 873 w 4670"/>
              <a:gd name="T41" fmla="*/ 1713 h 2325"/>
              <a:gd name="T42" fmla="*/ 616 w 4670"/>
              <a:gd name="T43" fmla="*/ 1794 h 2325"/>
              <a:gd name="T44" fmla="*/ 400 w 4670"/>
              <a:gd name="T45" fmla="*/ 1899 h 2325"/>
              <a:gd name="T46" fmla="*/ 235 w 4670"/>
              <a:gd name="T47" fmla="*/ 2031 h 2325"/>
              <a:gd name="T48" fmla="*/ 128 w 4670"/>
              <a:gd name="T49" fmla="*/ 2196 h 2325"/>
              <a:gd name="T50" fmla="*/ 96 w 4670"/>
              <a:gd name="T51" fmla="*/ 2323 h 2325"/>
              <a:gd name="T52" fmla="*/ 81 w 4670"/>
              <a:gd name="T53" fmla="*/ 2283 h 2325"/>
              <a:gd name="T54" fmla="*/ 56 w 4670"/>
              <a:gd name="T55" fmla="*/ 2203 h 2325"/>
              <a:gd name="T56" fmla="*/ 29 w 4670"/>
              <a:gd name="T57" fmla="*/ 2087 h 2325"/>
              <a:gd name="T58" fmla="*/ 7 w 4670"/>
              <a:gd name="T59" fmla="*/ 1943 h 2325"/>
              <a:gd name="T60" fmla="*/ 0 w 4670"/>
              <a:gd name="T61" fmla="*/ 1779 h 2325"/>
              <a:gd name="T62" fmla="*/ 15 w 4670"/>
              <a:gd name="T63" fmla="*/ 1600 h 2325"/>
              <a:gd name="T64" fmla="*/ 62 w 4670"/>
              <a:gd name="T65" fmla="*/ 1413 h 2325"/>
              <a:gd name="T66" fmla="*/ 149 w 4670"/>
              <a:gd name="T67" fmla="*/ 1225 h 2325"/>
              <a:gd name="T68" fmla="*/ 284 w 4670"/>
              <a:gd name="T69" fmla="*/ 1041 h 2325"/>
              <a:gd name="T70" fmla="*/ 473 w 4670"/>
              <a:gd name="T71" fmla="*/ 872 h 2325"/>
              <a:gd name="T72" fmla="*/ 728 w 4670"/>
              <a:gd name="T73" fmla="*/ 720 h 2325"/>
              <a:gd name="T74" fmla="*/ 1055 w 4670"/>
              <a:gd name="T75" fmla="*/ 595 h 2325"/>
              <a:gd name="T76" fmla="*/ 1493 w 4670"/>
              <a:gd name="T77" fmla="*/ 488 h 2325"/>
              <a:gd name="T78" fmla="*/ 1955 w 4670"/>
              <a:gd name="T79" fmla="*/ 409 h 2325"/>
              <a:gd name="T80" fmla="*/ 2404 w 4670"/>
              <a:gd name="T81" fmla="*/ 355 h 2325"/>
              <a:gd name="T82" fmla="*/ 2833 w 4670"/>
              <a:gd name="T83" fmla="*/ 318 h 2325"/>
              <a:gd name="T84" fmla="*/ 3233 w 4670"/>
              <a:gd name="T85" fmla="*/ 294 h 2325"/>
              <a:gd name="T86" fmla="*/ 3600 w 4670"/>
              <a:gd name="T87" fmla="*/ 274 h 2325"/>
              <a:gd name="T88" fmla="*/ 3922 w 4670"/>
              <a:gd name="T89" fmla="*/ 252 h 2325"/>
              <a:gd name="T90" fmla="*/ 4196 w 4670"/>
              <a:gd name="T91" fmla="*/ 220 h 2325"/>
              <a:gd name="T92" fmla="*/ 4412 w 4670"/>
              <a:gd name="T93" fmla="*/ 172 h 2325"/>
              <a:gd name="T94" fmla="*/ 4562 w 4670"/>
              <a:gd name="T95" fmla="*/ 101 h 2325"/>
              <a:gd name="T96" fmla="*/ 4640 w 4670"/>
              <a:gd name="T97" fmla="*/ 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70" h="2325">
                <a:moveTo>
                  <a:pt x="4640" y="0"/>
                </a:moveTo>
                <a:lnTo>
                  <a:pt x="4640" y="3"/>
                </a:lnTo>
                <a:lnTo>
                  <a:pt x="4642" y="10"/>
                </a:lnTo>
                <a:lnTo>
                  <a:pt x="4645" y="20"/>
                </a:lnTo>
                <a:lnTo>
                  <a:pt x="4648" y="36"/>
                </a:lnTo>
                <a:lnTo>
                  <a:pt x="4652" y="54"/>
                </a:lnTo>
                <a:lnTo>
                  <a:pt x="4657" y="74"/>
                </a:lnTo>
                <a:lnTo>
                  <a:pt x="4660" y="100"/>
                </a:lnTo>
                <a:lnTo>
                  <a:pt x="4664" y="128"/>
                </a:lnTo>
                <a:lnTo>
                  <a:pt x="4667" y="161"/>
                </a:lnTo>
                <a:lnTo>
                  <a:pt x="4669" y="194"/>
                </a:lnTo>
                <a:lnTo>
                  <a:pt x="4670" y="230"/>
                </a:lnTo>
                <a:lnTo>
                  <a:pt x="4670" y="269"/>
                </a:lnTo>
                <a:lnTo>
                  <a:pt x="4669" y="311"/>
                </a:lnTo>
                <a:lnTo>
                  <a:pt x="4664" y="353"/>
                </a:lnTo>
                <a:lnTo>
                  <a:pt x="4658" y="399"/>
                </a:lnTo>
                <a:lnTo>
                  <a:pt x="4650" y="444"/>
                </a:lnTo>
                <a:lnTo>
                  <a:pt x="4638" y="492"/>
                </a:lnTo>
                <a:lnTo>
                  <a:pt x="4625" y="541"/>
                </a:lnTo>
                <a:lnTo>
                  <a:pt x="4608" y="590"/>
                </a:lnTo>
                <a:lnTo>
                  <a:pt x="4586" y="640"/>
                </a:lnTo>
                <a:lnTo>
                  <a:pt x="4562" y="691"/>
                </a:lnTo>
                <a:lnTo>
                  <a:pt x="4534" y="742"/>
                </a:lnTo>
                <a:lnTo>
                  <a:pt x="4501" y="792"/>
                </a:lnTo>
                <a:lnTo>
                  <a:pt x="4464" y="843"/>
                </a:lnTo>
                <a:lnTo>
                  <a:pt x="4422" y="894"/>
                </a:lnTo>
                <a:lnTo>
                  <a:pt x="4375" y="945"/>
                </a:lnTo>
                <a:lnTo>
                  <a:pt x="4322" y="994"/>
                </a:lnTo>
                <a:lnTo>
                  <a:pt x="4265" y="1043"/>
                </a:lnTo>
                <a:lnTo>
                  <a:pt x="4201" y="1090"/>
                </a:lnTo>
                <a:lnTo>
                  <a:pt x="4132" y="1135"/>
                </a:lnTo>
                <a:lnTo>
                  <a:pt x="4056" y="1181"/>
                </a:lnTo>
                <a:lnTo>
                  <a:pt x="3973" y="1223"/>
                </a:lnTo>
                <a:lnTo>
                  <a:pt x="3883" y="1264"/>
                </a:lnTo>
                <a:lnTo>
                  <a:pt x="3787" y="1304"/>
                </a:lnTo>
                <a:lnTo>
                  <a:pt x="3683" y="1340"/>
                </a:lnTo>
                <a:lnTo>
                  <a:pt x="3571" y="1374"/>
                </a:lnTo>
                <a:lnTo>
                  <a:pt x="3451" y="1406"/>
                </a:lnTo>
                <a:lnTo>
                  <a:pt x="3325" y="1434"/>
                </a:lnTo>
                <a:lnTo>
                  <a:pt x="3188" y="1460"/>
                </a:lnTo>
                <a:lnTo>
                  <a:pt x="3044" y="1482"/>
                </a:lnTo>
                <a:lnTo>
                  <a:pt x="2891" y="1500"/>
                </a:lnTo>
                <a:lnTo>
                  <a:pt x="2815" y="1507"/>
                </a:lnTo>
                <a:lnTo>
                  <a:pt x="2735" y="1514"/>
                </a:lnTo>
                <a:lnTo>
                  <a:pt x="2651" y="1521"/>
                </a:lnTo>
                <a:lnTo>
                  <a:pt x="2563" y="1526"/>
                </a:lnTo>
                <a:lnTo>
                  <a:pt x="2472" y="1531"/>
                </a:lnTo>
                <a:lnTo>
                  <a:pt x="2377" y="1538"/>
                </a:lnTo>
                <a:lnTo>
                  <a:pt x="2281" y="1543"/>
                </a:lnTo>
                <a:lnTo>
                  <a:pt x="2183" y="1549"/>
                </a:lnTo>
                <a:lnTo>
                  <a:pt x="2082" y="1556"/>
                </a:lnTo>
                <a:lnTo>
                  <a:pt x="1979" y="1563"/>
                </a:lnTo>
                <a:lnTo>
                  <a:pt x="1876" y="1570"/>
                </a:lnTo>
                <a:lnTo>
                  <a:pt x="1773" y="1578"/>
                </a:lnTo>
                <a:lnTo>
                  <a:pt x="1668" y="1588"/>
                </a:lnTo>
                <a:lnTo>
                  <a:pt x="1563" y="1598"/>
                </a:lnTo>
                <a:lnTo>
                  <a:pt x="1461" y="1610"/>
                </a:lnTo>
                <a:lnTo>
                  <a:pt x="1358" y="1622"/>
                </a:lnTo>
                <a:lnTo>
                  <a:pt x="1256" y="1637"/>
                </a:lnTo>
                <a:lnTo>
                  <a:pt x="1157" y="1654"/>
                </a:lnTo>
                <a:lnTo>
                  <a:pt x="1060" y="1671"/>
                </a:lnTo>
                <a:lnTo>
                  <a:pt x="964" y="1691"/>
                </a:lnTo>
                <a:lnTo>
                  <a:pt x="873" y="1713"/>
                </a:lnTo>
                <a:lnTo>
                  <a:pt x="783" y="1739"/>
                </a:lnTo>
                <a:lnTo>
                  <a:pt x="697" y="1766"/>
                </a:lnTo>
                <a:lnTo>
                  <a:pt x="616" y="1794"/>
                </a:lnTo>
                <a:lnTo>
                  <a:pt x="540" y="1826"/>
                </a:lnTo>
                <a:lnTo>
                  <a:pt x="468" y="1860"/>
                </a:lnTo>
                <a:lnTo>
                  <a:pt x="400" y="1899"/>
                </a:lnTo>
                <a:lnTo>
                  <a:pt x="339" y="1940"/>
                </a:lnTo>
                <a:lnTo>
                  <a:pt x="284" y="1984"/>
                </a:lnTo>
                <a:lnTo>
                  <a:pt x="235" y="2031"/>
                </a:lnTo>
                <a:lnTo>
                  <a:pt x="192" y="2083"/>
                </a:lnTo>
                <a:lnTo>
                  <a:pt x="157" y="2137"/>
                </a:lnTo>
                <a:lnTo>
                  <a:pt x="128" y="2196"/>
                </a:lnTo>
                <a:lnTo>
                  <a:pt x="108" y="2259"/>
                </a:lnTo>
                <a:lnTo>
                  <a:pt x="96" y="2325"/>
                </a:lnTo>
                <a:lnTo>
                  <a:pt x="96" y="2323"/>
                </a:lnTo>
                <a:lnTo>
                  <a:pt x="93" y="2315"/>
                </a:lnTo>
                <a:lnTo>
                  <a:pt x="88" y="2301"/>
                </a:lnTo>
                <a:lnTo>
                  <a:pt x="81" y="2283"/>
                </a:lnTo>
                <a:lnTo>
                  <a:pt x="73" y="2261"/>
                </a:lnTo>
                <a:lnTo>
                  <a:pt x="64" y="2234"/>
                </a:lnTo>
                <a:lnTo>
                  <a:pt x="56" y="2203"/>
                </a:lnTo>
                <a:lnTo>
                  <a:pt x="47" y="2168"/>
                </a:lnTo>
                <a:lnTo>
                  <a:pt x="37" y="2129"/>
                </a:lnTo>
                <a:lnTo>
                  <a:pt x="29" y="2087"/>
                </a:lnTo>
                <a:lnTo>
                  <a:pt x="20" y="2043"/>
                </a:lnTo>
                <a:lnTo>
                  <a:pt x="13" y="1994"/>
                </a:lnTo>
                <a:lnTo>
                  <a:pt x="7" y="1943"/>
                </a:lnTo>
                <a:lnTo>
                  <a:pt x="3" y="1891"/>
                </a:lnTo>
                <a:lnTo>
                  <a:pt x="0" y="1835"/>
                </a:lnTo>
                <a:lnTo>
                  <a:pt x="0" y="1779"/>
                </a:lnTo>
                <a:lnTo>
                  <a:pt x="2" y="1720"/>
                </a:lnTo>
                <a:lnTo>
                  <a:pt x="8" y="1661"/>
                </a:lnTo>
                <a:lnTo>
                  <a:pt x="15" y="1600"/>
                </a:lnTo>
                <a:lnTo>
                  <a:pt x="27" y="1538"/>
                </a:lnTo>
                <a:lnTo>
                  <a:pt x="44" y="1475"/>
                </a:lnTo>
                <a:lnTo>
                  <a:pt x="62" y="1413"/>
                </a:lnTo>
                <a:lnTo>
                  <a:pt x="88" y="1350"/>
                </a:lnTo>
                <a:lnTo>
                  <a:pt x="116" y="1286"/>
                </a:lnTo>
                <a:lnTo>
                  <a:pt x="149" y="1225"/>
                </a:lnTo>
                <a:lnTo>
                  <a:pt x="189" y="1162"/>
                </a:lnTo>
                <a:lnTo>
                  <a:pt x="233" y="1102"/>
                </a:lnTo>
                <a:lnTo>
                  <a:pt x="284" y="1041"/>
                </a:lnTo>
                <a:lnTo>
                  <a:pt x="339" y="983"/>
                </a:lnTo>
                <a:lnTo>
                  <a:pt x="404" y="926"/>
                </a:lnTo>
                <a:lnTo>
                  <a:pt x="473" y="872"/>
                </a:lnTo>
                <a:lnTo>
                  <a:pt x="550" y="818"/>
                </a:lnTo>
                <a:lnTo>
                  <a:pt x="635" y="767"/>
                </a:lnTo>
                <a:lnTo>
                  <a:pt x="728" y="720"/>
                </a:lnTo>
                <a:lnTo>
                  <a:pt x="829" y="674"/>
                </a:lnTo>
                <a:lnTo>
                  <a:pt x="937" y="634"/>
                </a:lnTo>
                <a:lnTo>
                  <a:pt x="1055" y="595"/>
                </a:lnTo>
                <a:lnTo>
                  <a:pt x="1182" y="559"/>
                </a:lnTo>
                <a:lnTo>
                  <a:pt x="1337" y="522"/>
                </a:lnTo>
                <a:lnTo>
                  <a:pt x="1493" y="488"/>
                </a:lnTo>
                <a:lnTo>
                  <a:pt x="1648" y="458"/>
                </a:lnTo>
                <a:lnTo>
                  <a:pt x="1802" y="433"/>
                </a:lnTo>
                <a:lnTo>
                  <a:pt x="1955" y="409"/>
                </a:lnTo>
                <a:lnTo>
                  <a:pt x="2106" y="389"/>
                </a:lnTo>
                <a:lnTo>
                  <a:pt x="2256" y="370"/>
                </a:lnTo>
                <a:lnTo>
                  <a:pt x="2404" y="355"/>
                </a:lnTo>
                <a:lnTo>
                  <a:pt x="2550" y="340"/>
                </a:lnTo>
                <a:lnTo>
                  <a:pt x="2693" y="328"/>
                </a:lnTo>
                <a:lnTo>
                  <a:pt x="2833" y="318"/>
                </a:lnTo>
                <a:lnTo>
                  <a:pt x="2970" y="309"/>
                </a:lnTo>
                <a:lnTo>
                  <a:pt x="3103" y="301"/>
                </a:lnTo>
                <a:lnTo>
                  <a:pt x="3233" y="294"/>
                </a:lnTo>
                <a:lnTo>
                  <a:pt x="3360" y="287"/>
                </a:lnTo>
                <a:lnTo>
                  <a:pt x="3482" y="281"/>
                </a:lnTo>
                <a:lnTo>
                  <a:pt x="3600" y="274"/>
                </a:lnTo>
                <a:lnTo>
                  <a:pt x="3713" y="267"/>
                </a:lnTo>
                <a:lnTo>
                  <a:pt x="3821" y="259"/>
                </a:lnTo>
                <a:lnTo>
                  <a:pt x="3922" y="252"/>
                </a:lnTo>
                <a:lnTo>
                  <a:pt x="4020" y="242"/>
                </a:lnTo>
                <a:lnTo>
                  <a:pt x="4111" y="232"/>
                </a:lnTo>
                <a:lnTo>
                  <a:pt x="4196" y="220"/>
                </a:lnTo>
                <a:lnTo>
                  <a:pt x="4274" y="206"/>
                </a:lnTo>
                <a:lnTo>
                  <a:pt x="4346" y="189"/>
                </a:lnTo>
                <a:lnTo>
                  <a:pt x="4412" y="172"/>
                </a:lnTo>
                <a:lnTo>
                  <a:pt x="4469" y="152"/>
                </a:lnTo>
                <a:lnTo>
                  <a:pt x="4518" y="128"/>
                </a:lnTo>
                <a:lnTo>
                  <a:pt x="4562" y="101"/>
                </a:lnTo>
                <a:lnTo>
                  <a:pt x="4596" y="71"/>
                </a:lnTo>
                <a:lnTo>
                  <a:pt x="4621" y="37"/>
                </a:lnTo>
                <a:lnTo>
                  <a:pt x="4640" y="0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淘宝网chenying0907出品 1"/>
          <p:cNvGrpSpPr/>
          <p:nvPr/>
        </p:nvGrpSpPr>
        <p:grpSpPr>
          <a:xfrm>
            <a:off x="7311977" y="2875004"/>
            <a:ext cx="687351" cy="2784322"/>
            <a:chOff x="7312026" y="2874963"/>
            <a:chExt cx="687388" cy="2784475"/>
          </a:xfrm>
          <a:solidFill>
            <a:schemeClr val="bg1"/>
          </a:solidFill>
        </p:grpSpPr>
        <p:sp>
          <p:nvSpPr>
            <p:cNvPr id="4150" name="Freeform 2357"/>
            <p:cNvSpPr>
              <a:spLocks/>
            </p:cNvSpPr>
            <p:nvPr/>
          </p:nvSpPr>
          <p:spPr bwMode="auto">
            <a:xfrm>
              <a:off x="7312026" y="5386388"/>
              <a:ext cx="206375" cy="273050"/>
            </a:xfrm>
            <a:custGeom>
              <a:avLst/>
              <a:gdLst>
                <a:gd name="T0" fmla="*/ 132 w 262"/>
                <a:gd name="T1" fmla="*/ 0 h 344"/>
                <a:gd name="T2" fmla="*/ 149 w 262"/>
                <a:gd name="T3" fmla="*/ 1 h 344"/>
                <a:gd name="T4" fmla="*/ 96 w 262"/>
                <a:gd name="T5" fmla="*/ 54 h 344"/>
                <a:gd name="T6" fmla="*/ 120 w 262"/>
                <a:gd name="T7" fmla="*/ 138 h 344"/>
                <a:gd name="T8" fmla="*/ 204 w 262"/>
                <a:gd name="T9" fmla="*/ 162 h 344"/>
                <a:gd name="T10" fmla="*/ 260 w 262"/>
                <a:gd name="T11" fmla="*/ 106 h 344"/>
                <a:gd name="T12" fmla="*/ 262 w 262"/>
                <a:gd name="T13" fmla="*/ 118 h 344"/>
                <a:gd name="T14" fmla="*/ 262 w 262"/>
                <a:gd name="T15" fmla="*/ 131 h 344"/>
                <a:gd name="T16" fmla="*/ 258 w 262"/>
                <a:gd name="T17" fmla="*/ 162 h 344"/>
                <a:gd name="T18" fmla="*/ 248 w 262"/>
                <a:gd name="T19" fmla="*/ 190 h 344"/>
                <a:gd name="T20" fmla="*/ 231 w 262"/>
                <a:gd name="T21" fmla="*/ 216 h 344"/>
                <a:gd name="T22" fmla="*/ 209 w 262"/>
                <a:gd name="T23" fmla="*/ 236 h 344"/>
                <a:gd name="T24" fmla="*/ 184 w 262"/>
                <a:gd name="T25" fmla="*/ 251 h 344"/>
                <a:gd name="T26" fmla="*/ 154 w 262"/>
                <a:gd name="T27" fmla="*/ 260 h 344"/>
                <a:gd name="T28" fmla="*/ 154 w 262"/>
                <a:gd name="T29" fmla="*/ 344 h 344"/>
                <a:gd name="T30" fmla="*/ 46 w 262"/>
                <a:gd name="T31" fmla="*/ 344 h 344"/>
                <a:gd name="T32" fmla="*/ 46 w 262"/>
                <a:gd name="T33" fmla="*/ 231 h 344"/>
                <a:gd name="T34" fmla="*/ 27 w 262"/>
                <a:gd name="T35" fmla="*/ 211 h 344"/>
                <a:gd name="T36" fmla="*/ 14 w 262"/>
                <a:gd name="T37" fmla="*/ 187 h 344"/>
                <a:gd name="T38" fmla="*/ 3 w 262"/>
                <a:gd name="T39" fmla="*/ 160 h 344"/>
                <a:gd name="T40" fmla="*/ 0 w 262"/>
                <a:gd name="T41" fmla="*/ 131 h 344"/>
                <a:gd name="T42" fmla="*/ 5 w 262"/>
                <a:gd name="T43" fmla="*/ 96 h 344"/>
                <a:gd name="T44" fmla="*/ 19 w 262"/>
                <a:gd name="T45" fmla="*/ 65 h 344"/>
                <a:gd name="T46" fmla="*/ 39 w 262"/>
                <a:gd name="T47" fmla="*/ 38 h 344"/>
                <a:gd name="T48" fmla="*/ 66 w 262"/>
                <a:gd name="T49" fmla="*/ 18 h 344"/>
                <a:gd name="T50" fmla="*/ 96 w 262"/>
                <a:gd name="T51" fmla="*/ 5 h 344"/>
                <a:gd name="T52" fmla="*/ 132 w 262"/>
                <a:gd name="T5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344">
                  <a:moveTo>
                    <a:pt x="132" y="0"/>
                  </a:moveTo>
                  <a:lnTo>
                    <a:pt x="149" y="1"/>
                  </a:lnTo>
                  <a:lnTo>
                    <a:pt x="96" y="54"/>
                  </a:lnTo>
                  <a:lnTo>
                    <a:pt x="120" y="138"/>
                  </a:lnTo>
                  <a:lnTo>
                    <a:pt x="204" y="162"/>
                  </a:lnTo>
                  <a:lnTo>
                    <a:pt x="260" y="106"/>
                  </a:lnTo>
                  <a:lnTo>
                    <a:pt x="262" y="118"/>
                  </a:lnTo>
                  <a:lnTo>
                    <a:pt x="262" y="131"/>
                  </a:lnTo>
                  <a:lnTo>
                    <a:pt x="258" y="162"/>
                  </a:lnTo>
                  <a:lnTo>
                    <a:pt x="248" y="190"/>
                  </a:lnTo>
                  <a:lnTo>
                    <a:pt x="231" y="216"/>
                  </a:lnTo>
                  <a:lnTo>
                    <a:pt x="209" y="236"/>
                  </a:lnTo>
                  <a:lnTo>
                    <a:pt x="184" y="251"/>
                  </a:lnTo>
                  <a:lnTo>
                    <a:pt x="154" y="260"/>
                  </a:lnTo>
                  <a:lnTo>
                    <a:pt x="154" y="344"/>
                  </a:lnTo>
                  <a:lnTo>
                    <a:pt x="46" y="344"/>
                  </a:lnTo>
                  <a:lnTo>
                    <a:pt x="46" y="231"/>
                  </a:lnTo>
                  <a:lnTo>
                    <a:pt x="27" y="211"/>
                  </a:lnTo>
                  <a:lnTo>
                    <a:pt x="14" y="187"/>
                  </a:lnTo>
                  <a:lnTo>
                    <a:pt x="3" y="160"/>
                  </a:lnTo>
                  <a:lnTo>
                    <a:pt x="0" y="131"/>
                  </a:lnTo>
                  <a:lnTo>
                    <a:pt x="5" y="96"/>
                  </a:lnTo>
                  <a:lnTo>
                    <a:pt x="19" y="65"/>
                  </a:lnTo>
                  <a:lnTo>
                    <a:pt x="39" y="38"/>
                  </a:lnTo>
                  <a:lnTo>
                    <a:pt x="66" y="18"/>
                  </a:lnTo>
                  <a:lnTo>
                    <a:pt x="96" y="5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4" name="淘宝网chenying0907出品 2433"/>
            <p:cNvSpPr>
              <a:spLocks/>
            </p:cNvSpPr>
            <p:nvPr/>
          </p:nvSpPr>
          <p:spPr bwMode="auto">
            <a:xfrm>
              <a:off x="7405687" y="4200525"/>
              <a:ext cx="339726" cy="341313"/>
            </a:xfrm>
            <a:custGeom>
              <a:avLst/>
              <a:gdLst>
                <a:gd name="connsiteX0" fmla="*/ 185739 w 339726"/>
                <a:gd name="connsiteY0" fmla="*/ 211138 h 341313"/>
                <a:gd name="connsiteX1" fmla="*/ 189707 w 339726"/>
                <a:gd name="connsiteY1" fmla="*/ 211138 h 341313"/>
                <a:gd name="connsiteX2" fmla="*/ 189707 w 339726"/>
                <a:gd name="connsiteY2" fmla="*/ 212707 h 341313"/>
                <a:gd name="connsiteX3" fmla="*/ 189707 w 339726"/>
                <a:gd name="connsiteY3" fmla="*/ 215059 h 341313"/>
                <a:gd name="connsiteX4" fmla="*/ 189707 w 339726"/>
                <a:gd name="connsiteY4" fmla="*/ 218980 h 341313"/>
                <a:gd name="connsiteX5" fmla="*/ 191295 w 339726"/>
                <a:gd name="connsiteY5" fmla="*/ 226038 h 341313"/>
                <a:gd name="connsiteX6" fmla="*/ 191295 w 339726"/>
                <a:gd name="connsiteY6" fmla="*/ 232311 h 341313"/>
                <a:gd name="connsiteX7" fmla="*/ 191295 w 339726"/>
                <a:gd name="connsiteY7" fmla="*/ 241722 h 341313"/>
                <a:gd name="connsiteX8" fmla="*/ 192089 w 339726"/>
                <a:gd name="connsiteY8" fmla="*/ 251132 h 341313"/>
                <a:gd name="connsiteX9" fmla="*/ 192089 w 339726"/>
                <a:gd name="connsiteY9" fmla="*/ 261326 h 341313"/>
                <a:gd name="connsiteX10" fmla="*/ 192089 w 339726"/>
                <a:gd name="connsiteY10" fmla="*/ 273873 h 341313"/>
                <a:gd name="connsiteX11" fmla="*/ 193676 w 339726"/>
                <a:gd name="connsiteY11" fmla="*/ 285636 h 341313"/>
                <a:gd name="connsiteX12" fmla="*/ 193676 w 339726"/>
                <a:gd name="connsiteY12" fmla="*/ 291909 h 341313"/>
                <a:gd name="connsiteX13" fmla="*/ 193676 w 339726"/>
                <a:gd name="connsiteY13" fmla="*/ 298967 h 341313"/>
                <a:gd name="connsiteX14" fmla="*/ 193676 w 339726"/>
                <a:gd name="connsiteY14" fmla="*/ 313083 h 341313"/>
                <a:gd name="connsiteX15" fmla="*/ 192089 w 339726"/>
                <a:gd name="connsiteY15" fmla="*/ 327982 h 341313"/>
                <a:gd name="connsiteX16" fmla="*/ 192089 w 339726"/>
                <a:gd name="connsiteY16" fmla="*/ 341313 h 341313"/>
                <a:gd name="connsiteX17" fmla="*/ 169863 w 339726"/>
                <a:gd name="connsiteY17" fmla="*/ 341313 h 341313"/>
                <a:gd name="connsiteX18" fmla="*/ 169863 w 339726"/>
                <a:gd name="connsiteY18" fmla="*/ 339745 h 341313"/>
                <a:gd name="connsiteX19" fmla="*/ 172245 w 339726"/>
                <a:gd name="connsiteY19" fmla="*/ 324845 h 341313"/>
                <a:gd name="connsiteX20" fmla="*/ 174626 w 339726"/>
                <a:gd name="connsiteY20" fmla="*/ 312298 h 341313"/>
                <a:gd name="connsiteX21" fmla="*/ 176213 w 339726"/>
                <a:gd name="connsiteY21" fmla="*/ 297399 h 341313"/>
                <a:gd name="connsiteX22" fmla="*/ 178595 w 339726"/>
                <a:gd name="connsiteY22" fmla="*/ 285636 h 341313"/>
                <a:gd name="connsiteX23" fmla="*/ 180182 w 339726"/>
                <a:gd name="connsiteY23" fmla="*/ 272305 h 341313"/>
                <a:gd name="connsiteX24" fmla="*/ 181770 w 339726"/>
                <a:gd name="connsiteY24" fmla="*/ 261326 h 341313"/>
                <a:gd name="connsiteX25" fmla="*/ 183357 w 339726"/>
                <a:gd name="connsiteY25" fmla="*/ 251132 h 341313"/>
                <a:gd name="connsiteX26" fmla="*/ 183357 w 339726"/>
                <a:gd name="connsiteY26" fmla="*/ 240153 h 341313"/>
                <a:gd name="connsiteX27" fmla="*/ 184151 w 339726"/>
                <a:gd name="connsiteY27" fmla="*/ 232311 h 341313"/>
                <a:gd name="connsiteX28" fmla="*/ 184151 w 339726"/>
                <a:gd name="connsiteY28" fmla="*/ 226038 h 341313"/>
                <a:gd name="connsiteX29" fmla="*/ 185739 w 339726"/>
                <a:gd name="connsiteY29" fmla="*/ 218980 h 341313"/>
                <a:gd name="connsiteX30" fmla="*/ 185739 w 339726"/>
                <a:gd name="connsiteY30" fmla="*/ 215059 h 341313"/>
                <a:gd name="connsiteX31" fmla="*/ 185739 w 339726"/>
                <a:gd name="connsiteY31" fmla="*/ 212707 h 341313"/>
                <a:gd name="connsiteX32" fmla="*/ 298218 w 339726"/>
                <a:gd name="connsiteY32" fmla="*/ 173038 h 341313"/>
                <a:gd name="connsiteX33" fmla="*/ 314183 w 339726"/>
                <a:gd name="connsiteY33" fmla="*/ 173038 h 341313"/>
                <a:gd name="connsiteX34" fmla="*/ 327753 w 339726"/>
                <a:gd name="connsiteY34" fmla="*/ 174614 h 341313"/>
                <a:gd name="connsiteX35" fmla="*/ 337332 w 339726"/>
                <a:gd name="connsiteY35" fmla="*/ 175402 h 341313"/>
                <a:gd name="connsiteX36" fmla="*/ 339726 w 339726"/>
                <a:gd name="connsiteY36" fmla="*/ 175402 h 341313"/>
                <a:gd name="connsiteX37" fmla="*/ 339726 w 339726"/>
                <a:gd name="connsiteY37" fmla="*/ 179341 h 341313"/>
                <a:gd name="connsiteX38" fmla="*/ 338130 w 339726"/>
                <a:gd name="connsiteY38" fmla="*/ 188797 h 341313"/>
                <a:gd name="connsiteX39" fmla="*/ 334139 w 339726"/>
                <a:gd name="connsiteY39" fmla="*/ 200616 h 341313"/>
                <a:gd name="connsiteX40" fmla="*/ 329349 w 339726"/>
                <a:gd name="connsiteY40" fmla="*/ 217164 h 341313"/>
                <a:gd name="connsiteX41" fmla="*/ 320569 w 339726"/>
                <a:gd name="connsiteY41" fmla="*/ 234499 h 341313"/>
                <a:gd name="connsiteX42" fmla="*/ 310191 w 339726"/>
                <a:gd name="connsiteY42" fmla="*/ 250258 h 341313"/>
                <a:gd name="connsiteX43" fmla="*/ 294227 w 339726"/>
                <a:gd name="connsiteY43" fmla="*/ 263653 h 341313"/>
                <a:gd name="connsiteX44" fmla="*/ 272674 w 339726"/>
                <a:gd name="connsiteY44" fmla="*/ 273897 h 341313"/>
                <a:gd name="connsiteX45" fmla="*/ 249525 w 339726"/>
                <a:gd name="connsiteY45" fmla="*/ 279412 h 341313"/>
                <a:gd name="connsiteX46" fmla="*/ 229570 w 339726"/>
                <a:gd name="connsiteY46" fmla="*/ 280988 h 341313"/>
                <a:gd name="connsiteX47" fmla="*/ 212008 w 339726"/>
                <a:gd name="connsiteY47" fmla="*/ 279412 h 341313"/>
                <a:gd name="connsiteX48" fmla="*/ 199236 w 339726"/>
                <a:gd name="connsiteY48" fmla="*/ 277048 h 341313"/>
                <a:gd name="connsiteX49" fmla="*/ 206421 w 339726"/>
                <a:gd name="connsiteY49" fmla="*/ 271533 h 341313"/>
                <a:gd name="connsiteX50" fmla="*/ 216798 w 339726"/>
                <a:gd name="connsiteY50" fmla="*/ 262077 h 341313"/>
                <a:gd name="connsiteX51" fmla="*/ 222385 w 339726"/>
                <a:gd name="connsiteY51" fmla="*/ 256562 h 341313"/>
                <a:gd name="connsiteX52" fmla="*/ 227973 w 339726"/>
                <a:gd name="connsiteY52" fmla="*/ 252622 h 341313"/>
                <a:gd name="connsiteX53" fmla="*/ 241543 w 339726"/>
                <a:gd name="connsiteY53" fmla="*/ 242378 h 341313"/>
                <a:gd name="connsiteX54" fmla="*/ 243938 w 339726"/>
                <a:gd name="connsiteY54" fmla="*/ 240802 h 341313"/>
                <a:gd name="connsiteX55" fmla="*/ 247131 w 339726"/>
                <a:gd name="connsiteY55" fmla="*/ 238439 h 341313"/>
                <a:gd name="connsiteX56" fmla="*/ 253517 w 339726"/>
                <a:gd name="connsiteY56" fmla="*/ 232923 h 341313"/>
                <a:gd name="connsiteX57" fmla="*/ 259903 w 339726"/>
                <a:gd name="connsiteY57" fmla="*/ 228983 h 341313"/>
                <a:gd name="connsiteX58" fmla="*/ 265490 w 339726"/>
                <a:gd name="connsiteY58" fmla="*/ 223467 h 341313"/>
                <a:gd name="connsiteX59" fmla="*/ 272674 w 339726"/>
                <a:gd name="connsiteY59" fmla="*/ 219528 h 341313"/>
                <a:gd name="connsiteX60" fmla="*/ 277464 w 339726"/>
                <a:gd name="connsiteY60" fmla="*/ 215588 h 341313"/>
                <a:gd name="connsiteX61" fmla="*/ 288639 w 339726"/>
                <a:gd name="connsiteY61" fmla="*/ 209284 h 341313"/>
                <a:gd name="connsiteX62" fmla="*/ 292630 w 339726"/>
                <a:gd name="connsiteY62" fmla="*/ 206132 h 341313"/>
                <a:gd name="connsiteX63" fmla="*/ 298218 w 339726"/>
                <a:gd name="connsiteY63" fmla="*/ 202192 h 341313"/>
                <a:gd name="connsiteX64" fmla="*/ 300613 w 339726"/>
                <a:gd name="connsiteY64" fmla="*/ 200616 h 341313"/>
                <a:gd name="connsiteX65" fmla="*/ 304604 w 339726"/>
                <a:gd name="connsiteY65" fmla="*/ 198252 h 341313"/>
                <a:gd name="connsiteX66" fmla="*/ 307797 w 339726"/>
                <a:gd name="connsiteY66" fmla="*/ 196676 h 341313"/>
                <a:gd name="connsiteX67" fmla="*/ 310191 w 339726"/>
                <a:gd name="connsiteY67" fmla="*/ 195888 h 341313"/>
                <a:gd name="connsiteX68" fmla="*/ 311788 w 339726"/>
                <a:gd name="connsiteY68" fmla="*/ 194313 h 341313"/>
                <a:gd name="connsiteX69" fmla="*/ 310191 w 339726"/>
                <a:gd name="connsiteY69" fmla="*/ 194313 h 341313"/>
                <a:gd name="connsiteX70" fmla="*/ 307797 w 339726"/>
                <a:gd name="connsiteY70" fmla="*/ 195888 h 341313"/>
                <a:gd name="connsiteX71" fmla="*/ 304604 w 339726"/>
                <a:gd name="connsiteY71" fmla="*/ 198252 h 341313"/>
                <a:gd name="connsiteX72" fmla="*/ 300613 w 339726"/>
                <a:gd name="connsiteY72" fmla="*/ 199828 h 341313"/>
                <a:gd name="connsiteX73" fmla="*/ 296621 w 339726"/>
                <a:gd name="connsiteY73" fmla="*/ 202192 h 341313"/>
                <a:gd name="connsiteX74" fmla="*/ 292630 w 339726"/>
                <a:gd name="connsiteY74" fmla="*/ 204556 h 341313"/>
                <a:gd name="connsiteX75" fmla="*/ 287043 w 339726"/>
                <a:gd name="connsiteY75" fmla="*/ 207708 h 341313"/>
                <a:gd name="connsiteX76" fmla="*/ 276666 w 339726"/>
                <a:gd name="connsiteY76" fmla="*/ 213224 h 341313"/>
                <a:gd name="connsiteX77" fmla="*/ 269481 w 339726"/>
                <a:gd name="connsiteY77" fmla="*/ 217164 h 341313"/>
                <a:gd name="connsiteX78" fmla="*/ 264692 w 339726"/>
                <a:gd name="connsiteY78" fmla="*/ 221104 h 341313"/>
                <a:gd name="connsiteX79" fmla="*/ 257508 w 339726"/>
                <a:gd name="connsiteY79" fmla="*/ 225043 h 341313"/>
                <a:gd name="connsiteX80" fmla="*/ 251122 w 339726"/>
                <a:gd name="connsiteY80" fmla="*/ 228983 h 341313"/>
                <a:gd name="connsiteX81" fmla="*/ 243938 w 339726"/>
                <a:gd name="connsiteY81" fmla="*/ 232923 h 341313"/>
                <a:gd name="connsiteX82" fmla="*/ 239947 w 339726"/>
                <a:gd name="connsiteY82" fmla="*/ 235287 h 341313"/>
                <a:gd name="connsiteX83" fmla="*/ 237552 w 339726"/>
                <a:gd name="connsiteY83" fmla="*/ 238439 h 341313"/>
                <a:gd name="connsiteX84" fmla="*/ 223982 w 339726"/>
                <a:gd name="connsiteY84" fmla="*/ 246318 h 341313"/>
                <a:gd name="connsiteX85" fmla="*/ 216798 w 339726"/>
                <a:gd name="connsiteY85" fmla="*/ 251834 h 341313"/>
                <a:gd name="connsiteX86" fmla="*/ 212008 w 339726"/>
                <a:gd name="connsiteY86" fmla="*/ 255774 h 341313"/>
                <a:gd name="connsiteX87" fmla="*/ 199236 w 339726"/>
                <a:gd name="connsiteY87" fmla="*/ 264441 h 341313"/>
                <a:gd name="connsiteX88" fmla="*/ 198438 w 339726"/>
                <a:gd name="connsiteY88" fmla="*/ 266017 h 341313"/>
                <a:gd name="connsiteX89" fmla="*/ 200833 w 339726"/>
                <a:gd name="connsiteY89" fmla="*/ 252622 h 341313"/>
                <a:gd name="connsiteX90" fmla="*/ 206421 w 339726"/>
                <a:gd name="connsiteY90" fmla="*/ 236863 h 341313"/>
                <a:gd name="connsiteX91" fmla="*/ 214403 w 339726"/>
                <a:gd name="connsiteY91" fmla="*/ 219528 h 341313"/>
                <a:gd name="connsiteX92" fmla="*/ 226377 w 339726"/>
                <a:gd name="connsiteY92" fmla="*/ 203768 h 341313"/>
                <a:gd name="connsiteX93" fmla="*/ 241543 w 339726"/>
                <a:gd name="connsiteY93" fmla="*/ 188797 h 341313"/>
                <a:gd name="connsiteX94" fmla="*/ 259903 w 339726"/>
                <a:gd name="connsiteY94" fmla="*/ 179341 h 341313"/>
                <a:gd name="connsiteX95" fmla="*/ 279060 w 339726"/>
                <a:gd name="connsiteY95" fmla="*/ 174614 h 341313"/>
                <a:gd name="connsiteX96" fmla="*/ 54523 w 339726"/>
                <a:gd name="connsiteY96" fmla="*/ 128588 h 341313"/>
                <a:gd name="connsiteX97" fmla="*/ 73488 w 339726"/>
                <a:gd name="connsiteY97" fmla="*/ 128588 h 341313"/>
                <a:gd name="connsiteX98" fmla="*/ 93243 w 339726"/>
                <a:gd name="connsiteY98" fmla="*/ 131763 h 341313"/>
                <a:gd name="connsiteX99" fmla="*/ 112207 w 339726"/>
                <a:gd name="connsiteY99" fmla="*/ 138113 h 341313"/>
                <a:gd name="connsiteX100" fmla="*/ 131172 w 339726"/>
                <a:gd name="connsiteY100" fmla="*/ 151607 h 341313"/>
                <a:gd name="connsiteX101" fmla="*/ 145395 w 339726"/>
                <a:gd name="connsiteY101" fmla="*/ 167482 h 341313"/>
                <a:gd name="connsiteX102" fmla="*/ 157248 w 339726"/>
                <a:gd name="connsiteY102" fmla="*/ 183357 h 341313"/>
                <a:gd name="connsiteX103" fmla="*/ 166730 w 339726"/>
                <a:gd name="connsiteY103" fmla="*/ 200819 h 341313"/>
                <a:gd name="connsiteX104" fmla="*/ 172262 w 339726"/>
                <a:gd name="connsiteY104" fmla="*/ 214314 h 341313"/>
                <a:gd name="connsiteX105" fmla="*/ 176213 w 339726"/>
                <a:gd name="connsiteY105" fmla="*/ 225426 h 341313"/>
                <a:gd name="connsiteX106" fmla="*/ 166730 w 339726"/>
                <a:gd name="connsiteY106" fmla="*/ 221457 h 341313"/>
                <a:gd name="connsiteX107" fmla="*/ 152507 w 339726"/>
                <a:gd name="connsiteY107" fmla="*/ 215901 h 341313"/>
                <a:gd name="connsiteX108" fmla="*/ 144605 w 339726"/>
                <a:gd name="connsiteY108" fmla="*/ 213520 h 341313"/>
                <a:gd name="connsiteX109" fmla="*/ 135913 w 339726"/>
                <a:gd name="connsiteY109" fmla="*/ 209551 h 341313"/>
                <a:gd name="connsiteX110" fmla="*/ 120109 w 339726"/>
                <a:gd name="connsiteY110" fmla="*/ 202407 h 341313"/>
                <a:gd name="connsiteX111" fmla="*/ 116158 w 339726"/>
                <a:gd name="connsiteY111" fmla="*/ 200819 h 341313"/>
                <a:gd name="connsiteX112" fmla="*/ 110627 w 339726"/>
                <a:gd name="connsiteY112" fmla="*/ 198438 h 341313"/>
                <a:gd name="connsiteX113" fmla="*/ 102725 w 339726"/>
                <a:gd name="connsiteY113" fmla="*/ 196057 h 341313"/>
                <a:gd name="connsiteX114" fmla="*/ 96403 w 339726"/>
                <a:gd name="connsiteY114" fmla="*/ 192088 h 341313"/>
                <a:gd name="connsiteX115" fmla="*/ 88501 w 339726"/>
                <a:gd name="connsiteY115" fmla="*/ 187326 h 341313"/>
                <a:gd name="connsiteX116" fmla="*/ 80599 w 339726"/>
                <a:gd name="connsiteY116" fmla="*/ 183357 h 341313"/>
                <a:gd name="connsiteX117" fmla="*/ 73488 w 339726"/>
                <a:gd name="connsiteY117" fmla="*/ 180975 h 341313"/>
                <a:gd name="connsiteX118" fmla="*/ 67166 w 339726"/>
                <a:gd name="connsiteY118" fmla="*/ 177007 h 341313"/>
                <a:gd name="connsiteX119" fmla="*/ 60054 w 339726"/>
                <a:gd name="connsiteY119" fmla="*/ 174625 h 341313"/>
                <a:gd name="connsiteX120" fmla="*/ 54523 w 339726"/>
                <a:gd name="connsiteY120" fmla="*/ 170657 h 341313"/>
                <a:gd name="connsiteX121" fmla="*/ 49782 w 339726"/>
                <a:gd name="connsiteY121" fmla="*/ 167482 h 341313"/>
                <a:gd name="connsiteX122" fmla="*/ 45831 w 339726"/>
                <a:gd name="connsiteY122" fmla="*/ 165100 h 341313"/>
                <a:gd name="connsiteX123" fmla="*/ 41880 w 339726"/>
                <a:gd name="connsiteY123" fmla="*/ 163513 h 341313"/>
                <a:gd name="connsiteX124" fmla="*/ 45831 w 339726"/>
                <a:gd name="connsiteY124" fmla="*/ 165894 h 341313"/>
                <a:gd name="connsiteX125" fmla="*/ 49782 w 339726"/>
                <a:gd name="connsiteY125" fmla="*/ 169069 h 341313"/>
                <a:gd name="connsiteX126" fmla="*/ 53733 w 339726"/>
                <a:gd name="connsiteY126" fmla="*/ 173038 h 341313"/>
                <a:gd name="connsiteX127" fmla="*/ 60054 w 339726"/>
                <a:gd name="connsiteY127" fmla="*/ 175419 h 341313"/>
                <a:gd name="connsiteX128" fmla="*/ 65586 w 339726"/>
                <a:gd name="connsiteY128" fmla="*/ 179388 h 341313"/>
                <a:gd name="connsiteX129" fmla="*/ 71907 w 339726"/>
                <a:gd name="connsiteY129" fmla="*/ 183357 h 341313"/>
                <a:gd name="connsiteX130" fmla="*/ 79019 w 339726"/>
                <a:gd name="connsiteY130" fmla="*/ 187326 h 341313"/>
                <a:gd name="connsiteX131" fmla="*/ 85341 w 339726"/>
                <a:gd name="connsiteY131" fmla="*/ 192088 h 341313"/>
                <a:gd name="connsiteX132" fmla="*/ 93243 w 339726"/>
                <a:gd name="connsiteY132" fmla="*/ 196057 h 341313"/>
                <a:gd name="connsiteX133" fmla="*/ 100354 w 339726"/>
                <a:gd name="connsiteY133" fmla="*/ 200819 h 341313"/>
                <a:gd name="connsiteX134" fmla="*/ 108256 w 339726"/>
                <a:gd name="connsiteY134" fmla="*/ 204788 h 341313"/>
                <a:gd name="connsiteX135" fmla="*/ 112207 w 339726"/>
                <a:gd name="connsiteY135" fmla="*/ 206376 h 341313"/>
                <a:gd name="connsiteX136" fmla="*/ 116158 w 339726"/>
                <a:gd name="connsiteY136" fmla="*/ 209551 h 341313"/>
                <a:gd name="connsiteX137" fmla="*/ 131962 w 339726"/>
                <a:gd name="connsiteY137" fmla="*/ 217489 h 341313"/>
                <a:gd name="connsiteX138" fmla="*/ 140654 w 339726"/>
                <a:gd name="connsiteY138" fmla="*/ 221457 h 341313"/>
                <a:gd name="connsiteX139" fmla="*/ 148556 w 339726"/>
                <a:gd name="connsiteY139" fmla="*/ 225426 h 341313"/>
                <a:gd name="connsiteX140" fmla="*/ 162779 w 339726"/>
                <a:gd name="connsiteY140" fmla="*/ 231776 h 341313"/>
                <a:gd name="connsiteX141" fmla="*/ 165940 w 339726"/>
                <a:gd name="connsiteY141" fmla="*/ 233364 h 341313"/>
                <a:gd name="connsiteX142" fmla="*/ 150927 w 339726"/>
                <a:gd name="connsiteY142" fmla="*/ 237332 h 341313"/>
                <a:gd name="connsiteX143" fmla="*/ 131962 w 339726"/>
                <a:gd name="connsiteY143" fmla="*/ 239714 h 341313"/>
                <a:gd name="connsiteX144" fmla="*/ 110627 w 339726"/>
                <a:gd name="connsiteY144" fmla="*/ 241301 h 341313"/>
                <a:gd name="connsiteX145" fmla="*/ 88501 w 339726"/>
                <a:gd name="connsiteY145" fmla="*/ 238920 h 341313"/>
                <a:gd name="connsiteX146" fmla="*/ 65586 w 339726"/>
                <a:gd name="connsiteY146" fmla="*/ 230982 h 341313"/>
                <a:gd name="connsiteX147" fmla="*/ 46621 w 339726"/>
                <a:gd name="connsiteY147" fmla="*/ 217489 h 341313"/>
                <a:gd name="connsiteX148" fmla="*/ 32398 w 339726"/>
                <a:gd name="connsiteY148" fmla="*/ 200819 h 341313"/>
                <a:gd name="connsiteX149" fmla="*/ 20545 w 339726"/>
                <a:gd name="connsiteY149" fmla="*/ 184944 h 341313"/>
                <a:gd name="connsiteX150" fmla="*/ 11062 w 339726"/>
                <a:gd name="connsiteY150" fmla="*/ 167482 h 341313"/>
                <a:gd name="connsiteX151" fmla="*/ 5531 w 339726"/>
                <a:gd name="connsiteY151" fmla="*/ 153988 h 341313"/>
                <a:gd name="connsiteX152" fmla="*/ 1580 w 339726"/>
                <a:gd name="connsiteY152" fmla="*/ 143669 h 341313"/>
                <a:gd name="connsiteX153" fmla="*/ 0 w 339726"/>
                <a:gd name="connsiteY153" fmla="*/ 139700 h 341313"/>
                <a:gd name="connsiteX154" fmla="*/ 3161 w 339726"/>
                <a:gd name="connsiteY154" fmla="*/ 139700 h 341313"/>
                <a:gd name="connsiteX155" fmla="*/ 11062 w 339726"/>
                <a:gd name="connsiteY155" fmla="*/ 136525 h 341313"/>
                <a:gd name="connsiteX156" fmla="*/ 22915 w 339726"/>
                <a:gd name="connsiteY156" fmla="*/ 132557 h 341313"/>
                <a:gd name="connsiteX157" fmla="*/ 37139 w 339726"/>
                <a:gd name="connsiteY157" fmla="*/ 130175 h 341313"/>
                <a:gd name="connsiteX158" fmla="*/ 191688 w 339726"/>
                <a:gd name="connsiteY158" fmla="*/ 0 h 341313"/>
                <a:gd name="connsiteX159" fmla="*/ 194052 w 339726"/>
                <a:gd name="connsiteY159" fmla="*/ 2381 h 341313"/>
                <a:gd name="connsiteX160" fmla="*/ 200357 w 339726"/>
                <a:gd name="connsiteY160" fmla="*/ 7937 h 341313"/>
                <a:gd name="connsiteX161" fmla="*/ 209025 w 339726"/>
                <a:gd name="connsiteY161" fmla="*/ 19050 h 341313"/>
                <a:gd name="connsiteX162" fmla="*/ 219270 w 339726"/>
                <a:gd name="connsiteY162" fmla="*/ 30956 h 341313"/>
                <a:gd name="connsiteX163" fmla="*/ 228726 w 339726"/>
                <a:gd name="connsiteY163" fmla="*/ 46831 h 341313"/>
                <a:gd name="connsiteX164" fmla="*/ 238183 w 339726"/>
                <a:gd name="connsiteY164" fmla="*/ 64294 h 341313"/>
                <a:gd name="connsiteX165" fmla="*/ 243699 w 339726"/>
                <a:gd name="connsiteY165" fmla="*/ 84137 h 341313"/>
                <a:gd name="connsiteX166" fmla="*/ 246063 w 339726"/>
                <a:gd name="connsiteY166" fmla="*/ 105569 h 341313"/>
                <a:gd name="connsiteX167" fmla="*/ 243699 w 339726"/>
                <a:gd name="connsiteY167" fmla="*/ 130175 h 341313"/>
                <a:gd name="connsiteX168" fmla="*/ 235031 w 339726"/>
                <a:gd name="connsiteY168" fmla="*/ 153194 h 341313"/>
                <a:gd name="connsiteX169" fmla="*/ 224786 w 339726"/>
                <a:gd name="connsiteY169" fmla="*/ 171450 h 341313"/>
                <a:gd name="connsiteX170" fmla="*/ 212965 w 339726"/>
                <a:gd name="connsiteY170" fmla="*/ 188912 h 341313"/>
                <a:gd name="connsiteX171" fmla="*/ 203509 w 339726"/>
                <a:gd name="connsiteY171" fmla="*/ 200819 h 341313"/>
                <a:gd name="connsiteX172" fmla="*/ 195628 w 339726"/>
                <a:gd name="connsiteY172" fmla="*/ 209550 h 341313"/>
                <a:gd name="connsiteX173" fmla="*/ 194052 w 339726"/>
                <a:gd name="connsiteY173" fmla="*/ 198437 h 341313"/>
                <a:gd name="connsiteX174" fmla="*/ 191688 w 339726"/>
                <a:gd name="connsiteY174" fmla="*/ 182562 h 341313"/>
                <a:gd name="connsiteX175" fmla="*/ 191688 w 339726"/>
                <a:gd name="connsiteY175" fmla="*/ 173037 h 341313"/>
                <a:gd name="connsiteX176" fmla="*/ 190112 w 339726"/>
                <a:gd name="connsiteY176" fmla="*/ 163512 h 341313"/>
                <a:gd name="connsiteX177" fmla="*/ 188536 w 339726"/>
                <a:gd name="connsiteY177" fmla="*/ 144462 h 341313"/>
                <a:gd name="connsiteX178" fmla="*/ 188536 w 339726"/>
                <a:gd name="connsiteY178" fmla="*/ 139700 h 341313"/>
                <a:gd name="connsiteX179" fmla="*/ 188536 w 339726"/>
                <a:gd name="connsiteY179" fmla="*/ 135731 h 341313"/>
                <a:gd name="connsiteX180" fmla="*/ 188536 w 339726"/>
                <a:gd name="connsiteY180" fmla="*/ 124619 h 341313"/>
                <a:gd name="connsiteX181" fmla="*/ 188536 w 339726"/>
                <a:gd name="connsiteY181" fmla="*/ 116681 h 341313"/>
                <a:gd name="connsiteX182" fmla="*/ 187748 w 339726"/>
                <a:gd name="connsiteY182" fmla="*/ 107156 h 341313"/>
                <a:gd name="connsiteX183" fmla="*/ 187748 w 339726"/>
                <a:gd name="connsiteY183" fmla="*/ 97631 h 341313"/>
                <a:gd name="connsiteX184" fmla="*/ 187748 w 339726"/>
                <a:gd name="connsiteY184" fmla="*/ 89694 h 341313"/>
                <a:gd name="connsiteX185" fmla="*/ 188536 w 339726"/>
                <a:gd name="connsiteY185" fmla="*/ 81756 h 341313"/>
                <a:gd name="connsiteX186" fmla="*/ 188536 w 339726"/>
                <a:gd name="connsiteY186" fmla="*/ 73819 h 341313"/>
                <a:gd name="connsiteX187" fmla="*/ 188536 w 339726"/>
                <a:gd name="connsiteY187" fmla="*/ 66675 h 341313"/>
                <a:gd name="connsiteX188" fmla="*/ 188536 w 339726"/>
                <a:gd name="connsiteY188" fmla="*/ 60325 h 341313"/>
                <a:gd name="connsiteX189" fmla="*/ 188536 w 339726"/>
                <a:gd name="connsiteY189" fmla="*/ 54769 h 341313"/>
                <a:gd name="connsiteX190" fmla="*/ 188536 w 339726"/>
                <a:gd name="connsiteY190" fmla="*/ 50800 h 341313"/>
                <a:gd name="connsiteX191" fmla="*/ 190112 w 339726"/>
                <a:gd name="connsiteY191" fmla="*/ 45244 h 341313"/>
                <a:gd name="connsiteX192" fmla="*/ 190112 w 339726"/>
                <a:gd name="connsiteY192" fmla="*/ 42862 h 341313"/>
                <a:gd name="connsiteX193" fmla="*/ 188536 w 339726"/>
                <a:gd name="connsiteY193" fmla="*/ 45244 h 341313"/>
                <a:gd name="connsiteX194" fmla="*/ 188536 w 339726"/>
                <a:gd name="connsiteY194" fmla="*/ 50800 h 341313"/>
                <a:gd name="connsiteX195" fmla="*/ 187748 w 339726"/>
                <a:gd name="connsiteY195" fmla="*/ 54769 h 341313"/>
                <a:gd name="connsiteX196" fmla="*/ 187748 w 339726"/>
                <a:gd name="connsiteY196" fmla="*/ 60325 h 341313"/>
                <a:gd name="connsiteX197" fmla="*/ 186172 w 339726"/>
                <a:gd name="connsiteY197" fmla="*/ 66675 h 341313"/>
                <a:gd name="connsiteX198" fmla="*/ 186172 w 339726"/>
                <a:gd name="connsiteY198" fmla="*/ 73819 h 341313"/>
                <a:gd name="connsiteX199" fmla="*/ 184596 w 339726"/>
                <a:gd name="connsiteY199" fmla="*/ 81756 h 341313"/>
                <a:gd name="connsiteX200" fmla="*/ 184596 w 339726"/>
                <a:gd name="connsiteY200" fmla="*/ 89694 h 341313"/>
                <a:gd name="connsiteX201" fmla="*/ 183808 w 339726"/>
                <a:gd name="connsiteY201" fmla="*/ 97631 h 341313"/>
                <a:gd name="connsiteX202" fmla="*/ 183808 w 339726"/>
                <a:gd name="connsiteY202" fmla="*/ 107156 h 341313"/>
                <a:gd name="connsiteX203" fmla="*/ 183808 w 339726"/>
                <a:gd name="connsiteY203" fmla="*/ 115094 h 341313"/>
                <a:gd name="connsiteX204" fmla="*/ 182232 w 339726"/>
                <a:gd name="connsiteY204" fmla="*/ 124619 h 341313"/>
                <a:gd name="connsiteX205" fmla="*/ 182232 w 339726"/>
                <a:gd name="connsiteY205" fmla="*/ 135731 h 341313"/>
                <a:gd name="connsiteX206" fmla="*/ 182232 w 339726"/>
                <a:gd name="connsiteY206" fmla="*/ 139700 h 341313"/>
                <a:gd name="connsiteX207" fmla="*/ 182232 w 339726"/>
                <a:gd name="connsiteY207" fmla="*/ 144462 h 341313"/>
                <a:gd name="connsiteX208" fmla="*/ 182232 w 339726"/>
                <a:gd name="connsiteY208" fmla="*/ 163512 h 341313"/>
                <a:gd name="connsiteX209" fmla="*/ 182232 w 339726"/>
                <a:gd name="connsiteY209" fmla="*/ 173037 h 341313"/>
                <a:gd name="connsiteX210" fmla="*/ 182232 w 339726"/>
                <a:gd name="connsiteY210" fmla="*/ 182562 h 341313"/>
                <a:gd name="connsiteX211" fmla="*/ 182232 w 339726"/>
                <a:gd name="connsiteY211" fmla="*/ 192087 h 341313"/>
                <a:gd name="connsiteX212" fmla="*/ 182232 w 339726"/>
                <a:gd name="connsiteY212" fmla="*/ 200025 h 341313"/>
                <a:gd name="connsiteX213" fmla="*/ 182232 w 339726"/>
                <a:gd name="connsiteY213" fmla="*/ 202406 h 341313"/>
                <a:gd name="connsiteX214" fmla="*/ 171199 w 339726"/>
                <a:gd name="connsiteY214" fmla="*/ 190500 h 341313"/>
                <a:gd name="connsiteX215" fmla="*/ 159378 w 339726"/>
                <a:gd name="connsiteY215" fmla="*/ 174625 h 341313"/>
                <a:gd name="connsiteX216" fmla="*/ 149133 w 339726"/>
                <a:gd name="connsiteY216" fmla="*/ 153987 h 341313"/>
                <a:gd name="connsiteX217" fmla="*/ 141253 w 339726"/>
                <a:gd name="connsiteY217" fmla="*/ 131762 h 341313"/>
                <a:gd name="connsiteX218" fmla="*/ 136525 w 339726"/>
                <a:gd name="connsiteY218" fmla="*/ 105569 h 341313"/>
                <a:gd name="connsiteX219" fmla="*/ 139677 w 339726"/>
                <a:gd name="connsiteY219" fmla="*/ 84137 h 341313"/>
                <a:gd name="connsiteX220" fmla="*/ 145981 w 339726"/>
                <a:gd name="connsiteY220" fmla="*/ 64294 h 341313"/>
                <a:gd name="connsiteX221" fmla="*/ 153862 w 339726"/>
                <a:gd name="connsiteY221" fmla="*/ 46831 h 341313"/>
                <a:gd name="connsiteX222" fmla="*/ 164894 w 339726"/>
                <a:gd name="connsiteY222" fmla="*/ 30956 h 341313"/>
                <a:gd name="connsiteX223" fmla="*/ 174351 w 339726"/>
                <a:gd name="connsiteY223" fmla="*/ 19050 h 341313"/>
                <a:gd name="connsiteX224" fmla="*/ 183808 w 339726"/>
                <a:gd name="connsiteY224" fmla="*/ 7937 h 341313"/>
                <a:gd name="connsiteX225" fmla="*/ 188536 w 339726"/>
                <a:gd name="connsiteY225" fmla="*/ 2381 h 341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339726" h="341313">
                  <a:moveTo>
                    <a:pt x="185739" y="211138"/>
                  </a:moveTo>
                  <a:lnTo>
                    <a:pt x="189707" y="211138"/>
                  </a:lnTo>
                  <a:lnTo>
                    <a:pt x="189707" y="212707"/>
                  </a:lnTo>
                  <a:lnTo>
                    <a:pt x="189707" y="215059"/>
                  </a:lnTo>
                  <a:lnTo>
                    <a:pt x="189707" y="218980"/>
                  </a:lnTo>
                  <a:lnTo>
                    <a:pt x="191295" y="226038"/>
                  </a:lnTo>
                  <a:lnTo>
                    <a:pt x="191295" y="232311"/>
                  </a:lnTo>
                  <a:lnTo>
                    <a:pt x="191295" y="241722"/>
                  </a:lnTo>
                  <a:lnTo>
                    <a:pt x="192089" y="251132"/>
                  </a:lnTo>
                  <a:lnTo>
                    <a:pt x="192089" y="261326"/>
                  </a:lnTo>
                  <a:lnTo>
                    <a:pt x="192089" y="273873"/>
                  </a:lnTo>
                  <a:lnTo>
                    <a:pt x="193676" y="285636"/>
                  </a:lnTo>
                  <a:lnTo>
                    <a:pt x="193676" y="291909"/>
                  </a:lnTo>
                  <a:lnTo>
                    <a:pt x="193676" y="298967"/>
                  </a:lnTo>
                  <a:lnTo>
                    <a:pt x="193676" y="313083"/>
                  </a:lnTo>
                  <a:lnTo>
                    <a:pt x="192089" y="327982"/>
                  </a:lnTo>
                  <a:lnTo>
                    <a:pt x="192089" y="341313"/>
                  </a:lnTo>
                  <a:lnTo>
                    <a:pt x="169863" y="341313"/>
                  </a:lnTo>
                  <a:lnTo>
                    <a:pt x="169863" y="339745"/>
                  </a:lnTo>
                  <a:lnTo>
                    <a:pt x="172245" y="324845"/>
                  </a:lnTo>
                  <a:lnTo>
                    <a:pt x="174626" y="312298"/>
                  </a:lnTo>
                  <a:lnTo>
                    <a:pt x="176213" y="297399"/>
                  </a:lnTo>
                  <a:lnTo>
                    <a:pt x="178595" y="285636"/>
                  </a:lnTo>
                  <a:lnTo>
                    <a:pt x="180182" y="272305"/>
                  </a:lnTo>
                  <a:lnTo>
                    <a:pt x="181770" y="261326"/>
                  </a:lnTo>
                  <a:lnTo>
                    <a:pt x="183357" y="251132"/>
                  </a:lnTo>
                  <a:lnTo>
                    <a:pt x="183357" y="240153"/>
                  </a:lnTo>
                  <a:lnTo>
                    <a:pt x="184151" y="232311"/>
                  </a:lnTo>
                  <a:lnTo>
                    <a:pt x="184151" y="226038"/>
                  </a:lnTo>
                  <a:lnTo>
                    <a:pt x="185739" y="218980"/>
                  </a:lnTo>
                  <a:lnTo>
                    <a:pt x="185739" y="215059"/>
                  </a:lnTo>
                  <a:lnTo>
                    <a:pt x="185739" y="212707"/>
                  </a:lnTo>
                  <a:close/>
                  <a:moveTo>
                    <a:pt x="298218" y="173038"/>
                  </a:moveTo>
                  <a:lnTo>
                    <a:pt x="314183" y="173038"/>
                  </a:lnTo>
                  <a:lnTo>
                    <a:pt x="327753" y="174614"/>
                  </a:lnTo>
                  <a:lnTo>
                    <a:pt x="337332" y="175402"/>
                  </a:lnTo>
                  <a:lnTo>
                    <a:pt x="339726" y="175402"/>
                  </a:lnTo>
                  <a:lnTo>
                    <a:pt x="339726" y="179341"/>
                  </a:lnTo>
                  <a:lnTo>
                    <a:pt x="338130" y="188797"/>
                  </a:lnTo>
                  <a:lnTo>
                    <a:pt x="334139" y="200616"/>
                  </a:lnTo>
                  <a:lnTo>
                    <a:pt x="329349" y="217164"/>
                  </a:lnTo>
                  <a:lnTo>
                    <a:pt x="320569" y="234499"/>
                  </a:lnTo>
                  <a:lnTo>
                    <a:pt x="310191" y="250258"/>
                  </a:lnTo>
                  <a:lnTo>
                    <a:pt x="294227" y="263653"/>
                  </a:lnTo>
                  <a:lnTo>
                    <a:pt x="272674" y="273897"/>
                  </a:lnTo>
                  <a:lnTo>
                    <a:pt x="249525" y="279412"/>
                  </a:lnTo>
                  <a:lnTo>
                    <a:pt x="229570" y="280988"/>
                  </a:lnTo>
                  <a:lnTo>
                    <a:pt x="212008" y="279412"/>
                  </a:lnTo>
                  <a:lnTo>
                    <a:pt x="199236" y="277048"/>
                  </a:lnTo>
                  <a:lnTo>
                    <a:pt x="206421" y="271533"/>
                  </a:lnTo>
                  <a:lnTo>
                    <a:pt x="216798" y="262077"/>
                  </a:lnTo>
                  <a:lnTo>
                    <a:pt x="222385" y="256562"/>
                  </a:lnTo>
                  <a:lnTo>
                    <a:pt x="227973" y="252622"/>
                  </a:lnTo>
                  <a:lnTo>
                    <a:pt x="241543" y="242378"/>
                  </a:lnTo>
                  <a:lnTo>
                    <a:pt x="243938" y="240802"/>
                  </a:lnTo>
                  <a:lnTo>
                    <a:pt x="247131" y="238439"/>
                  </a:lnTo>
                  <a:lnTo>
                    <a:pt x="253517" y="232923"/>
                  </a:lnTo>
                  <a:lnTo>
                    <a:pt x="259903" y="228983"/>
                  </a:lnTo>
                  <a:lnTo>
                    <a:pt x="265490" y="223467"/>
                  </a:lnTo>
                  <a:lnTo>
                    <a:pt x="272674" y="219528"/>
                  </a:lnTo>
                  <a:lnTo>
                    <a:pt x="277464" y="215588"/>
                  </a:lnTo>
                  <a:lnTo>
                    <a:pt x="288639" y="209284"/>
                  </a:lnTo>
                  <a:lnTo>
                    <a:pt x="292630" y="206132"/>
                  </a:lnTo>
                  <a:lnTo>
                    <a:pt x="298218" y="202192"/>
                  </a:lnTo>
                  <a:lnTo>
                    <a:pt x="300613" y="200616"/>
                  </a:lnTo>
                  <a:lnTo>
                    <a:pt x="304604" y="198252"/>
                  </a:lnTo>
                  <a:lnTo>
                    <a:pt x="307797" y="196676"/>
                  </a:lnTo>
                  <a:lnTo>
                    <a:pt x="310191" y="195888"/>
                  </a:lnTo>
                  <a:lnTo>
                    <a:pt x="311788" y="194313"/>
                  </a:lnTo>
                  <a:lnTo>
                    <a:pt x="310191" y="194313"/>
                  </a:lnTo>
                  <a:lnTo>
                    <a:pt x="307797" y="195888"/>
                  </a:lnTo>
                  <a:lnTo>
                    <a:pt x="304604" y="198252"/>
                  </a:lnTo>
                  <a:lnTo>
                    <a:pt x="300613" y="199828"/>
                  </a:lnTo>
                  <a:lnTo>
                    <a:pt x="296621" y="202192"/>
                  </a:lnTo>
                  <a:lnTo>
                    <a:pt x="292630" y="204556"/>
                  </a:lnTo>
                  <a:lnTo>
                    <a:pt x="287043" y="207708"/>
                  </a:lnTo>
                  <a:lnTo>
                    <a:pt x="276666" y="213224"/>
                  </a:lnTo>
                  <a:lnTo>
                    <a:pt x="269481" y="217164"/>
                  </a:lnTo>
                  <a:lnTo>
                    <a:pt x="264692" y="221104"/>
                  </a:lnTo>
                  <a:lnTo>
                    <a:pt x="257508" y="225043"/>
                  </a:lnTo>
                  <a:lnTo>
                    <a:pt x="251122" y="228983"/>
                  </a:lnTo>
                  <a:lnTo>
                    <a:pt x="243938" y="232923"/>
                  </a:lnTo>
                  <a:lnTo>
                    <a:pt x="239947" y="235287"/>
                  </a:lnTo>
                  <a:lnTo>
                    <a:pt x="237552" y="238439"/>
                  </a:lnTo>
                  <a:lnTo>
                    <a:pt x="223982" y="246318"/>
                  </a:lnTo>
                  <a:lnTo>
                    <a:pt x="216798" y="251834"/>
                  </a:lnTo>
                  <a:lnTo>
                    <a:pt x="212008" y="255774"/>
                  </a:lnTo>
                  <a:lnTo>
                    <a:pt x="199236" y="264441"/>
                  </a:lnTo>
                  <a:lnTo>
                    <a:pt x="198438" y="266017"/>
                  </a:lnTo>
                  <a:lnTo>
                    <a:pt x="200833" y="252622"/>
                  </a:lnTo>
                  <a:lnTo>
                    <a:pt x="206421" y="236863"/>
                  </a:lnTo>
                  <a:lnTo>
                    <a:pt x="214403" y="219528"/>
                  </a:lnTo>
                  <a:lnTo>
                    <a:pt x="226377" y="203768"/>
                  </a:lnTo>
                  <a:lnTo>
                    <a:pt x="241543" y="188797"/>
                  </a:lnTo>
                  <a:lnTo>
                    <a:pt x="259903" y="179341"/>
                  </a:lnTo>
                  <a:lnTo>
                    <a:pt x="279060" y="174614"/>
                  </a:lnTo>
                  <a:close/>
                  <a:moveTo>
                    <a:pt x="54523" y="128588"/>
                  </a:moveTo>
                  <a:lnTo>
                    <a:pt x="73488" y="128588"/>
                  </a:lnTo>
                  <a:lnTo>
                    <a:pt x="93243" y="131763"/>
                  </a:lnTo>
                  <a:lnTo>
                    <a:pt x="112207" y="138113"/>
                  </a:lnTo>
                  <a:lnTo>
                    <a:pt x="131172" y="151607"/>
                  </a:lnTo>
                  <a:lnTo>
                    <a:pt x="145395" y="167482"/>
                  </a:lnTo>
                  <a:lnTo>
                    <a:pt x="157248" y="183357"/>
                  </a:lnTo>
                  <a:lnTo>
                    <a:pt x="166730" y="200819"/>
                  </a:lnTo>
                  <a:lnTo>
                    <a:pt x="172262" y="214314"/>
                  </a:lnTo>
                  <a:lnTo>
                    <a:pt x="176213" y="225426"/>
                  </a:lnTo>
                  <a:lnTo>
                    <a:pt x="166730" y="221457"/>
                  </a:lnTo>
                  <a:lnTo>
                    <a:pt x="152507" y="215901"/>
                  </a:lnTo>
                  <a:lnTo>
                    <a:pt x="144605" y="213520"/>
                  </a:lnTo>
                  <a:lnTo>
                    <a:pt x="135913" y="209551"/>
                  </a:lnTo>
                  <a:lnTo>
                    <a:pt x="120109" y="202407"/>
                  </a:lnTo>
                  <a:lnTo>
                    <a:pt x="116158" y="200819"/>
                  </a:lnTo>
                  <a:lnTo>
                    <a:pt x="110627" y="198438"/>
                  </a:lnTo>
                  <a:lnTo>
                    <a:pt x="102725" y="196057"/>
                  </a:lnTo>
                  <a:lnTo>
                    <a:pt x="96403" y="192088"/>
                  </a:lnTo>
                  <a:lnTo>
                    <a:pt x="88501" y="187326"/>
                  </a:lnTo>
                  <a:lnTo>
                    <a:pt x="80599" y="183357"/>
                  </a:lnTo>
                  <a:lnTo>
                    <a:pt x="73488" y="180975"/>
                  </a:lnTo>
                  <a:lnTo>
                    <a:pt x="67166" y="177007"/>
                  </a:lnTo>
                  <a:lnTo>
                    <a:pt x="60054" y="174625"/>
                  </a:lnTo>
                  <a:lnTo>
                    <a:pt x="54523" y="170657"/>
                  </a:lnTo>
                  <a:lnTo>
                    <a:pt x="49782" y="167482"/>
                  </a:lnTo>
                  <a:lnTo>
                    <a:pt x="45831" y="165100"/>
                  </a:lnTo>
                  <a:lnTo>
                    <a:pt x="41880" y="163513"/>
                  </a:lnTo>
                  <a:lnTo>
                    <a:pt x="45831" y="165894"/>
                  </a:lnTo>
                  <a:lnTo>
                    <a:pt x="49782" y="169069"/>
                  </a:lnTo>
                  <a:lnTo>
                    <a:pt x="53733" y="173038"/>
                  </a:lnTo>
                  <a:lnTo>
                    <a:pt x="60054" y="175419"/>
                  </a:lnTo>
                  <a:lnTo>
                    <a:pt x="65586" y="179388"/>
                  </a:lnTo>
                  <a:lnTo>
                    <a:pt x="71907" y="183357"/>
                  </a:lnTo>
                  <a:lnTo>
                    <a:pt x="79019" y="187326"/>
                  </a:lnTo>
                  <a:lnTo>
                    <a:pt x="85341" y="192088"/>
                  </a:lnTo>
                  <a:lnTo>
                    <a:pt x="93243" y="196057"/>
                  </a:lnTo>
                  <a:lnTo>
                    <a:pt x="100354" y="200819"/>
                  </a:lnTo>
                  <a:lnTo>
                    <a:pt x="108256" y="204788"/>
                  </a:lnTo>
                  <a:lnTo>
                    <a:pt x="112207" y="206376"/>
                  </a:lnTo>
                  <a:lnTo>
                    <a:pt x="116158" y="209551"/>
                  </a:lnTo>
                  <a:lnTo>
                    <a:pt x="131962" y="217489"/>
                  </a:lnTo>
                  <a:lnTo>
                    <a:pt x="140654" y="221457"/>
                  </a:lnTo>
                  <a:lnTo>
                    <a:pt x="148556" y="225426"/>
                  </a:lnTo>
                  <a:lnTo>
                    <a:pt x="162779" y="231776"/>
                  </a:lnTo>
                  <a:lnTo>
                    <a:pt x="165940" y="233364"/>
                  </a:lnTo>
                  <a:lnTo>
                    <a:pt x="150927" y="237332"/>
                  </a:lnTo>
                  <a:lnTo>
                    <a:pt x="131962" y="239714"/>
                  </a:lnTo>
                  <a:lnTo>
                    <a:pt x="110627" y="241301"/>
                  </a:lnTo>
                  <a:lnTo>
                    <a:pt x="88501" y="238920"/>
                  </a:lnTo>
                  <a:lnTo>
                    <a:pt x="65586" y="230982"/>
                  </a:lnTo>
                  <a:lnTo>
                    <a:pt x="46621" y="217489"/>
                  </a:lnTo>
                  <a:lnTo>
                    <a:pt x="32398" y="200819"/>
                  </a:lnTo>
                  <a:lnTo>
                    <a:pt x="20545" y="184944"/>
                  </a:lnTo>
                  <a:lnTo>
                    <a:pt x="11062" y="167482"/>
                  </a:lnTo>
                  <a:lnTo>
                    <a:pt x="5531" y="153988"/>
                  </a:lnTo>
                  <a:lnTo>
                    <a:pt x="1580" y="143669"/>
                  </a:lnTo>
                  <a:lnTo>
                    <a:pt x="0" y="139700"/>
                  </a:lnTo>
                  <a:lnTo>
                    <a:pt x="3161" y="139700"/>
                  </a:lnTo>
                  <a:lnTo>
                    <a:pt x="11062" y="136525"/>
                  </a:lnTo>
                  <a:lnTo>
                    <a:pt x="22915" y="132557"/>
                  </a:lnTo>
                  <a:lnTo>
                    <a:pt x="37139" y="130175"/>
                  </a:lnTo>
                  <a:close/>
                  <a:moveTo>
                    <a:pt x="191688" y="0"/>
                  </a:moveTo>
                  <a:lnTo>
                    <a:pt x="194052" y="2381"/>
                  </a:lnTo>
                  <a:lnTo>
                    <a:pt x="200357" y="7937"/>
                  </a:lnTo>
                  <a:lnTo>
                    <a:pt x="209025" y="19050"/>
                  </a:lnTo>
                  <a:lnTo>
                    <a:pt x="219270" y="30956"/>
                  </a:lnTo>
                  <a:lnTo>
                    <a:pt x="228726" y="46831"/>
                  </a:lnTo>
                  <a:lnTo>
                    <a:pt x="238183" y="64294"/>
                  </a:lnTo>
                  <a:lnTo>
                    <a:pt x="243699" y="84137"/>
                  </a:lnTo>
                  <a:lnTo>
                    <a:pt x="246063" y="105569"/>
                  </a:lnTo>
                  <a:lnTo>
                    <a:pt x="243699" y="130175"/>
                  </a:lnTo>
                  <a:lnTo>
                    <a:pt x="235031" y="153194"/>
                  </a:lnTo>
                  <a:lnTo>
                    <a:pt x="224786" y="171450"/>
                  </a:lnTo>
                  <a:lnTo>
                    <a:pt x="212965" y="188912"/>
                  </a:lnTo>
                  <a:lnTo>
                    <a:pt x="203509" y="200819"/>
                  </a:lnTo>
                  <a:lnTo>
                    <a:pt x="195628" y="209550"/>
                  </a:lnTo>
                  <a:lnTo>
                    <a:pt x="194052" y="198437"/>
                  </a:lnTo>
                  <a:lnTo>
                    <a:pt x="191688" y="182562"/>
                  </a:lnTo>
                  <a:lnTo>
                    <a:pt x="191688" y="173037"/>
                  </a:lnTo>
                  <a:lnTo>
                    <a:pt x="190112" y="163512"/>
                  </a:lnTo>
                  <a:lnTo>
                    <a:pt x="188536" y="144462"/>
                  </a:lnTo>
                  <a:lnTo>
                    <a:pt x="188536" y="139700"/>
                  </a:lnTo>
                  <a:lnTo>
                    <a:pt x="188536" y="135731"/>
                  </a:lnTo>
                  <a:lnTo>
                    <a:pt x="188536" y="124619"/>
                  </a:lnTo>
                  <a:lnTo>
                    <a:pt x="188536" y="116681"/>
                  </a:lnTo>
                  <a:lnTo>
                    <a:pt x="187748" y="107156"/>
                  </a:lnTo>
                  <a:lnTo>
                    <a:pt x="187748" y="97631"/>
                  </a:lnTo>
                  <a:lnTo>
                    <a:pt x="187748" y="89694"/>
                  </a:lnTo>
                  <a:lnTo>
                    <a:pt x="188536" y="81756"/>
                  </a:lnTo>
                  <a:lnTo>
                    <a:pt x="188536" y="73819"/>
                  </a:lnTo>
                  <a:lnTo>
                    <a:pt x="188536" y="66675"/>
                  </a:lnTo>
                  <a:lnTo>
                    <a:pt x="188536" y="60325"/>
                  </a:lnTo>
                  <a:lnTo>
                    <a:pt x="188536" y="54769"/>
                  </a:lnTo>
                  <a:lnTo>
                    <a:pt x="188536" y="50800"/>
                  </a:lnTo>
                  <a:lnTo>
                    <a:pt x="190112" y="45244"/>
                  </a:lnTo>
                  <a:lnTo>
                    <a:pt x="190112" y="42862"/>
                  </a:lnTo>
                  <a:lnTo>
                    <a:pt x="188536" y="45244"/>
                  </a:lnTo>
                  <a:lnTo>
                    <a:pt x="188536" y="50800"/>
                  </a:lnTo>
                  <a:lnTo>
                    <a:pt x="187748" y="54769"/>
                  </a:lnTo>
                  <a:lnTo>
                    <a:pt x="187748" y="60325"/>
                  </a:lnTo>
                  <a:lnTo>
                    <a:pt x="186172" y="66675"/>
                  </a:lnTo>
                  <a:lnTo>
                    <a:pt x="186172" y="73819"/>
                  </a:lnTo>
                  <a:lnTo>
                    <a:pt x="184596" y="81756"/>
                  </a:lnTo>
                  <a:lnTo>
                    <a:pt x="184596" y="89694"/>
                  </a:lnTo>
                  <a:lnTo>
                    <a:pt x="183808" y="97631"/>
                  </a:lnTo>
                  <a:lnTo>
                    <a:pt x="183808" y="107156"/>
                  </a:lnTo>
                  <a:lnTo>
                    <a:pt x="183808" y="115094"/>
                  </a:lnTo>
                  <a:lnTo>
                    <a:pt x="182232" y="124619"/>
                  </a:lnTo>
                  <a:lnTo>
                    <a:pt x="182232" y="135731"/>
                  </a:lnTo>
                  <a:lnTo>
                    <a:pt x="182232" y="139700"/>
                  </a:lnTo>
                  <a:lnTo>
                    <a:pt x="182232" y="144462"/>
                  </a:lnTo>
                  <a:lnTo>
                    <a:pt x="182232" y="163512"/>
                  </a:lnTo>
                  <a:lnTo>
                    <a:pt x="182232" y="173037"/>
                  </a:lnTo>
                  <a:lnTo>
                    <a:pt x="182232" y="182562"/>
                  </a:lnTo>
                  <a:lnTo>
                    <a:pt x="182232" y="192087"/>
                  </a:lnTo>
                  <a:lnTo>
                    <a:pt x="182232" y="200025"/>
                  </a:lnTo>
                  <a:lnTo>
                    <a:pt x="182232" y="202406"/>
                  </a:lnTo>
                  <a:lnTo>
                    <a:pt x="171199" y="190500"/>
                  </a:lnTo>
                  <a:lnTo>
                    <a:pt x="159378" y="174625"/>
                  </a:lnTo>
                  <a:lnTo>
                    <a:pt x="149133" y="153987"/>
                  </a:lnTo>
                  <a:lnTo>
                    <a:pt x="141253" y="131762"/>
                  </a:lnTo>
                  <a:lnTo>
                    <a:pt x="136525" y="105569"/>
                  </a:lnTo>
                  <a:lnTo>
                    <a:pt x="139677" y="84137"/>
                  </a:lnTo>
                  <a:lnTo>
                    <a:pt x="145981" y="64294"/>
                  </a:lnTo>
                  <a:lnTo>
                    <a:pt x="153862" y="46831"/>
                  </a:lnTo>
                  <a:lnTo>
                    <a:pt x="164894" y="30956"/>
                  </a:lnTo>
                  <a:lnTo>
                    <a:pt x="174351" y="19050"/>
                  </a:lnTo>
                  <a:lnTo>
                    <a:pt x="183808" y="7937"/>
                  </a:lnTo>
                  <a:lnTo>
                    <a:pt x="188536" y="23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3" name="淘宝网chenying0907出品 2432"/>
            <p:cNvSpPr>
              <a:spLocks/>
            </p:cNvSpPr>
            <p:nvPr/>
          </p:nvSpPr>
          <p:spPr bwMode="auto">
            <a:xfrm>
              <a:off x="7632701" y="2874963"/>
              <a:ext cx="366713" cy="301625"/>
            </a:xfrm>
            <a:custGeom>
              <a:avLst/>
              <a:gdLst>
                <a:gd name="connsiteX0" fmla="*/ 79375 w 366713"/>
                <a:gd name="connsiteY0" fmla="*/ 201612 h 301625"/>
                <a:gd name="connsiteX1" fmla="*/ 79375 w 366713"/>
                <a:gd name="connsiteY1" fmla="*/ 301625 h 301625"/>
                <a:gd name="connsiteX2" fmla="*/ 14287 w 366713"/>
                <a:gd name="connsiteY2" fmla="*/ 301625 h 301625"/>
                <a:gd name="connsiteX3" fmla="*/ 14287 w 366713"/>
                <a:gd name="connsiteY3" fmla="*/ 250418 h 301625"/>
                <a:gd name="connsiteX4" fmla="*/ 131743 w 366713"/>
                <a:gd name="connsiteY4" fmla="*/ 163512 h 301625"/>
                <a:gd name="connsiteX5" fmla="*/ 161925 w 366713"/>
                <a:gd name="connsiteY5" fmla="*/ 182562 h 301625"/>
                <a:gd name="connsiteX6" fmla="*/ 161925 w 366713"/>
                <a:gd name="connsiteY6" fmla="*/ 301625 h 301625"/>
                <a:gd name="connsiteX7" fmla="*/ 100012 w 366713"/>
                <a:gd name="connsiteY7" fmla="*/ 301625 h 301625"/>
                <a:gd name="connsiteX8" fmla="*/ 100012 w 366713"/>
                <a:gd name="connsiteY8" fmla="*/ 187325 h 301625"/>
                <a:gd name="connsiteX9" fmla="*/ 246062 w 366713"/>
                <a:gd name="connsiteY9" fmla="*/ 139700 h 301625"/>
                <a:gd name="connsiteX10" fmla="*/ 246062 w 366713"/>
                <a:gd name="connsiteY10" fmla="*/ 301625 h 301625"/>
                <a:gd name="connsiteX11" fmla="*/ 182562 w 366713"/>
                <a:gd name="connsiteY11" fmla="*/ 301625 h 301625"/>
                <a:gd name="connsiteX12" fmla="*/ 182562 w 366713"/>
                <a:gd name="connsiteY12" fmla="*/ 192346 h 301625"/>
                <a:gd name="connsiteX13" fmla="*/ 184130 w 366713"/>
                <a:gd name="connsiteY13" fmla="*/ 193941 h 301625"/>
                <a:gd name="connsiteX14" fmla="*/ 330200 w 366713"/>
                <a:gd name="connsiteY14" fmla="*/ 69850 h 301625"/>
                <a:gd name="connsiteX15" fmla="*/ 330200 w 366713"/>
                <a:gd name="connsiteY15" fmla="*/ 301625 h 301625"/>
                <a:gd name="connsiteX16" fmla="*/ 265112 w 366713"/>
                <a:gd name="connsiteY16" fmla="*/ 301625 h 301625"/>
                <a:gd name="connsiteX17" fmla="*/ 265112 w 366713"/>
                <a:gd name="connsiteY17" fmla="*/ 124011 h 301625"/>
                <a:gd name="connsiteX18" fmla="*/ 279211 w 366713"/>
                <a:gd name="connsiteY18" fmla="*/ 0 h 301625"/>
                <a:gd name="connsiteX19" fmla="*/ 366713 w 366713"/>
                <a:gd name="connsiteY19" fmla="*/ 3996 h 301625"/>
                <a:gd name="connsiteX20" fmla="*/ 356372 w 366713"/>
                <a:gd name="connsiteY20" fmla="*/ 90312 h 301625"/>
                <a:gd name="connsiteX21" fmla="*/ 333303 w 366713"/>
                <a:gd name="connsiteY21" fmla="*/ 88714 h 301625"/>
                <a:gd name="connsiteX22" fmla="*/ 338872 w 366713"/>
                <a:gd name="connsiteY22" fmla="*/ 43158 h 301625"/>
                <a:gd name="connsiteX23" fmla="*/ 184550 w 366713"/>
                <a:gd name="connsiteY23" fmla="*/ 174231 h 301625"/>
                <a:gd name="connsiteX24" fmla="*/ 132049 w 366713"/>
                <a:gd name="connsiteY24" fmla="*/ 143860 h 301625"/>
                <a:gd name="connsiteX25" fmla="*/ 15114 w 366713"/>
                <a:gd name="connsiteY25" fmla="*/ 231775 h 301625"/>
                <a:gd name="connsiteX26" fmla="*/ 0 w 366713"/>
                <a:gd name="connsiteY26" fmla="*/ 213393 h 301625"/>
                <a:gd name="connsiteX27" fmla="*/ 130458 w 366713"/>
                <a:gd name="connsiteY27" fmla="*/ 114289 h 301625"/>
                <a:gd name="connsiteX28" fmla="*/ 181368 w 366713"/>
                <a:gd name="connsiteY28" fmla="*/ 143860 h 301625"/>
                <a:gd name="connsiteX29" fmla="*/ 322167 w 366713"/>
                <a:gd name="connsiteY29" fmla="*/ 25575 h 301625"/>
                <a:gd name="connsiteX30" fmla="*/ 278416 w 366713"/>
                <a:gd name="connsiteY30" fmla="*/ 22378 h 30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6713" h="301625">
                  <a:moveTo>
                    <a:pt x="79375" y="201612"/>
                  </a:moveTo>
                  <a:lnTo>
                    <a:pt x="79375" y="301625"/>
                  </a:lnTo>
                  <a:lnTo>
                    <a:pt x="14287" y="301625"/>
                  </a:lnTo>
                  <a:lnTo>
                    <a:pt x="14287" y="250418"/>
                  </a:lnTo>
                  <a:close/>
                  <a:moveTo>
                    <a:pt x="131743" y="163512"/>
                  </a:moveTo>
                  <a:lnTo>
                    <a:pt x="161925" y="182562"/>
                  </a:lnTo>
                  <a:lnTo>
                    <a:pt x="161925" y="301625"/>
                  </a:lnTo>
                  <a:lnTo>
                    <a:pt x="100012" y="301625"/>
                  </a:lnTo>
                  <a:lnTo>
                    <a:pt x="100012" y="187325"/>
                  </a:lnTo>
                  <a:close/>
                  <a:moveTo>
                    <a:pt x="246062" y="139700"/>
                  </a:moveTo>
                  <a:lnTo>
                    <a:pt x="246062" y="301625"/>
                  </a:lnTo>
                  <a:lnTo>
                    <a:pt x="182562" y="301625"/>
                  </a:lnTo>
                  <a:lnTo>
                    <a:pt x="182562" y="192346"/>
                  </a:lnTo>
                  <a:lnTo>
                    <a:pt x="184130" y="193941"/>
                  </a:lnTo>
                  <a:close/>
                  <a:moveTo>
                    <a:pt x="330200" y="69850"/>
                  </a:moveTo>
                  <a:lnTo>
                    <a:pt x="330200" y="301625"/>
                  </a:lnTo>
                  <a:lnTo>
                    <a:pt x="265112" y="301625"/>
                  </a:lnTo>
                  <a:lnTo>
                    <a:pt x="265112" y="124011"/>
                  </a:lnTo>
                  <a:close/>
                  <a:moveTo>
                    <a:pt x="279211" y="0"/>
                  </a:moveTo>
                  <a:lnTo>
                    <a:pt x="366713" y="3996"/>
                  </a:lnTo>
                  <a:lnTo>
                    <a:pt x="356372" y="90312"/>
                  </a:lnTo>
                  <a:lnTo>
                    <a:pt x="333303" y="88714"/>
                  </a:lnTo>
                  <a:lnTo>
                    <a:pt x="338872" y="43158"/>
                  </a:lnTo>
                  <a:lnTo>
                    <a:pt x="184550" y="174231"/>
                  </a:lnTo>
                  <a:lnTo>
                    <a:pt x="132049" y="143860"/>
                  </a:lnTo>
                  <a:lnTo>
                    <a:pt x="15114" y="231775"/>
                  </a:lnTo>
                  <a:lnTo>
                    <a:pt x="0" y="213393"/>
                  </a:lnTo>
                  <a:lnTo>
                    <a:pt x="130458" y="114289"/>
                  </a:lnTo>
                  <a:lnTo>
                    <a:pt x="181368" y="143860"/>
                  </a:lnTo>
                  <a:lnTo>
                    <a:pt x="322167" y="25575"/>
                  </a:lnTo>
                  <a:lnTo>
                    <a:pt x="278416" y="2237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TextBox 23"/>
          <p:cNvSpPr txBox="1"/>
          <p:nvPr/>
        </p:nvSpPr>
        <p:spPr>
          <a:xfrm>
            <a:off x="1581222" y="2343203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1581224" y="207775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23"/>
          <p:cNvSpPr txBox="1"/>
          <p:nvPr/>
        </p:nvSpPr>
        <p:spPr>
          <a:xfrm>
            <a:off x="1581222" y="4945944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24"/>
          <p:cNvSpPr txBox="1"/>
          <p:nvPr/>
        </p:nvSpPr>
        <p:spPr>
          <a:xfrm>
            <a:off x="1581224" y="468049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23"/>
          <p:cNvSpPr txBox="1"/>
          <p:nvPr/>
        </p:nvSpPr>
        <p:spPr>
          <a:xfrm>
            <a:off x="8990604" y="3736160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8990606" y="3470708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047714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4" grpId="0" animBg="1"/>
      <p:bldP spid="4145" grpId="0" animBg="1"/>
      <p:bldP spid="4146" grpId="0" animBg="1"/>
      <p:bldP spid="4147" grpId="0" animBg="1"/>
      <p:bldP spid="4148" grpId="0" animBg="1"/>
      <p:bldP spid="4149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14677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447093" y="2807005"/>
            <a:ext cx="3964564" cy="2552816"/>
            <a:chOff x="4368418" y="2523549"/>
            <a:chExt cx="3626941" cy="2335418"/>
          </a:xfrm>
        </p:grpSpPr>
        <p:sp>
          <p:nvSpPr>
            <p:cNvPr id="3" name="Freeform 69"/>
            <p:cNvSpPr>
              <a:spLocks/>
            </p:cNvSpPr>
            <p:nvPr/>
          </p:nvSpPr>
          <p:spPr bwMode="auto">
            <a:xfrm rot="5400000">
              <a:off x="4570041" y="3489636"/>
              <a:ext cx="1059798" cy="404382"/>
            </a:xfrm>
            <a:custGeom>
              <a:avLst/>
              <a:gdLst>
                <a:gd name="T0" fmla="*/ 465 w 933"/>
                <a:gd name="T1" fmla="*/ 356 h 356"/>
                <a:gd name="T2" fmla="*/ 0 w 933"/>
                <a:gd name="T3" fmla="*/ 178 h 356"/>
                <a:gd name="T4" fmla="*/ 465 w 933"/>
                <a:gd name="T5" fmla="*/ 0 h 356"/>
                <a:gd name="T6" fmla="*/ 933 w 933"/>
                <a:gd name="T7" fmla="*/ 178 h 356"/>
                <a:gd name="T8" fmla="*/ 465 w 933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6">
                  <a:moveTo>
                    <a:pt x="465" y="356"/>
                  </a:moveTo>
                  <a:lnTo>
                    <a:pt x="0" y="178"/>
                  </a:lnTo>
                  <a:lnTo>
                    <a:pt x="465" y="0"/>
                  </a:lnTo>
                  <a:lnTo>
                    <a:pt x="933" y="178"/>
                  </a:lnTo>
                  <a:lnTo>
                    <a:pt x="465" y="35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Freeform 70"/>
            <p:cNvSpPr>
              <a:spLocks/>
            </p:cNvSpPr>
            <p:nvPr/>
          </p:nvSpPr>
          <p:spPr bwMode="auto">
            <a:xfrm rot="5400000">
              <a:off x="4470082" y="3060265"/>
              <a:ext cx="528195" cy="731522"/>
            </a:xfrm>
            <a:custGeom>
              <a:avLst/>
              <a:gdLst>
                <a:gd name="T0" fmla="*/ 465 w 465"/>
                <a:gd name="T1" fmla="*/ 178 h 644"/>
                <a:gd name="T2" fmla="*/ 0 w 465"/>
                <a:gd name="T3" fmla="*/ 0 h 644"/>
                <a:gd name="T4" fmla="*/ 0 w 465"/>
                <a:gd name="T5" fmla="*/ 364 h 644"/>
                <a:gd name="T6" fmla="*/ 465 w 465"/>
                <a:gd name="T7" fmla="*/ 644 h 644"/>
                <a:gd name="T8" fmla="*/ 465 w 465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178"/>
                  </a:moveTo>
                  <a:lnTo>
                    <a:pt x="0" y="0"/>
                  </a:lnTo>
                  <a:lnTo>
                    <a:pt x="0" y="364"/>
                  </a:lnTo>
                  <a:lnTo>
                    <a:pt x="465" y="644"/>
                  </a:lnTo>
                  <a:lnTo>
                    <a:pt x="465" y="17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71"/>
            <p:cNvSpPr>
              <a:spLocks/>
            </p:cNvSpPr>
            <p:nvPr/>
          </p:nvSpPr>
          <p:spPr bwMode="auto">
            <a:xfrm rot="5400000">
              <a:off x="4468378" y="3590164"/>
              <a:ext cx="531603" cy="731522"/>
            </a:xfrm>
            <a:custGeom>
              <a:avLst/>
              <a:gdLst>
                <a:gd name="T0" fmla="*/ 0 w 468"/>
                <a:gd name="T1" fmla="*/ 178 h 644"/>
                <a:gd name="T2" fmla="*/ 468 w 468"/>
                <a:gd name="T3" fmla="*/ 0 h 644"/>
                <a:gd name="T4" fmla="*/ 468 w 468"/>
                <a:gd name="T5" fmla="*/ 364 h 644"/>
                <a:gd name="T6" fmla="*/ 0 w 468"/>
                <a:gd name="T7" fmla="*/ 644 h 644"/>
                <a:gd name="T8" fmla="*/ 0 w 468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178"/>
                  </a:moveTo>
                  <a:lnTo>
                    <a:pt x="468" y="0"/>
                  </a:lnTo>
                  <a:lnTo>
                    <a:pt x="468" y="364"/>
                  </a:lnTo>
                  <a:lnTo>
                    <a:pt x="0" y="64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72"/>
            <p:cNvSpPr>
              <a:spLocks/>
            </p:cNvSpPr>
            <p:nvPr/>
          </p:nvSpPr>
          <p:spPr bwMode="auto">
            <a:xfrm rot="5400000">
              <a:off x="4931827" y="3564038"/>
              <a:ext cx="1697039" cy="254442"/>
            </a:xfrm>
            <a:custGeom>
              <a:avLst/>
              <a:gdLst>
                <a:gd name="T0" fmla="*/ 746 w 1494"/>
                <a:gd name="T1" fmla="*/ 224 h 224"/>
                <a:gd name="T2" fmla="*/ 0 w 1494"/>
                <a:gd name="T3" fmla="*/ 112 h 224"/>
                <a:gd name="T4" fmla="*/ 746 w 1494"/>
                <a:gd name="T5" fmla="*/ 0 h 224"/>
                <a:gd name="T6" fmla="*/ 1494 w 1494"/>
                <a:gd name="T7" fmla="*/ 112 h 224"/>
                <a:gd name="T8" fmla="*/ 746 w 1494"/>
                <a:gd name="T9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224"/>
                  </a:moveTo>
                  <a:lnTo>
                    <a:pt x="0" y="112"/>
                  </a:lnTo>
                  <a:lnTo>
                    <a:pt x="746" y="0"/>
                  </a:lnTo>
                  <a:lnTo>
                    <a:pt x="1494" y="112"/>
                  </a:lnTo>
                  <a:lnTo>
                    <a:pt x="746" y="22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73"/>
            <p:cNvSpPr>
              <a:spLocks/>
            </p:cNvSpPr>
            <p:nvPr/>
          </p:nvSpPr>
          <p:spPr bwMode="auto">
            <a:xfrm rot="5400000">
              <a:off x="5005661" y="2915437"/>
              <a:ext cx="847384" cy="701988"/>
            </a:xfrm>
            <a:custGeom>
              <a:avLst/>
              <a:gdLst>
                <a:gd name="T0" fmla="*/ 746 w 746"/>
                <a:gd name="T1" fmla="*/ 112 h 618"/>
                <a:gd name="T2" fmla="*/ 0 w 746"/>
                <a:gd name="T3" fmla="*/ 0 h 618"/>
                <a:gd name="T4" fmla="*/ 0 w 746"/>
                <a:gd name="T5" fmla="*/ 394 h 618"/>
                <a:gd name="T6" fmla="*/ 746 w 746"/>
                <a:gd name="T7" fmla="*/ 618 h 618"/>
                <a:gd name="T8" fmla="*/ 746 w 746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8">
                  <a:moveTo>
                    <a:pt x="746" y="112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746" y="618"/>
                  </a:lnTo>
                  <a:lnTo>
                    <a:pt x="746" y="11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4"/>
            <p:cNvSpPr>
              <a:spLocks/>
            </p:cNvSpPr>
            <p:nvPr/>
          </p:nvSpPr>
          <p:spPr bwMode="auto">
            <a:xfrm rot="5400000">
              <a:off x="5004524" y="3763957"/>
              <a:ext cx="849656" cy="701988"/>
            </a:xfrm>
            <a:custGeom>
              <a:avLst/>
              <a:gdLst>
                <a:gd name="T0" fmla="*/ 0 w 748"/>
                <a:gd name="T1" fmla="*/ 112 h 618"/>
                <a:gd name="T2" fmla="*/ 748 w 748"/>
                <a:gd name="T3" fmla="*/ 0 h 618"/>
                <a:gd name="T4" fmla="*/ 748 w 748"/>
                <a:gd name="T5" fmla="*/ 394 h 618"/>
                <a:gd name="T6" fmla="*/ 0 w 748"/>
                <a:gd name="T7" fmla="*/ 618 h 618"/>
                <a:gd name="T8" fmla="*/ 0 w 748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8">
                  <a:moveTo>
                    <a:pt x="0" y="112"/>
                  </a:moveTo>
                  <a:lnTo>
                    <a:pt x="748" y="0"/>
                  </a:lnTo>
                  <a:lnTo>
                    <a:pt x="748" y="394"/>
                  </a:lnTo>
                  <a:lnTo>
                    <a:pt x="0" y="618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75"/>
            <p:cNvSpPr>
              <a:spLocks/>
            </p:cNvSpPr>
            <p:nvPr/>
          </p:nvSpPr>
          <p:spPr bwMode="auto">
            <a:xfrm rot="5400000">
              <a:off x="6733368" y="3490203"/>
              <a:ext cx="1059798" cy="403246"/>
            </a:xfrm>
            <a:custGeom>
              <a:avLst/>
              <a:gdLst>
                <a:gd name="T0" fmla="*/ 465 w 933"/>
                <a:gd name="T1" fmla="*/ 0 h 355"/>
                <a:gd name="T2" fmla="*/ 0 w 933"/>
                <a:gd name="T3" fmla="*/ 177 h 355"/>
                <a:gd name="T4" fmla="*/ 465 w 933"/>
                <a:gd name="T5" fmla="*/ 355 h 355"/>
                <a:gd name="T6" fmla="*/ 933 w 933"/>
                <a:gd name="T7" fmla="*/ 177 h 355"/>
                <a:gd name="T8" fmla="*/ 465 w 933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5">
                  <a:moveTo>
                    <a:pt x="465" y="0"/>
                  </a:moveTo>
                  <a:lnTo>
                    <a:pt x="0" y="177"/>
                  </a:lnTo>
                  <a:lnTo>
                    <a:pt x="465" y="355"/>
                  </a:lnTo>
                  <a:lnTo>
                    <a:pt x="933" y="177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76"/>
            <p:cNvSpPr>
              <a:spLocks/>
            </p:cNvSpPr>
            <p:nvPr/>
          </p:nvSpPr>
          <p:spPr bwMode="auto">
            <a:xfrm rot="5400000">
              <a:off x="7365499" y="3060265"/>
              <a:ext cx="528195" cy="731522"/>
            </a:xfrm>
            <a:custGeom>
              <a:avLst/>
              <a:gdLst>
                <a:gd name="T0" fmla="*/ 465 w 465"/>
                <a:gd name="T1" fmla="*/ 467 h 644"/>
                <a:gd name="T2" fmla="*/ 0 w 465"/>
                <a:gd name="T3" fmla="*/ 644 h 644"/>
                <a:gd name="T4" fmla="*/ 0 w 465"/>
                <a:gd name="T5" fmla="*/ 280 h 644"/>
                <a:gd name="T6" fmla="*/ 465 w 465"/>
                <a:gd name="T7" fmla="*/ 0 h 644"/>
                <a:gd name="T8" fmla="*/ 465 w 465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467"/>
                  </a:moveTo>
                  <a:lnTo>
                    <a:pt x="0" y="644"/>
                  </a:lnTo>
                  <a:lnTo>
                    <a:pt x="0" y="280"/>
                  </a:lnTo>
                  <a:lnTo>
                    <a:pt x="465" y="0"/>
                  </a:lnTo>
                  <a:lnTo>
                    <a:pt x="465" y="467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77"/>
            <p:cNvSpPr>
              <a:spLocks/>
            </p:cNvSpPr>
            <p:nvPr/>
          </p:nvSpPr>
          <p:spPr bwMode="auto">
            <a:xfrm rot="5400000">
              <a:off x="7363796" y="3590164"/>
              <a:ext cx="531603" cy="731522"/>
            </a:xfrm>
            <a:custGeom>
              <a:avLst/>
              <a:gdLst>
                <a:gd name="T0" fmla="*/ 0 w 468"/>
                <a:gd name="T1" fmla="*/ 467 h 644"/>
                <a:gd name="T2" fmla="*/ 468 w 468"/>
                <a:gd name="T3" fmla="*/ 644 h 644"/>
                <a:gd name="T4" fmla="*/ 468 w 468"/>
                <a:gd name="T5" fmla="*/ 280 h 644"/>
                <a:gd name="T6" fmla="*/ 0 w 468"/>
                <a:gd name="T7" fmla="*/ 0 h 644"/>
                <a:gd name="T8" fmla="*/ 0 w 468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467"/>
                  </a:moveTo>
                  <a:lnTo>
                    <a:pt x="468" y="644"/>
                  </a:lnTo>
                  <a:lnTo>
                    <a:pt x="468" y="280"/>
                  </a:lnTo>
                  <a:lnTo>
                    <a:pt x="0" y="0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8"/>
            <p:cNvSpPr>
              <a:spLocks/>
            </p:cNvSpPr>
            <p:nvPr/>
          </p:nvSpPr>
          <p:spPr bwMode="auto">
            <a:xfrm rot="5400000">
              <a:off x="5733774" y="3564038"/>
              <a:ext cx="1697039" cy="254442"/>
            </a:xfrm>
            <a:custGeom>
              <a:avLst/>
              <a:gdLst>
                <a:gd name="T0" fmla="*/ 746 w 1494"/>
                <a:gd name="T1" fmla="*/ 0 h 224"/>
                <a:gd name="T2" fmla="*/ 0 w 1494"/>
                <a:gd name="T3" fmla="*/ 111 h 224"/>
                <a:gd name="T4" fmla="*/ 746 w 1494"/>
                <a:gd name="T5" fmla="*/ 224 h 224"/>
                <a:gd name="T6" fmla="*/ 1494 w 1494"/>
                <a:gd name="T7" fmla="*/ 111 h 224"/>
                <a:gd name="T8" fmla="*/ 746 w 1494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0"/>
                  </a:moveTo>
                  <a:lnTo>
                    <a:pt x="0" y="111"/>
                  </a:lnTo>
                  <a:lnTo>
                    <a:pt x="746" y="224"/>
                  </a:lnTo>
                  <a:lnTo>
                    <a:pt x="1494" y="111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79"/>
            <p:cNvSpPr>
              <a:spLocks/>
            </p:cNvSpPr>
            <p:nvPr/>
          </p:nvSpPr>
          <p:spPr bwMode="auto">
            <a:xfrm rot="5400000">
              <a:off x="6510164" y="2916005"/>
              <a:ext cx="847384" cy="700853"/>
            </a:xfrm>
            <a:custGeom>
              <a:avLst/>
              <a:gdLst>
                <a:gd name="T0" fmla="*/ 746 w 746"/>
                <a:gd name="T1" fmla="*/ 506 h 617"/>
                <a:gd name="T2" fmla="*/ 0 w 746"/>
                <a:gd name="T3" fmla="*/ 617 h 617"/>
                <a:gd name="T4" fmla="*/ 0 w 746"/>
                <a:gd name="T5" fmla="*/ 224 h 617"/>
                <a:gd name="T6" fmla="*/ 746 w 746"/>
                <a:gd name="T7" fmla="*/ 0 h 617"/>
                <a:gd name="T8" fmla="*/ 746 w 746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7">
                  <a:moveTo>
                    <a:pt x="746" y="506"/>
                  </a:moveTo>
                  <a:lnTo>
                    <a:pt x="0" y="617"/>
                  </a:lnTo>
                  <a:lnTo>
                    <a:pt x="0" y="224"/>
                  </a:lnTo>
                  <a:lnTo>
                    <a:pt x="746" y="0"/>
                  </a:lnTo>
                  <a:lnTo>
                    <a:pt x="746" y="506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80"/>
            <p:cNvSpPr>
              <a:spLocks/>
            </p:cNvSpPr>
            <p:nvPr/>
          </p:nvSpPr>
          <p:spPr bwMode="auto">
            <a:xfrm rot="5400000">
              <a:off x="6509028" y="3764525"/>
              <a:ext cx="849656" cy="700853"/>
            </a:xfrm>
            <a:custGeom>
              <a:avLst/>
              <a:gdLst>
                <a:gd name="T0" fmla="*/ 0 w 748"/>
                <a:gd name="T1" fmla="*/ 506 h 617"/>
                <a:gd name="T2" fmla="*/ 748 w 748"/>
                <a:gd name="T3" fmla="*/ 617 h 617"/>
                <a:gd name="T4" fmla="*/ 748 w 748"/>
                <a:gd name="T5" fmla="*/ 224 h 617"/>
                <a:gd name="T6" fmla="*/ 0 w 748"/>
                <a:gd name="T7" fmla="*/ 0 h 617"/>
                <a:gd name="T8" fmla="*/ 0 w 748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7">
                  <a:moveTo>
                    <a:pt x="0" y="506"/>
                  </a:moveTo>
                  <a:lnTo>
                    <a:pt x="748" y="617"/>
                  </a:lnTo>
                  <a:lnTo>
                    <a:pt x="748" y="224"/>
                  </a:lnTo>
                  <a:lnTo>
                    <a:pt x="0" y="0"/>
                  </a:lnTo>
                  <a:lnTo>
                    <a:pt x="0" y="50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81"/>
            <p:cNvSpPr>
              <a:spLocks/>
            </p:cNvSpPr>
            <p:nvPr/>
          </p:nvSpPr>
          <p:spPr bwMode="auto">
            <a:xfrm rot="5400000">
              <a:off x="5594058" y="2742779"/>
              <a:ext cx="1166573" cy="728114"/>
            </a:xfrm>
            <a:custGeom>
              <a:avLst/>
              <a:gdLst>
                <a:gd name="T0" fmla="*/ 1027 w 1027"/>
                <a:gd name="T1" fmla="*/ 641 h 641"/>
                <a:gd name="T2" fmla="*/ 0 w 1027"/>
                <a:gd name="T3" fmla="*/ 532 h 641"/>
                <a:gd name="T4" fmla="*/ 0 w 1027"/>
                <a:gd name="T5" fmla="*/ 111 h 641"/>
                <a:gd name="T6" fmla="*/ 1027 w 1027"/>
                <a:gd name="T7" fmla="*/ 0 h 641"/>
                <a:gd name="T8" fmla="*/ 1027 w 1027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7" h="641">
                  <a:moveTo>
                    <a:pt x="1027" y="641"/>
                  </a:moveTo>
                  <a:lnTo>
                    <a:pt x="0" y="532"/>
                  </a:lnTo>
                  <a:lnTo>
                    <a:pt x="0" y="111"/>
                  </a:lnTo>
                  <a:lnTo>
                    <a:pt x="1027" y="0"/>
                  </a:lnTo>
                  <a:lnTo>
                    <a:pt x="1027" y="64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82"/>
            <p:cNvSpPr>
              <a:spLocks/>
            </p:cNvSpPr>
            <p:nvPr/>
          </p:nvSpPr>
          <p:spPr bwMode="auto">
            <a:xfrm rot="5400000">
              <a:off x="5592922" y="3910488"/>
              <a:ext cx="1168845" cy="728114"/>
            </a:xfrm>
            <a:custGeom>
              <a:avLst/>
              <a:gdLst>
                <a:gd name="T0" fmla="*/ 0 w 1029"/>
                <a:gd name="T1" fmla="*/ 641 h 641"/>
                <a:gd name="T2" fmla="*/ 1029 w 1029"/>
                <a:gd name="T3" fmla="*/ 532 h 641"/>
                <a:gd name="T4" fmla="*/ 1029 w 1029"/>
                <a:gd name="T5" fmla="*/ 111 h 641"/>
                <a:gd name="T6" fmla="*/ 0 w 1029"/>
                <a:gd name="T7" fmla="*/ 0 h 641"/>
                <a:gd name="T8" fmla="*/ 0 w 1029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9" h="641">
                  <a:moveTo>
                    <a:pt x="0" y="641"/>
                  </a:moveTo>
                  <a:lnTo>
                    <a:pt x="1029" y="532"/>
                  </a:lnTo>
                  <a:lnTo>
                    <a:pt x="1029" y="111"/>
                  </a:lnTo>
                  <a:lnTo>
                    <a:pt x="0" y="0"/>
                  </a:lnTo>
                  <a:lnTo>
                    <a:pt x="0" y="64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83"/>
            <p:cNvSpPr>
              <a:spLocks/>
            </p:cNvSpPr>
            <p:nvPr/>
          </p:nvSpPr>
          <p:spPr bwMode="auto">
            <a:xfrm rot="5400000">
              <a:off x="7725013" y="3425457"/>
              <a:ext cx="9087" cy="531603"/>
            </a:xfrm>
            <a:custGeom>
              <a:avLst/>
              <a:gdLst>
                <a:gd name="T0" fmla="*/ 8 w 8"/>
                <a:gd name="T1" fmla="*/ 468 h 468"/>
                <a:gd name="T2" fmla="*/ 0 w 8"/>
                <a:gd name="T3" fmla="*/ 468 h 468"/>
                <a:gd name="T4" fmla="*/ 0 w 8"/>
                <a:gd name="T5" fmla="*/ 2 h 468"/>
                <a:gd name="T6" fmla="*/ 3 w 8"/>
                <a:gd name="T7" fmla="*/ 0 h 468"/>
                <a:gd name="T8" fmla="*/ 8 w 8"/>
                <a:gd name="T9" fmla="*/ 2 h 468"/>
                <a:gd name="T10" fmla="*/ 8 w 8"/>
                <a:gd name="T11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468"/>
                  </a:moveTo>
                  <a:lnTo>
                    <a:pt x="0" y="468"/>
                  </a:lnTo>
                  <a:lnTo>
                    <a:pt x="0" y="2"/>
                  </a:lnTo>
                  <a:lnTo>
                    <a:pt x="3" y="0"/>
                  </a:lnTo>
                  <a:lnTo>
                    <a:pt x="8" y="2"/>
                  </a:lnTo>
                  <a:lnTo>
                    <a:pt x="8" y="468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84"/>
            <p:cNvSpPr>
              <a:spLocks/>
            </p:cNvSpPr>
            <p:nvPr/>
          </p:nvSpPr>
          <p:spPr bwMode="auto">
            <a:xfrm rot="5400000">
              <a:off x="6992355" y="3403875"/>
              <a:ext cx="9087" cy="574767"/>
            </a:xfrm>
            <a:custGeom>
              <a:avLst/>
              <a:gdLst>
                <a:gd name="T0" fmla="*/ 8 w 8"/>
                <a:gd name="T1" fmla="*/ 506 h 506"/>
                <a:gd name="T2" fmla="*/ 0 w 8"/>
                <a:gd name="T3" fmla="*/ 506 h 506"/>
                <a:gd name="T4" fmla="*/ 0 w 8"/>
                <a:gd name="T5" fmla="*/ 1 h 506"/>
                <a:gd name="T6" fmla="*/ 3 w 8"/>
                <a:gd name="T7" fmla="*/ 0 h 506"/>
                <a:gd name="T8" fmla="*/ 8 w 8"/>
                <a:gd name="T9" fmla="*/ 1 h 506"/>
                <a:gd name="T10" fmla="*/ 8 w 8"/>
                <a:gd name="T11" fmla="*/ 50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506"/>
                  </a:moveTo>
                  <a:lnTo>
                    <a:pt x="0" y="506"/>
                  </a:lnTo>
                  <a:lnTo>
                    <a:pt x="0" y="1"/>
                  </a:lnTo>
                  <a:lnTo>
                    <a:pt x="3" y="0"/>
                  </a:lnTo>
                  <a:lnTo>
                    <a:pt x="8" y="1"/>
                  </a:lnTo>
                  <a:lnTo>
                    <a:pt x="8" y="506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85"/>
            <p:cNvSpPr>
              <a:spLocks/>
            </p:cNvSpPr>
            <p:nvPr/>
          </p:nvSpPr>
          <p:spPr bwMode="auto">
            <a:xfrm rot="5400000">
              <a:off x="4629676" y="3425457"/>
              <a:ext cx="9087" cy="531603"/>
            </a:xfrm>
            <a:custGeom>
              <a:avLst/>
              <a:gdLst>
                <a:gd name="T0" fmla="*/ 8 w 8"/>
                <a:gd name="T1" fmla="*/ 0 h 468"/>
                <a:gd name="T2" fmla="*/ 0 w 8"/>
                <a:gd name="T3" fmla="*/ 0 h 468"/>
                <a:gd name="T4" fmla="*/ 0 w 8"/>
                <a:gd name="T5" fmla="*/ 467 h 468"/>
                <a:gd name="T6" fmla="*/ 3 w 8"/>
                <a:gd name="T7" fmla="*/ 468 h 468"/>
                <a:gd name="T8" fmla="*/ 8 w 8"/>
                <a:gd name="T9" fmla="*/ 467 h 468"/>
                <a:gd name="T10" fmla="*/ 8 w 8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0"/>
                  </a:moveTo>
                  <a:lnTo>
                    <a:pt x="0" y="0"/>
                  </a:lnTo>
                  <a:lnTo>
                    <a:pt x="0" y="467"/>
                  </a:lnTo>
                  <a:lnTo>
                    <a:pt x="3" y="468"/>
                  </a:lnTo>
                  <a:lnTo>
                    <a:pt x="8" y="46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/>
            </p:cNvSpPr>
            <p:nvPr/>
          </p:nvSpPr>
          <p:spPr bwMode="auto">
            <a:xfrm rot="5400000">
              <a:off x="5361198" y="3403875"/>
              <a:ext cx="9087" cy="574767"/>
            </a:xfrm>
            <a:custGeom>
              <a:avLst/>
              <a:gdLst>
                <a:gd name="T0" fmla="*/ 8 w 8"/>
                <a:gd name="T1" fmla="*/ 0 h 506"/>
                <a:gd name="T2" fmla="*/ 0 w 8"/>
                <a:gd name="T3" fmla="*/ 0 h 506"/>
                <a:gd name="T4" fmla="*/ 0 w 8"/>
                <a:gd name="T5" fmla="*/ 504 h 506"/>
                <a:gd name="T6" fmla="*/ 3 w 8"/>
                <a:gd name="T7" fmla="*/ 506 h 506"/>
                <a:gd name="T8" fmla="*/ 8 w 8"/>
                <a:gd name="T9" fmla="*/ 504 h 506"/>
                <a:gd name="T10" fmla="*/ 8 w 8"/>
                <a:gd name="T11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0"/>
                  </a:moveTo>
                  <a:lnTo>
                    <a:pt x="0" y="0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8" y="50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87"/>
            <p:cNvSpPr>
              <a:spLocks/>
            </p:cNvSpPr>
            <p:nvPr/>
          </p:nvSpPr>
          <p:spPr bwMode="auto">
            <a:xfrm rot="5400000">
              <a:off x="6172801" y="3327202"/>
              <a:ext cx="9087" cy="728114"/>
            </a:xfrm>
            <a:custGeom>
              <a:avLst/>
              <a:gdLst>
                <a:gd name="T0" fmla="*/ 8 w 8"/>
                <a:gd name="T1" fmla="*/ 640 h 641"/>
                <a:gd name="T2" fmla="*/ 3 w 8"/>
                <a:gd name="T3" fmla="*/ 641 h 641"/>
                <a:gd name="T4" fmla="*/ 0 w 8"/>
                <a:gd name="T5" fmla="*/ 640 h 641"/>
                <a:gd name="T6" fmla="*/ 0 w 8"/>
                <a:gd name="T7" fmla="*/ 0 h 641"/>
                <a:gd name="T8" fmla="*/ 3 w 8"/>
                <a:gd name="T9" fmla="*/ 0 h 641"/>
                <a:gd name="T10" fmla="*/ 8 w 8"/>
                <a:gd name="T11" fmla="*/ 0 h 641"/>
                <a:gd name="T12" fmla="*/ 8 w 8"/>
                <a:gd name="T13" fmla="*/ 64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41">
                  <a:moveTo>
                    <a:pt x="8" y="640"/>
                  </a:moveTo>
                  <a:lnTo>
                    <a:pt x="3" y="641"/>
                  </a:lnTo>
                  <a:lnTo>
                    <a:pt x="0" y="640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8" y="64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88"/>
            <p:cNvSpPr>
              <a:spLocks/>
            </p:cNvSpPr>
            <p:nvPr/>
          </p:nvSpPr>
          <p:spPr bwMode="auto">
            <a:xfrm rot="5400000">
              <a:off x="7303593" y="3529960"/>
              <a:ext cx="1059798" cy="323733"/>
            </a:xfrm>
            <a:custGeom>
              <a:avLst/>
              <a:gdLst>
                <a:gd name="T0" fmla="*/ 465 w 933"/>
                <a:gd name="T1" fmla="*/ 0 h 285"/>
                <a:gd name="T2" fmla="*/ 0 w 933"/>
                <a:gd name="T3" fmla="*/ 280 h 285"/>
                <a:gd name="T4" fmla="*/ 0 w 933"/>
                <a:gd name="T5" fmla="*/ 285 h 285"/>
                <a:gd name="T6" fmla="*/ 465 w 933"/>
                <a:gd name="T7" fmla="*/ 10 h 285"/>
                <a:gd name="T8" fmla="*/ 933 w 933"/>
                <a:gd name="T9" fmla="*/ 285 h 285"/>
                <a:gd name="T10" fmla="*/ 933 w 933"/>
                <a:gd name="T11" fmla="*/ 280 h 285"/>
                <a:gd name="T12" fmla="*/ 465 w 933"/>
                <a:gd name="T13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0"/>
                  </a:moveTo>
                  <a:lnTo>
                    <a:pt x="0" y="280"/>
                  </a:lnTo>
                  <a:lnTo>
                    <a:pt x="0" y="285"/>
                  </a:lnTo>
                  <a:lnTo>
                    <a:pt x="465" y="10"/>
                  </a:lnTo>
                  <a:lnTo>
                    <a:pt x="933" y="285"/>
                  </a:lnTo>
                  <a:lnTo>
                    <a:pt x="933" y="280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89"/>
            <p:cNvSpPr>
              <a:spLocks/>
            </p:cNvSpPr>
            <p:nvPr/>
          </p:nvSpPr>
          <p:spPr bwMode="auto">
            <a:xfrm rot="5400000">
              <a:off x="6837871" y="3587891"/>
              <a:ext cx="1059798" cy="207871"/>
            </a:xfrm>
            <a:custGeom>
              <a:avLst/>
              <a:gdLst>
                <a:gd name="T0" fmla="*/ 0 w 933"/>
                <a:gd name="T1" fmla="*/ 183 h 183"/>
                <a:gd name="T2" fmla="*/ 462 w 933"/>
                <a:gd name="T3" fmla="*/ 7 h 183"/>
                <a:gd name="T4" fmla="*/ 470 w 933"/>
                <a:gd name="T5" fmla="*/ 7 h 183"/>
                <a:gd name="T6" fmla="*/ 933 w 933"/>
                <a:gd name="T7" fmla="*/ 183 h 183"/>
                <a:gd name="T8" fmla="*/ 933 w 933"/>
                <a:gd name="T9" fmla="*/ 178 h 183"/>
                <a:gd name="T10" fmla="*/ 470 w 933"/>
                <a:gd name="T11" fmla="*/ 0 h 183"/>
                <a:gd name="T12" fmla="*/ 462 w 933"/>
                <a:gd name="T13" fmla="*/ 0 h 183"/>
                <a:gd name="T14" fmla="*/ 0 w 933"/>
                <a:gd name="T15" fmla="*/ 178 h 183"/>
                <a:gd name="T16" fmla="*/ 0 w 933"/>
                <a:gd name="T1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183"/>
                  </a:moveTo>
                  <a:lnTo>
                    <a:pt x="462" y="7"/>
                  </a:lnTo>
                  <a:lnTo>
                    <a:pt x="470" y="7"/>
                  </a:lnTo>
                  <a:lnTo>
                    <a:pt x="933" y="183"/>
                  </a:lnTo>
                  <a:lnTo>
                    <a:pt x="933" y="178"/>
                  </a:lnTo>
                  <a:lnTo>
                    <a:pt x="470" y="0"/>
                  </a:lnTo>
                  <a:lnTo>
                    <a:pt x="462" y="0"/>
                  </a:lnTo>
                  <a:lnTo>
                    <a:pt x="0" y="178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90"/>
            <p:cNvSpPr>
              <a:spLocks/>
            </p:cNvSpPr>
            <p:nvPr/>
          </p:nvSpPr>
          <p:spPr bwMode="auto">
            <a:xfrm rot="5400000">
              <a:off x="6303998" y="3559494"/>
              <a:ext cx="1697039" cy="263530"/>
            </a:xfrm>
            <a:custGeom>
              <a:avLst/>
              <a:gdLst>
                <a:gd name="T0" fmla="*/ 746 w 1494"/>
                <a:gd name="T1" fmla="*/ 0 h 232"/>
                <a:gd name="T2" fmla="*/ 0 w 1494"/>
                <a:gd name="T3" fmla="*/ 224 h 232"/>
                <a:gd name="T4" fmla="*/ 0 w 1494"/>
                <a:gd name="T5" fmla="*/ 232 h 232"/>
                <a:gd name="T6" fmla="*/ 746 w 1494"/>
                <a:gd name="T7" fmla="*/ 10 h 232"/>
                <a:gd name="T8" fmla="*/ 1494 w 1494"/>
                <a:gd name="T9" fmla="*/ 232 h 232"/>
                <a:gd name="T10" fmla="*/ 1494 w 1494"/>
                <a:gd name="T11" fmla="*/ 224 h 232"/>
                <a:gd name="T12" fmla="*/ 746 w 1494"/>
                <a:gd name="T1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2">
                  <a:moveTo>
                    <a:pt x="746" y="0"/>
                  </a:moveTo>
                  <a:lnTo>
                    <a:pt x="0" y="224"/>
                  </a:lnTo>
                  <a:lnTo>
                    <a:pt x="0" y="232"/>
                  </a:lnTo>
                  <a:lnTo>
                    <a:pt x="746" y="10"/>
                  </a:lnTo>
                  <a:lnTo>
                    <a:pt x="1494" y="232"/>
                  </a:lnTo>
                  <a:lnTo>
                    <a:pt x="1494" y="224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91"/>
            <p:cNvSpPr>
              <a:spLocks/>
            </p:cNvSpPr>
            <p:nvPr/>
          </p:nvSpPr>
          <p:spPr bwMode="auto">
            <a:xfrm rot="5400000">
              <a:off x="5804200" y="3621969"/>
              <a:ext cx="1697039" cy="138580"/>
            </a:xfrm>
            <a:custGeom>
              <a:avLst/>
              <a:gdLst>
                <a:gd name="T0" fmla="*/ 743 w 1494"/>
                <a:gd name="T1" fmla="*/ 0 h 122"/>
                <a:gd name="T2" fmla="*/ 0 w 1494"/>
                <a:gd name="T3" fmla="*/ 113 h 122"/>
                <a:gd name="T4" fmla="*/ 0 w 1494"/>
                <a:gd name="T5" fmla="*/ 122 h 122"/>
                <a:gd name="T6" fmla="*/ 743 w 1494"/>
                <a:gd name="T7" fmla="*/ 11 h 122"/>
                <a:gd name="T8" fmla="*/ 751 w 1494"/>
                <a:gd name="T9" fmla="*/ 11 h 122"/>
                <a:gd name="T10" fmla="*/ 1494 w 1494"/>
                <a:gd name="T11" fmla="*/ 122 h 122"/>
                <a:gd name="T12" fmla="*/ 1494 w 1494"/>
                <a:gd name="T13" fmla="*/ 113 h 122"/>
                <a:gd name="T14" fmla="*/ 751 w 1494"/>
                <a:gd name="T15" fmla="*/ 0 h 122"/>
                <a:gd name="T16" fmla="*/ 743 w 1494"/>
                <a:gd name="T1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0"/>
                  </a:moveTo>
                  <a:lnTo>
                    <a:pt x="0" y="113"/>
                  </a:lnTo>
                  <a:lnTo>
                    <a:pt x="0" y="122"/>
                  </a:lnTo>
                  <a:lnTo>
                    <a:pt x="743" y="11"/>
                  </a:lnTo>
                  <a:lnTo>
                    <a:pt x="751" y="11"/>
                  </a:lnTo>
                  <a:lnTo>
                    <a:pt x="1494" y="122"/>
                  </a:lnTo>
                  <a:lnTo>
                    <a:pt x="1494" y="113"/>
                  </a:lnTo>
                  <a:lnTo>
                    <a:pt x="751" y="0"/>
                  </a:lnTo>
                  <a:lnTo>
                    <a:pt x="743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92"/>
            <p:cNvSpPr>
              <a:spLocks/>
            </p:cNvSpPr>
            <p:nvPr/>
          </p:nvSpPr>
          <p:spPr bwMode="auto">
            <a:xfrm rot="5400000">
              <a:off x="4000386" y="3529960"/>
              <a:ext cx="1059798" cy="323733"/>
            </a:xfrm>
            <a:custGeom>
              <a:avLst/>
              <a:gdLst>
                <a:gd name="T0" fmla="*/ 465 w 933"/>
                <a:gd name="T1" fmla="*/ 285 h 285"/>
                <a:gd name="T2" fmla="*/ 0 w 933"/>
                <a:gd name="T3" fmla="*/ 5 h 285"/>
                <a:gd name="T4" fmla="*/ 0 w 933"/>
                <a:gd name="T5" fmla="*/ 0 h 285"/>
                <a:gd name="T6" fmla="*/ 465 w 933"/>
                <a:gd name="T7" fmla="*/ 275 h 285"/>
                <a:gd name="T8" fmla="*/ 933 w 933"/>
                <a:gd name="T9" fmla="*/ 0 h 285"/>
                <a:gd name="T10" fmla="*/ 933 w 933"/>
                <a:gd name="T11" fmla="*/ 5 h 285"/>
                <a:gd name="T12" fmla="*/ 465 w 933"/>
                <a:gd name="T1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28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465" y="275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65" y="285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93"/>
            <p:cNvSpPr>
              <a:spLocks/>
            </p:cNvSpPr>
            <p:nvPr/>
          </p:nvSpPr>
          <p:spPr bwMode="auto">
            <a:xfrm rot="5400000">
              <a:off x="4466105" y="3587891"/>
              <a:ext cx="1059798" cy="207871"/>
            </a:xfrm>
            <a:custGeom>
              <a:avLst/>
              <a:gdLst>
                <a:gd name="T0" fmla="*/ 0 w 933"/>
                <a:gd name="T1" fmla="*/ 0 h 183"/>
                <a:gd name="T2" fmla="*/ 462 w 933"/>
                <a:gd name="T3" fmla="*/ 176 h 183"/>
                <a:gd name="T4" fmla="*/ 470 w 933"/>
                <a:gd name="T5" fmla="*/ 176 h 183"/>
                <a:gd name="T6" fmla="*/ 933 w 933"/>
                <a:gd name="T7" fmla="*/ 0 h 183"/>
                <a:gd name="T8" fmla="*/ 933 w 933"/>
                <a:gd name="T9" fmla="*/ 5 h 183"/>
                <a:gd name="T10" fmla="*/ 470 w 933"/>
                <a:gd name="T11" fmla="*/ 183 h 183"/>
                <a:gd name="T12" fmla="*/ 462 w 933"/>
                <a:gd name="T13" fmla="*/ 183 h 183"/>
                <a:gd name="T14" fmla="*/ 0 w 933"/>
                <a:gd name="T15" fmla="*/ 5 h 183"/>
                <a:gd name="T16" fmla="*/ 0 w 933"/>
                <a:gd name="T1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0"/>
                  </a:moveTo>
                  <a:lnTo>
                    <a:pt x="462" y="176"/>
                  </a:lnTo>
                  <a:lnTo>
                    <a:pt x="470" y="176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70" y="183"/>
                  </a:lnTo>
                  <a:lnTo>
                    <a:pt x="462" y="183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94"/>
            <p:cNvSpPr>
              <a:spLocks/>
            </p:cNvSpPr>
            <p:nvPr/>
          </p:nvSpPr>
          <p:spPr bwMode="auto">
            <a:xfrm rot="5400000">
              <a:off x="4362170" y="3558926"/>
              <a:ext cx="1697039" cy="264666"/>
            </a:xfrm>
            <a:custGeom>
              <a:avLst/>
              <a:gdLst>
                <a:gd name="T0" fmla="*/ 746 w 1494"/>
                <a:gd name="T1" fmla="*/ 233 h 233"/>
                <a:gd name="T2" fmla="*/ 0 w 1494"/>
                <a:gd name="T3" fmla="*/ 9 h 233"/>
                <a:gd name="T4" fmla="*/ 0 w 1494"/>
                <a:gd name="T5" fmla="*/ 0 h 233"/>
                <a:gd name="T6" fmla="*/ 746 w 1494"/>
                <a:gd name="T7" fmla="*/ 222 h 233"/>
                <a:gd name="T8" fmla="*/ 1494 w 1494"/>
                <a:gd name="T9" fmla="*/ 0 h 233"/>
                <a:gd name="T10" fmla="*/ 1494 w 1494"/>
                <a:gd name="T11" fmla="*/ 9 h 233"/>
                <a:gd name="T12" fmla="*/ 746 w 1494"/>
                <a:gd name="T13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3">
                  <a:moveTo>
                    <a:pt x="746" y="233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6" y="22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46" y="23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5"/>
            <p:cNvSpPr>
              <a:spLocks/>
            </p:cNvSpPr>
            <p:nvPr/>
          </p:nvSpPr>
          <p:spPr bwMode="auto">
            <a:xfrm rot="5400000">
              <a:off x="4862537" y="3621969"/>
              <a:ext cx="1697039" cy="138580"/>
            </a:xfrm>
            <a:custGeom>
              <a:avLst/>
              <a:gdLst>
                <a:gd name="T0" fmla="*/ 743 w 1494"/>
                <a:gd name="T1" fmla="*/ 122 h 122"/>
                <a:gd name="T2" fmla="*/ 0 w 1494"/>
                <a:gd name="T3" fmla="*/ 9 h 122"/>
                <a:gd name="T4" fmla="*/ 0 w 1494"/>
                <a:gd name="T5" fmla="*/ 0 h 122"/>
                <a:gd name="T6" fmla="*/ 743 w 1494"/>
                <a:gd name="T7" fmla="*/ 112 h 122"/>
                <a:gd name="T8" fmla="*/ 751 w 1494"/>
                <a:gd name="T9" fmla="*/ 112 h 122"/>
                <a:gd name="T10" fmla="*/ 1494 w 1494"/>
                <a:gd name="T11" fmla="*/ 0 h 122"/>
                <a:gd name="T12" fmla="*/ 1494 w 1494"/>
                <a:gd name="T13" fmla="*/ 9 h 122"/>
                <a:gd name="T14" fmla="*/ 751 w 1494"/>
                <a:gd name="T15" fmla="*/ 122 h 122"/>
                <a:gd name="T16" fmla="*/ 743 w 1494"/>
                <a:gd name="T1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122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3" y="112"/>
                  </a:lnTo>
                  <a:lnTo>
                    <a:pt x="751" y="11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51" y="122"/>
                  </a:lnTo>
                  <a:lnTo>
                    <a:pt x="743" y="122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96"/>
            <p:cNvSpPr>
              <a:spLocks/>
            </p:cNvSpPr>
            <p:nvPr/>
          </p:nvSpPr>
          <p:spPr bwMode="auto">
            <a:xfrm rot="5400000">
              <a:off x="5303835" y="3621400"/>
              <a:ext cx="2335417" cy="139716"/>
            </a:xfrm>
            <a:custGeom>
              <a:avLst/>
              <a:gdLst>
                <a:gd name="T0" fmla="*/ 1027 w 2056"/>
                <a:gd name="T1" fmla="*/ 0 h 123"/>
                <a:gd name="T2" fmla="*/ 0 w 2056"/>
                <a:gd name="T3" fmla="*/ 111 h 123"/>
                <a:gd name="T4" fmla="*/ 0 w 2056"/>
                <a:gd name="T5" fmla="*/ 123 h 123"/>
                <a:gd name="T6" fmla="*/ 1027 w 2056"/>
                <a:gd name="T7" fmla="*/ 14 h 123"/>
                <a:gd name="T8" fmla="*/ 2056 w 2056"/>
                <a:gd name="T9" fmla="*/ 123 h 123"/>
                <a:gd name="T10" fmla="*/ 2056 w 2056"/>
                <a:gd name="T11" fmla="*/ 111 h 123"/>
                <a:gd name="T12" fmla="*/ 1027 w 2056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23">
                  <a:moveTo>
                    <a:pt x="1027" y="0"/>
                  </a:moveTo>
                  <a:lnTo>
                    <a:pt x="0" y="111"/>
                  </a:lnTo>
                  <a:lnTo>
                    <a:pt x="0" y="123"/>
                  </a:lnTo>
                  <a:lnTo>
                    <a:pt x="1027" y="14"/>
                  </a:lnTo>
                  <a:lnTo>
                    <a:pt x="2056" y="123"/>
                  </a:lnTo>
                  <a:lnTo>
                    <a:pt x="2056" y="111"/>
                  </a:lnTo>
                  <a:lnTo>
                    <a:pt x="1027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97"/>
            <p:cNvSpPr>
              <a:spLocks/>
            </p:cNvSpPr>
            <p:nvPr/>
          </p:nvSpPr>
          <p:spPr bwMode="auto">
            <a:xfrm rot="5400000">
              <a:off x="4713165" y="3623672"/>
              <a:ext cx="2335417" cy="135173"/>
            </a:xfrm>
            <a:custGeom>
              <a:avLst/>
              <a:gdLst>
                <a:gd name="T0" fmla="*/ 1027 w 2056"/>
                <a:gd name="T1" fmla="*/ 119 h 119"/>
                <a:gd name="T2" fmla="*/ 0 w 2056"/>
                <a:gd name="T3" fmla="*/ 10 h 119"/>
                <a:gd name="T4" fmla="*/ 0 w 2056"/>
                <a:gd name="T5" fmla="*/ 0 h 119"/>
                <a:gd name="T6" fmla="*/ 1027 w 2056"/>
                <a:gd name="T7" fmla="*/ 104 h 119"/>
                <a:gd name="T8" fmla="*/ 2056 w 2056"/>
                <a:gd name="T9" fmla="*/ 0 h 119"/>
                <a:gd name="T10" fmla="*/ 2056 w 2056"/>
                <a:gd name="T11" fmla="*/ 10 h 119"/>
                <a:gd name="T12" fmla="*/ 1027 w 2056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19">
                  <a:moveTo>
                    <a:pt x="1027" y="119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1027" y="104"/>
                  </a:lnTo>
                  <a:lnTo>
                    <a:pt x="2056" y="0"/>
                  </a:lnTo>
                  <a:lnTo>
                    <a:pt x="2056" y="10"/>
                  </a:lnTo>
                  <a:lnTo>
                    <a:pt x="1027" y="119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672555" y="2929373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72555" y="2650487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72555" y="4785629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72555" y="4506743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755706" y="2125461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755707" y="1846574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755706" y="5740306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755707" y="5461420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755706" y="3869317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755707" y="3590431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2" name="Elbow Connector 41"/>
          <p:cNvCxnSpPr/>
          <p:nvPr/>
        </p:nvCxnSpPr>
        <p:spPr>
          <a:xfrm rot="10800000">
            <a:off x="3735603" y="2806055"/>
            <a:ext cx="834769" cy="762468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 rot="10800000">
            <a:off x="3773079" y="4718355"/>
            <a:ext cx="1588294" cy="292563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 rot="10800000" flipV="1">
            <a:off x="6822358" y="1939728"/>
            <a:ext cx="1931960" cy="96801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/>
        </p:nvCxnSpPr>
        <p:spPr>
          <a:xfrm rot="10800000">
            <a:off x="7882937" y="3435358"/>
            <a:ext cx="824223" cy="295429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39" idx="1"/>
          </p:cNvCxnSpPr>
          <p:nvPr/>
        </p:nvCxnSpPr>
        <p:spPr>
          <a:xfrm rot="10800000">
            <a:off x="7027317" y="5248562"/>
            <a:ext cx="1728391" cy="37713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04459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530139" y="3197127"/>
            <a:ext cx="4801314" cy="153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</a:p>
          <a:p>
            <a:pPr algn="r"/>
            <a:r>
              <a:rPr lang="zh-CN" altLang="en-US" sz="6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5124" name="淘宝网chenying0907出品 10"/>
          <p:cNvSpPr>
            <a:spLocks noChangeArrowheads="1"/>
          </p:cNvSpPr>
          <p:nvPr/>
        </p:nvSpPr>
        <p:spPr bwMode="auto">
          <a:xfrm>
            <a:off x="3485529" y="2520708"/>
            <a:ext cx="384592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2017 annual work summary</a:t>
            </a:r>
            <a:endParaRPr lang="zh-CN" altLang="en-US" sz="200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淘宝网chenying0907出品 11"/>
          <p:cNvSpPr>
            <a:spLocks noChangeShapeType="1"/>
          </p:cNvSpPr>
          <p:nvPr/>
        </p:nvSpPr>
        <p:spPr bwMode="auto">
          <a:xfrm>
            <a:off x="1826905" y="2957656"/>
            <a:ext cx="5504548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422714" y="2021941"/>
            <a:ext cx="3021981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98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9899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502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淘宝网chenying0907出品 7"/>
          <p:cNvGrpSpPr>
            <a:grpSpLocks/>
          </p:cNvGrpSpPr>
          <p:nvPr/>
        </p:nvGrpSpPr>
        <p:grpSpPr bwMode="auto">
          <a:xfrm>
            <a:off x="813314" y="1206966"/>
            <a:ext cx="4815147" cy="1583301"/>
            <a:chOff x="2585937" y="554108"/>
            <a:chExt cx="3423588" cy="1126126"/>
          </a:xfrm>
        </p:grpSpPr>
        <p:sp>
          <p:nvSpPr>
            <p:cNvPr id="19466" name="淘宝网chenying0907出品 66"/>
            <p:cNvSpPr txBox="1">
              <a:spLocks noChangeArrowheads="1"/>
            </p:cNvSpPr>
            <p:nvPr/>
          </p:nvSpPr>
          <p:spPr bwMode="auto">
            <a:xfrm>
              <a:off x="2585937" y="892170"/>
              <a:ext cx="3423588" cy="788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。</a:t>
              </a:r>
            </a:p>
          </p:txBody>
        </p:sp>
        <p:sp>
          <p:nvSpPr>
            <p:cNvPr id="19467" name="淘宝网chenying0907出品 13"/>
            <p:cNvSpPr txBox="1">
              <a:spLocks noChangeArrowheads="1"/>
            </p:cNvSpPr>
            <p:nvPr/>
          </p:nvSpPr>
          <p:spPr bwMode="auto">
            <a:xfrm>
              <a:off x="2585937" y="554108"/>
              <a:ext cx="1312982" cy="17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41" name="淘宝网chenying0907出品 40"/>
          <p:cNvSpPr/>
          <p:nvPr/>
        </p:nvSpPr>
        <p:spPr>
          <a:xfrm>
            <a:off x="6576708" y="1"/>
            <a:ext cx="6281690" cy="3576144"/>
          </a:xfrm>
          <a:custGeom>
            <a:avLst/>
            <a:gdLst>
              <a:gd name="connsiteX0" fmla="*/ 0 w 4467225"/>
              <a:gd name="connsiteY0" fmla="*/ 0 h 2543175"/>
              <a:gd name="connsiteX1" fmla="*/ 4467225 w 4467225"/>
              <a:gd name="connsiteY1" fmla="*/ 0 h 2543175"/>
              <a:gd name="connsiteX2" fmla="*/ 4467225 w 4467225"/>
              <a:gd name="connsiteY2" fmla="*/ 2543175 h 2543175"/>
              <a:gd name="connsiteX3" fmla="*/ 0 w 4467225"/>
              <a:gd name="connsiteY3" fmla="*/ 2543175 h 2543175"/>
              <a:gd name="connsiteX4" fmla="*/ 0 w 4467225"/>
              <a:gd name="connsiteY4" fmla="*/ 1386931 h 2543175"/>
              <a:gd name="connsiteX5" fmla="*/ 198867 w 4467225"/>
              <a:gd name="connsiteY5" fmla="*/ 1271588 h 2543175"/>
              <a:gd name="connsiteX6" fmla="*/ 0 w 4467225"/>
              <a:gd name="connsiteY6" fmla="*/ 1156245 h 2543175"/>
              <a:gd name="connsiteX7" fmla="*/ 0 w 4467225"/>
              <a:gd name="connsiteY7" fmla="*/ 0 h 2543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67225" h="2543175">
                <a:moveTo>
                  <a:pt x="0" y="0"/>
                </a:moveTo>
                <a:lnTo>
                  <a:pt x="4467225" y="0"/>
                </a:lnTo>
                <a:lnTo>
                  <a:pt x="4467225" y="2543175"/>
                </a:lnTo>
                <a:lnTo>
                  <a:pt x="0" y="2543175"/>
                </a:lnTo>
                <a:lnTo>
                  <a:pt x="0" y="1386931"/>
                </a:lnTo>
                <a:lnTo>
                  <a:pt x="198867" y="1271588"/>
                </a:lnTo>
                <a:lnTo>
                  <a:pt x="0" y="1156245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email">
              <a:extLst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淘宝网chenying0907出品 43"/>
          <p:cNvSpPr/>
          <p:nvPr/>
        </p:nvSpPr>
        <p:spPr>
          <a:xfrm>
            <a:off x="0" y="3576145"/>
            <a:ext cx="6576708" cy="3656505"/>
          </a:xfrm>
          <a:custGeom>
            <a:avLst/>
            <a:gdLst>
              <a:gd name="connsiteX0" fmla="*/ 2590802 w 2590802"/>
              <a:gd name="connsiteY0" fmla="*/ 0 h 4676776"/>
              <a:gd name="connsiteX1" fmla="*/ 2590802 w 2590802"/>
              <a:gd name="connsiteY1" fmla="*/ 4676776 h 4676776"/>
              <a:gd name="connsiteX2" fmla="*/ 1401458 w 2590802"/>
              <a:gd name="connsiteY2" fmla="*/ 4676776 h 4676776"/>
              <a:gd name="connsiteX3" fmla="*/ 1295401 w 2590802"/>
              <a:gd name="connsiteY3" fmla="*/ 4493919 h 4676776"/>
              <a:gd name="connsiteX4" fmla="*/ 1189344 w 2590802"/>
              <a:gd name="connsiteY4" fmla="*/ 4676776 h 4676776"/>
              <a:gd name="connsiteX5" fmla="*/ 0 w 2590802"/>
              <a:gd name="connsiteY5" fmla="*/ 4676776 h 4676776"/>
              <a:gd name="connsiteX6" fmla="*/ 1 w 2590802"/>
              <a:gd name="connsiteY6" fmla="*/ 0 h 4676776"/>
              <a:gd name="connsiteX7" fmla="*/ 2590802 w 2590802"/>
              <a:gd name="connsiteY7" fmla="*/ 0 h 467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90802" h="4676776">
                <a:moveTo>
                  <a:pt x="2590802" y="0"/>
                </a:moveTo>
                <a:lnTo>
                  <a:pt x="2590802" y="4676776"/>
                </a:lnTo>
                <a:lnTo>
                  <a:pt x="1401458" y="4676776"/>
                </a:lnTo>
                <a:lnTo>
                  <a:pt x="1295401" y="4493919"/>
                </a:lnTo>
                <a:lnTo>
                  <a:pt x="1189344" y="4676776"/>
                </a:lnTo>
                <a:lnTo>
                  <a:pt x="0" y="4676776"/>
                </a:lnTo>
                <a:lnTo>
                  <a:pt x="1" y="0"/>
                </a:lnTo>
                <a:lnTo>
                  <a:pt x="2590802" y="0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淘宝网chenying0907出品 1"/>
          <p:cNvGrpSpPr>
            <a:grpSpLocks/>
          </p:cNvGrpSpPr>
          <p:nvPr/>
        </p:nvGrpSpPr>
        <p:grpSpPr bwMode="auto">
          <a:xfrm>
            <a:off x="5690485" y="4018139"/>
            <a:ext cx="6792886" cy="2759122"/>
            <a:chOff x="4046335" y="2857499"/>
            <a:chExt cx="4830965" cy="1962150"/>
          </a:xfrm>
        </p:grpSpPr>
        <p:grpSp>
          <p:nvGrpSpPr>
            <p:cNvPr id="19462" name="淘宝网chenying0907出品 6"/>
            <p:cNvGrpSpPr>
              <a:grpSpLocks/>
            </p:cNvGrpSpPr>
            <p:nvPr/>
          </p:nvGrpSpPr>
          <p:grpSpPr bwMode="auto">
            <a:xfrm>
              <a:off x="4909111" y="3092841"/>
              <a:ext cx="3597678" cy="1276359"/>
              <a:chOff x="4909111" y="3045216"/>
              <a:chExt cx="3597678" cy="1276359"/>
            </a:xfrm>
          </p:grpSpPr>
          <p:sp>
            <p:nvSpPr>
              <p:cNvPr id="46" name="淘宝网chenying0907出品 66"/>
              <p:cNvSpPr txBox="1">
                <a:spLocks noChangeArrowheads="1"/>
              </p:cNvSpPr>
              <p:nvPr/>
            </p:nvSpPr>
            <p:spPr bwMode="auto">
              <a:xfrm>
                <a:off x="4909111" y="3287389"/>
                <a:ext cx="3597678" cy="103418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0" tIns="0" rIns="0" bIns="0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    </a:r>
              </a:p>
            </p:txBody>
          </p:sp>
          <p:sp>
            <p:nvSpPr>
              <p:cNvPr id="47" name="淘宝网chenying0907出品 66"/>
              <p:cNvSpPr txBox="1">
                <a:spLocks noChangeArrowheads="1"/>
              </p:cNvSpPr>
              <p:nvPr/>
            </p:nvSpPr>
            <p:spPr bwMode="auto">
              <a:xfrm>
                <a:off x="4909112" y="3045216"/>
                <a:ext cx="1313307" cy="175100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0" tIns="0" rIns="0" bIns="0">
                <a:spAutoFit/>
              </a:bodyPr>
              <a:lstStyle>
                <a:defPPr>
                  <a:defRPr lang="zh-CN"/>
                </a:defPPr>
                <a:lvl1pPr eaLnBrk="1" hangingPunct="1">
                  <a:defRPr sz="4400">
                    <a:latin typeface="Simply City Light" panose="020B0303020202080204" pitchFamily="34" charset="0"/>
                    <a:ea typeface="SimSun-ExtB" panose="02010609060101010101" pitchFamily="49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  <p:sp>
          <p:nvSpPr>
            <p:cNvPr id="54" name="淘宝网chenying0907出品 53"/>
            <p:cNvSpPr/>
            <p:nvPr/>
          </p:nvSpPr>
          <p:spPr>
            <a:xfrm>
              <a:off x="4046335" y="2857499"/>
              <a:ext cx="4830965" cy="1962150"/>
            </a:xfrm>
            <a:custGeom>
              <a:avLst/>
              <a:gdLst>
                <a:gd name="connsiteX0" fmla="*/ 0 w 4830965"/>
                <a:gd name="connsiteY0" fmla="*/ 0 h 1962150"/>
                <a:gd name="connsiteX1" fmla="*/ 4830965 w 4830965"/>
                <a:gd name="connsiteY1" fmla="*/ 0 h 1962150"/>
                <a:gd name="connsiteX2" fmla="*/ 4830965 w 4830965"/>
                <a:gd name="connsiteY2" fmla="*/ 1962150 h 1962150"/>
                <a:gd name="connsiteX3" fmla="*/ 0 w 4830965"/>
                <a:gd name="connsiteY3" fmla="*/ 1962150 h 1962150"/>
                <a:gd name="connsiteX4" fmla="*/ 0 w 4830965"/>
                <a:gd name="connsiteY4" fmla="*/ 0 h 1962150"/>
                <a:gd name="connsiteX5" fmla="*/ 95250 w 4830965"/>
                <a:gd name="connsiteY5" fmla="*/ 95250 h 1962150"/>
                <a:gd name="connsiteX6" fmla="*/ 95250 w 4830965"/>
                <a:gd name="connsiteY6" fmla="*/ 1876425 h 1962150"/>
                <a:gd name="connsiteX7" fmla="*/ 4726190 w 4830965"/>
                <a:gd name="connsiteY7" fmla="*/ 1876425 h 1962150"/>
                <a:gd name="connsiteX8" fmla="*/ 4726190 w 4830965"/>
                <a:gd name="connsiteY8" fmla="*/ 95250 h 1962150"/>
                <a:gd name="connsiteX9" fmla="*/ 95250 w 4830965"/>
                <a:gd name="connsiteY9" fmla="*/ 95250 h 196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30965" h="1962150">
                  <a:moveTo>
                    <a:pt x="0" y="0"/>
                  </a:moveTo>
                  <a:lnTo>
                    <a:pt x="4830965" y="0"/>
                  </a:lnTo>
                  <a:lnTo>
                    <a:pt x="4830965" y="1962150"/>
                  </a:lnTo>
                  <a:lnTo>
                    <a:pt x="0" y="1962150"/>
                  </a:lnTo>
                  <a:lnTo>
                    <a:pt x="0" y="0"/>
                  </a:lnTo>
                  <a:close/>
                  <a:moveTo>
                    <a:pt x="95250" y="95250"/>
                  </a:moveTo>
                  <a:lnTo>
                    <a:pt x="95250" y="1876425"/>
                  </a:lnTo>
                  <a:lnTo>
                    <a:pt x="4726190" y="1876425"/>
                  </a:lnTo>
                  <a:lnTo>
                    <a:pt x="4726190" y="95250"/>
                  </a:lnTo>
                  <a:lnTo>
                    <a:pt x="95250" y="952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0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15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自定义设计方案">
  <a:themeElements>
    <a:clrScheme name="自定义 1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F4C6B"/>
      </a:accent1>
      <a:accent2>
        <a:srgbClr val="D14E5B"/>
      </a:accent2>
      <a:accent3>
        <a:srgbClr val="1F4C6B"/>
      </a:accent3>
      <a:accent4>
        <a:srgbClr val="D14E5B"/>
      </a:accent4>
      <a:accent5>
        <a:srgbClr val="1F4C6B"/>
      </a:accent5>
      <a:accent6>
        <a:srgbClr val="D14E5B"/>
      </a:accent6>
      <a:hlink>
        <a:srgbClr val="1F4C6B"/>
      </a:hlink>
      <a:folHlink>
        <a:srgbClr val="D14E5B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2915</Words>
  <Application>Microsoft Office PowerPoint</Application>
  <PresentationFormat>自定义</PresentationFormat>
  <Paragraphs>247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6" baseType="lpstr">
      <vt:lpstr>맑은 고딕</vt:lpstr>
      <vt:lpstr>Meiryo</vt:lpstr>
      <vt:lpstr>宋体</vt:lpstr>
      <vt:lpstr>微软雅黑</vt:lpstr>
      <vt:lpstr>Arial</vt:lpstr>
      <vt:lpstr>Calibri</vt:lpstr>
      <vt:lpstr>Calibri Light</vt:lpstr>
      <vt:lpstr>Impact</vt:lpstr>
      <vt:lpstr>Open Sans</vt:lpstr>
      <vt:lpstr>Open Sans Light</vt:lpstr>
      <vt:lpstr>Times New Roman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>http:/www.ypppt.com</cp:keywords>
  <dc:description>http://www.ypppt.com/</dc:description>
  <cp:lastModifiedBy/>
  <cp:revision>1</cp:revision>
  <dcterms:created xsi:type="dcterms:W3CDTF">2016-11-23T15:52:47Z</dcterms:created>
  <dcterms:modified xsi:type="dcterms:W3CDTF">2022-06-12T02:57:36Z</dcterms:modified>
</cp:coreProperties>
</file>