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23.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tags/tag24.xml" ContentType="application/vnd.openxmlformats-officedocument.presentationml.tags+xml"/>
  <Override PartName="/ppt/notesSlides/notesSlide5.xml" ContentType="application/vnd.openxmlformats-officedocument.presentationml.notesSlide+xml"/>
  <Override PartName="/ppt/theme/themeOverride6.xml" ContentType="application/vnd.openxmlformats-officedocument.themeOverride+xml"/>
  <Override PartName="/ppt/tags/tag25.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tags/tag26.xml" ContentType="application/vnd.openxmlformats-officedocument.presentationml.tags+xml"/>
  <Override PartName="/ppt/notesSlides/notesSlide7.xml" ContentType="application/vnd.openxmlformats-officedocument.presentationml.notesSlide+xml"/>
  <Override PartName="/ppt/theme/themeOverride8.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tags/tag34.xml" ContentType="application/vnd.openxmlformats-officedocument.presentationml.tags+xml"/>
  <Override PartName="/ppt/notesSlides/notesSlide9.xml" ContentType="application/vnd.openxmlformats-officedocument.presentationml.notesSlide+xml"/>
  <Override PartName="/ppt/theme/themeOverride10.xml" ContentType="application/vnd.openxmlformats-officedocument.themeOverride+xml"/>
  <Override PartName="/ppt/tags/tag35.xml" ContentType="application/vnd.openxmlformats-officedocument.presentationml.tags+xml"/>
  <Override PartName="/ppt/notesSlides/notesSlide10.xml" ContentType="application/vnd.openxmlformats-officedocument.presentationml.notesSlide+xml"/>
  <Override PartName="/ppt/theme/themeOverride11.xml" ContentType="application/vnd.openxmlformats-officedocument.themeOverride+xml"/>
  <Override PartName="/ppt/tags/tag36.xml" ContentType="application/vnd.openxmlformats-officedocument.presentationml.tags+xml"/>
  <Override PartName="/ppt/notesSlides/notesSlide11.xml" ContentType="application/vnd.openxmlformats-officedocument.presentationml.notesSlide+xml"/>
  <Override PartName="/ppt/theme/themeOverride12.xml" ContentType="application/vnd.openxmlformats-officedocument.themeOverr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2.xml" ContentType="application/vnd.openxmlformats-officedocument.presentationml.notesSlide+xml"/>
  <Override PartName="/ppt/theme/themeOverride13.xml" ContentType="application/vnd.openxmlformats-officedocument.themeOverride+xml"/>
  <Override PartName="/ppt/tags/tag44.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tags/tag45.xml" ContentType="application/vnd.openxmlformats-officedocument.presentationml.tags+xml"/>
  <Override PartName="/ppt/notesSlides/notesSlide14.xml" ContentType="application/vnd.openxmlformats-officedocument.presentationml.notesSlide+xml"/>
  <Override PartName="/ppt/theme/themeOverride15.xml" ContentType="application/vnd.openxmlformats-officedocument.themeOverride+xml"/>
  <Override PartName="/ppt/tags/tag46.xml" ContentType="application/vnd.openxmlformats-officedocument.presentationml.tags+xml"/>
  <Override PartName="/ppt/notesSlides/notesSlide15.xml" ContentType="application/vnd.openxmlformats-officedocument.presentationml.notesSlide+xml"/>
  <Override PartName="/ppt/theme/themeOverride16.xml" ContentType="application/vnd.openxmlformats-officedocument.themeOverride+xml"/>
  <Override PartName="/ppt/tags/tag47.xml" ContentType="application/vnd.openxmlformats-officedocument.presentationml.tags+xml"/>
  <Override PartName="/ppt/notesSlides/notesSlide16.xml" ContentType="application/vnd.openxmlformats-officedocument.presentationml.notesSlide+xml"/>
  <Override PartName="/ppt/theme/themeOverride17.xml" ContentType="application/vnd.openxmlformats-officedocument.themeOverr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7.xml" ContentType="application/vnd.openxmlformats-officedocument.presentationml.notesSlide+xml"/>
  <Override PartName="/ppt/theme/themeOverride18.xml" ContentType="application/vnd.openxmlformats-officedocument.themeOverride+xml"/>
  <Override PartName="/ppt/tags/tag55.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tags/tag56.xml" ContentType="application/vnd.openxmlformats-officedocument.presentationml.tags+xml"/>
  <Override PartName="/ppt/notesSlides/notesSlide19.xml" ContentType="application/vnd.openxmlformats-officedocument.presentationml.notesSlide+xml"/>
  <Override PartName="/ppt/theme/themeOverride20.xml" ContentType="application/vnd.openxmlformats-officedocument.themeOverride+xml"/>
  <Override PartName="/ppt/tags/tag57.xml" ContentType="application/vnd.openxmlformats-officedocument.presentationml.tags+xml"/>
  <Override PartName="/ppt/notesSlides/notesSlide20.xml" ContentType="application/vnd.openxmlformats-officedocument.presentationml.notesSlide+xml"/>
  <Override PartName="/ppt/theme/themeOverride21.xml" ContentType="application/vnd.openxmlformats-officedocument.themeOverride+xml"/>
  <Override PartName="/ppt/tags/tag58.xml" ContentType="application/vnd.openxmlformats-officedocument.presentationml.tags+xml"/>
  <Override PartName="/ppt/notesSlides/notesSlide21.xml" ContentType="application/vnd.openxmlformats-officedocument.presentationml.notesSlide+xml"/>
  <Override PartName="/ppt/theme/themeOverride22.xml" ContentType="application/vnd.openxmlformats-officedocument.themeOverride+xml"/>
  <Override PartName="/ppt/tags/tag59.xml" ContentType="application/vnd.openxmlformats-officedocument.presentationml.tags+xml"/>
  <Override PartName="/ppt/notesSlides/notesSlide22.xml" ContentType="application/vnd.openxmlformats-officedocument.presentationml.notesSlide+xml"/>
  <Override PartName="/ppt/theme/themeOverride23.xml" ContentType="application/vnd.openxmlformats-officedocument.themeOverride+xml"/>
  <Override PartName="/ppt/tags/tag60.xml" ContentType="application/vnd.openxmlformats-officedocument.presentationml.tags+xml"/>
  <Override PartName="/ppt/tags/tag6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9" r:id="rId4"/>
    <p:sldId id="260" r:id="rId5"/>
    <p:sldId id="264" r:id="rId6"/>
    <p:sldId id="267" r:id="rId7"/>
    <p:sldId id="265" r:id="rId8"/>
    <p:sldId id="266" r:id="rId9"/>
    <p:sldId id="263" r:id="rId10"/>
    <p:sldId id="272" r:id="rId11"/>
    <p:sldId id="271" r:id="rId12"/>
    <p:sldId id="270" r:id="rId13"/>
    <p:sldId id="262" r:id="rId14"/>
    <p:sldId id="269" r:id="rId15"/>
    <p:sldId id="276" r:id="rId16"/>
    <p:sldId id="275" r:id="rId17"/>
    <p:sldId id="274" r:id="rId18"/>
    <p:sldId id="261" r:id="rId19"/>
    <p:sldId id="273" r:id="rId20"/>
    <p:sldId id="279" r:id="rId21"/>
    <p:sldId id="278" r:id="rId22"/>
    <p:sldId id="280" r:id="rId23"/>
    <p:sldId id="277" r:id="rId24"/>
    <p:sldId id="281" r:id="rId25"/>
    <p:sldId id="282"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F49E58-B9D4-4494-9B84-9AD6585DCE9B}" type="datetimeFigureOut">
              <a:rPr lang="zh-CN" altLang="en-US" smtClean="0"/>
              <a:t>2021/1/29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0A675A-0A9C-46D7-A199-D264F6021F7F}" type="slidenum">
              <a:rPr lang="zh-CN" altLang="en-US" smtClean="0"/>
              <a:t>‹#›</a:t>
            </a:fld>
            <a:endParaRPr lang="zh-CN" altLang="en-US"/>
          </a:p>
        </p:txBody>
      </p:sp>
    </p:spTree>
    <p:extLst>
      <p:ext uri="{BB962C8B-B14F-4D97-AF65-F5344CB8AC3E}">
        <p14:creationId xmlns:p14="http://schemas.microsoft.com/office/powerpoint/2010/main" val="3307222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a:t>
            </a:fld>
            <a:endParaRPr lang="zh-CN" altLang="en-US"/>
          </a:p>
        </p:txBody>
      </p:sp>
    </p:spTree>
    <p:extLst>
      <p:ext uri="{BB962C8B-B14F-4D97-AF65-F5344CB8AC3E}">
        <p14:creationId xmlns:p14="http://schemas.microsoft.com/office/powerpoint/2010/main" val="960816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10</a:t>
            </a:fld>
            <a:endParaRPr lang="zh-CN" altLang="en-US"/>
          </a:p>
        </p:txBody>
      </p:sp>
    </p:spTree>
    <p:extLst>
      <p:ext uri="{BB962C8B-B14F-4D97-AF65-F5344CB8AC3E}">
        <p14:creationId xmlns:p14="http://schemas.microsoft.com/office/powerpoint/2010/main" val="594569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11</a:t>
            </a:fld>
            <a:endParaRPr lang="zh-CN" altLang="en-US"/>
          </a:p>
        </p:txBody>
      </p:sp>
    </p:spTree>
    <p:extLst>
      <p:ext uri="{BB962C8B-B14F-4D97-AF65-F5344CB8AC3E}">
        <p14:creationId xmlns:p14="http://schemas.microsoft.com/office/powerpoint/2010/main" val="294569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12</a:t>
            </a:fld>
            <a:endParaRPr lang="zh-CN" altLang="en-US"/>
          </a:p>
        </p:txBody>
      </p:sp>
    </p:spTree>
    <p:extLst>
      <p:ext uri="{BB962C8B-B14F-4D97-AF65-F5344CB8AC3E}">
        <p14:creationId xmlns:p14="http://schemas.microsoft.com/office/powerpoint/2010/main" val="1621610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13</a:t>
            </a:fld>
            <a:endParaRPr lang="zh-CN" altLang="en-US"/>
          </a:p>
        </p:txBody>
      </p:sp>
    </p:spTree>
    <p:extLst>
      <p:ext uri="{BB962C8B-B14F-4D97-AF65-F5344CB8AC3E}">
        <p14:creationId xmlns:p14="http://schemas.microsoft.com/office/powerpoint/2010/main" val="1893756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14</a:t>
            </a:fld>
            <a:endParaRPr lang="zh-CN" altLang="en-US"/>
          </a:p>
        </p:txBody>
      </p:sp>
    </p:spTree>
    <p:extLst>
      <p:ext uri="{BB962C8B-B14F-4D97-AF65-F5344CB8AC3E}">
        <p14:creationId xmlns:p14="http://schemas.microsoft.com/office/powerpoint/2010/main" val="24704940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15</a:t>
            </a:fld>
            <a:endParaRPr lang="zh-CN" altLang="en-US"/>
          </a:p>
        </p:txBody>
      </p:sp>
    </p:spTree>
    <p:extLst>
      <p:ext uri="{BB962C8B-B14F-4D97-AF65-F5344CB8AC3E}">
        <p14:creationId xmlns:p14="http://schemas.microsoft.com/office/powerpoint/2010/main" val="739199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16</a:t>
            </a:fld>
            <a:endParaRPr lang="zh-CN" altLang="en-US"/>
          </a:p>
        </p:txBody>
      </p:sp>
    </p:spTree>
    <p:extLst>
      <p:ext uri="{BB962C8B-B14F-4D97-AF65-F5344CB8AC3E}">
        <p14:creationId xmlns:p14="http://schemas.microsoft.com/office/powerpoint/2010/main" val="35910202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17</a:t>
            </a:fld>
            <a:endParaRPr lang="zh-CN" altLang="en-US"/>
          </a:p>
        </p:txBody>
      </p:sp>
    </p:spTree>
    <p:extLst>
      <p:ext uri="{BB962C8B-B14F-4D97-AF65-F5344CB8AC3E}">
        <p14:creationId xmlns:p14="http://schemas.microsoft.com/office/powerpoint/2010/main" val="3554713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18</a:t>
            </a:fld>
            <a:endParaRPr lang="zh-CN" altLang="en-US"/>
          </a:p>
        </p:txBody>
      </p:sp>
    </p:spTree>
    <p:extLst>
      <p:ext uri="{BB962C8B-B14F-4D97-AF65-F5344CB8AC3E}">
        <p14:creationId xmlns:p14="http://schemas.microsoft.com/office/powerpoint/2010/main" val="26100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19</a:t>
            </a:fld>
            <a:endParaRPr lang="zh-CN" altLang="en-US"/>
          </a:p>
        </p:txBody>
      </p:sp>
    </p:spTree>
    <p:extLst>
      <p:ext uri="{BB962C8B-B14F-4D97-AF65-F5344CB8AC3E}">
        <p14:creationId xmlns:p14="http://schemas.microsoft.com/office/powerpoint/2010/main" val="3812330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2</a:t>
            </a:fld>
            <a:endParaRPr lang="zh-CN" altLang="en-US"/>
          </a:p>
        </p:txBody>
      </p:sp>
    </p:spTree>
    <p:extLst>
      <p:ext uri="{BB962C8B-B14F-4D97-AF65-F5344CB8AC3E}">
        <p14:creationId xmlns:p14="http://schemas.microsoft.com/office/powerpoint/2010/main" val="1823579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20</a:t>
            </a:fld>
            <a:endParaRPr lang="zh-CN" altLang="en-US"/>
          </a:p>
        </p:txBody>
      </p:sp>
    </p:spTree>
    <p:extLst>
      <p:ext uri="{BB962C8B-B14F-4D97-AF65-F5344CB8AC3E}">
        <p14:creationId xmlns:p14="http://schemas.microsoft.com/office/powerpoint/2010/main" val="22859906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21</a:t>
            </a:fld>
            <a:endParaRPr lang="zh-CN" altLang="en-US"/>
          </a:p>
        </p:txBody>
      </p:sp>
    </p:spTree>
    <p:extLst>
      <p:ext uri="{BB962C8B-B14F-4D97-AF65-F5344CB8AC3E}">
        <p14:creationId xmlns:p14="http://schemas.microsoft.com/office/powerpoint/2010/main" val="622209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22</a:t>
            </a:fld>
            <a:endParaRPr lang="zh-CN" altLang="en-US"/>
          </a:p>
        </p:txBody>
      </p:sp>
    </p:spTree>
    <p:extLst>
      <p:ext uri="{BB962C8B-B14F-4D97-AF65-F5344CB8AC3E}">
        <p14:creationId xmlns:p14="http://schemas.microsoft.com/office/powerpoint/2010/main" val="12078600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23</a:t>
            </a:fld>
            <a:endParaRPr lang="zh-CN" altLang="en-US"/>
          </a:p>
        </p:txBody>
      </p:sp>
    </p:spTree>
    <p:extLst>
      <p:ext uri="{BB962C8B-B14F-4D97-AF65-F5344CB8AC3E}">
        <p14:creationId xmlns:p14="http://schemas.microsoft.com/office/powerpoint/2010/main" val="1830307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0832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3</a:t>
            </a:fld>
            <a:endParaRPr lang="zh-CN" altLang="en-US"/>
          </a:p>
        </p:txBody>
      </p:sp>
    </p:spTree>
    <p:extLst>
      <p:ext uri="{BB962C8B-B14F-4D97-AF65-F5344CB8AC3E}">
        <p14:creationId xmlns:p14="http://schemas.microsoft.com/office/powerpoint/2010/main" val="617723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4</a:t>
            </a:fld>
            <a:endParaRPr lang="zh-CN" altLang="en-US"/>
          </a:p>
        </p:txBody>
      </p:sp>
    </p:spTree>
    <p:extLst>
      <p:ext uri="{BB962C8B-B14F-4D97-AF65-F5344CB8AC3E}">
        <p14:creationId xmlns:p14="http://schemas.microsoft.com/office/powerpoint/2010/main" val="1460709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5</a:t>
            </a:fld>
            <a:endParaRPr lang="zh-CN" altLang="en-US"/>
          </a:p>
        </p:txBody>
      </p:sp>
    </p:spTree>
    <p:extLst>
      <p:ext uri="{BB962C8B-B14F-4D97-AF65-F5344CB8AC3E}">
        <p14:creationId xmlns:p14="http://schemas.microsoft.com/office/powerpoint/2010/main" val="1673850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6</a:t>
            </a:fld>
            <a:endParaRPr lang="zh-CN" altLang="en-US"/>
          </a:p>
        </p:txBody>
      </p:sp>
    </p:spTree>
    <p:extLst>
      <p:ext uri="{BB962C8B-B14F-4D97-AF65-F5344CB8AC3E}">
        <p14:creationId xmlns:p14="http://schemas.microsoft.com/office/powerpoint/2010/main" val="3130160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7</a:t>
            </a:fld>
            <a:endParaRPr lang="zh-CN" altLang="en-US"/>
          </a:p>
        </p:txBody>
      </p:sp>
    </p:spTree>
    <p:extLst>
      <p:ext uri="{BB962C8B-B14F-4D97-AF65-F5344CB8AC3E}">
        <p14:creationId xmlns:p14="http://schemas.microsoft.com/office/powerpoint/2010/main" val="2485295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8</a:t>
            </a:fld>
            <a:endParaRPr lang="zh-CN" altLang="en-US"/>
          </a:p>
        </p:txBody>
      </p:sp>
    </p:spTree>
    <p:extLst>
      <p:ext uri="{BB962C8B-B14F-4D97-AF65-F5344CB8AC3E}">
        <p14:creationId xmlns:p14="http://schemas.microsoft.com/office/powerpoint/2010/main" val="2657188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0A675A-0A9C-46D7-A199-D264F6021F7F}" type="slidenum">
              <a:rPr lang="zh-CN" altLang="en-US" smtClean="0"/>
              <a:t>9</a:t>
            </a:fld>
            <a:endParaRPr lang="zh-CN" altLang="en-US"/>
          </a:p>
        </p:txBody>
      </p:sp>
    </p:spTree>
    <p:extLst>
      <p:ext uri="{BB962C8B-B14F-4D97-AF65-F5344CB8AC3E}">
        <p14:creationId xmlns:p14="http://schemas.microsoft.com/office/powerpoint/2010/main" val="1032842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177181726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425161726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292892246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681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608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5215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577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921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7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735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115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425080247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50333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4432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1771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262943048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80935922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302693629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222035239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173265710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266296665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3543A4F-CD89-4727-BC25-A95C87AABDA2}" type="datetimeFigureOut">
              <a:rPr lang="zh-CN" altLang="en-US" smtClean="0"/>
              <a:t>2021/1/29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358876480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6F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543A4F-CD89-4727-BC25-A95C87AABDA2}" type="datetimeFigureOut">
              <a:rPr lang="zh-CN" altLang="en-US" smtClean="0"/>
              <a:t>2021/1/29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593F97-3570-412E-9AE2-442B4B2E00D9}" type="slidenum">
              <a:rPr lang="zh-CN" altLang="en-US" smtClean="0"/>
              <a:t>‹#›</a:t>
            </a:fld>
            <a:endParaRPr lang="zh-CN" altLang="en-US"/>
          </a:p>
        </p:txBody>
      </p:sp>
    </p:spTree>
    <p:extLst>
      <p:ext uri="{BB962C8B-B14F-4D97-AF65-F5344CB8AC3E}">
        <p14:creationId xmlns:p14="http://schemas.microsoft.com/office/powerpoint/2010/main" val="509182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advTm="3000"/>
    </mc:Choice>
    <mc:Fallback xmlns="">
      <p:transition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142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image" Target="../media/image1.jp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hemeOverride" Target="../theme/themeOverride10.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6.xml"/><Relationship Id="rId1" Type="http://schemas.openxmlformats.org/officeDocument/2006/relationships/themeOverride" Target="../theme/themeOverride1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hemeOverride" Target="../theme/themeOverride12.xml"/><Relationship Id="rId6" Type="http://schemas.openxmlformats.org/officeDocument/2006/relationships/tags" Target="../tags/tag41.xml"/><Relationship Id="rId11" Type="http://schemas.openxmlformats.org/officeDocument/2006/relationships/image" Target="../media/image3.jpg"/><Relationship Id="rId5" Type="http://schemas.openxmlformats.org/officeDocument/2006/relationships/tags" Target="../tags/tag40.xml"/><Relationship Id="rId10" Type="http://schemas.openxmlformats.org/officeDocument/2006/relationships/notesSlide" Target="../notesSlides/notesSlide12.xml"/><Relationship Id="rId4" Type="http://schemas.openxmlformats.org/officeDocument/2006/relationships/tags" Target="../tags/tag39.xml"/><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4.xml"/><Relationship Id="rId1" Type="http://schemas.openxmlformats.org/officeDocument/2006/relationships/themeOverride" Target="../theme/themeOverride13.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5.xml"/><Relationship Id="rId1" Type="http://schemas.openxmlformats.org/officeDocument/2006/relationships/themeOverride" Target="../theme/themeOverride14.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6.xml"/><Relationship Id="rId1" Type="http://schemas.openxmlformats.org/officeDocument/2006/relationships/themeOverride" Target="../theme/themeOverride15.xml"/><Relationship Id="rId5" Type="http://schemas.openxmlformats.org/officeDocument/2006/relationships/image" Target="../media/image2.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7.xml"/><Relationship Id="rId1" Type="http://schemas.openxmlformats.org/officeDocument/2006/relationships/themeOverride" Target="../theme/themeOverride16.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8" Type="http://schemas.openxmlformats.org/officeDocument/2006/relationships/tags" Target="../tags/tag54.xml"/><Relationship Id="rId3" Type="http://schemas.openxmlformats.org/officeDocument/2006/relationships/tags" Target="../tags/tag49.xml"/><Relationship Id="rId7" Type="http://schemas.openxmlformats.org/officeDocument/2006/relationships/tags" Target="../tags/tag53.xml"/><Relationship Id="rId2" Type="http://schemas.openxmlformats.org/officeDocument/2006/relationships/tags" Target="../tags/tag48.xml"/><Relationship Id="rId1" Type="http://schemas.openxmlformats.org/officeDocument/2006/relationships/themeOverride" Target="../theme/themeOverride17.xml"/><Relationship Id="rId6" Type="http://schemas.openxmlformats.org/officeDocument/2006/relationships/tags" Target="../tags/tag52.xml"/><Relationship Id="rId11" Type="http://schemas.openxmlformats.org/officeDocument/2006/relationships/image" Target="../media/image3.jpg"/><Relationship Id="rId5" Type="http://schemas.openxmlformats.org/officeDocument/2006/relationships/tags" Target="../tags/tag51.xml"/><Relationship Id="rId10" Type="http://schemas.openxmlformats.org/officeDocument/2006/relationships/notesSlide" Target="../notesSlides/notesSlide17.xml"/><Relationship Id="rId4" Type="http://schemas.openxmlformats.org/officeDocument/2006/relationships/tags" Target="../tags/tag50.xml"/><Relationship Id="rId9"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hemeOverride" Target="../theme/themeOverride18.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6.xml"/><Relationship Id="rId1" Type="http://schemas.openxmlformats.org/officeDocument/2006/relationships/themeOverride" Target="../theme/themeOverride19.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slide" Target="slide17.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slide" Target="slide3.xml"/><Relationship Id="rId2" Type="http://schemas.openxmlformats.org/officeDocument/2006/relationships/tags" Target="../tags/tag4.xml"/><Relationship Id="rId16" Type="http://schemas.openxmlformats.org/officeDocument/2006/relationships/image" Target="../media/image2.jpg"/><Relationship Id="rId20" Type="http://schemas.openxmlformats.org/officeDocument/2006/relationships/slide" Target="slide8.xml"/><Relationship Id="rId1" Type="http://schemas.openxmlformats.org/officeDocument/2006/relationships/themeOverride" Target="../theme/themeOverride2.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notesSlide" Target="../notesSlides/notesSlide2.xml"/><Relationship Id="rId10" Type="http://schemas.openxmlformats.org/officeDocument/2006/relationships/tags" Target="../tags/tag12.xml"/><Relationship Id="rId19" Type="http://schemas.openxmlformats.org/officeDocument/2006/relationships/slide" Target="slide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7.xml"/><Relationship Id="rId1" Type="http://schemas.openxmlformats.org/officeDocument/2006/relationships/themeOverride" Target="../theme/themeOverride20.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8.xml"/><Relationship Id="rId1" Type="http://schemas.openxmlformats.org/officeDocument/2006/relationships/themeOverride" Target="../theme/themeOverride21.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9.xml"/><Relationship Id="rId1" Type="http://schemas.openxmlformats.org/officeDocument/2006/relationships/themeOverride" Target="../theme/themeOverride22.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hemeOverride" Target="../theme/themeOverride23.xml"/><Relationship Id="rId6" Type="http://schemas.openxmlformats.org/officeDocument/2006/relationships/image" Target="../media/image1.jpg"/><Relationship Id="rId5" Type="http://schemas.openxmlformats.org/officeDocument/2006/relationships/notesSlide" Target="../notesSlides/notesSlide23.xml"/><Relationship Id="rId4"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2.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hemeOverride" Target="../theme/themeOverride3.xml"/><Relationship Id="rId6" Type="http://schemas.openxmlformats.org/officeDocument/2006/relationships/tags" Target="../tags/tag20.xml"/><Relationship Id="rId11" Type="http://schemas.openxmlformats.org/officeDocument/2006/relationships/image" Target="../media/image3.jpg"/><Relationship Id="rId5" Type="http://schemas.openxmlformats.org/officeDocument/2006/relationships/tags" Target="../tags/tag19.xml"/><Relationship Id="rId10" Type="http://schemas.openxmlformats.org/officeDocument/2006/relationships/notesSlide" Target="../notesSlides/notesSlide3.xml"/><Relationship Id="rId4" Type="http://schemas.openxmlformats.org/officeDocument/2006/relationships/tags" Target="../tags/tag18.xml"/><Relationship Id="rId9"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hemeOverride" Target="../theme/themeOverride4.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4.xml"/><Relationship Id="rId1" Type="http://schemas.openxmlformats.org/officeDocument/2006/relationships/themeOverride" Target="../theme/themeOverride5.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5.xml"/><Relationship Id="rId1" Type="http://schemas.openxmlformats.org/officeDocument/2006/relationships/themeOverride" Target="../theme/themeOverride6.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6.xml"/><Relationship Id="rId1" Type="http://schemas.openxmlformats.org/officeDocument/2006/relationships/themeOverride" Target="../theme/themeOverride7.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hemeOverride" Target="../theme/themeOverride8.xml"/><Relationship Id="rId6" Type="http://schemas.openxmlformats.org/officeDocument/2006/relationships/tags" Target="../tags/tag31.xml"/><Relationship Id="rId11" Type="http://schemas.openxmlformats.org/officeDocument/2006/relationships/image" Target="../media/image3.jpg"/><Relationship Id="rId5" Type="http://schemas.openxmlformats.org/officeDocument/2006/relationships/tags" Target="../tags/tag30.xml"/><Relationship Id="rId10" Type="http://schemas.openxmlformats.org/officeDocument/2006/relationships/notesSlide" Target="../notesSlides/notesSlide8.xml"/><Relationship Id="rId4" Type="http://schemas.openxmlformats.org/officeDocument/2006/relationships/tags" Target="../tags/tag29.xml"/><Relationship Id="rId9"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4.xml"/><Relationship Id="rId1" Type="http://schemas.openxmlformats.org/officeDocument/2006/relationships/themeOverride" Target="../theme/themeOverride9.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2494280" y="1186180"/>
            <a:ext cx="7203440" cy="4485640"/>
          </a:xfrm>
          <a:prstGeom prst="rect">
            <a:avLst/>
          </a:prstGeom>
          <a:solidFill>
            <a:schemeClr val="accent5">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789265" y="1369869"/>
            <a:ext cx="6613470" cy="4118261"/>
          </a:xfrm>
          <a:prstGeom prst="rect">
            <a:avLst/>
          </a:prstGeom>
          <a:solidFill>
            <a:schemeClr val="accent5">
              <a:lumMod val="60000"/>
              <a:lumOff val="40000"/>
              <a:alpha val="3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文本框 2"/>
          <p:cNvSpPr txBox="1"/>
          <p:nvPr>
            <p:custDataLst>
              <p:tags r:id="rId2"/>
            </p:custDataLst>
          </p:nvPr>
        </p:nvSpPr>
        <p:spPr>
          <a:xfrm>
            <a:off x="3720698" y="2033826"/>
            <a:ext cx="4752742" cy="646331"/>
          </a:xfrm>
          <a:prstGeom prst="rect">
            <a:avLst/>
          </a:prstGeom>
          <a:noFill/>
        </p:spPr>
        <p:txBody>
          <a:bodyPr wrap="square" rtlCol="0">
            <a:spAutoFit/>
          </a:bodyPr>
          <a:lstStyle/>
          <a:p>
            <a:pPr algn="ctr"/>
            <a:r>
              <a:rPr lang="en-US" altLang="zh-CN" sz="3600" spc="300" dirty="0">
                <a:solidFill>
                  <a:schemeClr val="accent4"/>
                </a:solidFill>
                <a:cs typeface="+mn-ea"/>
                <a:sym typeface="+mn-lt"/>
              </a:rPr>
              <a:t>BUSINESS REPORT</a:t>
            </a:r>
            <a:endParaRPr lang="zh-CN" altLang="en-US" sz="3600" spc="300" dirty="0">
              <a:solidFill>
                <a:schemeClr val="accent4"/>
              </a:solidFill>
              <a:cs typeface="+mn-ea"/>
              <a:sym typeface="+mn-lt"/>
            </a:endParaRPr>
          </a:p>
        </p:txBody>
      </p:sp>
      <p:sp>
        <p:nvSpPr>
          <p:cNvPr id="12" name="PA_文本框 4"/>
          <p:cNvSpPr txBox="1"/>
          <p:nvPr>
            <p:custDataLst>
              <p:tags r:id="rId3"/>
            </p:custDataLst>
          </p:nvPr>
        </p:nvSpPr>
        <p:spPr>
          <a:xfrm>
            <a:off x="2938378" y="2810095"/>
            <a:ext cx="6327542" cy="923330"/>
          </a:xfrm>
          <a:prstGeom prst="rect">
            <a:avLst/>
          </a:prstGeom>
          <a:noFill/>
        </p:spPr>
        <p:txBody>
          <a:bodyPr wrap="square" rtlCol="0">
            <a:spAutoFit/>
          </a:bodyPr>
          <a:lstStyle/>
          <a:p>
            <a:pPr algn="ctr"/>
            <a:r>
              <a:rPr lang="zh-CN" altLang="en-US" sz="5400" spc="600" dirty="0" smtClean="0">
                <a:solidFill>
                  <a:schemeClr val="tx1">
                    <a:lumMod val="85000"/>
                    <a:lumOff val="15000"/>
                  </a:schemeClr>
                </a:solidFill>
                <a:cs typeface="+mn-ea"/>
                <a:sym typeface="+mn-lt"/>
              </a:rPr>
              <a:t>简约淡雅清新</a:t>
            </a:r>
            <a:endParaRPr lang="zh-CN" altLang="en-US" sz="5400" spc="600" dirty="0">
              <a:solidFill>
                <a:schemeClr val="tx1">
                  <a:lumMod val="85000"/>
                  <a:lumOff val="15000"/>
                </a:schemeClr>
              </a:solidFill>
              <a:cs typeface="+mn-ea"/>
              <a:sym typeface="+mn-lt"/>
            </a:endParaRPr>
          </a:p>
        </p:txBody>
      </p:sp>
      <p:sp>
        <p:nvSpPr>
          <p:cNvPr id="21" name="矩形 20"/>
          <p:cNvSpPr/>
          <p:nvPr/>
        </p:nvSpPr>
        <p:spPr>
          <a:xfrm>
            <a:off x="3019658" y="4029021"/>
            <a:ext cx="6167755" cy="584775"/>
          </a:xfrm>
          <a:prstGeom prst="rect">
            <a:avLst/>
          </a:prstGeom>
          <a:noFill/>
          <a:ln>
            <a:noFill/>
          </a:ln>
        </p:spPr>
        <p:txBody>
          <a:bodyPr wrap="square">
            <a:spAutoFit/>
          </a:bodyPr>
          <a:lstStyle/>
          <a:p>
            <a:pPr algn="ctr"/>
            <a:r>
              <a:rPr lang="zh-CN" altLang="en-US" sz="1600" dirty="0">
                <a:cs typeface="+mn-ea"/>
                <a:sym typeface="+mn-lt"/>
              </a:rPr>
              <a:t>汇报人</a:t>
            </a:r>
            <a:r>
              <a:rPr lang="zh-CN" altLang="en-US" sz="1600" dirty="0" smtClean="0">
                <a:cs typeface="+mn-ea"/>
                <a:sym typeface="+mn-lt"/>
              </a:rPr>
              <a:t>：</a:t>
            </a:r>
            <a:r>
              <a:rPr lang="zh-CN" altLang="en-US" sz="1600" dirty="0">
                <a:cs typeface="+mn-ea"/>
                <a:sym typeface="+mn-lt"/>
              </a:rPr>
              <a:t>优品</a:t>
            </a:r>
            <a:r>
              <a:rPr lang="en-US" altLang="zh-CN" sz="1600" dirty="0" smtClean="0">
                <a:cs typeface="+mn-ea"/>
                <a:sym typeface="+mn-lt"/>
              </a:rPr>
              <a:t>PPT</a:t>
            </a:r>
            <a:endParaRPr lang="en-US" altLang="zh-CN" sz="1600" dirty="0">
              <a:cs typeface="+mn-ea"/>
              <a:sym typeface="+mn-lt"/>
            </a:endParaRPr>
          </a:p>
          <a:p>
            <a:pPr algn="ctr"/>
            <a:r>
              <a:rPr lang="zh-CN" altLang="en-US" sz="1600" dirty="0">
                <a:cs typeface="+mn-ea"/>
                <a:sym typeface="+mn-lt"/>
              </a:rPr>
              <a:t>汇报时间：</a:t>
            </a:r>
            <a:r>
              <a:rPr lang="en-US" altLang="zh-CN" sz="1600" dirty="0">
                <a:cs typeface="+mn-ea"/>
                <a:sym typeface="+mn-lt"/>
              </a:rPr>
              <a:t>XX</a:t>
            </a:r>
            <a:r>
              <a:rPr lang="zh-CN" altLang="en-US" sz="1600" dirty="0">
                <a:cs typeface="+mn-ea"/>
                <a:sym typeface="+mn-lt"/>
              </a:rPr>
              <a:t>年</a:t>
            </a:r>
            <a:r>
              <a:rPr lang="en-US" altLang="zh-CN" sz="1600" dirty="0">
                <a:cs typeface="+mn-ea"/>
                <a:sym typeface="+mn-lt"/>
              </a:rPr>
              <a:t>XX</a:t>
            </a:r>
            <a:r>
              <a:rPr lang="zh-CN" altLang="en-US" sz="1600" dirty="0">
                <a:cs typeface="+mn-ea"/>
                <a:sym typeface="+mn-lt"/>
              </a:rPr>
              <a:t>月</a:t>
            </a:r>
          </a:p>
        </p:txBody>
      </p:sp>
    </p:spTree>
    <p:extLst>
      <p:ext uri="{BB962C8B-B14F-4D97-AF65-F5344CB8AC3E}">
        <p14:creationId xmlns:p14="http://schemas.microsoft.com/office/powerpoint/2010/main" val="205861643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发展前景</a:t>
            </a:r>
          </a:p>
        </p:txBody>
      </p:sp>
      <p:grpSp>
        <p:nvGrpSpPr>
          <p:cNvPr id="7" name="15a5f46a-78a9-40de-b9a7-3f6808f6b84b"/>
          <p:cNvGrpSpPr>
            <a:grpSpLocks noChangeAspect="1"/>
          </p:cNvGrpSpPr>
          <p:nvPr/>
        </p:nvGrpSpPr>
        <p:grpSpPr>
          <a:xfrm>
            <a:off x="1256471" y="1412776"/>
            <a:ext cx="9679058" cy="4927065"/>
            <a:chOff x="873604" y="1069977"/>
            <a:chExt cx="10444793" cy="5316859"/>
          </a:xfrm>
        </p:grpSpPr>
        <p:grpSp>
          <p:nvGrpSpPr>
            <p:cNvPr id="8" name="Group 1"/>
            <p:cNvGrpSpPr/>
            <p:nvPr/>
          </p:nvGrpSpPr>
          <p:grpSpPr>
            <a:xfrm>
              <a:off x="873604" y="1069977"/>
              <a:ext cx="10444793" cy="2717786"/>
              <a:chOff x="414338" y="1202752"/>
              <a:chExt cx="8128166" cy="2717786"/>
            </a:xfrm>
          </p:grpSpPr>
          <p:cxnSp>
            <p:nvCxnSpPr>
              <p:cNvPr id="40" name="îṥļîḑé-Straight Connector 2"/>
              <p:cNvCxnSpPr/>
              <p:nvPr/>
            </p:nvCxnSpPr>
            <p:spPr>
              <a:xfrm>
                <a:off x="1220959" y="1838144"/>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1" name="îṥļîḑé-Straight Connector 3"/>
              <p:cNvCxnSpPr/>
              <p:nvPr/>
            </p:nvCxnSpPr>
            <p:spPr>
              <a:xfrm>
                <a:off x="1220959" y="1303188"/>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2" name="îṥļîḑé-Straight Connector 4"/>
              <p:cNvCxnSpPr/>
              <p:nvPr/>
            </p:nvCxnSpPr>
            <p:spPr>
              <a:xfrm>
                <a:off x="1220959" y="241509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3" name="îṥļîḑé-Straight Connector 5"/>
              <p:cNvCxnSpPr/>
              <p:nvPr/>
            </p:nvCxnSpPr>
            <p:spPr>
              <a:xfrm>
                <a:off x="1220959" y="2979343"/>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44" name="îṥļîḑé-Straight Connector 6"/>
              <p:cNvCxnSpPr/>
              <p:nvPr/>
            </p:nvCxnSpPr>
            <p:spPr>
              <a:xfrm>
                <a:off x="1220959" y="3543592"/>
                <a:ext cx="7321545"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45" name="îṥļîḑé-Rectangle 7"/>
              <p:cNvSpPr/>
              <p:nvPr/>
            </p:nvSpPr>
            <p:spPr>
              <a:xfrm>
                <a:off x="7922612" y="3646921"/>
                <a:ext cx="372716" cy="273617"/>
              </a:xfrm>
              <a:prstGeom prst="rect">
                <a:avLst/>
              </a:prstGeom>
            </p:spPr>
            <p:txBody>
              <a:bodyPr wrap="none">
                <a:normAutofit fontScale="85000" lnSpcReduction="20000"/>
              </a:bodyPr>
              <a:lstStyle/>
              <a:p>
                <a:pPr algn="ctr"/>
                <a:r>
                  <a:rPr lang="en-US" sz="1467"/>
                  <a:t>2018</a:t>
                </a:r>
              </a:p>
            </p:txBody>
          </p:sp>
          <p:sp>
            <p:nvSpPr>
              <p:cNvPr id="46" name="îṥļîḑé-Rectangle 8"/>
              <p:cNvSpPr/>
              <p:nvPr/>
            </p:nvSpPr>
            <p:spPr>
              <a:xfrm>
                <a:off x="7124745" y="3646921"/>
                <a:ext cx="372716" cy="273617"/>
              </a:xfrm>
              <a:prstGeom prst="rect">
                <a:avLst/>
              </a:prstGeom>
            </p:spPr>
            <p:txBody>
              <a:bodyPr wrap="none">
                <a:normAutofit fontScale="85000" lnSpcReduction="20000"/>
              </a:bodyPr>
              <a:lstStyle/>
              <a:p>
                <a:pPr algn="ctr"/>
                <a:r>
                  <a:rPr lang="en-US" sz="1467"/>
                  <a:t>2018</a:t>
                </a:r>
              </a:p>
            </p:txBody>
          </p:sp>
          <p:sp>
            <p:nvSpPr>
              <p:cNvPr id="47" name="îṥļîḑé-Rectangle 9"/>
              <p:cNvSpPr/>
              <p:nvPr/>
            </p:nvSpPr>
            <p:spPr>
              <a:xfrm>
                <a:off x="6330970" y="3646921"/>
                <a:ext cx="372716" cy="273617"/>
              </a:xfrm>
              <a:prstGeom prst="rect">
                <a:avLst/>
              </a:prstGeom>
            </p:spPr>
            <p:txBody>
              <a:bodyPr wrap="none">
                <a:normAutofit fontScale="85000" lnSpcReduction="20000"/>
              </a:bodyPr>
              <a:lstStyle/>
              <a:p>
                <a:pPr algn="ctr"/>
                <a:r>
                  <a:rPr lang="en-US" sz="1467"/>
                  <a:t>2018</a:t>
                </a:r>
              </a:p>
            </p:txBody>
          </p:sp>
          <p:sp>
            <p:nvSpPr>
              <p:cNvPr id="48" name="ïšḻïďê-Rectangle 10"/>
              <p:cNvSpPr/>
              <p:nvPr/>
            </p:nvSpPr>
            <p:spPr>
              <a:xfrm>
                <a:off x="5529017" y="3646921"/>
                <a:ext cx="372716" cy="273617"/>
              </a:xfrm>
              <a:prstGeom prst="rect">
                <a:avLst/>
              </a:prstGeom>
            </p:spPr>
            <p:txBody>
              <a:bodyPr wrap="none">
                <a:normAutofit fontScale="85000" lnSpcReduction="20000"/>
              </a:bodyPr>
              <a:lstStyle/>
              <a:p>
                <a:pPr algn="ctr"/>
                <a:r>
                  <a:rPr lang="en-US" sz="1467"/>
                  <a:t>2018</a:t>
                </a:r>
              </a:p>
            </p:txBody>
          </p:sp>
          <p:sp>
            <p:nvSpPr>
              <p:cNvPr id="49" name="ïšḻïďê-Rectangle 11"/>
              <p:cNvSpPr/>
              <p:nvPr/>
            </p:nvSpPr>
            <p:spPr>
              <a:xfrm>
                <a:off x="4727065" y="3646921"/>
                <a:ext cx="372716" cy="273617"/>
              </a:xfrm>
              <a:prstGeom prst="rect">
                <a:avLst/>
              </a:prstGeom>
            </p:spPr>
            <p:txBody>
              <a:bodyPr wrap="none">
                <a:normAutofit fontScale="85000" lnSpcReduction="20000"/>
              </a:bodyPr>
              <a:lstStyle/>
              <a:p>
                <a:pPr algn="ctr"/>
                <a:r>
                  <a:rPr lang="en-US" sz="1467"/>
                  <a:t>2014</a:t>
                </a:r>
              </a:p>
            </p:txBody>
          </p:sp>
          <p:sp>
            <p:nvSpPr>
              <p:cNvPr id="50" name="ïšḻïďê-Rectangle 12"/>
              <p:cNvSpPr/>
              <p:nvPr/>
            </p:nvSpPr>
            <p:spPr>
              <a:xfrm>
                <a:off x="3925112" y="3646921"/>
                <a:ext cx="372716" cy="273617"/>
              </a:xfrm>
              <a:prstGeom prst="rect">
                <a:avLst/>
              </a:prstGeom>
            </p:spPr>
            <p:txBody>
              <a:bodyPr wrap="none">
                <a:normAutofit fontScale="85000" lnSpcReduction="20000"/>
              </a:bodyPr>
              <a:lstStyle/>
              <a:p>
                <a:pPr algn="ctr"/>
                <a:r>
                  <a:rPr lang="en-US" sz="1467"/>
                  <a:t>2013</a:t>
                </a:r>
              </a:p>
            </p:txBody>
          </p:sp>
          <p:sp>
            <p:nvSpPr>
              <p:cNvPr id="51" name="ïšḻïďê-Rectangle 13"/>
              <p:cNvSpPr/>
              <p:nvPr/>
            </p:nvSpPr>
            <p:spPr>
              <a:xfrm>
                <a:off x="3110459" y="3646921"/>
                <a:ext cx="372716" cy="273617"/>
              </a:xfrm>
              <a:prstGeom prst="rect">
                <a:avLst/>
              </a:prstGeom>
            </p:spPr>
            <p:txBody>
              <a:bodyPr wrap="none">
                <a:normAutofit fontScale="85000" lnSpcReduction="20000"/>
              </a:bodyPr>
              <a:lstStyle/>
              <a:p>
                <a:pPr algn="ctr"/>
                <a:r>
                  <a:rPr lang="en-US" sz="1467"/>
                  <a:t>2012</a:t>
                </a:r>
              </a:p>
            </p:txBody>
          </p:sp>
          <p:sp>
            <p:nvSpPr>
              <p:cNvPr id="52" name="ïšḻïďê-Rectangle 14"/>
              <p:cNvSpPr/>
              <p:nvPr/>
            </p:nvSpPr>
            <p:spPr>
              <a:xfrm>
                <a:off x="2336767" y="3646921"/>
                <a:ext cx="372716" cy="273617"/>
              </a:xfrm>
              <a:prstGeom prst="rect">
                <a:avLst/>
              </a:prstGeom>
            </p:spPr>
            <p:txBody>
              <a:bodyPr wrap="none">
                <a:normAutofit fontScale="85000" lnSpcReduction="20000"/>
              </a:bodyPr>
              <a:lstStyle/>
              <a:p>
                <a:pPr algn="ctr"/>
                <a:r>
                  <a:rPr lang="en-US" sz="1467"/>
                  <a:t>2011</a:t>
                </a:r>
              </a:p>
            </p:txBody>
          </p:sp>
          <p:sp>
            <p:nvSpPr>
              <p:cNvPr id="53" name="ïšḻïďê-Rectangle 15"/>
              <p:cNvSpPr/>
              <p:nvPr/>
            </p:nvSpPr>
            <p:spPr>
              <a:xfrm>
                <a:off x="414338" y="1202752"/>
                <a:ext cx="516699" cy="238764"/>
              </a:xfrm>
              <a:prstGeom prst="rect">
                <a:avLst/>
              </a:prstGeom>
            </p:spPr>
            <p:txBody>
              <a:bodyPr wrap="none">
                <a:normAutofit fontScale="70000" lnSpcReduction="20000"/>
              </a:bodyPr>
              <a:lstStyle/>
              <a:p>
                <a:r>
                  <a:rPr lang="en-US" sz="1467"/>
                  <a:t>100%</a:t>
                </a:r>
              </a:p>
            </p:txBody>
          </p:sp>
          <p:sp>
            <p:nvSpPr>
              <p:cNvPr id="54" name="ïšḻïďê-Rectangle 16"/>
              <p:cNvSpPr/>
              <p:nvPr/>
            </p:nvSpPr>
            <p:spPr>
              <a:xfrm>
                <a:off x="414338" y="1689562"/>
                <a:ext cx="435614" cy="238764"/>
              </a:xfrm>
              <a:prstGeom prst="rect">
                <a:avLst/>
              </a:prstGeom>
            </p:spPr>
            <p:txBody>
              <a:bodyPr wrap="none">
                <a:normAutofit fontScale="70000" lnSpcReduction="20000"/>
              </a:bodyPr>
              <a:lstStyle/>
              <a:p>
                <a:r>
                  <a:rPr lang="en-US" sz="1467"/>
                  <a:t>80%</a:t>
                </a:r>
              </a:p>
            </p:txBody>
          </p:sp>
          <p:sp>
            <p:nvSpPr>
              <p:cNvPr id="55" name="ïšḻïďê-Rectangle 17"/>
              <p:cNvSpPr/>
              <p:nvPr/>
            </p:nvSpPr>
            <p:spPr>
              <a:xfrm>
                <a:off x="414338" y="2239873"/>
                <a:ext cx="435614" cy="238764"/>
              </a:xfrm>
              <a:prstGeom prst="rect">
                <a:avLst/>
              </a:prstGeom>
            </p:spPr>
            <p:txBody>
              <a:bodyPr wrap="none">
                <a:normAutofit fontScale="70000" lnSpcReduction="20000"/>
              </a:bodyPr>
              <a:lstStyle/>
              <a:p>
                <a:r>
                  <a:rPr lang="en-US" sz="1467"/>
                  <a:t>50%</a:t>
                </a:r>
              </a:p>
            </p:txBody>
          </p:sp>
          <p:sp>
            <p:nvSpPr>
              <p:cNvPr id="56" name="ïšḻïďê-Rectangle 18"/>
              <p:cNvSpPr/>
              <p:nvPr/>
            </p:nvSpPr>
            <p:spPr>
              <a:xfrm>
                <a:off x="414338" y="3315095"/>
                <a:ext cx="354529" cy="238764"/>
              </a:xfrm>
              <a:prstGeom prst="rect">
                <a:avLst/>
              </a:prstGeom>
            </p:spPr>
            <p:txBody>
              <a:bodyPr wrap="none">
                <a:normAutofit fontScale="70000" lnSpcReduction="20000"/>
              </a:bodyPr>
              <a:lstStyle/>
              <a:p>
                <a:r>
                  <a:rPr lang="en-US" sz="1467"/>
                  <a:t>0%</a:t>
                </a:r>
              </a:p>
            </p:txBody>
          </p:sp>
          <p:sp>
            <p:nvSpPr>
              <p:cNvPr id="57" name="ïšḻïďê-Rectangle 19"/>
              <p:cNvSpPr/>
              <p:nvPr/>
            </p:nvSpPr>
            <p:spPr>
              <a:xfrm>
                <a:off x="414338" y="2777484"/>
                <a:ext cx="435614" cy="238764"/>
              </a:xfrm>
              <a:prstGeom prst="rect">
                <a:avLst/>
              </a:prstGeom>
            </p:spPr>
            <p:txBody>
              <a:bodyPr wrap="none">
                <a:normAutofit fontScale="70000" lnSpcReduction="20000"/>
              </a:bodyPr>
              <a:lstStyle/>
              <a:p>
                <a:r>
                  <a:rPr lang="en-US" sz="1467"/>
                  <a:t>30%</a:t>
                </a:r>
              </a:p>
            </p:txBody>
          </p:sp>
          <p:sp>
            <p:nvSpPr>
              <p:cNvPr id="58" name="ïšḻïďê-Rectangle 20"/>
              <p:cNvSpPr/>
              <p:nvPr/>
            </p:nvSpPr>
            <p:spPr>
              <a:xfrm>
                <a:off x="1533853" y="3646921"/>
                <a:ext cx="372716" cy="273617"/>
              </a:xfrm>
              <a:prstGeom prst="rect">
                <a:avLst/>
              </a:prstGeom>
            </p:spPr>
            <p:txBody>
              <a:bodyPr wrap="none">
                <a:normAutofit fontScale="85000" lnSpcReduction="20000"/>
              </a:bodyPr>
              <a:lstStyle/>
              <a:p>
                <a:pPr algn="ctr"/>
                <a:r>
                  <a:rPr lang="en-US" sz="1467"/>
                  <a:t>2010</a:t>
                </a:r>
              </a:p>
            </p:txBody>
          </p:sp>
        </p:grpSp>
        <p:sp>
          <p:nvSpPr>
            <p:cNvPr id="9" name="ïšḻïďê-Rectangle: Rounded Corners 21"/>
            <p:cNvSpPr/>
            <p:nvPr/>
          </p:nvSpPr>
          <p:spPr>
            <a:xfrm>
              <a:off x="236539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0" name="ïšḻïďê-Rectangle: Rounded Corners 22"/>
            <p:cNvSpPr/>
            <p:nvPr/>
          </p:nvSpPr>
          <p:spPr>
            <a:xfrm>
              <a:off x="2185875" y="2620933"/>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50%</a:t>
              </a:r>
            </a:p>
          </p:txBody>
        </p:sp>
        <p:sp>
          <p:nvSpPr>
            <p:cNvPr id="11" name="ïšḻïďê-Rectangle: Rounded Corners 23"/>
            <p:cNvSpPr/>
            <p:nvPr/>
          </p:nvSpPr>
          <p:spPr>
            <a:xfrm>
              <a:off x="3390656"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2" name="ïšḻïďê-Rectangle: Rounded Corners 24"/>
            <p:cNvSpPr/>
            <p:nvPr/>
          </p:nvSpPr>
          <p:spPr>
            <a:xfrm>
              <a:off x="3211140" y="2256097"/>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60%</a:t>
              </a:r>
            </a:p>
          </p:txBody>
        </p:sp>
        <p:sp>
          <p:nvSpPr>
            <p:cNvPr id="13" name="ïšḻïďê-Rectangle: Rounded Corners 25"/>
            <p:cNvSpPr/>
            <p:nvPr/>
          </p:nvSpPr>
          <p:spPr>
            <a:xfrm>
              <a:off x="4415921"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 name="ïšḻïďê-Rectangle: Rounded Corners 26"/>
            <p:cNvSpPr/>
            <p:nvPr/>
          </p:nvSpPr>
          <p:spPr>
            <a:xfrm>
              <a:off x="4236405" y="2517013"/>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55%</a:t>
              </a:r>
            </a:p>
          </p:txBody>
        </p:sp>
        <p:sp>
          <p:nvSpPr>
            <p:cNvPr id="15" name="ïšḻïďê-Rectangle: Rounded Corners 27"/>
            <p:cNvSpPr/>
            <p:nvPr/>
          </p:nvSpPr>
          <p:spPr>
            <a:xfrm>
              <a:off x="544118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ïšḻïďê-Rectangle: Rounded Corners 28"/>
            <p:cNvSpPr/>
            <p:nvPr/>
          </p:nvSpPr>
          <p:spPr>
            <a:xfrm>
              <a:off x="5261669" y="1951828"/>
              <a:ext cx="693905" cy="693907"/>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80%</a:t>
              </a:r>
            </a:p>
          </p:txBody>
        </p:sp>
        <p:sp>
          <p:nvSpPr>
            <p:cNvPr id="17" name="ïšḻïďê-Rectangle: Rounded Corners 29"/>
            <p:cNvSpPr/>
            <p:nvPr/>
          </p:nvSpPr>
          <p:spPr>
            <a:xfrm>
              <a:off x="6466450"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 name="ïšḻïďê-Rectangle: Rounded Corners 30"/>
            <p:cNvSpPr/>
            <p:nvPr/>
          </p:nvSpPr>
          <p:spPr>
            <a:xfrm>
              <a:off x="6286934" y="2285223"/>
              <a:ext cx="693905" cy="693907"/>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62%</a:t>
              </a:r>
            </a:p>
          </p:txBody>
        </p:sp>
        <p:sp>
          <p:nvSpPr>
            <p:cNvPr id="19" name="ïšḻïďê-Rectangle: Rounded Corners 31"/>
            <p:cNvSpPr/>
            <p:nvPr/>
          </p:nvSpPr>
          <p:spPr>
            <a:xfrm>
              <a:off x="7491715"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0" name="ïšḻïďê-Rectangle: Rounded Corners 32"/>
            <p:cNvSpPr/>
            <p:nvPr/>
          </p:nvSpPr>
          <p:spPr>
            <a:xfrm>
              <a:off x="7312199" y="2160328"/>
              <a:ext cx="693905" cy="693907"/>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70%</a:t>
              </a:r>
            </a:p>
          </p:txBody>
        </p:sp>
        <p:sp>
          <p:nvSpPr>
            <p:cNvPr id="21" name="ïšḻïďê-Rectangle: Rounded Corners 33"/>
            <p:cNvSpPr/>
            <p:nvPr/>
          </p:nvSpPr>
          <p:spPr>
            <a:xfrm>
              <a:off x="8516979"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 name="ïšḻïďê-Rectangle: Rounded Corners 34"/>
            <p:cNvSpPr/>
            <p:nvPr/>
          </p:nvSpPr>
          <p:spPr>
            <a:xfrm>
              <a:off x="8337463" y="2000786"/>
              <a:ext cx="693905" cy="69390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80%</a:t>
              </a:r>
            </a:p>
          </p:txBody>
        </p:sp>
        <p:sp>
          <p:nvSpPr>
            <p:cNvPr id="23" name="ïšḻïďê-Rectangle: Rounded Corners 35"/>
            <p:cNvSpPr/>
            <p:nvPr/>
          </p:nvSpPr>
          <p:spPr>
            <a:xfrm>
              <a:off x="9542248"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4" name="ïšḻïďê-Rectangle: Rounded Corners 36"/>
            <p:cNvSpPr/>
            <p:nvPr/>
          </p:nvSpPr>
          <p:spPr>
            <a:xfrm>
              <a:off x="9362732" y="2611614"/>
              <a:ext cx="693905" cy="69390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50%</a:t>
              </a:r>
            </a:p>
          </p:txBody>
        </p:sp>
        <p:sp>
          <p:nvSpPr>
            <p:cNvPr id="25" name="ïšḻïďê-Rectangle: Rounded Corners 37"/>
            <p:cNvSpPr/>
            <p:nvPr/>
          </p:nvSpPr>
          <p:spPr>
            <a:xfrm>
              <a:off x="10567517" y="1536835"/>
              <a:ext cx="370082" cy="2853170"/>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6" name="ïšḻïďê-Rectangle: Rounded Corners 38"/>
            <p:cNvSpPr/>
            <p:nvPr/>
          </p:nvSpPr>
          <p:spPr>
            <a:xfrm>
              <a:off x="10388001" y="2984278"/>
              <a:ext cx="693905" cy="69390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b" anchorCtr="0">
              <a:normAutofit/>
            </a:bodyPr>
            <a:lstStyle/>
            <a:p>
              <a:pPr algn="ctr"/>
              <a:r>
                <a:rPr lang="en-US" sz="1333">
                  <a:solidFill>
                    <a:srgbClr val="FFFFFF"/>
                  </a:solidFill>
                </a:rPr>
                <a:t>40%</a:t>
              </a:r>
            </a:p>
          </p:txBody>
        </p:sp>
        <p:grpSp>
          <p:nvGrpSpPr>
            <p:cNvPr id="27" name="Group 43"/>
            <p:cNvGrpSpPr/>
            <p:nvPr/>
          </p:nvGrpSpPr>
          <p:grpSpPr>
            <a:xfrm>
              <a:off x="1876614" y="4994086"/>
              <a:ext cx="8438773" cy="1392750"/>
              <a:chOff x="803412" y="5293165"/>
              <a:chExt cx="8438773" cy="1392750"/>
            </a:xfrm>
          </p:grpSpPr>
          <p:grpSp>
            <p:nvGrpSpPr>
              <p:cNvPr id="28" name="Group 44"/>
              <p:cNvGrpSpPr/>
              <p:nvPr/>
            </p:nvGrpSpPr>
            <p:grpSpPr>
              <a:xfrm>
                <a:off x="803412" y="5293165"/>
                <a:ext cx="1985056" cy="1392750"/>
                <a:chOff x="936679" y="2974427"/>
                <a:chExt cx="2814700" cy="1392750"/>
              </a:xfrm>
            </p:grpSpPr>
            <p:sp>
              <p:nvSpPr>
                <p:cNvPr id="38" name="ïšḻïďê-TextBox 54"/>
                <p:cNvSpPr txBox="1"/>
                <p:nvPr/>
              </p:nvSpPr>
              <p:spPr>
                <a:xfrm>
                  <a:off x="936679" y="3474930"/>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endParaRPr>
                </a:p>
              </p:txBody>
            </p:sp>
            <p:sp>
              <p:nvSpPr>
                <p:cNvPr id="39" name="ïšḻïďê-Rectangle 55"/>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1"/>
                      </a:solidFill>
                    </a:rPr>
                    <a:t>标题文本预设</a:t>
                  </a:r>
                </a:p>
              </p:txBody>
            </p:sp>
          </p:grpSp>
          <p:grpSp>
            <p:nvGrpSpPr>
              <p:cNvPr id="29" name="Group 45"/>
              <p:cNvGrpSpPr/>
              <p:nvPr/>
            </p:nvGrpSpPr>
            <p:grpSpPr>
              <a:xfrm>
                <a:off x="2954651" y="5293165"/>
                <a:ext cx="1985056" cy="1392750"/>
                <a:chOff x="936679" y="2974427"/>
                <a:chExt cx="2814700" cy="1392750"/>
              </a:xfrm>
            </p:grpSpPr>
            <p:sp>
              <p:nvSpPr>
                <p:cNvPr id="36" name="ïšḻïďê-TextBox 52"/>
                <p:cNvSpPr txBox="1"/>
                <p:nvPr/>
              </p:nvSpPr>
              <p:spPr>
                <a:xfrm>
                  <a:off x="936679" y="3474930"/>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endParaRPr>
                </a:p>
              </p:txBody>
            </p:sp>
            <p:sp>
              <p:nvSpPr>
                <p:cNvPr id="37" name="ïšḻïďê-Rectangle 53"/>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2"/>
                      </a:solidFill>
                    </a:rPr>
                    <a:t>标题文本预设</a:t>
                  </a:r>
                </a:p>
              </p:txBody>
            </p:sp>
          </p:grpSp>
          <p:grpSp>
            <p:nvGrpSpPr>
              <p:cNvPr id="30" name="Group 46"/>
              <p:cNvGrpSpPr/>
              <p:nvPr/>
            </p:nvGrpSpPr>
            <p:grpSpPr>
              <a:xfrm>
                <a:off x="5105890" y="5293165"/>
                <a:ext cx="1985056" cy="1392750"/>
                <a:chOff x="936679" y="2974427"/>
                <a:chExt cx="2814700" cy="1392750"/>
              </a:xfrm>
            </p:grpSpPr>
            <p:sp>
              <p:nvSpPr>
                <p:cNvPr id="34" name="ïšḻïďê-TextBox 50"/>
                <p:cNvSpPr txBox="1"/>
                <p:nvPr/>
              </p:nvSpPr>
              <p:spPr>
                <a:xfrm>
                  <a:off x="936679" y="3474930"/>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endParaRPr>
                </a:p>
              </p:txBody>
            </p:sp>
            <p:sp>
              <p:nvSpPr>
                <p:cNvPr id="35" name="ïšḻïďê-Rectangle 51"/>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2"/>
                      </a:solidFill>
                    </a:rPr>
                    <a:t>标题文本预设</a:t>
                  </a:r>
                </a:p>
              </p:txBody>
            </p:sp>
          </p:grpSp>
          <p:grpSp>
            <p:nvGrpSpPr>
              <p:cNvPr id="31" name="Group 47"/>
              <p:cNvGrpSpPr/>
              <p:nvPr/>
            </p:nvGrpSpPr>
            <p:grpSpPr>
              <a:xfrm>
                <a:off x="7257129" y="5293165"/>
                <a:ext cx="1985056" cy="1392749"/>
                <a:chOff x="936679" y="2974427"/>
                <a:chExt cx="2814700" cy="1392749"/>
              </a:xfrm>
            </p:grpSpPr>
            <p:sp>
              <p:nvSpPr>
                <p:cNvPr id="32" name="ïšḻïďê-TextBox 48"/>
                <p:cNvSpPr txBox="1"/>
                <p:nvPr/>
              </p:nvSpPr>
              <p:spPr>
                <a:xfrm>
                  <a:off x="936679" y="3474929"/>
                  <a:ext cx="2814700" cy="892247"/>
                </a:xfrm>
                <a:prstGeom prst="rect">
                  <a:avLst/>
                </a:prstGeom>
                <a:noFill/>
              </p:spPr>
              <p:txBody>
                <a:bodyPr wrap="square" lIns="0" tIns="0" rIns="0" bIns="0">
                  <a:noAutofit/>
                </a:bodyPr>
                <a:lstStyle/>
                <a:p>
                  <a:pPr lvl="0" algn="ctr">
                    <a:lnSpc>
                      <a:spcPct val="120000"/>
                    </a:lnSpc>
                    <a:spcBef>
                      <a:spcPct val="0"/>
                    </a:spcBef>
                    <a:defRPr/>
                  </a:pPr>
                  <a:r>
                    <a:rPr lang="zh-CN" altLang="en-US" sz="1400" dirty="0">
                      <a:cs typeface="+mn-ea"/>
                      <a:sym typeface="+mn-lt"/>
                    </a:rPr>
                    <a:t>点击此处更换文本</a:t>
                  </a:r>
                  <a:endParaRPr lang="zh-CN" altLang="en-US" sz="1400" dirty="0">
                    <a:solidFill>
                      <a:schemeClr val="dk1">
                        <a:lumMod val="100000"/>
                      </a:schemeClr>
                    </a:solidFill>
                  </a:endParaRPr>
                </a:p>
              </p:txBody>
            </p:sp>
            <p:sp>
              <p:nvSpPr>
                <p:cNvPr id="33" name="ïšḻïďê-Rectangle 49"/>
                <p:cNvSpPr/>
                <p:nvPr/>
              </p:nvSpPr>
              <p:spPr>
                <a:xfrm>
                  <a:off x="1580311" y="2974427"/>
                  <a:ext cx="1527436" cy="215444"/>
                </a:xfrm>
                <a:prstGeom prst="rect">
                  <a:avLst/>
                </a:prstGeom>
              </p:spPr>
              <p:txBody>
                <a:bodyPr wrap="none" lIns="0" tIns="0" rIns="0" bIns="0">
                  <a:noAutofit/>
                </a:bodyPr>
                <a:lstStyle/>
                <a:p>
                  <a:pPr algn="ctr"/>
                  <a:r>
                    <a:rPr lang="zh-CN" altLang="en-US" sz="2000" b="1">
                      <a:solidFill>
                        <a:schemeClr val="accent4"/>
                      </a:solidFill>
                    </a:rPr>
                    <a:t>标题文本预设</a:t>
                  </a:r>
                </a:p>
              </p:txBody>
            </p:sp>
          </p:grpSp>
        </p:grpSp>
      </p:grpSp>
    </p:spTree>
    <p:custDataLst>
      <p:tags r:id="rId2"/>
    </p:custDataLst>
    <p:extLst>
      <p:ext uri="{BB962C8B-B14F-4D97-AF65-F5344CB8AC3E}">
        <p14:creationId xmlns:p14="http://schemas.microsoft.com/office/powerpoint/2010/main" val="269771477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发展前景</a:t>
            </a:r>
          </a:p>
        </p:txBody>
      </p:sp>
      <p:grpSp>
        <p:nvGrpSpPr>
          <p:cNvPr id="7" name="0b6c3abf-0550-4a18-be6b-488e5b94bfcd"/>
          <p:cNvGrpSpPr>
            <a:grpSpLocks noChangeAspect="1"/>
          </p:cNvGrpSpPr>
          <p:nvPr/>
        </p:nvGrpSpPr>
        <p:grpSpPr>
          <a:xfrm>
            <a:off x="1433057" y="2202840"/>
            <a:ext cx="9343718" cy="3224480"/>
            <a:chOff x="2245857" y="2162262"/>
            <a:chExt cx="7700286" cy="2657338"/>
          </a:xfrm>
        </p:grpSpPr>
        <p:grpSp>
          <p:nvGrpSpPr>
            <p:cNvPr id="8" name="组合 7"/>
            <p:cNvGrpSpPr/>
            <p:nvPr/>
          </p:nvGrpSpPr>
          <p:grpSpPr>
            <a:xfrm>
              <a:off x="2245857" y="3908025"/>
              <a:ext cx="6003918" cy="911575"/>
              <a:chOff x="2245857" y="3685396"/>
              <a:chExt cx="6003918" cy="911575"/>
            </a:xfrm>
          </p:grpSpPr>
          <p:grpSp>
            <p:nvGrpSpPr>
              <p:cNvPr id="23" name="组合 22"/>
              <p:cNvGrpSpPr/>
              <p:nvPr/>
            </p:nvGrpSpPr>
            <p:grpSpPr>
              <a:xfrm>
                <a:off x="3381493" y="3685396"/>
                <a:ext cx="1155744" cy="761054"/>
                <a:chOff x="1958468" y="4905164"/>
                <a:chExt cx="1155744" cy="761054"/>
              </a:xfrm>
            </p:grpSpPr>
            <p:sp>
              <p:nvSpPr>
                <p:cNvPr id="26" name="ïşḻïďê-Freeform 25"/>
                <p:cNvSpPr/>
                <p:nvPr/>
              </p:nvSpPr>
              <p:spPr>
                <a:xfrm>
                  <a:off x="1958468" y="4905164"/>
                  <a:ext cx="1154167" cy="761054"/>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1"/>
                </a:solidFill>
                <a:ln w="12700" cap="flat">
                  <a:noFill/>
                  <a:miter lim="400000"/>
                </a:ln>
                <a:effectLst/>
              </p:spPr>
              <p:txBody>
                <a:bodyPr anchor="ctr"/>
                <a:lstStyle/>
                <a:p>
                  <a:pPr algn="ctr"/>
                  <a:endParaRPr/>
                </a:p>
              </p:txBody>
            </p:sp>
            <p:sp>
              <p:nvSpPr>
                <p:cNvPr id="27" name="ïşḻïďê-Freeform 26"/>
                <p:cNvSpPr/>
                <p:nvPr/>
              </p:nvSpPr>
              <p:spPr>
                <a:xfrm>
                  <a:off x="2117536" y="4995431"/>
                  <a:ext cx="172176" cy="258260"/>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cap="flat">
                  <a:noFill/>
                  <a:miter lim="400000"/>
                </a:ln>
                <a:effectLst/>
              </p:spPr>
              <p:txBody>
                <a:bodyPr anchor="ctr"/>
                <a:lstStyle/>
                <a:p>
                  <a:pPr algn="ctr"/>
                  <a:endParaRPr/>
                </a:p>
              </p:txBody>
            </p:sp>
            <p:sp>
              <p:nvSpPr>
                <p:cNvPr id="28" name="ïşḻïďê-Right Arrow 27"/>
                <p:cNvSpPr/>
                <p:nvPr/>
              </p:nvSpPr>
              <p:spPr>
                <a:xfrm rot="5400000">
                  <a:off x="2845857" y="5257677"/>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p>
              </p:txBody>
            </p:sp>
          </p:grpSp>
          <p:sp>
            <p:nvSpPr>
              <p:cNvPr id="24" name="ïşḻïďê-Rectangle 23"/>
              <p:cNvSpPr/>
              <p:nvPr/>
            </p:nvSpPr>
            <p:spPr>
              <a:xfrm>
                <a:off x="2245857" y="3756924"/>
                <a:ext cx="1107996" cy="276999"/>
              </a:xfrm>
              <a:prstGeom prst="rect">
                <a:avLst/>
              </a:prstGeom>
            </p:spPr>
            <p:txBody>
              <a:bodyPr wrap="none">
                <a:noAutofit/>
              </a:bodyPr>
              <a:lstStyle/>
              <a:p>
                <a:pPr algn="ctr"/>
                <a:r>
                  <a:rPr lang="zh-CN" altLang="en-US" sz="2000" b="1" dirty="0">
                    <a:solidFill>
                      <a:schemeClr val="accent1"/>
                    </a:solidFill>
                  </a:rPr>
                  <a:t>标题文本</a:t>
                </a:r>
              </a:p>
            </p:txBody>
          </p:sp>
          <p:sp>
            <p:nvSpPr>
              <p:cNvPr id="25" name="ïşḻïďê-Rectangle 24"/>
              <p:cNvSpPr/>
              <p:nvPr/>
            </p:nvSpPr>
            <p:spPr>
              <a:xfrm>
                <a:off x="4428396" y="4250722"/>
                <a:ext cx="3821379" cy="346249"/>
              </a:xfrm>
              <a:prstGeom prst="rect">
                <a:avLst/>
              </a:prstGeom>
            </p:spPr>
            <p:txBody>
              <a:bodyPr wrap="square">
                <a:noAutofit/>
              </a:bodyPr>
              <a:lstStyle/>
              <a:p>
                <a:pPr lvl="0">
                  <a:lnSpc>
                    <a:spcPct val="120000"/>
                  </a:lnSpc>
                  <a:spcBef>
                    <a:spcPct val="0"/>
                  </a:spcBef>
                  <a:defRPr/>
                </a:pPr>
                <a:r>
                  <a:rPr lang="zh-CN" altLang="en-US" sz="1400" dirty="0">
                    <a:cs typeface="+mn-ea"/>
                    <a:sym typeface="+mn-lt"/>
                  </a:rPr>
                  <a:t>点击此处更换文本</a:t>
                </a:r>
                <a:endParaRPr lang="zh-CN" altLang="en-US" sz="1400" dirty="0"/>
              </a:p>
            </p:txBody>
          </p:sp>
        </p:grpSp>
        <p:grpSp>
          <p:nvGrpSpPr>
            <p:cNvPr id="9" name="组合 8"/>
            <p:cNvGrpSpPr/>
            <p:nvPr/>
          </p:nvGrpSpPr>
          <p:grpSpPr>
            <a:xfrm>
              <a:off x="3104222" y="3035140"/>
              <a:ext cx="5993737" cy="959047"/>
              <a:chOff x="3104222" y="3035140"/>
              <a:chExt cx="5993737" cy="959047"/>
            </a:xfrm>
          </p:grpSpPr>
          <p:grpSp>
            <p:nvGrpSpPr>
              <p:cNvPr id="17" name="组合 16"/>
              <p:cNvGrpSpPr/>
              <p:nvPr/>
            </p:nvGrpSpPr>
            <p:grpSpPr>
              <a:xfrm>
                <a:off x="4239858" y="3035140"/>
                <a:ext cx="1158906" cy="761055"/>
                <a:chOff x="2816833" y="4254908"/>
                <a:chExt cx="1158906" cy="761055"/>
              </a:xfrm>
            </p:grpSpPr>
            <p:sp>
              <p:nvSpPr>
                <p:cNvPr id="20" name="ïşḻïďê-Freeform 19"/>
                <p:cNvSpPr/>
                <p:nvPr/>
              </p:nvSpPr>
              <p:spPr>
                <a:xfrm>
                  <a:off x="2816833" y="4254908"/>
                  <a:ext cx="1154172" cy="761055"/>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2"/>
                </a:solidFill>
                <a:ln w="12700" cap="flat">
                  <a:noFill/>
                  <a:miter lim="400000"/>
                </a:ln>
                <a:effectLst/>
              </p:spPr>
              <p:txBody>
                <a:bodyPr anchor="ctr"/>
                <a:lstStyle/>
                <a:p>
                  <a:pPr algn="ctr"/>
                  <a:endParaRPr/>
                </a:p>
              </p:txBody>
            </p:sp>
            <p:sp>
              <p:nvSpPr>
                <p:cNvPr id="21" name="ïşḻïďê-Freeform 20"/>
                <p:cNvSpPr/>
                <p:nvPr/>
              </p:nvSpPr>
              <p:spPr>
                <a:xfrm>
                  <a:off x="3005371" y="4353287"/>
                  <a:ext cx="194752" cy="238418"/>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w="12700" cap="flat">
                  <a:noFill/>
                  <a:miter lim="400000"/>
                </a:ln>
                <a:effectLst/>
              </p:spPr>
              <p:txBody>
                <a:bodyPr anchor="ctr"/>
                <a:lstStyle/>
                <a:p>
                  <a:pPr algn="ctr"/>
                  <a:endParaRPr/>
                </a:p>
              </p:txBody>
            </p:sp>
            <p:sp>
              <p:nvSpPr>
                <p:cNvPr id="22" name="ïşḻïďê-Right Arrow 21"/>
                <p:cNvSpPr/>
                <p:nvPr/>
              </p:nvSpPr>
              <p:spPr>
                <a:xfrm rot="5400000">
                  <a:off x="3707384" y="4609124"/>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p>
              </p:txBody>
            </p:sp>
          </p:grpSp>
          <p:sp>
            <p:nvSpPr>
              <p:cNvPr id="18" name="ïşḻïďê-Rectangle 17"/>
              <p:cNvSpPr/>
              <p:nvPr/>
            </p:nvSpPr>
            <p:spPr>
              <a:xfrm>
                <a:off x="3104222" y="3114228"/>
                <a:ext cx="1107996" cy="276999"/>
              </a:xfrm>
              <a:prstGeom prst="rect">
                <a:avLst/>
              </a:prstGeom>
            </p:spPr>
            <p:txBody>
              <a:bodyPr wrap="none">
                <a:noAutofit/>
              </a:bodyPr>
              <a:lstStyle/>
              <a:p>
                <a:pPr algn="ctr"/>
                <a:r>
                  <a:rPr lang="zh-CN" altLang="en-US" sz="2000" b="1" dirty="0">
                    <a:solidFill>
                      <a:schemeClr val="accent2"/>
                    </a:solidFill>
                  </a:rPr>
                  <a:t>标题文本</a:t>
                </a:r>
              </a:p>
            </p:txBody>
          </p:sp>
          <p:sp>
            <p:nvSpPr>
              <p:cNvPr id="19" name="ïşḻïďê-Rectangle 18"/>
              <p:cNvSpPr/>
              <p:nvPr/>
            </p:nvSpPr>
            <p:spPr>
              <a:xfrm>
                <a:off x="5276580" y="3647938"/>
                <a:ext cx="3821379" cy="346249"/>
              </a:xfrm>
              <a:prstGeom prst="rect">
                <a:avLst/>
              </a:prstGeom>
            </p:spPr>
            <p:txBody>
              <a:bodyPr wrap="square">
                <a:noAutofit/>
              </a:bodyPr>
              <a:lstStyle/>
              <a:p>
                <a:pPr lvl="0">
                  <a:lnSpc>
                    <a:spcPct val="120000"/>
                  </a:lnSpc>
                  <a:spcBef>
                    <a:spcPct val="0"/>
                  </a:spcBef>
                  <a:defRPr/>
                </a:pPr>
                <a:r>
                  <a:rPr lang="zh-CN" altLang="en-US" sz="1400" dirty="0">
                    <a:cs typeface="+mn-ea"/>
                    <a:sym typeface="+mn-lt"/>
                  </a:rPr>
                  <a:t>点击此处更换文本</a:t>
                </a:r>
                <a:endParaRPr lang="zh-CN" altLang="en-US" sz="1400" dirty="0"/>
              </a:p>
            </p:txBody>
          </p:sp>
        </p:grpSp>
        <p:grpSp>
          <p:nvGrpSpPr>
            <p:cNvPr id="10" name="组合 9"/>
            <p:cNvGrpSpPr/>
            <p:nvPr/>
          </p:nvGrpSpPr>
          <p:grpSpPr>
            <a:xfrm>
              <a:off x="3959317" y="2162262"/>
              <a:ext cx="5986826" cy="960449"/>
              <a:chOff x="3959317" y="2384884"/>
              <a:chExt cx="5986826" cy="960449"/>
            </a:xfrm>
          </p:grpSpPr>
          <p:grpSp>
            <p:nvGrpSpPr>
              <p:cNvPr id="11" name="组合 10"/>
              <p:cNvGrpSpPr/>
              <p:nvPr/>
            </p:nvGrpSpPr>
            <p:grpSpPr>
              <a:xfrm>
                <a:off x="5090219" y="2384884"/>
                <a:ext cx="1158063" cy="761048"/>
                <a:chOff x="3667194" y="3604652"/>
                <a:chExt cx="1158063" cy="761048"/>
              </a:xfrm>
            </p:grpSpPr>
            <p:sp>
              <p:nvSpPr>
                <p:cNvPr id="14" name="ïşḻïďê-Freeform 13"/>
                <p:cNvSpPr/>
                <p:nvPr/>
              </p:nvSpPr>
              <p:spPr>
                <a:xfrm>
                  <a:off x="3667194" y="3604652"/>
                  <a:ext cx="1154172"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7"/>
                      </a:lnTo>
                      <a:lnTo>
                        <a:pt x="0" y="12827"/>
                      </a:lnTo>
                      <a:lnTo>
                        <a:pt x="0" y="0"/>
                      </a:lnTo>
                      <a:lnTo>
                        <a:pt x="21600" y="0"/>
                      </a:lnTo>
                      <a:lnTo>
                        <a:pt x="21600" y="12827"/>
                      </a:lnTo>
                    </a:path>
                  </a:pathLst>
                </a:custGeom>
                <a:solidFill>
                  <a:schemeClr val="accent3"/>
                </a:solidFill>
                <a:ln w="12700" cap="flat">
                  <a:noFill/>
                  <a:miter lim="400000"/>
                </a:ln>
                <a:effectLst/>
              </p:spPr>
              <p:txBody>
                <a:bodyPr anchor="ctr"/>
                <a:lstStyle/>
                <a:p>
                  <a:pPr algn="ctr"/>
                  <a:endParaRPr/>
                </a:p>
              </p:txBody>
            </p:sp>
            <p:sp>
              <p:nvSpPr>
                <p:cNvPr id="15" name="ïşḻïďê-Freeform 14"/>
                <p:cNvSpPr/>
                <p:nvPr/>
              </p:nvSpPr>
              <p:spPr>
                <a:xfrm>
                  <a:off x="3818348" y="3713140"/>
                  <a:ext cx="230888" cy="230864"/>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FFFFFF"/>
                </a:solidFill>
                <a:ln w="12700" cap="flat">
                  <a:noFill/>
                  <a:miter lim="400000"/>
                </a:ln>
                <a:effectLst/>
              </p:spPr>
              <p:txBody>
                <a:bodyPr anchor="ctr"/>
                <a:lstStyle/>
                <a:p>
                  <a:pPr algn="ctr"/>
                  <a:endParaRPr/>
                </a:p>
              </p:txBody>
            </p:sp>
            <p:sp>
              <p:nvSpPr>
                <p:cNvPr id="16" name="ïşḻïďê-Right Arrow 15"/>
                <p:cNvSpPr/>
                <p:nvPr/>
              </p:nvSpPr>
              <p:spPr>
                <a:xfrm rot="5400000">
                  <a:off x="4556902" y="3956089"/>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p>
              </p:txBody>
            </p:sp>
          </p:grpSp>
          <p:sp>
            <p:nvSpPr>
              <p:cNvPr id="12" name="ïşḻïďê-Rectangle 11"/>
              <p:cNvSpPr/>
              <p:nvPr/>
            </p:nvSpPr>
            <p:spPr>
              <a:xfrm>
                <a:off x="3959317" y="2447237"/>
                <a:ext cx="1107996" cy="276999"/>
              </a:xfrm>
              <a:prstGeom prst="rect">
                <a:avLst/>
              </a:prstGeom>
            </p:spPr>
            <p:txBody>
              <a:bodyPr wrap="none">
                <a:noAutofit/>
              </a:bodyPr>
              <a:lstStyle/>
              <a:p>
                <a:pPr algn="ctr"/>
                <a:r>
                  <a:rPr lang="zh-CN" altLang="en-US" sz="2000" b="1" dirty="0">
                    <a:solidFill>
                      <a:schemeClr val="accent3"/>
                    </a:solidFill>
                  </a:rPr>
                  <a:t>标题文本</a:t>
                </a:r>
              </a:p>
            </p:txBody>
          </p:sp>
          <p:sp>
            <p:nvSpPr>
              <p:cNvPr id="13" name="ïşḻïďê-Rectangle 12"/>
              <p:cNvSpPr/>
              <p:nvPr/>
            </p:nvSpPr>
            <p:spPr>
              <a:xfrm>
                <a:off x="6124764" y="2999084"/>
                <a:ext cx="3821379" cy="346249"/>
              </a:xfrm>
              <a:prstGeom prst="rect">
                <a:avLst/>
              </a:prstGeom>
            </p:spPr>
            <p:txBody>
              <a:bodyPr wrap="square">
                <a:noAutofit/>
              </a:bodyPr>
              <a:lstStyle/>
              <a:p>
                <a:pPr lvl="0">
                  <a:lnSpc>
                    <a:spcPct val="120000"/>
                  </a:lnSpc>
                  <a:spcBef>
                    <a:spcPct val="0"/>
                  </a:spcBef>
                  <a:defRPr/>
                </a:pPr>
                <a:r>
                  <a:rPr lang="zh-CN" altLang="en-US" sz="1400" dirty="0">
                    <a:cs typeface="+mn-ea"/>
                    <a:sym typeface="+mn-lt"/>
                  </a:rPr>
                  <a:t>点击此处更换文本</a:t>
                </a:r>
                <a:endParaRPr lang="zh-CN" altLang="en-US" sz="1400" dirty="0"/>
              </a:p>
            </p:txBody>
          </p:sp>
        </p:grpSp>
      </p:grpSp>
    </p:spTree>
    <p:custDataLst>
      <p:tags r:id="rId2"/>
    </p:custDataLst>
    <p:extLst>
      <p:ext uri="{BB962C8B-B14F-4D97-AF65-F5344CB8AC3E}">
        <p14:creationId xmlns:p14="http://schemas.microsoft.com/office/powerpoint/2010/main" val="394684943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5"/>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6"/>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7"/>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8"/>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3</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3"/>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a:latin typeface="+mn-lt"/>
                <a:ea typeface="+mn-ea"/>
                <a:cs typeface="+mn-ea"/>
                <a:sym typeface="+mn-lt"/>
              </a:rPr>
              <a:t>产品经营</a:t>
            </a:r>
          </a:p>
        </p:txBody>
      </p:sp>
      <p:sp>
        <p:nvSpPr>
          <p:cNvPr id="8" name="PA_MH_Title"/>
          <p:cNvSpPr txBox="1">
            <a:spLocks noChangeArrowheads="1"/>
          </p:cNvSpPr>
          <p:nvPr>
            <p:custDataLst>
              <p:tags r:id="rId4"/>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657779688"/>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产品经营</a:t>
            </a:r>
          </a:p>
        </p:txBody>
      </p:sp>
      <p:grpSp>
        <p:nvGrpSpPr>
          <p:cNvPr id="7" name="116abc49-97e3-41fe-8fb1-8d48097aad81"/>
          <p:cNvGrpSpPr>
            <a:grpSpLocks noChangeAspect="1"/>
          </p:cNvGrpSpPr>
          <p:nvPr/>
        </p:nvGrpSpPr>
        <p:grpSpPr>
          <a:xfrm>
            <a:off x="1320801" y="1822230"/>
            <a:ext cx="9550397" cy="3792754"/>
            <a:chOff x="836972" y="1660456"/>
            <a:chExt cx="10518054" cy="4177036"/>
          </a:xfrm>
        </p:grpSpPr>
        <p:sp>
          <p:nvSpPr>
            <p:cNvPr id="8" name="îṥļîḑé-星形: 七角 27"/>
            <p:cNvSpPr/>
            <p:nvPr/>
          </p:nvSpPr>
          <p:spPr>
            <a:xfrm>
              <a:off x="1315617" y="2897155"/>
              <a:ext cx="1063690" cy="1063690"/>
            </a:xfrm>
            <a:prstGeom prst="star7">
              <a:avLst>
                <a:gd name="adj" fmla="val 40882"/>
                <a:gd name="hf" fmla="val 102572"/>
                <a:gd name="vf" fmla="val 105210"/>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îṥļîḑé-星形: 七角 28"/>
            <p:cNvSpPr/>
            <p:nvPr/>
          </p:nvSpPr>
          <p:spPr>
            <a:xfrm>
              <a:off x="4147976" y="2897155"/>
              <a:ext cx="1063690" cy="1063690"/>
            </a:xfrm>
            <a:prstGeom prst="star7">
              <a:avLst>
                <a:gd name="adj" fmla="val 40882"/>
                <a:gd name="hf" fmla="val 102572"/>
                <a:gd name="vf" fmla="val 105210"/>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îṥļîḑé-星形: 七角 29"/>
            <p:cNvSpPr/>
            <p:nvPr/>
          </p:nvSpPr>
          <p:spPr>
            <a:xfrm>
              <a:off x="6980335" y="2897155"/>
              <a:ext cx="1063690" cy="1063690"/>
            </a:xfrm>
            <a:prstGeom prst="star7">
              <a:avLst>
                <a:gd name="adj" fmla="val 40882"/>
                <a:gd name="hf" fmla="val 102572"/>
                <a:gd name="vf" fmla="val 105210"/>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îṥļîḑé-星形: 七角 30"/>
            <p:cNvSpPr/>
            <p:nvPr/>
          </p:nvSpPr>
          <p:spPr>
            <a:xfrm>
              <a:off x="9812693" y="2897155"/>
              <a:ext cx="1063690" cy="1063690"/>
            </a:xfrm>
            <a:prstGeom prst="star7">
              <a:avLst>
                <a:gd name="adj" fmla="val 40882"/>
                <a:gd name="hf" fmla="val 102572"/>
                <a:gd name="vf" fmla="val 105210"/>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îṥļîḑé-Right Bracket 11"/>
            <p:cNvSpPr/>
            <p:nvPr/>
          </p:nvSpPr>
          <p:spPr>
            <a:xfrm rot="16200000">
              <a:off x="5756651" y="-1653670"/>
              <a:ext cx="664962" cy="8483340"/>
            </a:xfrm>
            <a:prstGeom prst="rightBracket">
              <a:avLst>
                <a:gd name="adj" fmla="val 125234"/>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3" name="îṥļîḑé-Right Bracket 12"/>
            <p:cNvSpPr/>
            <p:nvPr/>
          </p:nvSpPr>
          <p:spPr>
            <a:xfrm rot="16200000">
              <a:off x="5764141" y="1170680"/>
              <a:ext cx="664962" cy="2834640"/>
            </a:xfrm>
            <a:prstGeom prst="rightBracket">
              <a:avLst>
                <a:gd name="adj" fmla="val 125234"/>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4" name="îṥļîḑé-任意多边形: 形状 33"/>
            <p:cNvSpPr>
              <a:spLocks/>
            </p:cNvSpPr>
            <p:nvPr/>
          </p:nvSpPr>
          <p:spPr bwMode="auto">
            <a:xfrm>
              <a:off x="1551676" y="3179040"/>
              <a:ext cx="591569" cy="499918"/>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15" name="îṥļîḑé-任意多边形: 形状 34"/>
            <p:cNvSpPr>
              <a:spLocks/>
            </p:cNvSpPr>
            <p:nvPr/>
          </p:nvSpPr>
          <p:spPr bwMode="auto">
            <a:xfrm>
              <a:off x="10029201" y="3162515"/>
              <a:ext cx="630674" cy="532965"/>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16" name="îṥļîḑé-任意多边形: 形状 35"/>
            <p:cNvSpPr>
              <a:spLocks noChangeAspect="1"/>
            </p:cNvSpPr>
            <p:nvPr/>
          </p:nvSpPr>
          <p:spPr bwMode="auto">
            <a:xfrm>
              <a:off x="4369908" y="3179203"/>
              <a:ext cx="618788" cy="5229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17" name="îṥļîḑé-任意多边形: 形状 36"/>
            <p:cNvSpPr>
              <a:spLocks/>
            </p:cNvSpPr>
            <p:nvPr/>
          </p:nvSpPr>
          <p:spPr bwMode="auto">
            <a:xfrm>
              <a:off x="7254965" y="3204204"/>
              <a:ext cx="532014" cy="44959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grpSp>
          <p:nvGrpSpPr>
            <p:cNvPr id="18" name="组合 17"/>
            <p:cNvGrpSpPr/>
            <p:nvPr/>
          </p:nvGrpSpPr>
          <p:grpSpPr>
            <a:xfrm>
              <a:off x="836972" y="4305525"/>
              <a:ext cx="2020976" cy="1531967"/>
              <a:chOff x="5122025" y="581759"/>
              <a:chExt cx="2020976" cy="1531967"/>
            </a:xfrm>
          </p:grpSpPr>
          <p:sp>
            <p:nvSpPr>
              <p:cNvPr id="29" name="îṥļîḑé-文本框 48"/>
              <p:cNvSpPr txBox="1"/>
              <p:nvPr/>
            </p:nvSpPr>
            <p:spPr>
              <a:xfrm>
                <a:off x="5122026" y="1487079"/>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30" name="îṥļîḑé-Rectangle 29"/>
              <p:cNvSpPr/>
              <p:nvPr/>
            </p:nvSpPr>
            <p:spPr>
              <a:xfrm>
                <a:off x="5122025" y="581759"/>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1"/>
                    </a:solidFill>
                  </a:rPr>
                  <a:t>标题文本预设</a:t>
                </a:r>
              </a:p>
            </p:txBody>
          </p:sp>
        </p:grpSp>
        <p:grpSp>
          <p:nvGrpSpPr>
            <p:cNvPr id="19" name="组合 18"/>
            <p:cNvGrpSpPr/>
            <p:nvPr/>
          </p:nvGrpSpPr>
          <p:grpSpPr>
            <a:xfrm>
              <a:off x="3668814" y="4305525"/>
              <a:ext cx="2020976" cy="1531967"/>
              <a:chOff x="5122025" y="581759"/>
              <a:chExt cx="2020976" cy="1531967"/>
            </a:xfrm>
          </p:grpSpPr>
          <p:sp>
            <p:nvSpPr>
              <p:cNvPr id="27" name="îṥļîḑé-文本框 46"/>
              <p:cNvSpPr txBox="1"/>
              <p:nvPr/>
            </p:nvSpPr>
            <p:spPr>
              <a:xfrm>
                <a:off x="5122026" y="1487079"/>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28" name="îṥļîḑé-Rectangle 27"/>
              <p:cNvSpPr/>
              <p:nvPr/>
            </p:nvSpPr>
            <p:spPr>
              <a:xfrm>
                <a:off x="5122025" y="581759"/>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2"/>
                    </a:solidFill>
                  </a:rPr>
                  <a:t>标题文本预设</a:t>
                </a:r>
              </a:p>
            </p:txBody>
          </p:sp>
        </p:grpSp>
        <p:grpSp>
          <p:nvGrpSpPr>
            <p:cNvPr id="20" name="组合 19"/>
            <p:cNvGrpSpPr/>
            <p:nvPr/>
          </p:nvGrpSpPr>
          <p:grpSpPr>
            <a:xfrm>
              <a:off x="6510484" y="4305525"/>
              <a:ext cx="2020976" cy="1531967"/>
              <a:chOff x="5122025" y="581759"/>
              <a:chExt cx="2020976" cy="1531967"/>
            </a:xfrm>
          </p:grpSpPr>
          <p:sp>
            <p:nvSpPr>
              <p:cNvPr id="25" name="îṥļîḑé-文本框 44"/>
              <p:cNvSpPr txBox="1"/>
              <p:nvPr/>
            </p:nvSpPr>
            <p:spPr>
              <a:xfrm>
                <a:off x="5122026" y="1487079"/>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26" name="îṥļîḑé-Rectangle 25"/>
              <p:cNvSpPr/>
              <p:nvPr/>
            </p:nvSpPr>
            <p:spPr>
              <a:xfrm>
                <a:off x="5122025" y="581759"/>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4"/>
                    </a:solidFill>
                  </a:rPr>
                  <a:t>标题文本预设</a:t>
                </a:r>
              </a:p>
            </p:txBody>
          </p:sp>
        </p:grpSp>
        <p:grpSp>
          <p:nvGrpSpPr>
            <p:cNvPr id="21" name="组合 20"/>
            <p:cNvGrpSpPr/>
            <p:nvPr/>
          </p:nvGrpSpPr>
          <p:grpSpPr>
            <a:xfrm>
              <a:off x="9334050" y="4305525"/>
              <a:ext cx="2020976" cy="1531966"/>
              <a:chOff x="5122025" y="581759"/>
              <a:chExt cx="2020976" cy="1531966"/>
            </a:xfrm>
          </p:grpSpPr>
          <p:sp>
            <p:nvSpPr>
              <p:cNvPr id="23" name="îṥļîḑé-文本框 42"/>
              <p:cNvSpPr txBox="1"/>
              <p:nvPr/>
            </p:nvSpPr>
            <p:spPr>
              <a:xfrm>
                <a:off x="5122026" y="1487080"/>
                <a:ext cx="2020975" cy="626645"/>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24" name="îṥļîḑé-Rectangle 23"/>
              <p:cNvSpPr/>
              <p:nvPr/>
            </p:nvSpPr>
            <p:spPr>
              <a:xfrm>
                <a:off x="5122025" y="581759"/>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6"/>
                    </a:solidFill>
                  </a:rPr>
                  <a:t>标题文本预设</a:t>
                </a:r>
              </a:p>
            </p:txBody>
          </p:sp>
        </p:grpSp>
        <p:sp>
          <p:nvSpPr>
            <p:cNvPr id="22" name="îṥļîḑé-矩形: 圆角 41"/>
            <p:cNvSpPr/>
            <p:nvPr/>
          </p:nvSpPr>
          <p:spPr>
            <a:xfrm>
              <a:off x="4691485" y="1660456"/>
              <a:ext cx="2814216" cy="858416"/>
            </a:xfrm>
            <a:prstGeom prst="roundRect">
              <a:avLst>
                <a:gd name="adj" fmla="val 24861"/>
              </a:avLst>
            </a:prstGeom>
            <a:solidFill>
              <a:schemeClr val="tx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defTabSz="914378">
                <a:spcBef>
                  <a:spcPct val="0"/>
                </a:spcBef>
                <a:defRPr/>
              </a:pPr>
              <a:r>
                <a:rPr lang="zh-CN" altLang="en-US" sz="2400" b="1">
                  <a:solidFill>
                    <a:schemeClr val="bg1"/>
                  </a:solidFill>
                </a:rPr>
                <a:t>标题文本预设</a:t>
              </a:r>
            </a:p>
          </p:txBody>
        </p:sp>
      </p:grpSp>
    </p:spTree>
    <p:custDataLst>
      <p:tags r:id="rId2"/>
    </p:custDataLst>
    <p:extLst>
      <p:ext uri="{BB962C8B-B14F-4D97-AF65-F5344CB8AC3E}">
        <p14:creationId xmlns:p14="http://schemas.microsoft.com/office/powerpoint/2010/main" val="233816296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产品经营</a:t>
            </a:r>
          </a:p>
        </p:txBody>
      </p:sp>
      <p:grpSp>
        <p:nvGrpSpPr>
          <p:cNvPr id="7" name="02fbce18-5984-4cc4-a5f8-fa900c5b17c3"/>
          <p:cNvGrpSpPr>
            <a:grpSpLocks noChangeAspect="1"/>
          </p:cNvGrpSpPr>
          <p:nvPr/>
        </p:nvGrpSpPr>
        <p:grpSpPr>
          <a:xfrm>
            <a:off x="1049655" y="2044276"/>
            <a:ext cx="10110967" cy="3715862"/>
            <a:chOff x="1120775" y="1952835"/>
            <a:chExt cx="10110967" cy="3715862"/>
          </a:xfrm>
        </p:grpSpPr>
        <p:grpSp>
          <p:nvGrpSpPr>
            <p:cNvPr id="8" name="Group 18"/>
            <p:cNvGrpSpPr/>
            <p:nvPr/>
          </p:nvGrpSpPr>
          <p:grpSpPr>
            <a:xfrm>
              <a:off x="4026768" y="1952835"/>
              <a:ext cx="4085456" cy="3715862"/>
              <a:chOff x="4400353" y="2434198"/>
              <a:chExt cx="3338286" cy="3036286"/>
            </a:xfrm>
          </p:grpSpPr>
          <p:grpSp>
            <p:nvGrpSpPr>
              <p:cNvPr id="21" name="Group 3"/>
              <p:cNvGrpSpPr/>
              <p:nvPr/>
            </p:nvGrpSpPr>
            <p:grpSpPr>
              <a:xfrm>
                <a:off x="4400353" y="2438138"/>
                <a:ext cx="3338286" cy="3028515"/>
                <a:chOff x="4400353" y="2438138"/>
                <a:chExt cx="3338286" cy="3028515"/>
              </a:xfrm>
            </p:grpSpPr>
            <p:grpSp>
              <p:nvGrpSpPr>
                <p:cNvPr id="30" name="Group 4"/>
                <p:cNvGrpSpPr/>
                <p:nvPr/>
              </p:nvGrpSpPr>
              <p:grpSpPr>
                <a:xfrm>
                  <a:off x="4702433" y="2438138"/>
                  <a:ext cx="2731609" cy="1365804"/>
                  <a:chOff x="0" y="0"/>
                  <a:chExt cx="5214355" cy="2607177"/>
                </a:xfrm>
              </p:grpSpPr>
              <p:sp>
                <p:nvSpPr>
                  <p:cNvPr id="34" name="iS1ide-Freeform: Shape 8"/>
                  <p:cNvSpPr/>
                  <p:nvPr/>
                </p:nvSpPr>
                <p:spPr>
                  <a:xfrm>
                    <a:off x="1153277" y="1153277"/>
                    <a:ext cx="2898226" cy="1449092"/>
                  </a:xfrm>
                  <a:custGeom>
                    <a:avLst/>
                    <a:gdLst/>
                    <a:ahLst/>
                    <a:cxnLst>
                      <a:cxn ang="0">
                        <a:pos x="wd2" y="hd2"/>
                      </a:cxn>
                      <a:cxn ang="5400000">
                        <a:pos x="wd2" y="hd2"/>
                      </a:cxn>
                      <a:cxn ang="10800000">
                        <a:pos x="wd2" y="hd2"/>
                      </a:cxn>
                      <a:cxn ang="16200000">
                        <a:pos x="wd2" y="hd2"/>
                      </a:cxn>
                    </a:cxnLst>
                    <a:rect l="0" t="0" r="r" b="b"/>
                    <a:pathLst>
                      <a:path w="21600" h="21600" extrusionOk="0">
                        <a:moveTo>
                          <a:pt x="4315" y="21600"/>
                        </a:moveTo>
                        <a:cubicBezTo>
                          <a:pt x="4315" y="14437"/>
                          <a:pt x="7219" y="8631"/>
                          <a:pt x="10800" y="8631"/>
                        </a:cubicBezTo>
                        <a:cubicBezTo>
                          <a:pt x="14381" y="8631"/>
                          <a:pt x="17285" y="14437"/>
                          <a:pt x="17285" y="21600"/>
                        </a:cubicBezTo>
                        <a:lnTo>
                          <a:pt x="21600" y="21600"/>
                        </a:lnTo>
                        <a:cubicBezTo>
                          <a:pt x="21600" y="9671"/>
                          <a:pt x="16765" y="0"/>
                          <a:pt x="10800" y="0"/>
                        </a:cubicBezTo>
                        <a:cubicBezTo>
                          <a:pt x="4835" y="0"/>
                          <a:pt x="0" y="9671"/>
                          <a:pt x="0" y="21600"/>
                        </a:cubicBezTo>
                        <a:cubicBezTo>
                          <a:pt x="0" y="21600"/>
                          <a:pt x="4315" y="21600"/>
                          <a:pt x="4315" y="21600"/>
                        </a:cubicBezTo>
                        <a:close/>
                      </a:path>
                    </a:pathLst>
                  </a:custGeom>
                  <a:solidFill>
                    <a:srgbClr val="DCDEE0"/>
                  </a:solidFill>
                  <a:ln w="12700" cap="flat">
                    <a:noFill/>
                    <a:miter lim="400000"/>
                  </a:ln>
                  <a:effectLst/>
                </p:spPr>
                <p:txBody>
                  <a:bodyPr anchor="ctr"/>
                  <a:lstStyle/>
                  <a:p>
                    <a:pPr algn="ctr"/>
                    <a:endParaRPr/>
                  </a:p>
                </p:txBody>
              </p:sp>
              <p:sp>
                <p:nvSpPr>
                  <p:cNvPr id="35" name="iS1ide-Freeform: Shape 9"/>
                  <p:cNvSpPr/>
                  <p:nvPr/>
                </p:nvSpPr>
                <p:spPr>
                  <a:xfrm>
                    <a:off x="0" y="0"/>
                    <a:ext cx="5214355" cy="2607177"/>
                  </a:xfrm>
                  <a:custGeom>
                    <a:avLst/>
                    <a:gdLst/>
                    <a:ahLst/>
                    <a:cxnLst>
                      <a:cxn ang="0">
                        <a:pos x="wd2" y="hd2"/>
                      </a:cxn>
                      <a:cxn ang="5400000">
                        <a:pos x="wd2" y="hd2"/>
                      </a:cxn>
                      <a:cxn ang="10800000">
                        <a:pos x="wd2" y="hd2"/>
                      </a:cxn>
                      <a:cxn ang="16200000">
                        <a:pos x="wd2" y="hd2"/>
                      </a:cxn>
                    </a:cxnLst>
                    <a:rect l="0" t="0" r="r" b="b"/>
                    <a:pathLst>
                      <a:path w="21600" h="21600" extrusionOk="0">
                        <a:moveTo>
                          <a:pt x="2397" y="21600"/>
                        </a:moveTo>
                        <a:cubicBezTo>
                          <a:pt x="2397" y="12319"/>
                          <a:pt x="6159" y="4795"/>
                          <a:pt x="10800" y="4795"/>
                        </a:cubicBezTo>
                        <a:cubicBezTo>
                          <a:pt x="15441" y="4795"/>
                          <a:pt x="19203" y="12319"/>
                          <a:pt x="19203" y="21600"/>
                        </a:cubicBezTo>
                        <a:lnTo>
                          <a:pt x="21600" y="21600"/>
                        </a:lnTo>
                        <a:cubicBezTo>
                          <a:pt x="21600" y="9671"/>
                          <a:pt x="16765" y="0"/>
                          <a:pt x="10800" y="0"/>
                        </a:cubicBezTo>
                        <a:cubicBezTo>
                          <a:pt x="4835" y="0"/>
                          <a:pt x="0" y="9671"/>
                          <a:pt x="0" y="21600"/>
                        </a:cubicBezTo>
                        <a:cubicBezTo>
                          <a:pt x="0" y="21600"/>
                          <a:pt x="2397" y="21600"/>
                          <a:pt x="2397" y="21600"/>
                        </a:cubicBezTo>
                        <a:close/>
                      </a:path>
                    </a:pathLst>
                  </a:custGeom>
                  <a:solidFill>
                    <a:srgbClr val="DCDEE0"/>
                  </a:solidFill>
                  <a:ln w="12700" cap="flat">
                    <a:noFill/>
                    <a:miter lim="400000"/>
                  </a:ln>
                  <a:effectLst/>
                </p:spPr>
                <p:txBody>
                  <a:bodyPr anchor="ctr"/>
                  <a:lstStyle/>
                  <a:p>
                    <a:pPr algn="ctr"/>
                    <a:endParaRPr/>
                  </a:p>
                </p:txBody>
              </p:sp>
            </p:grpSp>
            <p:grpSp>
              <p:nvGrpSpPr>
                <p:cNvPr id="31" name="Group 5"/>
                <p:cNvGrpSpPr/>
                <p:nvPr/>
              </p:nvGrpSpPr>
              <p:grpSpPr>
                <a:xfrm>
                  <a:off x="4400353" y="3797497"/>
                  <a:ext cx="3338286" cy="1669156"/>
                  <a:chOff x="0" y="0"/>
                  <a:chExt cx="6372440" cy="3186242"/>
                </a:xfrm>
              </p:grpSpPr>
              <p:sp>
                <p:nvSpPr>
                  <p:cNvPr id="32" name="iS1ide-Freeform: Shape 6"/>
                  <p:cNvSpPr/>
                  <p:nvPr/>
                </p:nvSpPr>
                <p:spPr>
                  <a:xfrm>
                    <a:off x="1153277" y="0"/>
                    <a:ext cx="4056875" cy="20284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6" y="0"/>
                        </a:lnTo>
                        <a:cubicBezTo>
                          <a:pt x="18516" y="8522"/>
                          <a:pt x="15061" y="15431"/>
                          <a:pt x="10800" y="15431"/>
                        </a:cubicBezTo>
                        <a:cubicBezTo>
                          <a:pt x="6539" y="15431"/>
                          <a:pt x="3084" y="8522"/>
                          <a:pt x="3084" y="0"/>
                        </a:cubicBezTo>
                        <a:lnTo>
                          <a:pt x="0" y="0"/>
                        </a:lnTo>
                        <a:cubicBezTo>
                          <a:pt x="0" y="11930"/>
                          <a:pt x="4835" y="21600"/>
                          <a:pt x="10800" y="21600"/>
                        </a:cubicBezTo>
                        <a:cubicBezTo>
                          <a:pt x="16765" y="21600"/>
                          <a:pt x="21600" y="11930"/>
                          <a:pt x="21600" y="0"/>
                        </a:cubicBezTo>
                        <a:close/>
                      </a:path>
                    </a:pathLst>
                  </a:custGeom>
                  <a:solidFill>
                    <a:srgbClr val="DCDEE0"/>
                  </a:solidFill>
                  <a:ln w="12700" cap="flat">
                    <a:noFill/>
                    <a:miter lim="400000"/>
                  </a:ln>
                  <a:effectLst/>
                </p:spPr>
                <p:txBody>
                  <a:bodyPr anchor="ctr"/>
                  <a:lstStyle/>
                  <a:p>
                    <a:pPr algn="ctr"/>
                    <a:endParaRPr/>
                  </a:p>
                </p:txBody>
              </p:sp>
              <p:sp>
                <p:nvSpPr>
                  <p:cNvPr id="33" name="iS1ide-Freeform: Shape 7"/>
                  <p:cNvSpPr/>
                  <p:nvPr/>
                </p:nvSpPr>
                <p:spPr>
                  <a:xfrm>
                    <a:off x="0" y="0"/>
                    <a:ext cx="6372440" cy="3186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37" y="0"/>
                        </a:lnTo>
                        <a:cubicBezTo>
                          <a:pt x="19637" y="9762"/>
                          <a:pt x="15681" y="17675"/>
                          <a:pt x="10800" y="17675"/>
                        </a:cubicBezTo>
                        <a:cubicBezTo>
                          <a:pt x="5919" y="17675"/>
                          <a:pt x="1963" y="9762"/>
                          <a:pt x="1963" y="0"/>
                        </a:cubicBezTo>
                        <a:lnTo>
                          <a:pt x="0" y="0"/>
                        </a:lnTo>
                        <a:cubicBezTo>
                          <a:pt x="0" y="11929"/>
                          <a:pt x="4835" y="21600"/>
                          <a:pt x="10800" y="21600"/>
                        </a:cubicBezTo>
                        <a:cubicBezTo>
                          <a:pt x="16765" y="21600"/>
                          <a:pt x="21600" y="11929"/>
                          <a:pt x="21600" y="0"/>
                        </a:cubicBezTo>
                        <a:close/>
                      </a:path>
                    </a:pathLst>
                  </a:custGeom>
                  <a:solidFill>
                    <a:srgbClr val="DCDEE0"/>
                  </a:solidFill>
                  <a:ln w="12700" cap="flat">
                    <a:noFill/>
                    <a:miter lim="400000"/>
                  </a:ln>
                  <a:effectLst/>
                </p:spPr>
                <p:txBody>
                  <a:bodyPr anchor="ctr"/>
                  <a:lstStyle/>
                  <a:p>
                    <a:pPr algn="ctr"/>
                    <a:endParaRPr/>
                  </a:p>
                </p:txBody>
              </p:sp>
            </p:grpSp>
          </p:grpSp>
          <p:sp>
            <p:nvSpPr>
              <p:cNvPr id="22" name="iS1ide-Freeform: Shape 10"/>
              <p:cNvSpPr/>
              <p:nvPr/>
            </p:nvSpPr>
            <p:spPr>
              <a:xfrm>
                <a:off x="5306592" y="3038358"/>
                <a:ext cx="1518274" cy="759126"/>
              </a:xfrm>
              <a:custGeom>
                <a:avLst/>
                <a:gdLst/>
                <a:ahLst/>
                <a:cxnLst>
                  <a:cxn ang="0">
                    <a:pos x="wd2" y="hd2"/>
                  </a:cxn>
                  <a:cxn ang="5400000">
                    <a:pos x="wd2" y="hd2"/>
                  </a:cxn>
                  <a:cxn ang="10800000">
                    <a:pos x="wd2" y="hd2"/>
                  </a:cxn>
                  <a:cxn ang="16200000">
                    <a:pos x="wd2" y="hd2"/>
                  </a:cxn>
                </a:cxnLst>
                <a:rect l="0" t="0" r="r" b="b"/>
                <a:pathLst>
                  <a:path w="21600" h="21600" extrusionOk="0">
                    <a:moveTo>
                      <a:pt x="4315" y="21600"/>
                    </a:moveTo>
                    <a:cubicBezTo>
                      <a:pt x="4315" y="14437"/>
                      <a:pt x="7219" y="8631"/>
                      <a:pt x="10800" y="8631"/>
                    </a:cubicBezTo>
                    <a:cubicBezTo>
                      <a:pt x="14381" y="8631"/>
                      <a:pt x="17285" y="14437"/>
                      <a:pt x="17285" y="21600"/>
                    </a:cubicBezTo>
                    <a:lnTo>
                      <a:pt x="21600" y="21600"/>
                    </a:lnTo>
                    <a:cubicBezTo>
                      <a:pt x="21600" y="9671"/>
                      <a:pt x="16765" y="0"/>
                      <a:pt x="10800" y="0"/>
                    </a:cubicBezTo>
                    <a:cubicBezTo>
                      <a:pt x="4835" y="0"/>
                      <a:pt x="0" y="9671"/>
                      <a:pt x="0" y="21600"/>
                    </a:cubicBezTo>
                    <a:cubicBezTo>
                      <a:pt x="0" y="21600"/>
                      <a:pt x="4315" y="21600"/>
                      <a:pt x="4315" y="21600"/>
                    </a:cubicBezTo>
                    <a:close/>
                  </a:path>
                </a:pathLst>
              </a:custGeom>
              <a:solidFill>
                <a:schemeClr val="accent2"/>
              </a:solidFill>
              <a:ln w="12700">
                <a:miter lim="400000"/>
              </a:ln>
            </p:spPr>
            <p:txBody>
              <a:bodyPr anchor="ctr"/>
              <a:lstStyle/>
              <a:p>
                <a:pPr algn="ctr"/>
                <a:endParaRPr/>
              </a:p>
            </p:txBody>
          </p:sp>
          <p:sp>
            <p:nvSpPr>
              <p:cNvPr id="23" name="iS1ide-Freeform: Shape 11"/>
              <p:cNvSpPr/>
              <p:nvPr/>
            </p:nvSpPr>
            <p:spPr>
              <a:xfrm>
                <a:off x="5004513" y="3793557"/>
                <a:ext cx="2125246" cy="106263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516" y="0"/>
                    </a:lnTo>
                    <a:cubicBezTo>
                      <a:pt x="18516" y="8522"/>
                      <a:pt x="15061" y="15431"/>
                      <a:pt x="10800" y="15431"/>
                    </a:cubicBezTo>
                    <a:cubicBezTo>
                      <a:pt x="6539" y="15431"/>
                      <a:pt x="3084" y="8522"/>
                      <a:pt x="3084" y="0"/>
                    </a:cubicBezTo>
                    <a:lnTo>
                      <a:pt x="0" y="0"/>
                    </a:lnTo>
                    <a:cubicBezTo>
                      <a:pt x="0" y="11930"/>
                      <a:pt x="4835" y="21600"/>
                      <a:pt x="10800" y="21600"/>
                    </a:cubicBezTo>
                    <a:cubicBezTo>
                      <a:pt x="16765" y="21600"/>
                      <a:pt x="21600" y="11930"/>
                      <a:pt x="21600" y="0"/>
                    </a:cubicBezTo>
                    <a:close/>
                  </a:path>
                </a:pathLst>
              </a:custGeom>
              <a:solidFill>
                <a:schemeClr val="accent3"/>
              </a:solidFill>
              <a:ln w="12700">
                <a:miter lim="400000"/>
              </a:ln>
            </p:spPr>
            <p:txBody>
              <a:bodyPr anchor="ctr"/>
              <a:lstStyle/>
              <a:p>
                <a:pPr algn="ctr"/>
                <a:endParaRPr/>
              </a:p>
            </p:txBody>
          </p:sp>
          <p:sp>
            <p:nvSpPr>
              <p:cNvPr id="24" name="iS1ide-Freeform: Shape 12"/>
              <p:cNvSpPr/>
              <p:nvPr/>
            </p:nvSpPr>
            <p:spPr>
              <a:xfrm>
                <a:off x="4702433" y="2434198"/>
                <a:ext cx="2731608" cy="1365804"/>
              </a:xfrm>
              <a:custGeom>
                <a:avLst/>
                <a:gdLst/>
                <a:ahLst/>
                <a:cxnLst>
                  <a:cxn ang="0">
                    <a:pos x="wd2" y="hd2"/>
                  </a:cxn>
                  <a:cxn ang="5400000">
                    <a:pos x="wd2" y="hd2"/>
                  </a:cxn>
                  <a:cxn ang="10800000">
                    <a:pos x="wd2" y="hd2"/>
                  </a:cxn>
                  <a:cxn ang="16200000">
                    <a:pos x="wd2" y="hd2"/>
                  </a:cxn>
                </a:cxnLst>
                <a:rect l="0" t="0" r="r" b="b"/>
                <a:pathLst>
                  <a:path w="21600" h="21600" extrusionOk="0">
                    <a:moveTo>
                      <a:pt x="2397" y="21600"/>
                    </a:moveTo>
                    <a:cubicBezTo>
                      <a:pt x="2397" y="12319"/>
                      <a:pt x="6159" y="4795"/>
                      <a:pt x="10800" y="4795"/>
                    </a:cubicBezTo>
                    <a:cubicBezTo>
                      <a:pt x="15441" y="4795"/>
                      <a:pt x="19203" y="12319"/>
                      <a:pt x="19203" y="21600"/>
                    </a:cubicBezTo>
                    <a:lnTo>
                      <a:pt x="21600" y="21600"/>
                    </a:lnTo>
                    <a:cubicBezTo>
                      <a:pt x="21600" y="9671"/>
                      <a:pt x="16765" y="0"/>
                      <a:pt x="10800" y="0"/>
                    </a:cubicBezTo>
                    <a:cubicBezTo>
                      <a:pt x="4835" y="0"/>
                      <a:pt x="0" y="9671"/>
                      <a:pt x="0" y="21600"/>
                    </a:cubicBezTo>
                    <a:cubicBezTo>
                      <a:pt x="0" y="21600"/>
                      <a:pt x="2397" y="21600"/>
                      <a:pt x="2397" y="21600"/>
                    </a:cubicBezTo>
                    <a:close/>
                  </a:path>
                </a:pathLst>
              </a:custGeom>
              <a:solidFill>
                <a:schemeClr val="accent1"/>
              </a:solidFill>
              <a:ln w="12700">
                <a:miter lim="400000"/>
              </a:ln>
            </p:spPr>
            <p:txBody>
              <a:bodyPr anchor="ctr"/>
              <a:lstStyle/>
              <a:p>
                <a:pPr algn="ctr"/>
                <a:endParaRPr/>
              </a:p>
            </p:txBody>
          </p:sp>
          <p:sp>
            <p:nvSpPr>
              <p:cNvPr id="25" name="iS1ide-Freeform: Shape 13"/>
              <p:cNvSpPr/>
              <p:nvPr/>
            </p:nvSpPr>
            <p:spPr>
              <a:xfrm>
                <a:off x="4400353" y="3793557"/>
                <a:ext cx="3338286" cy="16691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37" y="0"/>
                    </a:lnTo>
                    <a:cubicBezTo>
                      <a:pt x="19637" y="9762"/>
                      <a:pt x="15681" y="17675"/>
                      <a:pt x="10800" y="17675"/>
                    </a:cubicBezTo>
                    <a:cubicBezTo>
                      <a:pt x="5919" y="17675"/>
                      <a:pt x="1963" y="9762"/>
                      <a:pt x="1963" y="0"/>
                    </a:cubicBezTo>
                    <a:lnTo>
                      <a:pt x="0" y="0"/>
                    </a:lnTo>
                    <a:cubicBezTo>
                      <a:pt x="0" y="11929"/>
                      <a:pt x="4835" y="21600"/>
                      <a:pt x="10800" y="21600"/>
                    </a:cubicBezTo>
                    <a:cubicBezTo>
                      <a:pt x="16765" y="21600"/>
                      <a:pt x="21600" y="11929"/>
                      <a:pt x="21600" y="0"/>
                    </a:cubicBezTo>
                    <a:close/>
                  </a:path>
                </a:pathLst>
              </a:custGeom>
              <a:solidFill>
                <a:schemeClr val="accent4"/>
              </a:solidFill>
              <a:ln w="12700">
                <a:miter lim="400000"/>
              </a:ln>
            </p:spPr>
            <p:txBody>
              <a:bodyPr anchor="ctr"/>
              <a:lstStyle/>
              <a:p>
                <a:pPr algn="ctr"/>
                <a:endParaRPr/>
              </a:p>
            </p:txBody>
          </p:sp>
          <p:sp>
            <p:nvSpPr>
              <p:cNvPr id="26" name="iS1ide-Freeform: Shape 14"/>
              <p:cNvSpPr/>
              <p:nvPr/>
            </p:nvSpPr>
            <p:spPr>
              <a:xfrm>
                <a:off x="5794568" y="2434198"/>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latin typeface="Impact" panose="020B0806030902050204" pitchFamily="34" charset="0"/>
                  </a:rPr>
                  <a:t>01</a:t>
                </a:r>
              </a:p>
            </p:txBody>
          </p:sp>
          <p:sp>
            <p:nvSpPr>
              <p:cNvPr id="27" name="iS1ide-Freeform: Shape 15"/>
              <p:cNvSpPr/>
              <p:nvPr/>
            </p:nvSpPr>
            <p:spPr>
              <a:xfrm>
                <a:off x="5794568" y="3038358"/>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latin typeface="Impact" panose="020B0806030902050204" pitchFamily="34" charset="0"/>
                  </a:rPr>
                  <a:t>02</a:t>
                </a:r>
              </a:p>
            </p:txBody>
          </p:sp>
          <p:sp>
            <p:nvSpPr>
              <p:cNvPr id="28" name="iS1ide-Freeform: Shape 16"/>
              <p:cNvSpPr/>
              <p:nvPr/>
            </p:nvSpPr>
            <p:spPr>
              <a:xfrm>
                <a:off x="5794568" y="4328006"/>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latin typeface="Impact" panose="020B0806030902050204" pitchFamily="34" charset="0"/>
                  </a:rPr>
                  <a:t>03</a:t>
                </a:r>
              </a:p>
            </p:txBody>
          </p:sp>
          <p:sp>
            <p:nvSpPr>
              <p:cNvPr id="29" name="iS1ide-Freeform: Shape 17"/>
              <p:cNvSpPr/>
              <p:nvPr/>
            </p:nvSpPr>
            <p:spPr>
              <a:xfrm>
                <a:off x="5794568" y="4943784"/>
                <a:ext cx="526700" cy="5267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50000"/>
                </a:schemeClr>
              </a:solidFill>
              <a:ln w="12700" cap="flat">
                <a:noFill/>
                <a:miter lim="400000"/>
              </a:ln>
              <a:effectLst/>
            </p:spPr>
            <p:txBody>
              <a:bodyPr wrap="none" lIns="38100" tIns="38100" rIns="38100" bIns="38100" anchor="ctr">
                <a:normAutofit/>
              </a:bodyPr>
              <a:lstStyle/>
              <a:p>
                <a:pPr lvl="0" algn="ctr">
                  <a:defRPr sz="3200">
                    <a:solidFill>
                      <a:srgbClr val="FFFFFF"/>
                    </a:solidFill>
                  </a:defRPr>
                </a:pPr>
                <a:r>
                  <a:rPr lang="en-US" altLang="zh-CN" sz="2000">
                    <a:latin typeface="Impact" panose="020B0806030902050204" pitchFamily="34" charset="0"/>
                  </a:rPr>
                  <a:t>04</a:t>
                </a:r>
              </a:p>
            </p:txBody>
          </p:sp>
        </p:grpSp>
        <p:grpSp>
          <p:nvGrpSpPr>
            <p:cNvPr id="9" name="Group 26"/>
            <p:cNvGrpSpPr/>
            <p:nvPr/>
          </p:nvGrpSpPr>
          <p:grpSpPr>
            <a:xfrm>
              <a:off x="7943111" y="2235756"/>
              <a:ext cx="3288631" cy="951390"/>
              <a:chOff x="719138" y="4748567"/>
              <a:chExt cx="2186768" cy="951390"/>
            </a:xfrm>
          </p:grpSpPr>
          <p:sp>
            <p:nvSpPr>
              <p:cNvPr id="19" name="iS1ide-TextBox 27"/>
              <p:cNvSpPr txBox="1"/>
              <p:nvPr/>
            </p:nvSpPr>
            <p:spPr>
              <a:xfrm>
                <a:off x="719138" y="4748567"/>
                <a:ext cx="2186768" cy="365384"/>
              </a:xfrm>
              <a:prstGeom prst="rect">
                <a:avLst/>
              </a:prstGeom>
              <a:noFill/>
            </p:spPr>
            <p:txBody>
              <a:bodyPr wrap="none" lIns="540000" tIns="0" rIns="0" bIns="0" anchor="ctr" anchorCtr="0">
                <a:normAutofit/>
              </a:bodyPr>
              <a:lstStyle/>
              <a:p>
                <a:r>
                  <a:rPr lang="zh-CN" altLang="en-US" sz="2000" b="1">
                    <a:solidFill>
                      <a:schemeClr val="accent2">
                        <a:lumMod val="100000"/>
                      </a:schemeClr>
                    </a:solidFill>
                  </a:rPr>
                  <a:t>标题文本预设</a:t>
                </a:r>
              </a:p>
            </p:txBody>
          </p:sp>
          <p:sp>
            <p:nvSpPr>
              <p:cNvPr id="20" name="iS1ide-TextBox 28"/>
              <p:cNvSpPr txBox="1">
                <a:spLocks/>
              </p:cNvSpPr>
              <p:nvPr/>
            </p:nvSpPr>
            <p:spPr>
              <a:xfrm>
                <a:off x="719138" y="5113949"/>
                <a:ext cx="2186768" cy="586008"/>
              </a:xfrm>
              <a:prstGeom prst="rect">
                <a:avLst/>
              </a:prstGeom>
            </p:spPr>
            <p:txBody>
              <a:bodyPr vert="horz" wrap="square" lIns="54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grpSp>
        <p:grpSp>
          <p:nvGrpSpPr>
            <p:cNvPr id="10" name="Group 29"/>
            <p:cNvGrpSpPr/>
            <p:nvPr/>
          </p:nvGrpSpPr>
          <p:grpSpPr>
            <a:xfrm>
              <a:off x="1120775" y="2235756"/>
              <a:ext cx="3207411" cy="951390"/>
              <a:chOff x="719138" y="4748567"/>
              <a:chExt cx="2186768" cy="951390"/>
            </a:xfrm>
          </p:grpSpPr>
          <p:sp>
            <p:nvSpPr>
              <p:cNvPr id="17" name="iS1ide-TextBox 30"/>
              <p:cNvSpPr txBox="1"/>
              <p:nvPr/>
            </p:nvSpPr>
            <p:spPr>
              <a:xfrm>
                <a:off x="719138" y="4748567"/>
                <a:ext cx="2186768" cy="365384"/>
              </a:xfrm>
              <a:prstGeom prst="rect">
                <a:avLst/>
              </a:prstGeom>
              <a:noFill/>
            </p:spPr>
            <p:txBody>
              <a:bodyPr wrap="none" lIns="0" tIns="0" rIns="540000" bIns="0" anchor="ctr" anchorCtr="0">
                <a:normAutofit/>
              </a:bodyPr>
              <a:lstStyle/>
              <a:p>
                <a:pPr algn="r"/>
                <a:r>
                  <a:rPr lang="zh-CN" altLang="en-US" sz="2000" b="1" dirty="0">
                    <a:solidFill>
                      <a:schemeClr val="accent1">
                        <a:lumMod val="100000"/>
                      </a:schemeClr>
                    </a:solidFill>
                  </a:rPr>
                  <a:t>标题文本预设</a:t>
                </a:r>
              </a:p>
            </p:txBody>
          </p:sp>
          <p:sp>
            <p:nvSpPr>
              <p:cNvPr id="18" name="iS1ide-TextBox 31"/>
              <p:cNvSpPr txBox="1">
                <a:spLocks/>
              </p:cNvSpPr>
              <p:nvPr/>
            </p:nvSpPr>
            <p:spPr>
              <a:xfrm>
                <a:off x="719138" y="5113949"/>
                <a:ext cx="2186768" cy="586008"/>
              </a:xfrm>
              <a:prstGeom prst="rect">
                <a:avLst/>
              </a:prstGeom>
            </p:spPr>
            <p:txBody>
              <a:bodyPr vert="horz" wrap="square" lIns="0" tIns="0" rIns="54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grpSp>
        <p:grpSp>
          <p:nvGrpSpPr>
            <p:cNvPr id="11" name="Group 32"/>
            <p:cNvGrpSpPr/>
            <p:nvPr/>
          </p:nvGrpSpPr>
          <p:grpSpPr>
            <a:xfrm>
              <a:off x="7943111" y="4286324"/>
              <a:ext cx="3288631" cy="951390"/>
              <a:chOff x="719138" y="4748567"/>
              <a:chExt cx="2186768" cy="951390"/>
            </a:xfrm>
          </p:grpSpPr>
          <p:sp>
            <p:nvSpPr>
              <p:cNvPr id="15" name="íṩľíḍè-TextBox 33"/>
              <p:cNvSpPr txBox="1"/>
              <p:nvPr/>
            </p:nvSpPr>
            <p:spPr>
              <a:xfrm>
                <a:off x="719138" y="4748567"/>
                <a:ext cx="2186768" cy="365384"/>
              </a:xfrm>
              <a:prstGeom prst="rect">
                <a:avLst/>
              </a:prstGeom>
              <a:noFill/>
            </p:spPr>
            <p:txBody>
              <a:bodyPr wrap="none" lIns="540000" tIns="0" rIns="0" bIns="0" anchor="ctr" anchorCtr="0">
                <a:normAutofit/>
              </a:bodyPr>
              <a:lstStyle/>
              <a:p>
                <a:r>
                  <a:rPr lang="zh-CN" altLang="en-US" sz="2000" b="1">
                    <a:solidFill>
                      <a:schemeClr val="accent3">
                        <a:lumMod val="100000"/>
                      </a:schemeClr>
                    </a:solidFill>
                  </a:rPr>
                  <a:t>标题文本预设</a:t>
                </a:r>
              </a:p>
            </p:txBody>
          </p:sp>
          <p:sp>
            <p:nvSpPr>
              <p:cNvPr id="16" name="íṩľíḍè-TextBox 34"/>
              <p:cNvSpPr txBox="1">
                <a:spLocks/>
              </p:cNvSpPr>
              <p:nvPr/>
            </p:nvSpPr>
            <p:spPr>
              <a:xfrm>
                <a:off x="719138" y="5113949"/>
                <a:ext cx="2186768" cy="586008"/>
              </a:xfrm>
              <a:prstGeom prst="rect">
                <a:avLst/>
              </a:prstGeom>
            </p:spPr>
            <p:txBody>
              <a:bodyPr vert="horz" wrap="square" lIns="54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grpSp>
        <p:grpSp>
          <p:nvGrpSpPr>
            <p:cNvPr id="12" name="Group 35"/>
            <p:cNvGrpSpPr/>
            <p:nvPr/>
          </p:nvGrpSpPr>
          <p:grpSpPr>
            <a:xfrm>
              <a:off x="1120775" y="4286324"/>
              <a:ext cx="3207411" cy="951390"/>
              <a:chOff x="719138" y="4748567"/>
              <a:chExt cx="2186768" cy="951390"/>
            </a:xfrm>
          </p:grpSpPr>
          <p:sp>
            <p:nvSpPr>
              <p:cNvPr id="13" name="íṩľíḍè-TextBox 36"/>
              <p:cNvSpPr txBox="1"/>
              <p:nvPr/>
            </p:nvSpPr>
            <p:spPr>
              <a:xfrm>
                <a:off x="719138" y="4748567"/>
                <a:ext cx="2186768" cy="365384"/>
              </a:xfrm>
              <a:prstGeom prst="rect">
                <a:avLst/>
              </a:prstGeom>
              <a:noFill/>
            </p:spPr>
            <p:txBody>
              <a:bodyPr wrap="none" lIns="0" tIns="0" rIns="540000" bIns="0" anchor="ctr" anchorCtr="0">
                <a:normAutofit/>
              </a:bodyPr>
              <a:lstStyle/>
              <a:p>
                <a:pPr algn="r"/>
                <a:r>
                  <a:rPr lang="zh-CN" altLang="en-US" sz="2000" b="1">
                    <a:solidFill>
                      <a:schemeClr val="accent4">
                        <a:lumMod val="100000"/>
                      </a:schemeClr>
                    </a:solidFill>
                  </a:rPr>
                  <a:t>标题文本预设</a:t>
                </a:r>
              </a:p>
            </p:txBody>
          </p:sp>
          <p:sp>
            <p:nvSpPr>
              <p:cNvPr id="14" name="íṩľíḍè-TextBox 37"/>
              <p:cNvSpPr txBox="1">
                <a:spLocks/>
              </p:cNvSpPr>
              <p:nvPr/>
            </p:nvSpPr>
            <p:spPr>
              <a:xfrm>
                <a:off x="719138" y="5113949"/>
                <a:ext cx="2186768" cy="586008"/>
              </a:xfrm>
              <a:prstGeom prst="rect">
                <a:avLst/>
              </a:prstGeom>
            </p:spPr>
            <p:txBody>
              <a:bodyPr vert="horz" wrap="square" lIns="0" tIns="0" rIns="54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grpSp>
      </p:grpSp>
    </p:spTree>
    <p:custDataLst>
      <p:tags r:id="rId2"/>
    </p:custDataLst>
    <p:extLst>
      <p:ext uri="{BB962C8B-B14F-4D97-AF65-F5344CB8AC3E}">
        <p14:creationId xmlns:p14="http://schemas.microsoft.com/office/powerpoint/2010/main" val="302566331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t="-9000" b="-9000"/>
          </a:stretch>
        </a:blipFill>
        <a:effectLst/>
      </p:bgPr>
    </p:bg>
    <p:spTree>
      <p:nvGrpSpPr>
        <p:cNvPr id="1" name=""/>
        <p:cNvGrpSpPr/>
        <p:nvPr/>
      </p:nvGrpSpPr>
      <p:grpSpPr>
        <a:xfrm>
          <a:off x="0" y="0"/>
          <a:ext cx="0" cy="0"/>
          <a:chOff x="0" y="0"/>
          <a:chExt cx="0" cy="0"/>
        </a:xfrm>
      </p:grpSpPr>
      <p:sp>
        <p:nvSpPr>
          <p:cNvPr id="32" name="矩形 31"/>
          <p:cNvSpPr/>
          <p:nvPr/>
        </p:nvSpPr>
        <p:spPr>
          <a:xfrm>
            <a:off x="0" y="0"/>
            <a:ext cx="12192000" cy="6858000"/>
          </a:xfrm>
          <a:prstGeom prst="rect">
            <a:avLst/>
          </a:prstGeom>
          <a:solidFill>
            <a:srgbClr val="FCF6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0" y="304800"/>
            <a:ext cx="304800" cy="487680"/>
            <a:chOff x="2164080" y="345440"/>
            <a:chExt cx="304800" cy="487680"/>
          </a:xfrm>
        </p:grpSpPr>
        <p:sp>
          <p:nvSpPr>
            <p:cNvPr id="34" name="矩形 33"/>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文本框 36"/>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产品经营</a:t>
            </a:r>
          </a:p>
        </p:txBody>
      </p:sp>
      <p:grpSp>
        <p:nvGrpSpPr>
          <p:cNvPr id="38" name="6b564a0d-3b08-4179-9c66-37c34f9873af">
            <a:extLst>
              <a:ext uri="{FF2B5EF4-FFF2-40B4-BE49-F238E27FC236}">
                <a16:creationId xmlns="" xmlns:a16="http://schemas.microsoft.com/office/drawing/2014/main" id="{DC3142E5-6247-4D32-9E59-1957F9F7E58E}"/>
              </a:ext>
            </a:extLst>
          </p:cNvPr>
          <p:cNvGrpSpPr>
            <a:grpSpLocks noChangeAspect="1"/>
          </p:cNvGrpSpPr>
          <p:nvPr/>
        </p:nvGrpSpPr>
        <p:grpSpPr>
          <a:xfrm>
            <a:off x="1057757" y="1920967"/>
            <a:ext cx="10096126" cy="3694180"/>
            <a:chOff x="976478" y="1555207"/>
            <a:chExt cx="10096126" cy="3694180"/>
          </a:xfrm>
        </p:grpSpPr>
        <p:grpSp>
          <p:nvGrpSpPr>
            <p:cNvPr id="39" name="组合 38"/>
            <p:cNvGrpSpPr>
              <a:grpSpLocks noChangeAspect="1"/>
            </p:cNvGrpSpPr>
            <p:nvPr/>
          </p:nvGrpSpPr>
          <p:grpSpPr>
            <a:xfrm>
              <a:off x="976478" y="1555207"/>
              <a:ext cx="3762673" cy="3694180"/>
              <a:chOff x="3575720" y="954596"/>
              <a:chExt cx="5040560" cy="4948808"/>
            </a:xfrm>
          </p:grpSpPr>
          <p:sp useBgFill="1">
            <p:nvSpPr>
              <p:cNvPr id="58" name="îŝḷîḓé-Rectangle 26"/>
              <p:cNvSpPr/>
              <p:nvPr/>
            </p:nvSpPr>
            <p:spPr>
              <a:xfrm>
                <a:off x="3575720" y="954596"/>
                <a:ext cx="2448272" cy="2404492"/>
              </a:xfrm>
              <a:prstGeom prst="rect">
                <a:avLst/>
              </a:prstGeom>
              <a:ln w="12700" cap="flat" cmpd="sng" algn="ctr">
                <a:solidFill>
                  <a:schemeClr val="accent1">
                    <a:lumMod val="60000"/>
                    <a:lumOff val="40000"/>
                  </a:schemeClr>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useBgFill="1">
            <p:nvSpPr>
              <p:cNvPr id="59" name="îŝḷîḓé-Rectangle 27"/>
              <p:cNvSpPr/>
              <p:nvPr/>
            </p:nvSpPr>
            <p:spPr>
              <a:xfrm>
                <a:off x="6168008" y="954596"/>
                <a:ext cx="2448272" cy="2404492"/>
              </a:xfrm>
              <a:prstGeom prst="rect">
                <a:avLst/>
              </a:prstGeom>
              <a:ln w="12700" cap="flat" cmpd="sng" algn="ctr">
                <a:solidFill>
                  <a:schemeClr val="accent1">
                    <a:lumMod val="60000"/>
                    <a:lumOff val="40000"/>
                  </a:schemeClr>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useBgFill="1">
            <p:nvSpPr>
              <p:cNvPr id="60" name="îŝḷîḓé-Rectangle 28"/>
              <p:cNvSpPr/>
              <p:nvPr/>
            </p:nvSpPr>
            <p:spPr>
              <a:xfrm>
                <a:off x="3575720" y="3498912"/>
                <a:ext cx="2448272" cy="2404492"/>
              </a:xfrm>
              <a:prstGeom prst="rect">
                <a:avLst/>
              </a:prstGeom>
              <a:ln w="12700" cap="flat" cmpd="sng" algn="ctr">
                <a:solidFill>
                  <a:schemeClr val="accent1">
                    <a:lumMod val="60000"/>
                    <a:lumOff val="40000"/>
                  </a:schemeClr>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useBgFill="1">
            <p:nvSpPr>
              <p:cNvPr id="61" name="îṥļîḑé-Rectangle 29"/>
              <p:cNvSpPr/>
              <p:nvPr/>
            </p:nvSpPr>
            <p:spPr>
              <a:xfrm>
                <a:off x="6168008" y="3498912"/>
                <a:ext cx="2448272" cy="2404492"/>
              </a:xfrm>
              <a:prstGeom prst="rect">
                <a:avLst/>
              </a:prstGeom>
              <a:ln w="12700" cap="flat" cmpd="sng" algn="ctr">
                <a:solidFill>
                  <a:schemeClr val="accent1">
                    <a:lumMod val="60000"/>
                    <a:lumOff val="40000"/>
                  </a:schemeClr>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îṥļîḑé-Rectangle 30"/>
              <p:cNvSpPr/>
              <p:nvPr/>
            </p:nvSpPr>
            <p:spPr>
              <a:xfrm>
                <a:off x="5011416" y="2366446"/>
                <a:ext cx="2169168" cy="2149095"/>
              </a:xfrm>
              <a:prstGeom prst="rect">
                <a:avLst/>
              </a:prstGeom>
              <a:solidFill>
                <a:schemeClr val="accent1">
                  <a:lumMod val="60000"/>
                  <a:lumOff val="40000"/>
                  <a:alpha val="89000"/>
                </a:schemeClr>
              </a:solidFill>
              <a:ln w="101600">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zh-CN" altLang="en-US"/>
                  <a:t>标题文本预设</a:t>
                </a:r>
              </a:p>
            </p:txBody>
          </p:sp>
        </p:grpSp>
        <p:grpSp>
          <p:nvGrpSpPr>
            <p:cNvPr id="40" name="组合 39"/>
            <p:cNvGrpSpPr/>
            <p:nvPr/>
          </p:nvGrpSpPr>
          <p:grpSpPr>
            <a:xfrm>
              <a:off x="6023992" y="2185432"/>
              <a:ext cx="5048612" cy="2915123"/>
              <a:chOff x="875420" y="2509468"/>
              <a:chExt cx="5048612" cy="2915123"/>
            </a:xfrm>
          </p:grpSpPr>
          <p:grpSp>
            <p:nvGrpSpPr>
              <p:cNvPr id="41" name="组合 40"/>
              <p:cNvGrpSpPr/>
              <p:nvPr/>
            </p:nvGrpSpPr>
            <p:grpSpPr>
              <a:xfrm>
                <a:off x="875420" y="2509468"/>
                <a:ext cx="2489584" cy="1379950"/>
                <a:chOff x="875420" y="2509468"/>
                <a:chExt cx="2489584" cy="1379950"/>
              </a:xfrm>
            </p:grpSpPr>
            <p:sp>
              <p:nvSpPr>
                <p:cNvPr id="55" name="îṥļîḑé-任意多边形: 形状 48"/>
                <p:cNvSpPr/>
                <p:nvPr/>
              </p:nvSpPr>
              <p:spPr>
                <a:xfrm>
                  <a:off x="875420" y="2617148"/>
                  <a:ext cx="218144" cy="218145"/>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8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cap="flat">
                  <a:noFill/>
                  <a:miter lim="400000"/>
                </a:ln>
                <a:effectLst/>
              </p:spPr>
              <p:txBody>
                <a:bodyPr anchor="ctr"/>
                <a:lstStyle/>
                <a:p>
                  <a:pPr algn="ctr"/>
                  <a:endParaRPr/>
                </a:p>
              </p:txBody>
            </p:sp>
            <p:sp>
              <p:nvSpPr>
                <p:cNvPr id="56" name="îṥļîḑé-文本框 49"/>
                <p:cNvSpPr txBox="1"/>
                <p:nvPr/>
              </p:nvSpPr>
              <p:spPr>
                <a:xfrm>
                  <a:off x="1371496" y="2908685"/>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57" name="îṥļîḑé-Rectangle 25"/>
                <p:cNvSpPr/>
                <p:nvPr/>
              </p:nvSpPr>
              <p:spPr>
                <a:xfrm>
                  <a:off x="1371496" y="2509468"/>
                  <a:ext cx="1697631" cy="307777"/>
                </a:xfrm>
                <a:prstGeom prst="rect">
                  <a:avLst/>
                </a:prstGeom>
              </p:spPr>
              <p:txBody>
                <a:bodyPr wrap="none" lIns="0" tIns="0" rIns="0" bIns="0">
                  <a:normAutofit/>
                </a:bodyPr>
                <a:lstStyle/>
                <a:p>
                  <a:r>
                    <a:rPr lang="zh-CN" altLang="en-US" sz="2000" b="1" dirty="0"/>
                    <a:t>标题文本预设</a:t>
                  </a:r>
                </a:p>
              </p:txBody>
            </p:sp>
          </p:grpSp>
          <p:grpSp>
            <p:nvGrpSpPr>
              <p:cNvPr id="42" name="组合 41"/>
              <p:cNvGrpSpPr/>
              <p:nvPr/>
            </p:nvGrpSpPr>
            <p:grpSpPr>
              <a:xfrm>
                <a:off x="3365004" y="2509468"/>
                <a:ext cx="2559028" cy="1379950"/>
                <a:chOff x="3365004" y="2509468"/>
                <a:chExt cx="2559028" cy="1379950"/>
              </a:xfrm>
            </p:grpSpPr>
            <p:sp>
              <p:nvSpPr>
                <p:cNvPr id="51" name="îṥļîḑé-文本框 44"/>
                <p:cNvSpPr txBox="1"/>
                <p:nvPr/>
              </p:nvSpPr>
              <p:spPr>
                <a:xfrm>
                  <a:off x="3930524" y="2908685"/>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grpSp>
              <p:nvGrpSpPr>
                <p:cNvPr id="52" name="组合 51"/>
                <p:cNvGrpSpPr/>
                <p:nvPr/>
              </p:nvGrpSpPr>
              <p:grpSpPr>
                <a:xfrm>
                  <a:off x="3365004" y="2509468"/>
                  <a:ext cx="2263151" cy="319216"/>
                  <a:chOff x="3365004" y="2509468"/>
                  <a:chExt cx="2263151" cy="319216"/>
                </a:xfrm>
              </p:grpSpPr>
              <p:sp>
                <p:nvSpPr>
                  <p:cNvPr id="53" name="îṥļîḑé-任意多边形: 形状 46"/>
                  <p:cNvSpPr/>
                  <p:nvPr/>
                </p:nvSpPr>
                <p:spPr>
                  <a:xfrm>
                    <a:off x="3365004" y="2623756"/>
                    <a:ext cx="269643" cy="204928"/>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accent2"/>
                  </a:solidFill>
                  <a:ln w="12700" cap="flat">
                    <a:noFill/>
                    <a:miter lim="400000"/>
                  </a:ln>
                  <a:effectLst/>
                </p:spPr>
                <p:txBody>
                  <a:bodyPr anchor="ctr"/>
                  <a:lstStyle/>
                  <a:p>
                    <a:pPr algn="ctr"/>
                    <a:endParaRPr/>
                  </a:p>
                </p:txBody>
              </p:sp>
              <p:sp>
                <p:nvSpPr>
                  <p:cNvPr id="54" name="îṥļîḑé-Rectangle 22"/>
                  <p:cNvSpPr/>
                  <p:nvPr/>
                </p:nvSpPr>
                <p:spPr>
                  <a:xfrm>
                    <a:off x="3930524" y="2509468"/>
                    <a:ext cx="1697631" cy="307777"/>
                  </a:xfrm>
                  <a:prstGeom prst="rect">
                    <a:avLst/>
                  </a:prstGeom>
                </p:spPr>
                <p:txBody>
                  <a:bodyPr wrap="none" lIns="0" tIns="0" rIns="0" bIns="0">
                    <a:normAutofit/>
                  </a:bodyPr>
                  <a:lstStyle/>
                  <a:p>
                    <a:r>
                      <a:rPr lang="zh-CN" altLang="en-US" sz="2000" b="1" dirty="0"/>
                      <a:t>标题文本预设</a:t>
                    </a:r>
                  </a:p>
                </p:txBody>
              </p:sp>
            </p:grpSp>
          </p:grpSp>
          <p:grpSp>
            <p:nvGrpSpPr>
              <p:cNvPr id="43" name="组合 42"/>
              <p:cNvGrpSpPr/>
              <p:nvPr/>
            </p:nvGrpSpPr>
            <p:grpSpPr>
              <a:xfrm>
                <a:off x="875420" y="4044641"/>
                <a:ext cx="2489584" cy="1379950"/>
                <a:chOff x="875420" y="4044641"/>
                <a:chExt cx="2489584" cy="1379950"/>
              </a:xfrm>
            </p:grpSpPr>
            <p:sp>
              <p:nvSpPr>
                <p:cNvPr id="48" name="îṥļîḑé-任意多边形: 形状 41"/>
                <p:cNvSpPr/>
                <p:nvPr/>
              </p:nvSpPr>
              <p:spPr>
                <a:xfrm>
                  <a:off x="875420" y="4147203"/>
                  <a:ext cx="218144" cy="201362"/>
                </a:xfrm>
                <a:custGeom>
                  <a:avLst/>
                  <a:gdLst/>
                  <a:ahLst/>
                  <a:cxnLst>
                    <a:cxn ang="0">
                      <a:pos x="wd2" y="hd2"/>
                    </a:cxn>
                    <a:cxn ang="5400000">
                      <a:pos x="wd2" y="hd2"/>
                    </a:cxn>
                    <a:cxn ang="10800000">
                      <a:pos x="wd2" y="hd2"/>
                    </a:cxn>
                    <a:cxn ang="16200000">
                      <a:pos x="wd2" y="hd2"/>
                    </a:cxn>
                  </a:cxnLst>
                  <a:rect l="0" t="0" r="r" b="b"/>
                  <a:pathLst>
                    <a:path w="21600" h="21600" extrusionOk="0">
                      <a:moveTo>
                        <a:pt x="19938" y="6750"/>
                      </a:moveTo>
                      <a:cubicBezTo>
                        <a:pt x="19938" y="7481"/>
                        <a:pt x="19530" y="8241"/>
                        <a:pt x="18712" y="9028"/>
                      </a:cubicBezTo>
                      <a:cubicBezTo>
                        <a:pt x="17894" y="9816"/>
                        <a:pt x="16875" y="10345"/>
                        <a:pt x="15655" y="10618"/>
                      </a:cubicBezTo>
                      <a:cubicBezTo>
                        <a:pt x="16295" y="9099"/>
                        <a:pt x="16616" y="7359"/>
                        <a:pt x="16616" y="5400"/>
                      </a:cubicBezTo>
                      <a:lnTo>
                        <a:pt x="19938" y="5400"/>
                      </a:lnTo>
                      <a:cubicBezTo>
                        <a:pt x="19938" y="5400"/>
                        <a:pt x="19938" y="6750"/>
                        <a:pt x="19938" y="6750"/>
                      </a:cubicBezTo>
                      <a:close/>
                      <a:moveTo>
                        <a:pt x="2889" y="9028"/>
                      </a:moveTo>
                      <a:cubicBezTo>
                        <a:pt x="2070" y="8241"/>
                        <a:pt x="1662" y="7481"/>
                        <a:pt x="1662" y="6750"/>
                      </a:cubicBezTo>
                      <a:lnTo>
                        <a:pt x="1662" y="5400"/>
                      </a:lnTo>
                      <a:lnTo>
                        <a:pt x="4984" y="5400"/>
                      </a:lnTo>
                      <a:cubicBezTo>
                        <a:pt x="4984" y="7359"/>
                        <a:pt x="5305" y="9098"/>
                        <a:pt x="5945" y="10617"/>
                      </a:cubicBezTo>
                      <a:cubicBezTo>
                        <a:pt x="4725" y="10345"/>
                        <a:pt x="3706" y="9815"/>
                        <a:pt x="2889" y="9028"/>
                      </a:cubicBezTo>
                      <a:cubicBezTo>
                        <a:pt x="2889" y="9028"/>
                        <a:pt x="2889" y="9028"/>
                        <a:pt x="2889" y="9028"/>
                      </a:cubicBezTo>
                      <a:close/>
                      <a:moveTo>
                        <a:pt x="21237" y="3993"/>
                      </a:moveTo>
                      <a:cubicBezTo>
                        <a:pt x="20994" y="3731"/>
                        <a:pt x="20700" y="3600"/>
                        <a:pt x="20354" y="3600"/>
                      </a:cubicBezTo>
                      <a:lnTo>
                        <a:pt x="16616" y="3600"/>
                      </a:lnTo>
                      <a:lnTo>
                        <a:pt x="16616" y="2250"/>
                      </a:lnTo>
                      <a:cubicBezTo>
                        <a:pt x="16616" y="1631"/>
                        <a:pt x="16413" y="1102"/>
                        <a:pt x="16006" y="661"/>
                      </a:cubicBezTo>
                      <a:cubicBezTo>
                        <a:pt x="15599" y="220"/>
                        <a:pt x="15109" y="0"/>
                        <a:pt x="14538" y="0"/>
                      </a:cubicBezTo>
                      <a:lnTo>
                        <a:pt x="7062" y="0"/>
                      </a:lnTo>
                      <a:cubicBezTo>
                        <a:pt x="6491" y="0"/>
                        <a:pt x="6001" y="220"/>
                        <a:pt x="5595" y="661"/>
                      </a:cubicBezTo>
                      <a:cubicBezTo>
                        <a:pt x="5188" y="1102"/>
                        <a:pt x="4984" y="1631"/>
                        <a:pt x="4984" y="2250"/>
                      </a:cubicBezTo>
                      <a:lnTo>
                        <a:pt x="4984" y="3600"/>
                      </a:lnTo>
                      <a:lnTo>
                        <a:pt x="1246" y="3600"/>
                      </a:lnTo>
                      <a:cubicBezTo>
                        <a:pt x="900" y="3600"/>
                        <a:pt x="606" y="3731"/>
                        <a:pt x="363" y="3993"/>
                      </a:cubicBezTo>
                      <a:cubicBezTo>
                        <a:pt x="121" y="4256"/>
                        <a:pt x="0" y="4575"/>
                        <a:pt x="0" y="4950"/>
                      </a:cubicBezTo>
                      <a:lnTo>
                        <a:pt x="0" y="6750"/>
                      </a:lnTo>
                      <a:cubicBezTo>
                        <a:pt x="0" y="7416"/>
                        <a:pt x="180" y="8086"/>
                        <a:pt x="538" y="8761"/>
                      </a:cubicBezTo>
                      <a:cubicBezTo>
                        <a:pt x="898" y="9436"/>
                        <a:pt x="1382" y="10045"/>
                        <a:pt x="1992" y="10589"/>
                      </a:cubicBezTo>
                      <a:cubicBezTo>
                        <a:pt x="2602" y="11132"/>
                        <a:pt x="3351" y="11590"/>
                        <a:pt x="4238" y="11960"/>
                      </a:cubicBezTo>
                      <a:cubicBezTo>
                        <a:pt x="5125" y="12331"/>
                        <a:pt x="6058" y="12539"/>
                        <a:pt x="7036" y="12585"/>
                      </a:cubicBezTo>
                      <a:cubicBezTo>
                        <a:pt x="7399" y="13092"/>
                        <a:pt x="7810" y="13538"/>
                        <a:pt x="8269" y="13922"/>
                      </a:cubicBezTo>
                      <a:cubicBezTo>
                        <a:pt x="8598" y="14241"/>
                        <a:pt x="8824" y="14580"/>
                        <a:pt x="8950" y="14941"/>
                      </a:cubicBezTo>
                      <a:cubicBezTo>
                        <a:pt x="9076" y="15303"/>
                        <a:pt x="9139" y="15722"/>
                        <a:pt x="9139" y="16200"/>
                      </a:cubicBezTo>
                      <a:cubicBezTo>
                        <a:pt x="9139" y="16706"/>
                        <a:pt x="9006" y="17132"/>
                        <a:pt x="8743" y="17480"/>
                      </a:cubicBezTo>
                      <a:cubicBezTo>
                        <a:pt x="8479" y="17827"/>
                        <a:pt x="8057" y="18000"/>
                        <a:pt x="7477" y="18000"/>
                      </a:cubicBezTo>
                      <a:cubicBezTo>
                        <a:pt x="6828" y="18000"/>
                        <a:pt x="6250" y="18213"/>
                        <a:pt x="5744" y="18640"/>
                      </a:cubicBezTo>
                      <a:cubicBezTo>
                        <a:pt x="5238" y="19067"/>
                        <a:pt x="4984" y="19603"/>
                        <a:pt x="4984" y="20250"/>
                      </a:cubicBezTo>
                      <a:lnTo>
                        <a:pt x="4984" y="21150"/>
                      </a:lnTo>
                      <a:cubicBezTo>
                        <a:pt x="4984" y="21281"/>
                        <a:pt x="5023" y="21389"/>
                        <a:pt x="5101" y="21474"/>
                      </a:cubicBezTo>
                      <a:cubicBezTo>
                        <a:pt x="5180" y="21558"/>
                        <a:pt x="5278" y="21600"/>
                        <a:pt x="5400" y="21600"/>
                      </a:cubicBezTo>
                      <a:lnTo>
                        <a:pt x="16200" y="21600"/>
                      </a:lnTo>
                      <a:cubicBezTo>
                        <a:pt x="16322" y="21600"/>
                        <a:pt x="16421" y="21558"/>
                        <a:pt x="16499" y="21474"/>
                      </a:cubicBezTo>
                      <a:cubicBezTo>
                        <a:pt x="16577" y="21389"/>
                        <a:pt x="16616" y="21281"/>
                        <a:pt x="16616" y="21150"/>
                      </a:cubicBezTo>
                      <a:lnTo>
                        <a:pt x="16616" y="20250"/>
                      </a:lnTo>
                      <a:cubicBezTo>
                        <a:pt x="16616" y="19603"/>
                        <a:pt x="16362" y="19067"/>
                        <a:pt x="15856" y="18640"/>
                      </a:cubicBezTo>
                      <a:cubicBezTo>
                        <a:pt x="15349" y="18213"/>
                        <a:pt x="14772" y="18000"/>
                        <a:pt x="14123" y="18000"/>
                      </a:cubicBezTo>
                      <a:cubicBezTo>
                        <a:pt x="13543" y="18000"/>
                        <a:pt x="13121" y="17827"/>
                        <a:pt x="12857" y="17480"/>
                      </a:cubicBezTo>
                      <a:cubicBezTo>
                        <a:pt x="12594" y="17132"/>
                        <a:pt x="12462" y="16706"/>
                        <a:pt x="12462" y="16200"/>
                      </a:cubicBezTo>
                      <a:cubicBezTo>
                        <a:pt x="12462" y="15722"/>
                        <a:pt x="12524" y="15303"/>
                        <a:pt x="12650" y="14941"/>
                      </a:cubicBezTo>
                      <a:cubicBezTo>
                        <a:pt x="12776" y="14580"/>
                        <a:pt x="13003" y="14241"/>
                        <a:pt x="13331" y="13922"/>
                      </a:cubicBezTo>
                      <a:cubicBezTo>
                        <a:pt x="13790" y="13537"/>
                        <a:pt x="14201" y="13092"/>
                        <a:pt x="14564" y="12585"/>
                      </a:cubicBezTo>
                      <a:cubicBezTo>
                        <a:pt x="15543" y="12539"/>
                        <a:pt x="16475" y="12331"/>
                        <a:pt x="17362" y="11960"/>
                      </a:cubicBezTo>
                      <a:cubicBezTo>
                        <a:pt x="18249" y="11590"/>
                        <a:pt x="18998" y="11132"/>
                        <a:pt x="19608" y="10589"/>
                      </a:cubicBezTo>
                      <a:cubicBezTo>
                        <a:pt x="20218" y="10045"/>
                        <a:pt x="20702" y="9436"/>
                        <a:pt x="21062" y="8761"/>
                      </a:cubicBezTo>
                      <a:cubicBezTo>
                        <a:pt x="21420" y="8086"/>
                        <a:pt x="21600" y="7416"/>
                        <a:pt x="21600" y="6750"/>
                      </a:cubicBezTo>
                      <a:lnTo>
                        <a:pt x="21600" y="4950"/>
                      </a:lnTo>
                      <a:cubicBezTo>
                        <a:pt x="21600" y="4575"/>
                        <a:pt x="21479" y="4256"/>
                        <a:pt x="21237" y="3993"/>
                      </a:cubicBezTo>
                      <a:cubicBezTo>
                        <a:pt x="21237" y="3993"/>
                        <a:pt x="21237" y="3993"/>
                        <a:pt x="21237" y="3993"/>
                      </a:cubicBezTo>
                      <a:close/>
                    </a:path>
                  </a:pathLst>
                </a:custGeom>
                <a:solidFill>
                  <a:schemeClr val="accent4"/>
                </a:solidFill>
                <a:ln w="12700" cap="flat">
                  <a:noFill/>
                  <a:miter lim="400000"/>
                </a:ln>
                <a:effectLst/>
              </p:spPr>
              <p:txBody>
                <a:bodyPr anchor="ctr"/>
                <a:lstStyle/>
                <a:p>
                  <a:pPr algn="ctr"/>
                  <a:endParaRPr/>
                </a:p>
              </p:txBody>
            </p:sp>
            <p:sp>
              <p:nvSpPr>
                <p:cNvPr id="49" name="îṥļîḑé-文本框 42"/>
                <p:cNvSpPr txBox="1"/>
                <p:nvPr/>
              </p:nvSpPr>
              <p:spPr>
                <a:xfrm>
                  <a:off x="1371496" y="4443858"/>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50" name="îṥļîḑé-Rectangle 18"/>
                <p:cNvSpPr/>
                <p:nvPr/>
              </p:nvSpPr>
              <p:spPr>
                <a:xfrm>
                  <a:off x="1371496" y="4044641"/>
                  <a:ext cx="1697631" cy="307777"/>
                </a:xfrm>
                <a:prstGeom prst="rect">
                  <a:avLst/>
                </a:prstGeom>
              </p:spPr>
              <p:txBody>
                <a:bodyPr wrap="none" lIns="0" tIns="0" rIns="0" bIns="0">
                  <a:normAutofit/>
                </a:bodyPr>
                <a:lstStyle/>
                <a:p>
                  <a:r>
                    <a:rPr lang="zh-CN" altLang="en-US" sz="2000" b="1"/>
                    <a:t>标题文本预设</a:t>
                  </a:r>
                </a:p>
              </p:txBody>
            </p:sp>
          </p:grpSp>
          <p:grpSp>
            <p:nvGrpSpPr>
              <p:cNvPr id="44" name="组合 43"/>
              <p:cNvGrpSpPr/>
              <p:nvPr/>
            </p:nvGrpSpPr>
            <p:grpSpPr>
              <a:xfrm>
                <a:off x="3390754" y="4044641"/>
                <a:ext cx="2533278" cy="1379950"/>
                <a:chOff x="3390754" y="4044641"/>
                <a:chExt cx="2533278" cy="1379950"/>
              </a:xfrm>
            </p:grpSpPr>
            <p:sp>
              <p:nvSpPr>
                <p:cNvPr id="45" name="îṥļîḑé-任意多边形: 形状 38"/>
                <p:cNvSpPr/>
                <p:nvPr/>
              </p:nvSpPr>
              <p:spPr>
                <a:xfrm>
                  <a:off x="3390754" y="4134268"/>
                  <a:ext cx="218144" cy="227232"/>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3"/>
                </a:solidFill>
                <a:ln w="12700" cap="flat">
                  <a:noFill/>
                  <a:miter lim="400000"/>
                </a:ln>
                <a:effectLst/>
              </p:spPr>
              <p:txBody>
                <a:bodyPr anchor="ctr"/>
                <a:lstStyle/>
                <a:p>
                  <a:pPr algn="ctr"/>
                  <a:endParaRPr/>
                </a:p>
              </p:txBody>
            </p:sp>
            <p:sp>
              <p:nvSpPr>
                <p:cNvPr id="46" name="îṥļîḑé-文本框 39"/>
                <p:cNvSpPr txBox="1"/>
                <p:nvPr/>
              </p:nvSpPr>
              <p:spPr>
                <a:xfrm>
                  <a:off x="3930524" y="4443858"/>
                  <a:ext cx="1993508" cy="980733"/>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47" name="îṥļîḑé-Rectangle 15"/>
                <p:cNvSpPr/>
                <p:nvPr/>
              </p:nvSpPr>
              <p:spPr>
                <a:xfrm>
                  <a:off x="3930524" y="4044641"/>
                  <a:ext cx="1697631" cy="307777"/>
                </a:xfrm>
                <a:prstGeom prst="rect">
                  <a:avLst/>
                </a:prstGeom>
              </p:spPr>
              <p:txBody>
                <a:bodyPr wrap="none" lIns="0" tIns="0" rIns="0" bIns="0">
                  <a:normAutofit/>
                </a:bodyPr>
                <a:lstStyle/>
                <a:p>
                  <a:r>
                    <a:rPr lang="zh-CN" altLang="en-US" sz="2000" b="1"/>
                    <a:t>标题文本预设</a:t>
                  </a:r>
                </a:p>
              </p:txBody>
            </p:sp>
          </p:grpSp>
        </p:grpSp>
      </p:grpSp>
    </p:spTree>
    <p:custDataLst>
      <p:tags r:id="rId2"/>
    </p:custDataLst>
    <p:extLst>
      <p:ext uri="{BB962C8B-B14F-4D97-AF65-F5344CB8AC3E}">
        <p14:creationId xmlns:p14="http://schemas.microsoft.com/office/powerpoint/2010/main" val="402131896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产品经营</a:t>
            </a:r>
          </a:p>
        </p:txBody>
      </p:sp>
      <p:grpSp>
        <p:nvGrpSpPr>
          <p:cNvPr id="7" name="125f8ce3-a2dc-4f4c-8b62-1d8bdfa824cd"/>
          <p:cNvGrpSpPr>
            <a:grpSpLocks noChangeAspect="1"/>
          </p:cNvGrpSpPr>
          <p:nvPr/>
        </p:nvGrpSpPr>
        <p:grpSpPr>
          <a:xfrm>
            <a:off x="1498483" y="1298257"/>
            <a:ext cx="9207133" cy="5065762"/>
            <a:chOff x="1518803" y="1023937"/>
            <a:chExt cx="9207133" cy="5065762"/>
          </a:xfrm>
        </p:grpSpPr>
        <p:grpSp>
          <p:nvGrpSpPr>
            <p:cNvPr id="8" name="组合 7"/>
            <p:cNvGrpSpPr/>
            <p:nvPr/>
          </p:nvGrpSpPr>
          <p:grpSpPr>
            <a:xfrm>
              <a:off x="4168104" y="1381126"/>
              <a:ext cx="3683215" cy="3762374"/>
              <a:chOff x="3967624" y="1176338"/>
              <a:chExt cx="4084176" cy="4171950"/>
            </a:xfrm>
          </p:grpSpPr>
          <p:grpSp>
            <p:nvGrpSpPr>
              <p:cNvPr id="20" name="组合 19"/>
              <p:cNvGrpSpPr/>
              <p:nvPr/>
            </p:nvGrpSpPr>
            <p:grpSpPr>
              <a:xfrm>
                <a:off x="4213224" y="1176338"/>
                <a:ext cx="3838576" cy="4171950"/>
                <a:chOff x="4213224" y="1176338"/>
                <a:chExt cx="3838576" cy="4171950"/>
              </a:xfrm>
            </p:grpSpPr>
            <p:sp>
              <p:nvSpPr>
                <p:cNvPr id="34" name="ïšḻïďê-任意多边形: 形状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ïšḻïďê-Isosceles Triangle 34"/>
                <p:cNvSpPr/>
                <p:nvPr/>
              </p:nvSpPr>
              <p:spPr>
                <a:xfrm rot="16200000">
                  <a:off x="5028161" y="1691234"/>
                  <a:ext cx="1619250" cy="589457"/>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1" name="组合 20"/>
              <p:cNvGrpSpPr/>
              <p:nvPr/>
            </p:nvGrpSpPr>
            <p:grpSpPr>
              <a:xfrm>
                <a:off x="3967624" y="2001662"/>
                <a:ext cx="1427338" cy="1427338"/>
                <a:chOff x="3967624" y="2001662"/>
                <a:chExt cx="1427338" cy="1427338"/>
              </a:xfrm>
            </p:grpSpPr>
            <p:sp>
              <p:nvSpPr>
                <p:cNvPr id="32" name="ïšḻïďê-矩形: 圆角 49"/>
                <p:cNvSpPr/>
                <p:nvPr/>
              </p:nvSpPr>
              <p:spPr>
                <a:xfrm>
                  <a:off x="3967624" y="2001662"/>
                  <a:ext cx="1427338" cy="1427338"/>
                </a:xfrm>
                <a:prstGeom prst="roundRect">
                  <a:avLst/>
                </a:prstGeom>
                <a:solidFill>
                  <a:schemeClr val="bg1">
                    <a:lumMod val="75000"/>
                  </a:schemeClr>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ïšḻïďê-矩形: 圆角 50"/>
                <p:cNvSpPr/>
                <p:nvPr/>
              </p:nvSpPr>
              <p:spPr>
                <a:xfrm>
                  <a:off x="4056523" y="2090562"/>
                  <a:ext cx="1249538" cy="1249538"/>
                </a:xfrm>
                <a:prstGeom prst="round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2" name="ïšḻïďê-Oval 21"/>
              <p:cNvSpPr/>
              <p:nvPr/>
            </p:nvSpPr>
            <p:spPr>
              <a:xfrm>
                <a:off x="6590985" y="1843513"/>
                <a:ext cx="705026" cy="705026"/>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ïšḻïďê-Oval 22"/>
              <p:cNvSpPr/>
              <p:nvPr/>
            </p:nvSpPr>
            <p:spPr>
              <a:xfrm>
                <a:off x="7220093" y="3076487"/>
                <a:ext cx="705026" cy="705026"/>
              </a:xfrm>
              <a:prstGeom prst="ellipse">
                <a:avLst/>
              </a:pr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ïšḻïďê-Oval 23"/>
              <p:cNvSpPr/>
              <p:nvPr/>
            </p:nvSpPr>
            <p:spPr>
              <a:xfrm>
                <a:off x="4422598" y="3539859"/>
                <a:ext cx="705026" cy="705026"/>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ïšḻïďê-Oval 24"/>
              <p:cNvSpPr/>
              <p:nvPr/>
            </p:nvSpPr>
            <p:spPr>
              <a:xfrm>
                <a:off x="5306061" y="4421877"/>
                <a:ext cx="705026" cy="705026"/>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ïšḻïďê-Oval 25"/>
              <p:cNvSpPr/>
              <p:nvPr/>
            </p:nvSpPr>
            <p:spPr>
              <a:xfrm>
                <a:off x="6678931" y="4212387"/>
                <a:ext cx="705026" cy="705026"/>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ïšḻïďê-任意多边形: 形状 44"/>
              <p:cNvSpPr/>
              <p:nvPr/>
            </p:nvSpPr>
            <p:spPr>
              <a:xfrm>
                <a:off x="6713282" y="2072608"/>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ïšḻïďê-任意多边形: 形状 45"/>
              <p:cNvSpPr/>
              <p:nvPr/>
            </p:nvSpPr>
            <p:spPr>
              <a:xfrm>
                <a:off x="7342390" y="330558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ïšḻïďê-任意多边形: 形状 46"/>
              <p:cNvSpPr/>
              <p:nvPr/>
            </p:nvSpPr>
            <p:spPr>
              <a:xfrm>
                <a:off x="4544895" y="3768955"/>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ïšḻïďê-任意多边形: 形状 47"/>
              <p:cNvSpPr/>
              <p:nvPr/>
            </p:nvSpPr>
            <p:spPr>
              <a:xfrm>
                <a:off x="5428358" y="465097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ïšḻïďê-任意多边形: 形状 48"/>
              <p:cNvSpPr/>
              <p:nvPr/>
            </p:nvSpPr>
            <p:spPr>
              <a:xfrm>
                <a:off x="6801229" y="4441482"/>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9" name="ïšḻïďê-文本框 20"/>
            <p:cNvSpPr txBox="1"/>
            <p:nvPr/>
          </p:nvSpPr>
          <p:spPr>
            <a:xfrm>
              <a:off x="7106314" y="1331702"/>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10" name="ïšḻïďê-Rectangle 9"/>
            <p:cNvSpPr/>
            <p:nvPr/>
          </p:nvSpPr>
          <p:spPr>
            <a:xfrm>
              <a:off x="7106314" y="1023937"/>
              <a:ext cx="2457329" cy="246221"/>
            </a:xfrm>
            <a:prstGeom prst="rect">
              <a:avLst/>
            </a:prstGeom>
          </p:spPr>
          <p:txBody>
            <a:bodyPr wrap="none" lIns="72000" tIns="0" rIns="72000" bIns="0">
              <a:noAutofit/>
            </a:bodyPr>
            <a:lstStyle/>
            <a:p>
              <a:pPr lvl="0" defTabSz="914378">
                <a:defRPr/>
              </a:pPr>
              <a:r>
                <a:rPr lang="zh-CN" altLang="en-US" sz="2000" b="1">
                  <a:solidFill>
                    <a:schemeClr val="accent6"/>
                  </a:solidFill>
                </a:rPr>
                <a:t>标题文本预设</a:t>
              </a:r>
            </a:p>
          </p:txBody>
        </p:sp>
        <p:sp>
          <p:nvSpPr>
            <p:cNvPr id="11" name="ïšḻïďê-文本框 24"/>
            <p:cNvSpPr txBox="1"/>
            <p:nvPr/>
          </p:nvSpPr>
          <p:spPr>
            <a:xfrm>
              <a:off x="7101265" y="532815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12" name="ïšḻïďê-Rectangle 11"/>
            <p:cNvSpPr/>
            <p:nvPr/>
          </p:nvSpPr>
          <p:spPr>
            <a:xfrm>
              <a:off x="7101265" y="5020389"/>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sp>
          <p:nvSpPr>
            <p:cNvPr id="13" name="ïšḻïďê-文本框 22"/>
            <p:cNvSpPr txBox="1"/>
            <p:nvPr/>
          </p:nvSpPr>
          <p:spPr>
            <a:xfrm>
              <a:off x="1518803" y="3737823"/>
              <a:ext cx="2457329"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14" name="ïšḻïďê-Rectangle 13"/>
            <p:cNvSpPr/>
            <p:nvPr/>
          </p:nvSpPr>
          <p:spPr>
            <a:xfrm>
              <a:off x="1518803" y="3430058"/>
              <a:ext cx="2457329" cy="246221"/>
            </a:xfrm>
            <a:prstGeom prst="rect">
              <a:avLst/>
            </a:prstGeom>
          </p:spPr>
          <p:txBody>
            <a:bodyPr wrap="none" lIns="72000" tIns="0" rIns="72000" bIns="0">
              <a:noAutofit/>
            </a:bodyPr>
            <a:lstStyle/>
            <a:p>
              <a:pPr lvl="0" algn="r" defTabSz="914378">
                <a:defRPr/>
              </a:pPr>
              <a:r>
                <a:rPr lang="zh-CN" altLang="en-US" sz="2000" b="1" dirty="0">
                  <a:solidFill>
                    <a:schemeClr val="accent1"/>
                  </a:solidFill>
                </a:rPr>
                <a:t>标题文本预设</a:t>
              </a:r>
            </a:p>
          </p:txBody>
        </p:sp>
        <p:sp>
          <p:nvSpPr>
            <p:cNvPr id="15" name="ïšḻïďê-文本框 26"/>
            <p:cNvSpPr txBox="1"/>
            <p:nvPr/>
          </p:nvSpPr>
          <p:spPr>
            <a:xfrm>
              <a:off x="8268607" y="3325117"/>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16" name="ïšḻïďê-Rectangle 15"/>
            <p:cNvSpPr/>
            <p:nvPr/>
          </p:nvSpPr>
          <p:spPr>
            <a:xfrm>
              <a:off x="8268607" y="3017352"/>
              <a:ext cx="2457329" cy="246221"/>
            </a:xfrm>
            <a:prstGeom prst="rect">
              <a:avLst/>
            </a:prstGeom>
          </p:spPr>
          <p:txBody>
            <a:bodyPr wrap="none" lIns="72000" tIns="0" rIns="72000" bIns="0">
              <a:noAutofit/>
            </a:bodyPr>
            <a:lstStyle/>
            <a:p>
              <a:pPr lvl="0" defTabSz="914378">
                <a:defRPr/>
              </a:pPr>
              <a:r>
                <a:rPr lang="zh-CN" altLang="en-US" sz="2000" b="1">
                  <a:solidFill>
                    <a:schemeClr val="accent5"/>
                  </a:solidFill>
                </a:rPr>
                <a:t>标题文本预设</a:t>
              </a:r>
            </a:p>
          </p:txBody>
        </p:sp>
        <p:sp>
          <p:nvSpPr>
            <p:cNvPr id="17" name="ïšḻïďê-文本框 28"/>
            <p:cNvSpPr txBox="1"/>
            <p:nvPr/>
          </p:nvSpPr>
          <p:spPr>
            <a:xfrm>
              <a:off x="2939438" y="5500143"/>
              <a:ext cx="2457329"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18" name="ïšḻïďê-Rectangle 17"/>
            <p:cNvSpPr/>
            <p:nvPr/>
          </p:nvSpPr>
          <p:spPr>
            <a:xfrm>
              <a:off x="2939438" y="5192378"/>
              <a:ext cx="2457329" cy="246221"/>
            </a:xfrm>
            <a:prstGeom prst="rect">
              <a:avLst/>
            </a:prstGeom>
          </p:spPr>
          <p:txBody>
            <a:bodyPr wrap="none" lIns="72000" tIns="0" rIns="72000" bIns="0">
              <a:noAutofit/>
            </a:bodyPr>
            <a:lstStyle/>
            <a:p>
              <a:pPr lvl="0" algn="r" defTabSz="914378">
                <a:defRPr/>
              </a:pPr>
              <a:r>
                <a:rPr lang="zh-CN" altLang="en-US" sz="2000" b="1">
                  <a:solidFill>
                    <a:schemeClr val="accent2"/>
                  </a:solidFill>
                </a:rPr>
                <a:t>标题文本预设</a:t>
              </a:r>
            </a:p>
          </p:txBody>
        </p:sp>
        <p:sp>
          <p:nvSpPr>
            <p:cNvPr id="19" name="ïšḻïďê-任意多边形: 形状 53"/>
            <p:cNvSpPr>
              <a:spLocks/>
            </p:cNvSpPr>
            <p:nvPr/>
          </p:nvSpPr>
          <p:spPr bwMode="auto">
            <a:xfrm>
              <a:off x="4419034" y="2443841"/>
              <a:ext cx="735372" cy="62144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lumMod val="50000"/>
              </a:schemeClr>
            </a:solidFill>
            <a:ln w="9525">
              <a:noFill/>
              <a:round/>
              <a:headEnd/>
              <a:tailEnd/>
            </a:ln>
          </p:spPr>
          <p:txBody>
            <a:bodyPr anchor="ctr"/>
            <a:lstStyle/>
            <a:p>
              <a:pPr algn="ctr"/>
              <a:endParaRPr/>
            </a:p>
          </p:txBody>
        </p:sp>
      </p:grpSp>
    </p:spTree>
    <p:custDataLst>
      <p:tags r:id="rId2"/>
    </p:custDataLst>
    <p:extLst>
      <p:ext uri="{BB962C8B-B14F-4D97-AF65-F5344CB8AC3E}">
        <p14:creationId xmlns:p14="http://schemas.microsoft.com/office/powerpoint/2010/main" val="272427156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5"/>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6"/>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7"/>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8"/>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4</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3"/>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a:latin typeface="+mn-lt"/>
                <a:ea typeface="+mn-ea"/>
                <a:cs typeface="+mn-ea"/>
                <a:sym typeface="+mn-lt"/>
              </a:rPr>
              <a:t>合作与目标</a:t>
            </a:r>
          </a:p>
        </p:txBody>
      </p:sp>
      <p:sp>
        <p:nvSpPr>
          <p:cNvPr id="8" name="PA_MH_Title"/>
          <p:cNvSpPr txBox="1">
            <a:spLocks noChangeArrowheads="1"/>
          </p:cNvSpPr>
          <p:nvPr>
            <p:custDataLst>
              <p:tags r:id="rId4"/>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a:t>
            </a:r>
            <a:r>
              <a:rPr lang="en-US" altLang="zh-CN" sz="1600" dirty="0">
                <a:latin typeface="+mn-lt"/>
                <a:ea typeface="+mn-ea"/>
                <a:cs typeface="+mn-ea"/>
                <a:sym typeface="+mn-lt"/>
              </a:rPr>
              <a:t> </a:t>
            </a:r>
            <a:r>
              <a:rPr lang="zh-CN" altLang="en-US" sz="1600" dirty="0">
                <a:latin typeface="+mn-lt"/>
                <a:ea typeface="+mn-ea"/>
                <a:cs typeface="+mn-ea"/>
                <a:sym typeface="+mn-lt"/>
              </a:rPr>
              <a:t>，点击此处更换文本</a:t>
            </a:r>
            <a:r>
              <a:rPr lang="en-US" altLang="zh-CN" sz="1600" dirty="0">
                <a:latin typeface="+mn-lt"/>
                <a:ea typeface="+mn-ea"/>
                <a:cs typeface="+mn-ea"/>
                <a:sym typeface="+mn-lt"/>
              </a:rPr>
              <a:t> </a:t>
            </a:r>
            <a:r>
              <a:rPr lang="zh-CN" altLang="en-US" sz="1600" dirty="0">
                <a:latin typeface="+mn-lt"/>
                <a:ea typeface="+mn-ea"/>
                <a:cs typeface="+mn-ea"/>
                <a:sym typeface="+mn-lt"/>
              </a:rPr>
              <a:t> ，点击此处更换文本</a:t>
            </a:r>
            <a:r>
              <a:rPr lang="en-US" altLang="zh-CN" sz="1600" dirty="0">
                <a:latin typeface="+mn-lt"/>
                <a:ea typeface="+mn-ea"/>
                <a:cs typeface="+mn-ea"/>
                <a:sym typeface="+mn-lt"/>
              </a:rPr>
              <a:t> </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1678027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合作与目标</a:t>
            </a:r>
          </a:p>
        </p:txBody>
      </p:sp>
      <p:grpSp>
        <p:nvGrpSpPr>
          <p:cNvPr id="7" name="10b098b3-c274-476f-aa0d-e87fbb192f8f"/>
          <p:cNvGrpSpPr>
            <a:grpSpLocks noChangeAspect="1"/>
          </p:cNvGrpSpPr>
          <p:nvPr/>
        </p:nvGrpSpPr>
        <p:grpSpPr>
          <a:xfrm>
            <a:off x="1297308" y="1788728"/>
            <a:ext cx="9613068" cy="3890100"/>
            <a:chOff x="1307468" y="1646488"/>
            <a:chExt cx="9613068" cy="3890100"/>
          </a:xfrm>
        </p:grpSpPr>
        <p:grpSp>
          <p:nvGrpSpPr>
            <p:cNvPr id="8" name="Group 3"/>
            <p:cNvGrpSpPr/>
            <p:nvPr/>
          </p:nvGrpSpPr>
          <p:grpSpPr>
            <a:xfrm>
              <a:off x="4492262" y="5020934"/>
              <a:ext cx="3042014" cy="515654"/>
              <a:chOff x="4243804" y="5106300"/>
              <a:chExt cx="3538929" cy="599885"/>
            </a:xfrm>
          </p:grpSpPr>
          <p:grpSp>
            <p:nvGrpSpPr>
              <p:cNvPr id="75" name="Group 2"/>
              <p:cNvGrpSpPr/>
              <p:nvPr/>
            </p:nvGrpSpPr>
            <p:grpSpPr>
              <a:xfrm>
                <a:off x="4243804" y="5106300"/>
                <a:ext cx="3538929" cy="599885"/>
                <a:chOff x="4243804" y="5106300"/>
                <a:chExt cx="3538929" cy="599885"/>
              </a:xfrm>
            </p:grpSpPr>
            <p:sp>
              <p:nvSpPr>
                <p:cNvPr id="81" name="is1ide-Oval 85"/>
                <p:cNvSpPr/>
                <p:nvPr/>
              </p:nvSpPr>
              <p:spPr>
                <a:xfrm>
                  <a:off x="4243804"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2" name="is1ide-Oval 73"/>
                <p:cNvSpPr/>
                <p:nvPr/>
              </p:nvSpPr>
              <p:spPr>
                <a:xfrm>
                  <a:off x="4979185"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is1ide-Oval 65"/>
                <p:cNvSpPr/>
                <p:nvPr/>
              </p:nvSpPr>
              <p:spPr>
                <a:xfrm>
                  <a:off x="5714567"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4" name="is1ide-Oval 63"/>
                <p:cNvSpPr/>
                <p:nvPr/>
              </p:nvSpPr>
              <p:spPr>
                <a:xfrm>
                  <a:off x="64499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is1ide-Oval 50"/>
                <p:cNvSpPr/>
                <p:nvPr/>
              </p:nvSpPr>
              <p:spPr>
                <a:xfrm>
                  <a:off x="7182848" y="5106300"/>
                  <a:ext cx="599885" cy="599885"/>
                </a:xfrm>
                <a:prstGeom prst="ellipse">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76" name="is1ide-Freeform: Shape 138"/>
              <p:cNvSpPr>
                <a:spLocks/>
              </p:cNvSpPr>
              <p:nvPr/>
            </p:nvSpPr>
            <p:spPr bwMode="auto">
              <a:xfrm>
                <a:off x="5140643" y="5248046"/>
                <a:ext cx="316393" cy="316393"/>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1"/>
              </a:solidFill>
              <a:ln>
                <a:noFill/>
              </a:ln>
              <a:extLst/>
            </p:spPr>
            <p:txBody>
              <a:bodyPr anchor="ctr"/>
              <a:lstStyle/>
              <a:p>
                <a:pPr algn="ctr"/>
                <a:endParaRPr/>
              </a:p>
            </p:txBody>
          </p:sp>
          <p:sp>
            <p:nvSpPr>
              <p:cNvPr id="77" name="is1ide-Freeform: Shape 139"/>
              <p:cNvSpPr>
                <a:spLocks/>
              </p:cNvSpPr>
              <p:nvPr/>
            </p:nvSpPr>
            <p:spPr bwMode="auto">
              <a:xfrm>
                <a:off x="4395308" y="5248046"/>
                <a:ext cx="316393" cy="316393"/>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accent1"/>
              </a:solidFill>
              <a:ln>
                <a:noFill/>
              </a:ln>
              <a:extLst/>
            </p:spPr>
            <p:txBody>
              <a:bodyPr anchor="ctr"/>
              <a:lstStyle/>
              <a:p>
                <a:pPr algn="ctr"/>
                <a:endParaRPr/>
              </a:p>
            </p:txBody>
          </p:sp>
          <p:sp>
            <p:nvSpPr>
              <p:cNvPr id="78" name="is1ide-Freeform: Shape 140"/>
              <p:cNvSpPr>
                <a:spLocks/>
              </p:cNvSpPr>
              <p:nvPr/>
            </p:nvSpPr>
            <p:spPr bwMode="auto">
              <a:xfrm>
                <a:off x="5879976" y="5248046"/>
                <a:ext cx="316393" cy="316393"/>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1"/>
              </a:solidFill>
              <a:ln>
                <a:noFill/>
              </a:ln>
              <a:extLst/>
            </p:spPr>
            <p:txBody>
              <a:bodyPr anchor="ctr"/>
              <a:lstStyle/>
              <a:p>
                <a:pPr algn="ctr"/>
                <a:endParaRPr/>
              </a:p>
            </p:txBody>
          </p:sp>
          <p:sp>
            <p:nvSpPr>
              <p:cNvPr id="79" name="is1ide-Freeform: Shape 142"/>
              <p:cNvSpPr>
                <a:spLocks/>
              </p:cNvSpPr>
              <p:nvPr/>
            </p:nvSpPr>
            <p:spPr bwMode="auto">
              <a:xfrm>
                <a:off x="7324593" y="5248046"/>
                <a:ext cx="316393" cy="31639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80" name="is1ide-Freeform: Shape 143"/>
              <p:cNvSpPr>
                <a:spLocks/>
              </p:cNvSpPr>
              <p:nvPr/>
            </p:nvSpPr>
            <p:spPr bwMode="auto">
              <a:xfrm>
                <a:off x="6591693" y="5248046"/>
                <a:ext cx="316393" cy="31639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1"/>
              </a:solidFill>
              <a:ln>
                <a:noFill/>
              </a:ln>
              <a:extLst/>
            </p:spPr>
            <p:txBody>
              <a:bodyPr anchor="ctr"/>
              <a:lstStyle/>
              <a:p>
                <a:pPr algn="ctr"/>
                <a:endParaRPr/>
              </a:p>
            </p:txBody>
          </p:sp>
        </p:grpSp>
        <p:grpSp>
          <p:nvGrpSpPr>
            <p:cNvPr id="9" name="Group 1"/>
            <p:cNvGrpSpPr/>
            <p:nvPr/>
          </p:nvGrpSpPr>
          <p:grpSpPr>
            <a:xfrm>
              <a:off x="4699675" y="2018724"/>
              <a:ext cx="2792660" cy="2826553"/>
              <a:chOff x="1365304" y="1322527"/>
              <a:chExt cx="2604722" cy="2636334"/>
            </a:xfrm>
          </p:grpSpPr>
          <p:grpSp>
            <p:nvGrpSpPr>
              <p:cNvPr id="37" name="Group 99"/>
              <p:cNvGrpSpPr/>
              <p:nvPr/>
            </p:nvGrpSpPr>
            <p:grpSpPr>
              <a:xfrm>
                <a:off x="1365304" y="1322527"/>
                <a:ext cx="2604722" cy="2636334"/>
                <a:chOff x="4951411" y="1311276"/>
                <a:chExt cx="4184652" cy="4235449"/>
              </a:xfrm>
            </p:grpSpPr>
            <p:sp>
              <p:nvSpPr>
                <p:cNvPr id="41" name="is1ide-Straight Connector 100"/>
                <p:cNvSpPr>
                  <a:spLocks/>
                </p:cNvSpPr>
                <p:nvPr/>
              </p:nvSpPr>
              <p:spPr bwMode="auto">
                <a:xfrm flipH="1" flipV="1">
                  <a:off x="6943725" y="1311276"/>
                  <a:ext cx="1130300" cy="2667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2" name="is1ide-Freeform: Shape 101"/>
                <p:cNvSpPr>
                  <a:spLocks/>
                </p:cNvSpPr>
                <p:nvPr/>
              </p:nvSpPr>
              <p:spPr bwMode="auto">
                <a:xfrm>
                  <a:off x="8074025" y="1577976"/>
                  <a:ext cx="1062038" cy="1800225"/>
                </a:xfrm>
                <a:custGeom>
                  <a:avLst/>
                  <a:gdLst>
                    <a:gd name="T0" fmla="*/ 669 w 669"/>
                    <a:gd name="T1" fmla="*/ 1134 h 1134"/>
                    <a:gd name="T2" fmla="*/ 591 w 669"/>
                    <a:gd name="T3" fmla="*/ 550 h 1134"/>
                    <a:gd name="T4" fmla="*/ 0 w 669"/>
                    <a:gd name="T5" fmla="*/ 0 h 1134"/>
                  </a:gdLst>
                  <a:ahLst/>
                  <a:cxnLst>
                    <a:cxn ang="0">
                      <a:pos x="T0" y="T1"/>
                    </a:cxn>
                    <a:cxn ang="0">
                      <a:pos x="T2" y="T3"/>
                    </a:cxn>
                    <a:cxn ang="0">
                      <a:pos x="T4" y="T5"/>
                    </a:cxn>
                  </a:cxnLst>
                  <a:rect l="0" t="0" r="r" b="b"/>
                  <a:pathLst>
                    <a:path w="669" h="1134">
                      <a:moveTo>
                        <a:pt x="669" y="1134"/>
                      </a:moveTo>
                      <a:lnTo>
                        <a:pt x="591" y="550"/>
                      </a:lnTo>
                      <a:lnTo>
                        <a:pt x="0"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3" name="is1ide-Freeform: Shape 102"/>
                <p:cNvSpPr>
                  <a:spLocks/>
                </p:cNvSpPr>
                <p:nvPr/>
              </p:nvSpPr>
              <p:spPr bwMode="auto">
                <a:xfrm>
                  <a:off x="6048374" y="3378201"/>
                  <a:ext cx="3087688" cy="2168524"/>
                </a:xfrm>
                <a:custGeom>
                  <a:avLst/>
                  <a:gdLst>
                    <a:gd name="T0" fmla="*/ 0 w 1945"/>
                    <a:gd name="T1" fmla="*/ 1276 h 1366"/>
                    <a:gd name="T2" fmla="*/ 830 w 1945"/>
                    <a:gd name="T3" fmla="*/ 1366 h 1366"/>
                    <a:gd name="T4" fmla="*/ 1305 w 1945"/>
                    <a:gd name="T5" fmla="*/ 1162 h 1366"/>
                    <a:gd name="T6" fmla="*/ 1804 w 1945"/>
                    <a:gd name="T7" fmla="*/ 737 h 1366"/>
                    <a:gd name="T8" fmla="*/ 1945 w 1945"/>
                    <a:gd name="T9" fmla="*/ 0 h 1366"/>
                  </a:gdLst>
                  <a:ahLst/>
                  <a:cxnLst>
                    <a:cxn ang="0">
                      <a:pos x="T0" y="T1"/>
                    </a:cxn>
                    <a:cxn ang="0">
                      <a:pos x="T2" y="T3"/>
                    </a:cxn>
                    <a:cxn ang="0">
                      <a:pos x="T4" y="T5"/>
                    </a:cxn>
                    <a:cxn ang="0">
                      <a:pos x="T6" y="T7"/>
                    </a:cxn>
                    <a:cxn ang="0">
                      <a:pos x="T8" y="T9"/>
                    </a:cxn>
                  </a:cxnLst>
                  <a:rect l="0" t="0" r="r" b="b"/>
                  <a:pathLst>
                    <a:path w="1945" h="1366">
                      <a:moveTo>
                        <a:pt x="0" y="1276"/>
                      </a:moveTo>
                      <a:lnTo>
                        <a:pt x="830" y="1366"/>
                      </a:lnTo>
                      <a:lnTo>
                        <a:pt x="1305" y="1162"/>
                      </a:lnTo>
                      <a:lnTo>
                        <a:pt x="1804" y="737"/>
                      </a:lnTo>
                      <a:lnTo>
                        <a:pt x="1945"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4" name="is1ide-Straight Connector 103"/>
                <p:cNvSpPr>
                  <a:spLocks/>
                </p:cNvSpPr>
                <p:nvPr/>
              </p:nvSpPr>
              <p:spPr bwMode="auto">
                <a:xfrm>
                  <a:off x="5118100" y="4216401"/>
                  <a:ext cx="930275" cy="1187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5" name="is1ide-Freeform: Shape 104"/>
                <p:cNvSpPr>
                  <a:spLocks/>
                </p:cNvSpPr>
                <p:nvPr/>
              </p:nvSpPr>
              <p:spPr bwMode="auto">
                <a:xfrm>
                  <a:off x="4951411" y="2489105"/>
                  <a:ext cx="166691" cy="1727299"/>
                </a:xfrm>
                <a:custGeom>
                  <a:avLst/>
                  <a:gdLst>
                    <a:gd name="T0" fmla="*/ 609 w 609"/>
                    <a:gd name="T1" fmla="*/ 0 h 1611"/>
                    <a:gd name="T2" fmla="*/ 592 w 609"/>
                    <a:gd name="T3" fmla="*/ 5 h 1611"/>
                    <a:gd name="T4" fmla="*/ 313 w 609"/>
                    <a:gd name="T5" fmla="*/ 392 h 1611"/>
                    <a:gd name="T6" fmla="*/ 52 w 609"/>
                    <a:gd name="T7" fmla="*/ 523 h 1611"/>
                    <a:gd name="T8" fmla="*/ 0 w 609"/>
                    <a:gd name="T9" fmla="*/ 1132 h 1611"/>
                    <a:gd name="T10" fmla="*/ 105 w 609"/>
                    <a:gd name="T11" fmla="*/ 1611 h 1611"/>
                    <a:gd name="connsiteX0" fmla="*/ 10000 w 10018"/>
                    <a:gd name="connsiteY0" fmla="*/ 0 h 10000"/>
                    <a:gd name="connsiteX1" fmla="*/ 10018 w 10018"/>
                    <a:gd name="connsiteY1" fmla="*/ 1358 h 10000"/>
                    <a:gd name="connsiteX2" fmla="*/ 5140 w 10018"/>
                    <a:gd name="connsiteY2" fmla="*/ 2433 h 10000"/>
                    <a:gd name="connsiteX3" fmla="*/ 854 w 10018"/>
                    <a:gd name="connsiteY3" fmla="*/ 3246 h 10000"/>
                    <a:gd name="connsiteX4" fmla="*/ 0 w 10018"/>
                    <a:gd name="connsiteY4" fmla="*/ 7027 h 10000"/>
                    <a:gd name="connsiteX5" fmla="*/ 1724 w 10018"/>
                    <a:gd name="connsiteY5" fmla="*/ 10000 h 10000"/>
                    <a:gd name="connsiteX0" fmla="*/ 12868 w 12868"/>
                    <a:gd name="connsiteY0" fmla="*/ 0 h 9028"/>
                    <a:gd name="connsiteX1" fmla="*/ 10018 w 12868"/>
                    <a:gd name="connsiteY1" fmla="*/ 386 h 9028"/>
                    <a:gd name="connsiteX2" fmla="*/ 5140 w 12868"/>
                    <a:gd name="connsiteY2" fmla="*/ 1461 h 9028"/>
                    <a:gd name="connsiteX3" fmla="*/ 854 w 12868"/>
                    <a:gd name="connsiteY3" fmla="*/ 2274 h 9028"/>
                    <a:gd name="connsiteX4" fmla="*/ 0 w 12868"/>
                    <a:gd name="connsiteY4" fmla="*/ 6055 h 9028"/>
                    <a:gd name="connsiteX5" fmla="*/ 1724 w 12868"/>
                    <a:gd name="connsiteY5" fmla="*/ 9028 h 9028"/>
                    <a:gd name="connsiteX0" fmla="*/ 7785 w 7785"/>
                    <a:gd name="connsiteY0" fmla="*/ 0 h 9572"/>
                    <a:gd name="connsiteX1" fmla="*/ 3994 w 7785"/>
                    <a:gd name="connsiteY1" fmla="*/ 1190 h 9572"/>
                    <a:gd name="connsiteX2" fmla="*/ 664 w 7785"/>
                    <a:gd name="connsiteY2" fmla="*/ 2091 h 9572"/>
                    <a:gd name="connsiteX3" fmla="*/ 0 w 7785"/>
                    <a:gd name="connsiteY3" fmla="*/ 6279 h 9572"/>
                    <a:gd name="connsiteX4" fmla="*/ 1340 w 7785"/>
                    <a:gd name="connsiteY4" fmla="*/ 9572 h 9572"/>
                    <a:gd name="connsiteX0" fmla="*/ 5130 w 5130"/>
                    <a:gd name="connsiteY0" fmla="*/ 0 h 8757"/>
                    <a:gd name="connsiteX1" fmla="*/ 853 w 5130"/>
                    <a:gd name="connsiteY1" fmla="*/ 941 h 8757"/>
                    <a:gd name="connsiteX2" fmla="*/ 0 w 5130"/>
                    <a:gd name="connsiteY2" fmla="*/ 5317 h 8757"/>
                    <a:gd name="connsiteX3" fmla="*/ 1721 w 5130"/>
                    <a:gd name="connsiteY3" fmla="*/ 8757 h 8757"/>
                    <a:gd name="connsiteX0" fmla="*/ 1663 w 3355"/>
                    <a:gd name="connsiteY0" fmla="*/ 0 h 8925"/>
                    <a:gd name="connsiteX1" fmla="*/ 0 w 3355"/>
                    <a:gd name="connsiteY1" fmla="*/ 4997 h 8925"/>
                    <a:gd name="connsiteX2" fmla="*/ 3355 w 3355"/>
                    <a:gd name="connsiteY2" fmla="*/ 8925 h 8925"/>
                  </a:gdLst>
                  <a:ahLst/>
                  <a:cxnLst>
                    <a:cxn ang="0">
                      <a:pos x="connsiteX0" y="connsiteY0"/>
                    </a:cxn>
                    <a:cxn ang="0">
                      <a:pos x="connsiteX1" y="connsiteY1"/>
                    </a:cxn>
                    <a:cxn ang="0">
                      <a:pos x="connsiteX2" y="connsiteY2"/>
                    </a:cxn>
                  </a:cxnLst>
                  <a:rect l="l" t="t" r="r" b="b"/>
                  <a:pathLst>
                    <a:path w="3355" h="8925">
                      <a:moveTo>
                        <a:pt x="1663" y="0"/>
                      </a:moveTo>
                      <a:lnTo>
                        <a:pt x="0" y="4997"/>
                      </a:lnTo>
                      <a:lnTo>
                        <a:pt x="3355" y="8925"/>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6" name="is1ide-Straight Connector 105"/>
                <p:cNvSpPr>
                  <a:spLocks/>
                </p:cNvSpPr>
                <p:nvPr/>
              </p:nvSpPr>
              <p:spPr bwMode="auto">
                <a:xfrm flipH="1">
                  <a:off x="5918200" y="1311276"/>
                  <a:ext cx="1025525" cy="3476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47" name="is1ide-Freeform: Shape 106"/>
                <p:cNvSpPr>
                  <a:spLocks/>
                </p:cNvSpPr>
                <p:nvPr/>
              </p:nvSpPr>
              <p:spPr bwMode="auto">
                <a:xfrm>
                  <a:off x="5919695" y="1547849"/>
                  <a:ext cx="2159653" cy="120556"/>
                </a:xfrm>
                <a:custGeom>
                  <a:avLst/>
                  <a:gdLst>
                    <a:gd name="T0" fmla="*/ 0 w 1375"/>
                    <a:gd name="T1" fmla="*/ 69 h 119"/>
                    <a:gd name="T2" fmla="*/ 0 w 1375"/>
                    <a:gd name="T3" fmla="*/ 69 h 119"/>
                    <a:gd name="T4" fmla="*/ 681 w 1375"/>
                    <a:gd name="T5" fmla="*/ 0 h 119"/>
                    <a:gd name="T6" fmla="*/ 681 w 1375"/>
                    <a:gd name="T7" fmla="*/ 0 h 119"/>
                    <a:gd name="T8" fmla="*/ 1375 w 1375"/>
                    <a:gd name="T9" fmla="*/ 13 h 119"/>
                    <a:gd name="T10" fmla="*/ 1279 w 1375"/>
                    <a:gd name="T11" fmla="*/ 119 h 119"/>
                    <a:gd name="connsiteX0" fmla="*/ 0 w 10000"/>
                    <a:gd name="connsiteY0" fmla="*/ 5798 h 12759"/>
                    <a:gd name="connsiteX1" fmla="*/ 0 w 10000"/>
                    <a:gd name="connsiteY1" fmla="*/ 5798 h 12759"/>
                    <a:gd name="connsiteX2" fmla="*/ 4953 w 10000"/>
                    <a:gd name="connsiteY2" fmla="*/ 0 h 12759"/>
                    <a:gd name="connsiteX3" fmla="*/ 4953 w 10000"/>
                    <a:gd name="connsiteY3" fmla="*/ 0 h 12759"/>
                    <a:gd name="connsiteX4" fmla="*/ 10000 w 10000"/>
                    <a:gd name="connsiteY4" fmla="*/ 1092 h 12759"/>
                    <a:gd name="connsiteX5" fmla="*/ 9413 w 10000"/>
                    <a:gd name="connsiteY5" fmla="*/ 12759 h 12759"/>
                    <a:gd name="connsiteX0" fmla="*/ 0 w 10000"/>
                    <a:gd name="connsiteY0" fmla="*/ 5798 h 5798"/>
                    <a:gd name="connsiteX1" fmla="*/ 0 w 10000"/>
                    <a:gd name="connsiteY1" fmla="*/ 5798 h 5798"/>
                    <a:gd name="connsiteX2" fmla="*/ 4953 w 10000"/>
                    <a:gd name="connsiteY2" fmla="*/ 0 h 5798"/>
                    <a:gd name="connsiteX3" fmla="*/ 4953 w 10000"/>
                    <a:gd name="connsiteY3" fmla="*/ 0 h 5798"/>
                    <a:gd name="connsiteX4" fmla="*/ 10000 w 10000"/>
                    <a:gd name="connsiteY4" fmla="*/ 1092 h 5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5798">
                      <a:moveTo>
                        <a:pt x="0" y="5798"/>
                      </a:moveTo>
                      <a:lnTo>
                        <a:pt x="0" y="5798"/>
                      </a:lnTo>
                      <a:lnTo>
                        <a:pt x="4953" y="0"/>
                      </a:lnTo>
                      <a:lnTo>
                        <a:pt x="4953" y="0"/>
                      </a:lnTo>
                      <a:lnTo>
                        <a:pt x="10000" y="1092"/>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8" name="is1ide-Freeform: Shape 107"/>
                <p:cNvSpPr>
                  <a:spLocks/>
                </p:cNvSpPr>
                <p:nvPr/>
              </p:nvSpPr>
              <p:spPr bwMode="auto">
                <a:xfrm>
                  <a:off x="5765799" y="3549651"/>
                  <a:ext cx="282575" cy="1854200"/>
                </a:xfrm>
                <a:custGeom>
                  <a:avLst/>
                  <a:gdLst>
                    <a:gd name="T0" fmla="*/ 0 w 178"/>
                    <a:gd name="T1" fmla="*/ 0 h 1168"/>
                    <a:gd name="T2" fmla="*/ 144 w 178"/>
                    <a:gd name="T3" fmla="*/ 792 h 1168"/>
                    <a:gd name="T4" fmla="*/ 178 w 178"/>
                    <a:gd name="T5" fmla="*/ 1168 h 1168"/>
                  </a:gdLst>
                  <a:ahLst/>
                  <a:cxnLst>
                    <a:cxn ang="0">
                      <a:pos x="T0" y="T1"/>
                    </a:cxn>
                    <a:cxn ang="0">
                      <a:pos x="T2" y="T3"/>
                    </a:cxn>
                    <a:cxn ang="0">
                      <a:pos x="T4" y="T5"/>
                    </a:cxn>
                  </a:cxnLst>
                  <a:rect l="0" t="0" r="r" b="b"/>
                  <a:pathLst>
                    <a:path w="178" h="1168">
                      <a:moveTo>
                        <a:pt x="0" y="0"/>
                      </a:moveTo>
                      <a:lnTo>
                        <a:pt x="144" y="792"/>
                      </a:lnTo>
                      <a:lnTo>
                        <a:pt x="178" y="1168"/>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49" name="is1ide-Freeform: Shape 108"/>
                <p:cNvSpPr>
                  <a:spLocks/>
                </p:cNvSpPr>
                <p:nvPr/>
              </p:nvSpPr>
              <p:spPr bwMode="auto">
                <a:xfrm>
                  <a:off x="5765799" y="1666876"/>
                  <a:ext cx="209550" cy="1882775"/>
                </a:xfrm>
                <a:custGeom>
                  <a:avLst/>
                  <a:gdLst>
                    <a:gd name="T0" fmla="*/ 79 w 132"/>
                    <a:gd name="T1" fmla="*/ 0 h 1186"/>
                    <a:gd name="T2" fmla="*/ 132 w 132"/>
                    <a:gd name="T3" fmla="*/ 368 h 1186"/>
                    <a:gd name="T4" fmla="*/ 0 w 132"/>
                    <a:gd name="T5" fmla="*/ 1186 h 1186"/>
                  </a:gdLst>
                  <a:ahLst/>
                  <a:cxnLst>
                    <a:cxn ang="0">
                      <a:pos x="T0" y="T1"/>
                    </a:cxn>
                    <a:cxn ang="0">
                      <a:pos x="T2" y="T3"/>
                    </a:cxn>
                    <a:cxn ang="0">
                      <a:pos x="T4" y="T5"/>
                    </a:cxn>
                  </a:cxnLst>
                  <a:rect l="0" t="0" r="r" b="b"/>
                  <a:pathLst>
                    <a:path w="132" h="1186">
                      <a:moveTo>
                        <a:pt x="79" y="0"/>
                      </a:moveTo>
                      <a:lnTo>
                        <a:pt x="132" y="368"/>
                      </a:lnTo>
                      <a:lnTo>
                        <a:pt x="0" y="1186"/>
                      </a:lnTo>
                    </a:path>
                  </a:pathLst>
                </a:custGeom>
                <a:noFill/>
                <a:ln w="12700">
                  <a:solidFill>
                    <a:schemeClr val="bg1">
                      <a:lumMod val="65000"/>
                      <a:alpha val="54000"/>
                    </a:schemeClr>
                  </a:solidFill>
                  <a:prstDash val="solid"/>
                  <a:round/>
                  <a:headEnd type="none"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0" name="is1ide-Freeform: Shape 109"/>
                <p:cNvSpPr>
                  <a:spLocks/>
                </p:cNvSpPr>
                <p:nvPr/>
              </p:nvSpPr>
              <p:spPr bwMode="auto">
                <a:xfrm>
                  <a:off x="6889749" y="4346575"/>
                  <a:ext cx="476270" cy="1200150"/>
                </a:xfrm>
                <a:custGeom>
                  <a:avLst/>
                  <a:gdLst>
                    <a:gd name="T0" fmla="*/ 0 w 398"/>
                    <a:gd name="T1" fmla="*/ 0 h 756"/>
                    <a:gd name="T2" fmla="*/ 219 w 398"/>
                    <a:gd name="T3" fmla="*/ 591 h 756"/>
                    <a:gd name="T4" fmla="*/ 300 w 398"/>
                    <a:gd name="T5" fmla="*/ 756 h 756"/>
                    <a:gd name="T6" fmla="*/ 398 w 398"/>
                    <a:gd name="T7" fmla="*/ 595 h 756"/>
                    <a:gd name="connsiteX0" fmla="*/ 0 w 13102"/>
                    <a:gd name="connsiteY0" fmla="*/ 0 h 10000"/>
                    <a:gd name="connsiteX1" fmla="*/ 5503 w 13102"/>
                    <a:gd name="connsiteY1" fmla="*/ 7817 h 10000"/>
                    <a:gd name="connsiteX2" fmla="*/ 7538 w 13102"/>
                    <a:gd name="connsiteY2" fmla="*/ 10000 h 10000"/>
                    <a:gd name="connsiteX3" fmla="*/ 13102 w 13102"/>
                    <a:gd name="connsiteY3" fmla="*/ 9384 h 10000"/>
                    <a:gd name="connsiteX0" fmla="*/ 0 w 7538"/>
                    <a:gd name="connsiteY0" fmla="*/ 0 h 10000"/>
                    <a:gd name="connsiteX1" fmla="*/ 5503 w 7538"/>
                    <a:gd name="connsiteY1" fmla="*/ 7817 h 10000"/>
                    <a:gd name="connsiteX2" fmla="*/ 7538 w 7538"/>
                    <a:gd name="connsiteY2" fmla="*/ 10000 h 10000"/>
                  </a:gdLst>
                  <a:ahLst/>
                  <a:cxnLst>
                    <a:cxn ang="0">
                      <a:pos x="connsiteX0" y="connsiteY0"/>
                    </a:cxn>
                    <a:cxn ang="0">
                      <a:pos x="connsiteX1" y="connsiteY1"/>
                    </a:cxn>
                    <a:cxn ang="0">
                      <a:pos x="connsiteX2" y="connsiteY2"/>
                    </a:cxn>
                  </a:cxnLst>
                  <a:rect l="l" t="t" r="r" b="b"/>
                  <a:pathLst>
                    <a:path w="7538" h="10000">
                      <a:moveTo>
                        <a:pt x="0" y="0"/>
                      </a:moveTo>
                      <a:lnTo>
                        <a:pt x="5503" y="7817"/>
                      </a:lnTo>
                      <a:lnTo>
                        <a:pt x="7538" y="10000"/>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1" name="is1ide-Freeform: Shape 110"/>
                <p:cNvSpPr>
                  <a:spLocks/>
                </p:cNvSpPr>
                <p:nvPr/>
              </p:nvSpPr>
              <p:spPr bwMode="auto">
                <a:xfrm>
                  <a:off x="6889750" y="1557339"/>
                  <a:ext cx="523875" cy="2789238"/>
                </a:xfrm>
                <a:custGeom>
                  <a:avLst/>
                  <a:gdLst>
                    <a:gd name="T0" fmla="*/ 52 w 330"/>
                    <a:gd name="T1" fmla="*/ 0 h 1757"/>
                    <a:gd name="T2" fmla="*/ 330 w 330"/>
                    <a:gd name="T3" fmla="*/ 664 h 1757"/>
                    <a:gd name="T4" fmla="*/ 0 w 330"/>
                    <a:gd name="T5" fmla="*/ 1757 h 1757"/>
                  </a:gdLst>
                  <a:ahLst/>
                  <a:cxnLst>
                    <a:cxn ang="0">
                      <a:pos x="T0" y="T1"/>
                    </a:cxn>
                    <a:cxn ang="0">
                      <a:pos x="T2" y="T3"/>
                    </a:cxn>
                    <a:cxn ang="0">
                      <a:pos x="T4" y="T5"/>
                    </a:cxn>
                  </a:cxnLst>
                  <a:rect l="0" t="0" r="r" b="b"/>
                  <a:pathLst>
                    <a:path w="330" h="1757">
                      <a:moveTo>
                        <a:pt x="52" y="0"/>
                      </a:moveTo>
                      <a:lnTo>
                        <a:pt x="330" y="664"/>
                      </a:lnTo>
                      <a:lnTo>
                        <a:pt x="0" y="175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2" name="is1ide-Straight Connector 111"/>
                <p:cNvSpPr>
                  <a:spLocks/>
                </p:cNvSpPr>
                <p:nvPr/>
              </p:nvSpPr>
              <p:spPr bwMode="auto">
                <a:xfrm>
                  <a:off x="6943725" y="1311276"/>
                  <a:ext cx="28575" cy="2460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3" name="is1ide-Straight Connector 112"/>
                <p:cNvSpPr>
                  <a:spLocks/>
                </p:cNvSpPr>
                <p:nvPr/>
              </p:nvSpPr>
              <p:spPr bwMode="auto">
                <a:xfrm flipH="1">
                  <a:off x="5033963" y="1657222"/>
                  <a:ext cx="874730" cy="831979"/>
                </a:xfrm>
                <a:prstGeom prst="line">
                  <a:avLst/>
                </a:pr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noFill/>
                    </a14:hiddenFill>
                  </a:ext>
                </a:extLst>
              </p:spPr>
              <p:txBody>
                <a:bodyPr anchor="ctr"/>
                <a:lstStyle/>
                <a:p>
                  <a:pPr algn="ctr"/>
                  <a:endParaRPr/>
                </a:p>
              </p:txBody>
            </p:sp>
            <p:sp>
              <p:nvSpPr>
                <p:cNvPr id="54" name="is1ide-Straight Connector 113"/>
                <p:cNvSpPr>
                  <a:spLocks/>
                </p:cNvSpPr>
                <p:nvPr/>
              </p:nvSpPr>
              <p:spPr bwMode="auto">
                <a:xfrm flipH="1" flipV="1">
                  <a:off x="8888413" y="3265489"/>
                  <a:ext cx="247650" cy="1127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5" name="is1ide-Straight Connector 114"/>
                <p:cNvSpPr>
                  <a:spLocks/>
                </p:cNvSpPr>
                <p:nvPr/>
              </p:nvSpPr>
              <p:spPr bwMode="auto">
                <a:xfrm flipH="1" flipV="1">
                  <a:off x="8063440" y="1579414"/>
                  <a:ext cx="282046" cy="733574"/>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6" name="is1ide-Straight Connector 115"/>
                <p:cNvSpPr>
                  <a:spLocks/>
                </p:cNvSpPr>
                <p:nvPr/>
              </p:nvSpPr>
              <p:spPr bwMode="auto">
                <a:xfrm flipH="1" flipV="1">
                  <a:off x="8345488" y="2312989"/>
                  <a:ext cx="542925" cy="9525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57" name="is1ide-Straight Connector 116"/>
                <p:cNvSpPr>
                  <a:spLocks/>
                </p:cNvSpPr>
                <p:nvPr/>
              </p:nvSpPr>
              <p:spPr bwMode="auto">
                <a:xfrm flipH="1" flipV="1">
                  <a:off x="8888413" y="3265489"/>
                  <a:ext cx="23812" cy="1282699"/>
                </a:xfrm>
                <a:prstGeom prst="line">
                  <a:avLst/>
                </a:pr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noFill/>
                    </a14:hiddenFill>
                  </a:ext>
                </a:extLst>
              </p:spPr>
              <p:txBody>
                <a:bodyPr anchor="ctr"/>
                <a:lstStyle/>
                <a:p>
                  <a:pPr algn="ctr"/>
                  <a:endParaRPr/>
                </a:p>
              </p:txBody>
            </p:sp>
            <p:sp>
              <p:nvSpPr>
                <p:cNvPr id="58" name="is1ide-Freeform: Shape 117"/>
                <p:cNvSpPr>
                  <a:spLocks/>
                </p:cNvSpPr>
                <p:nvPr/>
              </p:nvSpPr>
              <p:spPr bwMode="auto">
                <a:xfrm>
                  <a:off x="6889750" y="4346576"/>
                  <a:ext cx="2022475" cy="382588"/>
                </a:xfrm>
                <a:custGeom>
                  <a:avLst/>
                  <a:gdLst>
                    <a:gd name="T0" fmla="*/ 0 w 1274"/>
                    <a:gd name="T1" fmla="*/ 0 h 241"/>
                    <a:gd name="T2" fmla="*/ 909 w 1274"/>
                    <a:gd name="T3" fmla="*/ 241 h 241"/>
                    <a:gd name="T4" fmla="*/ 1274 w 1274"/>
                    <a:gd name="T5" fmla="*/ 127 h 241"/>
                  </a:gdLst>
                  <a:ahLst/>
                  <a:cxnLst>
                    <a:cxn ang="0">
                      <a:pos x="T0" y="T1"/>
                    </a:cxn>
                    <a:cxn ang="0">
                      <a:pos x="T2" y="T3"/>
                    </a:cxn>
                    <a:cxn ang="0">
                      <a:pos x="T4" y="T5"/>
                    </a:cxn>
                  </a:cxnLst>
                  <a:rect l="0" t="0" r="r" b="b"/>
                  <a:pathLst>
                    <a:path w="1274" h="241">
                      <a:moveTo>
                        <a:pt x="0" y="0"/>
                      </a:moveTo>
                      <a:lnTo>
                        <a:pt x="909" y="241"/>
                      </a:lnTo>
                      <a:lnTo>
                        <a:pt x="1274" y="127"/>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59" name="is1ide-Straight Connector 118"/>
                <p:cNvSpPr>
                  <a:spLocks/>
                </p:cNvSpPr>
                <p:nvPr/>
              </p:nvSpPr>
              <p:spPr bwMode="auto">
                <a:xfrm>
                  <a:off x="5765800" y="3549651"/>
                  <a:ext cx="1123950" cy="7969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0" name="is1ide-Straight Connector 119"/>
                <p:cNvSpPr>
                  <a:spLocks/>
                </p:cNvSpPr>
                <p:nvPr/>
              </p:nvSpPr>
              <p:spPr bwMode="auto">
                <a:xfrm>
                  <a:off x="5033963" y="2489201"/>
                  <a:ext cx="731838" cy="1060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1" name="is1ide-Straight Connector 120"/>
                <p:cNvSpPr>
                  <a:spLocks/>
                </p:cNvSpPr>
                <p:nvPr/>
              </p:nvSpPr>
              <p:spPr bwMode="auto">
                <a:xfrm flipH="1">
                  <a:off x="5033963" y="2251076"/>
                  <a:ext cx="941388" cy="23812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2" name="is1ide-Straight Connector 121"/>
                <p:cNvSpPr>
                  <a:spLocks/>
                </p:cNvSpPr>
                <p:nvPr/>
              </p:nvSpPr>
              <p:spPr bwMode="auto">
                <a:xfrm flipH="1">
                  <a:off x="5975350" y="1557339"/>
                  <a:ext cx="996950" cy="693738"/>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3" name="is1ide-Straight Connector 122"/>
                <p:cNvSpPr>
                  <a:spLocks/>
                </p:cNvSpPr>
                <p:nvPr/>
              </p:nvSpPr>
              <p:spPr bwMode="auto">
                <a:xfrm flipH="1" flipV="1">
                  <a:off x="6972300" y="1557339"/>
                  <a:ext cx="1373188" cy="7556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4" name="is1ide-Freeform: Shape 123"/>
                <p:cNvSpPr>
                  <a:spLocks/>
                </p:cNvSpPr>
                <p:nvPr/>
              </p:nvSpPr>
              <p:spPr bwMode="auto">
                <a:xfrm>
                  <a:off x="8345488" y="2312989"/>
                  <a:ext cx="666750" cy="928688"/>
                </a:xfrm>
                <a:custGeom>
                  <a:avLst/>
                  <a:gdLst>
                    <a:gd name="T0" fmla="*/ 344 w 420"/>
                    <a:gd name="T1" fmla="*/ 585 h 585"/>
                    <a:gd name="T2" fmla="*/ 420 w 420"/>
                    <a:gd name="T3" fmla="*/ 87 h 585"/>
                    <a:gd name="T4" fmla="*/ 0 w 420"/>
                    <a:gd name="T5" fmla="*/ 0 h 585"/>
                  </a:gdLst>
                  <a:ahLst/>
                  <a:cxnLst>
                    <a:cxn ang="0">
                      <a:pos x="T0" y="T1"/>
                    </a:cxn>
                    <a:cxn ang="0">
                      <a:pos x="T2" y="T3"/>
                    </a:cxn>
                    <a:cxn ang="0">
                      <a:pos x="T4" y="T5"/>
                    </a:cxn>
                  </a:cxnLst>
                  <a:rect l="0" t="0" r="r" b="b"/>
                  <a:pathLst>
                    <a:path w="420" h="585">
                      <a:moveTo>
                        <a:pt x="344" y="585"/>
                      </a:moveTo>
                      <a:lnTo>
                        <a:pt x="420" y="87"/>
                      </a:lnTo>
                      <a:lnTo>
                        <a:pt x="0" y="0"/>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65" name="is1ide-Freeform: Shape 124"/>
                <p:cNvSpPr>
                  <a:spLocks/>
                </p:cNvSpPr>
                <p:nvPr/>
              </p:nvSpPr>
              <p:spPr bwMode="auto">
                <a:xfrm>
                  <a:off x="8320088" y="2312989"/>
                  <a:ext cx="571500" cy="2416175"/>
                </a:xfrm>
                <a:custGeom>
                  <a:avLst/>
                  <a:gdLst>
                    <a:gd name="T0" fmla="*/ 16 w 360"/>
                    <a:gd name="T1" fmla="*/ 0 h 1522"/>
                    <a:gd name="T2" fmla="*/ 0 w 360"/>
                    <a:gd name="T3" fmla="*/ 729 h 1522"/>
                    <a:gd name="T4" fmla="*/ 8 w 360"/>
                    <a:gd name="T5" fmla="*/ 1522 h 1522"/>
                    <a:gd name="T6" fmla="*/ 358 w 360"/>
                    <a:gd name="T7" fmla="*/ 600 h 1522"/>
                    <a:gd name="T8" fmla="*/ 360 w 360"/>
                    <a:gd name="T9" fmla="*/ 585 h 1522"/>
                  </a:gdLst>
                  <a:ahLst/>
                  <a:cxnLst>
                    <a:cxn ang="0">
                      <a:pos x="T0" y="T1"/>
                    </a:cxn>
                    <a:cxn ang="0">
                      <a:pos x="T2" y="T3"/>
                    </a:cxn>
                    <a:cxn ang="0">
                      <a:pos x="T4" y="T5"/>
                    </a:cxn>
                    <a:cxn ang="0">
                      <a:pos x="T6" y="T7"/>
                    </a:cxn>
                    <a:cxn ang="0">
                      <a:pos x="T8" y="T9"/>
                    </a:cxn>
                  </a:cxnLst>
                  <a:rect l="0" t="0" r="r" b="b"/>
                  <a:pathLst>
                    <a:path w="360" h="1522">
                      <a:moveTo>
                        <a:pt x="16" y="0"/>
                      </a:moveTo>
                      <a:lnTo>
                        <a:pt x="0" y="729"/>
                      </a:lnTo>
                      <a:lnTo>
                        <a:pt x="8" y="1522"/>
                      </a:lnTo>
                      <a:lnTo>
                        <a:pt x="358" y="600"/>
                      </a:lnTo>
                      <a:lnTo>
                        <a:pt x="360" y="585"/>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66" name="is1ide-Straight Connector 125"/>
                <p:cNvSpPr>
                  <a:spLocks/>
                </p:cNvSpPr>
                <p:nvPr/>
              </p:nvSpPr>
              <p:spPr bwMode="auto">
                <a:xfrm flipV="1">
                  <a:off x="7413625" y="2312989"/>
                  <a:ext cx="931863" cy="29845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7" name="is1ide-Straight Connector 126"/>
                <p:cNvSpPr>
                  <a:spLocks/>
                </p:cNvSpPr>
                <p:nvPr/>
              </p:nvSpPr>
              <p:spPr bwMode="auto">
                <a:xfrm flipV="1">
                  <a:off x="5765800" y="2611439"/>
                  <a:ext cx="1647825" cy="95091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68" name="is1ide-Freeform: Shape 127"/>
                <p:cNvSpPr>
                  <a:spLocks/>
                </p:cNvSpPr>
                <p:nvPr/>
              </p:nvSpPr>
              <p:spPr bwMode="auto">
                <a:xfrm>
                  <a:off x="5118100" y="3562351"/>
                  <a:ext cx="876300" cy="1244600"/>
                </a:xfrm>
                <a:custGeom>
                  <a:avLst/>
                  <a:gdLst>
                    <a:gd name="T0" fmla="*/ 552 w 552"/>
                    <a:gd name="T1" fmla="*/ 784 h 784"/>
                    <a:gd name="T2" fmla="*/ 0 w 552"/>
                    <a:gd name="T3" fmla="*/ 412 h 784"/>
                    <a:gd name="T4" fmla="*/ 408 w 552"/>
                    <a:gd name="T5" fmla="*/ 0 h 784"/>
                  </a:gdLst>
                  <a:ahLst/>
                  <a:cxnLst>
                    <a:cxn ang="0">
                      <a:pos x="T0" y="T1"/>
                    </a:cxn>
                    <a:cxn ang="0">
                      <a:pos x="T2" y="T3"/>
                    </a:cxn>
                    <a:cxn ang="0">
                      <a:pos x="T4" y="T5"/>
                    </a:cxn>
                  </a:cxnLst>
                  <a:rect l="0" t="0" r="r" b="b"/>
                  <a:pathLst>
                    <a:path w="552" h="784">
                      <a:moveTo>
                        <a:pt x="552" y="784"/>
                      </a:moveTo>
                      <a:lnTo>
                        <a:pt x="0" y="412"/>
                      </a:lnTo>
                      <a:lnTo>
                        <a:pt x="408" y="0"/>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69" name="is1ide-Straight Connector 128"/>
                <p:cNvSpPr>
                  <a:spLocks/>
                </p:cNvSpPr>
                <p:nvPr/>
              </p:nvSpPr>
              <p:spPr bwMode="auto">
                <a:xfrm flipH="1">
                  <a:off x="5994400" y="4346576"/>
                  <a:ext cx="895350" cy="460375"/>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70" name="ïşḻïďê-Freeform: Shape 129"/>
                <p:cNvSpPr>
                  <a:spLocks/>
                </p:cNvSpPr>
                <p:nvPr/>
              </p:nvSpPr>
              <p:spPr bwMode="auto">
                <a:xfrm>
                  <a:off x="6889750" y="3265488"/>
                  <a:ext cx="1998663" cy="1081088"/>
                </a:xfrm>
                <a:custGeom>
                  <a:avLst/>
                  <a:gdLst>
                    <a:gd name="T0" fmla="*/ 1259 w 1259"/>
                    <a:gd name="T1" fmla="*/ 0 h 681"/>
                    <a:gd name="T2" fmla="*/ 902 w 1259"/>
                    <a:gd name="T3" fmla="*/ 140 h 681"/>
                    <a:gd name="T4" fmla="*/ 0 w 1259"/>
                    <a:gd name="T5" fmla="*/ 681 h 681"/>
                  </a:gdLst>
                  <a:ahLst/>
                  <a:cxnLst>
                    <a:cxn ang="0">
                      <a:pos x="T0" y="T1"/>
                    </a:cxn>
                    <a:cxn ang="0">
                      <a:pos x="T2" y="T3"/>
                    </a:cxn>
                    <a:cxn ang="0">
                      <a:pos x="T4" y="T5"/>
                    </a:cxn>
                  </a:cxnLst>
                  <a:rect l="0" t="0" r="r" b="b"/>
                  <a:pathLst>
                    <a:path w="1259" h="681">
                      <a:moveTo>
                        <a:pt x="1259" y="0"/>
                      </a:moveTo>
                      <a:lnTo>
                        <a:pt x="902" y="140"/>
                      </a:lnTo>
                      <a:lnTo>
                        <a:pt x="0" y="681"/>
                      </a:lnTo>
                    </a:path>
                  </a:pathLst>
                </a:cu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71" name="ïşḻïďê-Freeform: Shape 130"/>
                <p:cNvSpPr>
                  <a:spLocks/>
                </p:cNvSpPr>
                <p:nvPr/>
              </p:nvSpPr>
              <p:spPr bwMode="auto">
                <a:xfrm>
                  <a:off x="6064250" y="5224463"/>
                  <a:ext cx="2043113" cy="184150"/>
                </a:xfrm>
                <a:custGeom>
                  <a:avLst/>
                  <a:gdLst>
                    <a:gd name="T0" fmla="*/ 1287 w 1287"/>
                    <a:gd name="T1" fmla="*/ 0 h 116"/>
                    <a:gd name="T2" fmla="*/ 739 w 1287"/>
                    <a:gd name="T3" fmla="*/ 38 h 116"/>
                    <a:gd name="T4" fmla="*/ 0 w 1287"/>
                    <a:gd name="T5" fmla="*/ 116 h 116"/>
                  </a:gdLst>
                  <a:ahLst/>
                  <a:cxnLst>
                    <a:cxn ang="0">
                      <a:pos x="T0" y="T1"/>
                    </a:cxn>
                    <a:cxn ang="0">
                      <a:pos x="T2" y="T3"/>
                    </a:cxn>
                    <a:cxn ang="0">
                      <a:pos x="T4" y="T5"/>
                    </a:cxn>
                  </a:cxnLst>
                  <a:rect l="0" t="0" r="r" b="b"/>
                  <a:pathLst>
                    <a:path w="1287" h="116">
                      <a:moveTo>
                        <a:pt x="1287" y="0"/>
                      </a:moveTo>
                      <a:lnTo>
                        <a:pt x="739" y="38"/>
                      </a:lnTo>
                      <a:lnTo>
                        <a:pt x="0" y="116"/>
                      </a:lnTo>
                    </a:path>
                  </a:pathLst>
                </a:custGeom>
                <a:noFill/>
                <a:ln w="12700">
                  <a:solidFill>
                    <a:schemeClr val="bg1">
                      <a:lumMod val="65000"/>
                      <a:alpha val="54000"/>
                    </a:schemeClr>
                  </a:solidFill>
                  <a:prstDash val="solid"/>
                  <a:round/>
                  <a:headEnd type="oval"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72" name="ïşḻïďê-Freeform: Shape 131"/>
                <p:cNvSpPr>
                  <a:spLocks/>
                </p:cNvSpPr>
                <p:nvPr/>
              </p:nvSpPr>
              <p:spPr bwMode="auto">
                <a:xfrm>
                  <a:off x="5994399" y="4729162"/>
                  <a:ext cx="2338388" cy="555625"/>
                </a:xfrm>
                <a:custGeom>
                  <a:avLst/>
                  <a:gdLst>
                    <a:gd name="T0" fmla="*/ 0 w 1473"/>
                    <a:gd name="T1" fmla="*/ 49 h 350"/>
                    <a:gd name="T2" fmla="*/ 783 w 1473"/>
                    <a:gd name="T3" fmla="*/ 350 h 350"/>
                    <a:gd name="T4" fmla="*/ 1473 w 1473"/>
                    <a:gd name="T5" fmla="*/ 0 h 350"/>
                    <a:gd name="T6" fmla="*/ 1348 w 1473"/>
                    <a:gd name="T7" fmla="*/ 303 h 350"/>
                  </a:gdLst>
                  <a:ahLst/>
                  <a:cxnLst>
                    <a:cxn ang="0">
                      <a:pos x="T0" y="T1"/>
                    </a:cxn>
                    <a:cxn ang="0">
                      <a:pos x="T2" y="T3"/>
                    </a:cxn>
                    <a:cxn ang="0">
                      <a:pos x="T4" y="T5"/>
                    </a:cxn>
                    <a:cxn ang="0">
                      <a:pos x="T6" y="T7"/>
                    </a:cxn>
                  </a:cxnLst>
                  <a:rect l="0" t="0" r="r" b="b"/>
                  <a:pathLst>
                    <a:path w="1473" h="350">
                      <a:moveTo>
                        <a:pt x="0" y="49"/>
                      </a:moveTo>
                      <a:lnTo>
                        <a:pt x="783" y="350"/>
                      </a:lnTo>
                      <a:lnTo>
                        <a:pt x="1473" y="0"/>
                      </a:lnTo>
                      <a:lnTo>
                        <a:pt x="1348" y="303"/>
                      </a:lnTo>
                    </a:path>
                  </a:pathLst>
                </a:custGeom>
                <a:noFill/>
                <a:ln w="12700">
                  <a:solidFill>
                    <a:schemeClr val="bg1">
                      <a:lumMod val="65000"/>
                      <a:alpha val="54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73" name="ïşḻïďê-Straight Connector 132"/>
                <p:cNvSpPr>
                  <a:spLocks/>
                </p:cNvSpPr>
                <p:nvPr/>
              </p:nvSpPr>
              <p:spPr bwMode="auto">
                <a:xfrm>
                  <a:off x="7413625" y="2611438"/>
                  <a:ext cx="908050" cy="876300"/>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sp>
              <p:nvSpPr>
                <p:cNvPr id="74" name="ïşḻïďê-Straight Connector 133"/>
                <p:cNvSpPr>
                  <a:spLocks/>
                </p:cNvSpPr>
                <p:nvPr/>
              </p:nvSpPr>
              <p:spPr bwMode="auto">
                <a:xfrm>
                  <a:off x="5975350" y="2251076"/>
                  <a:ext cx="1438275" cy="360363"/>
                </a:xfrm>
                <a:prstGeom prst="line">
                  <a:avLst/>
                </a:prstGeom>
                <a:noFill/>
                <a:ln w="12700">
                  <a:solidFill>
                    <a:schemeClr val="bg1">
                      <a:lumMod val="65000"/>
                      <a:alpha val="54000"/>
                    </a:schemeClr>
                  </a:solidFill>
                  <a:prstDash val="solid"/>
                  <a:round/>
                  <a:headEnd type="oval" w="sm" len="sm"/>
                  <a:tailEnd type="oval" w="sm" len="sm"/>
                </a:ln>
                <a:extLst>
                  <a:ext uri="{909E8E84-426E-40DD-AFC4-6F175D3DCCD1}">
                    <a14:hiddenFill xmlns:a14="http://schemas.microsoft.com/office/drawing/2010/main">
                      <a:noFill/>
                    </a14:hiddenFill>
                  </a:ext>
                </a:extLst>
              </p:spPr>
              <p:txBody>
                <a:bodyPr anchor="ctr"/>
                <a:lstStyle/>
                <a:p>
                  <a:pPr algn="ctr"/>
                  <a:endParaRPr/>
                </a:p>
              </p:txBody>
            </p:sp>
          </p:grpSp>
          <p:sp>
            <p:nvSpPr>
              <p:cNvPr id="38" name="ïşḻïďê-Oval 98"/>
              <p:cNvSpPr/>
              <p:nvPr/>
            </p:nvSpPr>
            <p:spPr>
              <a:xfrm>
                <a:off x="1786997" y="1759244"/>
                <a:ext cx="1754054" cy="1754050"/>
              </a:xfrm>
              <a:prstGeom prst="ellipse">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ïşḻïďê-TextBox 134"/>
              <p:cNvSpPr txBox="1">
                <a:spLocks/>
              </p:cNvSpPr>
              <p:nvPr/>
            </p:nvSpPr>
            <p:spPr bwMode="auto">
              <a:xfrm>
                <a:off x="2155958" y="2345621"/>
                <a:ext cx="1004724" cy="180850"/>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lnSpcReduction="10000"/>
                <a:sp3d/>
              </a:bodyPr>
              <a:lstStyle/>
              <a:p>
                <a:pPr algn="ctr" latinLnBrk="0">
                  <a:buClr>
                    <a:prstClr val="white"/>
                  </a:buClr>
                  <a:defRPr/>
                </a:pPr>
                <a:r>
                  <a:rPr lang="zh-CN" altLang="en-US" sz="1400" b="1">
                    <a:solidFill>
                      <a:schemeClr val="bg1"/>
                    </a:solidFill>
                  </a:rPr>
                  <a:t>标题文本预设</a:t>
                </a:r>
              </a:p>
            </p:txBody>
          </p:sp>
          <p:sp>
            <p:nvSpPr>
              <p:cNvPr id="40" name="ïşḻïďê-Rectangle 135"/>
              <p:cNvSpPr/>
              <p:nvPr/>
            </p:nvSpPr>
            <p:spPr>
              <a:xfrm>
                <a:off x="1719785" y="2624807"/>
                <a:ext cx="1877071" cy="529440"/>
              </a:xfrm>
              <a:prstGeom prst="rect">
                <a:avLst/>
              </a:prstGeom>
            </p:spPr>
            <p:txBody>
              <a:bodyPr wrap="square">
                <a:noAutofit/>
              </a:bodyPr>
              <a:lstStyle/>
              <a:p>
                <a:pPr algn="ctr">
                  <a:lnSpc>
                    <a:spcPct val="120000"/>
                  </a:lnSpc>
                  <a:defRPr/>
                </a:pPr>
                <a:r>
                  <a:rPr lang="zh-CN" altLang="en-US" sz="1200" dirty="0">
                    <a:solidFill>
                      <a:schemeClr val="bg1"/>
                    </a:solidFill>
                    <a:cs typeface="+mn-ea"/>
                    <a:sym typeface="+mn-lt"/>
                  </a:rPr>
                  <a:t>点击此处更换文本</a:t>
                </a:r>
                <a:r>
                  <a:rPr lang="en-US" altLang="zh-CN" sz="1200" dirty="0">
                    <a:solidFill>
                      <a:schemeClr val="bg1"/>
                    </a:solidFill>
                    <a:cs typeface="+mn-ea"/>
                    <a:sym typeface="+mn-lt"/>
                  </a:rPr>
                  <a:t> </a:t>
                </a:r>
                <a:endParaRPr lang="zh-CN" altLang="en-US" sz="1200" dirty="0">
                  <a:solidFill>
                    <a:schemeClr val="bg1"/>
                  </a:solidFill>
                  <a:cs typeface="+mn-ea"/>
                  <a:sym typeface="+mn-lt"/>
                </a:endParaRPr>
              </a:p>
            </p:txBody>
          </p:sp>
        </p:grpSp>
        <p:grpSp>
          <p:nvGrpSpPr>
            <p:cNvPr id="10" name="Group 64"/>
            <p:cNvGrpSpPr/>
            <p:nvPr/>
          </p:nvGrpSpPr>
          <p:grpSpPr>
            <a:xfrm>
              <a:off x="8170814" y="1646488"/>
              <a:ext cx="2749722" cy="3514224"/>
              <a:chOff x="8170814" y="1861316"/>
              <a:chExt cx="2749722" cy="3514224"/>
            </a:xfrm>
          </p:grpSpPr>
          <p:grpSp>
            <p:nvGrpSpPr>
              <p:cNvPr id="25" name="Group 69"/>
              <p:cNvGrpSpPr/>
              <p:nvPr/>
            </p:nvGrpSpPr>
            <p:grpSpPr>
              <a:xfrm>
                <a:off x="8170814" y="1861316"/>
                <a:ext cx="2611177" cy="3514224"/>
                <a:chOff x="1193500" y="1440837"/>
                <a:chExt cx="3761195" cy="3514224"/>
              </a:xfrm>
            </p:grpSpPr>
            <p:grpSp>
              <p:nvGrpSpPr>
                <p:cNvPr id="28" name="Group 72"/>
                <p:cNvGrpSpPr/>
                <p:nvPr/>
              </p:nvGrpSpPr>
              <p:grpSpPr>
                <a:xfrm>
                  <a:off x="1193500" y="1440837"/>
                  <a:ext cx="3761195" cy="866408"/>
                  <a:chOff x="1317257" y="1774075"/>
                  <a:chExt cx="3761195" cy="866408"/>
                </a:xfrm>
              </p:grpSpPr>
              <p:sp>
                <p:nvSpPr>
                  <p:cNvPr id="35" name="ïşḻïďê-TextBox 80"/>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36" name="ïşḻïďê-Rectangle 81"/>
                  <p:cNvSpPr/>
                  <p:nvPr/>
                </p:nvSpPr>
                <p:spPr>
                  <a:xfrm>
                    <a:off x="1317257" y="1774075"/>
                    <a:ext cx="3761195" cy="307777"/>
                  </a:xfrm>
                  <a:prstGeom prst="rect">
                    <a:avLst/>
                  </a:prstGeom>
                </p:spPr>
                <p:txBody>
                  <a:bodyPr wrap="none" lIns="0" tIns="0" rIns="0" bIns="0">
                    <a:normAutofit/>
                  </a:bodyPr>
                  <a:lstStyle/>
                  <a:p>
                    <a:pPr algn="r"/>
                    <a:r>
                      <a:rPr lang="zh-CN" altLang="en-US" sz="2000" b="1">
                        <a:solidFill>
                          <a:schemeClr val="accent1"/>
                        </a:solidFill>
                      </a:rPr>
                      <a:t>标题文本预设</a:t>
                    </a:r>
                  </a:p>
                </p:txBody>
              </p:sp>
            </p:grpSp>
            <p:grpSp>
              <p:nvGrpSpPr>
                <p:cNvPr id="29" name="Group 74"/>
                <p:cNvGrpSpPr/>
                <p:nvPr/>
              </p:nvGrpSpPr>
              <p:grpSpPr>
                <a:xfrm>
                  <a:off x="1193500" y="2764745"/>
                  <a:ext cx="3761195" cy="866408"/>
                  <a:chOff x="1317257" y="1774075"/>
                  <a:chExt cx="3761195" cy="866408"/>
                </a:xfrm>
              </p:grpSpPr>
              <p:sp>
                <p:nvSpPr>
                  <p:cNvPr id="33" name="ïşḻïďê-TextBox 78"/>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34" name="ïşḻïďê-Rectangle 79"/>
                  <p:cNvSpPr/>
                  <p:nvPr/>
                </p:nvSpPr>
                <p:spPr>
                  <a:xfrm>
                    <a:off x="1317257" y="1774075"/>
                    <a:ext cx="3761195" cy="307777"/>
                  </a:xfrm>
                  <a:prstGeom prst="rect">
                    <a:avLst/>
                  </a:prstGeom>
                </p:spPr>
                <p:txBody>
                  <a:bodyPr wrap="none" lIns="0" tIns="0" rIns="0" bIns="0">
                    <a:normAutofit/>
                  </a:bodyPr>
                  <a:lstStyle/>
                  <a:p>
                    <a:pPr algn="r"/>
                    <a:r>
                      <a:rPr lang="zh-CN" altLang="en-US" sz="2000" b="1">
                        <a:solidFill>
                          <a:schemeClr val="accent2"/>
                        </a:solidFill>
                      </a:rPr>
                      <a:t>标题文本预设</a:t>
                    </a:r>
                  </a:p>
                </p:txBody>
              </p:sp>
            </p:grpSp>
            <p:grpSp>
              <p:nvGrpSpPr>
                <p:cNvPr id="30" name="Group 75"/>
                <p:cNvGrpSpPr/>
                <p:nvPr/>
              </p:nvGrpSpPr>
              <p:grpSpPr>
                <a:xfrm>
                  <a:off x="1193500" y="4088653"/>
                  <a:ext cx="3761195" cy="866408"/>
                  <a:chOff x="1317257" y="1774075"/>
                  <a:chExt cx="3761195" cy="866408"/>
                </a:xfrm>
              </p:grpSpPr>
              <p:sp>
                <p:nvSpPr>
                  <p:cNvPr id="31" name="ïşḻïďê-TextBox 76"/>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32" name="ïşḻïďê-Rectangle 77"/>
                  <p:cNvSpPr/>
                  <p:nvPr/>
                </p:nvSpPr>
                <p:spPr>
                  <a:xfrm>
                    <a:off x="1317257" y="1774075"/>
                    <a:ext cx="3761195" cy="307777"/>
                  </a:xfrm>
                  <a:prstGeom prst="rect">
                    <a:avLst/>
                  </a:prstGeom>
                </p:spPr>
                <p:txBody>
                  <a:bodyPr wrap="none" lIns="0" tIns="0" rIns="0" bIns="0">
                    <a:normAutofit/>
                  </a:bodyPr>
                  <a:lstStyle/>
                  <a:p>
                    <a:pPr algn="r"/>
                    <a:r>
                      <a:rPr lang="zh-CN" altLang="en-US" sz="2000" b="1">
                        <a:solidFill>
                          <a:schemeClr val="accent5"/>
                        </a:solidFill>
                      </a:rPr>
                      <a:t>标题文本预设</a:t>
                    </a:r>
                  </a:p>
                </p:txBody>
              </p:sp>
            </p:grpSp>
          </p:grpSp>
          <p:cxnSp>
            <p:nvCxnSpPr>
              <p:cNvPr id="26" name="ïşḻïďê-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 name="ïşḻïďê-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4"/>
            <p:cNvGrpSpPr/>
            <p:nvPr/>
          </p:nvGrpSpPr>
          <p:grpSpPr>
            <a:xfrm>
              <a:off x="1307468" y="1697288"/>
              <a:ext cx="2713719" cy="3463424"/>
              <a:chOff x="1307468" y="1697288"/>
              <a:chExt cx="2713719" cy="3463424"/>
            </a:xfrm>
          </p:grpSpPr>
          <p:grpSp>
            <p:nvGrpSpPr>
              <p:cNvPr id="12" name="Group 62"/>
              <p:cNvGrpSpPr/>
              <p:nvPr/>
            </p:nvGrpSpPr>
            <p:grpSpPr>
              <a:xfrm>
                <a:off x="1410010" y="1697288"/>
                <a:ext cx="2611177" cy="3463424"/>
                <a:chOff x="1193500" y="1491637"/>
                <a:chExt cx="3761195" cy="3463424"/>
              </a:xfrm>
            </p:grpSpPr>
            <p:grpSp>
              <p:nvGrpSpPr>
                <p:cNvPr id="16" name="Group 82"/>
                <p:cNvGrpSpPr/>
                <p:nvPr/>
              </p:nvGrpSpPr>
              <p:grpSpPr>
                <a:xfrm>
                  <a:off x="1193500" y="1491637"/>
                  <a:ext cx="3761195" cy="815608"/>
                  <a:chOff x="1317257" y="1824875"/>
                  <a:chExt cx="3761195" cy="815608"/>
                </a:xfrm>
              </p:grpSpPr>
              <p:sp>
                <p:nvSpPr>
                  <p:cNvPr id="23" name="ïşḻïďê-TextBox 90"/>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24" name="ïşḻïďê-Rectangle 91"/>
                  <p:cNvSpPr/>
                  <p:nvPr/>
                </p:nvSpPr>
                <p:spPr>
                  <a:xfrm>
                    <a:off x="1317257" y="1824875"/>
                    <a:ext cx="3761195" cy="307777"/>
                  </a:xfrm>
                  <a:prstGeom prst="rect">
                    <a:avLst/>
                  </a:prstGeom>
                </p:spPr>
                <p:txBody>
                  <a:bodyPr wrap="none" lIns="0" tIns="0" rIns="0" bIns="0">
                    <a:normAutofit/>
                  </a:bodyPr>
                  <a:lstStyle/>
                  <a:p>
                    <a:r>
                      <a:rPr lang="zh-CN" altLang="en-US" sz="1600" b="1" dirty="0">
                        <a:solidFill>
                          <a:schemeClr val="accent1"/>
                        </a:solidFill>
                      </a:rPr>
                      <a:t>标题文本预设</a:t>
                    </a:r>
                  </a:p>
                </p:txBody>
              </p:sp>
            </p:grpSp>
            <p:grpSp>
              <p:nvGrpSpPr>
                <p:cNvPr id="17" name="Group 83"/>
                <p:cNvGrpSpPr/>
                <p:nvPr/>
              </p:nvGrpSpPr>
              <p:grpSpPr>
                <a:xfrm>
                  <a:off x="1193500" y="2764745"/>
                  <a:ext cx="3761195" cy="866408"/>
                  <a:chOff x="1317257" y="1774075"/>
                  <a:chExt cx="3761195" cy="866408"/>
                </a:xfrm>
              </p:grpSpPr>
              <p:sp>
                <p:nvSpPr>
                  <p:cNvPr id="21" name="ïşḻïďê-TextBox 88"/>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22" name="ïşḻïďê-Rectangle 89"/>
                  <p:cNvSpPr/>
                  <p:nvPr/>
                </p:nvSpPr>
                <p:spPr>
                  <a:xfrm>
                    <a:off x="1317257" y="1774075"/>
                    <a:ext cx="3761195" cy="307777"/>
                  </a:xfrm>
                  <a:prstGeom prst="rect">
                    <a:avLst/>
                  </a:prstGeom>
                </p:spPr>
                <p:txBody>
                  <a:bodyPr wrap="none" lIns="0" tIns="0" rIns="0" bIns="0">
                    <a:normAutofit/>
                  </a:bodyPr>
                  <a:lstStyle/>
                  <a:p>
                    <a:r>
                      <a:rPr lang="zh-CN" altLang="en-US" sz="2000" b="1" dirty="0">
                        <a:solidFill>
                          <a:schemeClr val="accent2"/>
                        </a:solidFill>
                      </a:rPr>
                      <a:t>标题文本预设</a:t>
                    </a:r>
                  </a:p>
                </p:txBody>
              </p:sp>
            </p:grpSp>
            <p:grpSp>
              <p:nvGrpSpPr>
                <p:cNvPr id="18" name="Group 84"/>
                <p:cNvGrpSpPr/>
                <p:nvPr/>
              </p:nvGrpSpPr>
              <p:grpSpPr>
                <a:xfrm>
                  <a:off x="1193500" y="4088653"/>
                  <a:ext cx="3761195" cy="866408"/>
                  <a:chOff x="1317257" y="1774075"/>
                  <a:chExt cx="3761195" cy="866408"/>
                </a:xfrm>
              </p:grpSpPr>
              <p:sp>
                <p:nvSpPr>
                  <p:cNvPr id="19" name="ïşḻïďê-TextBox 86"/>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p>
                </p:txBody>
              </p:sp>
              <p:sp>
                <p:nvSpPr>
                  <p:cNvPr id="20" name="ïşḻïďê-Rectangle 87"/>
                  <p:cNvSpPr/>
                  <p:nvPr/>
                </p:nvSpPr>
                <p:spPr>
                  <a:xfrm>
                    <a:off x="1317257" y="1774075"/>
                    <a:ext cx="3761195" cy="307777"/>
                  </a:xfrm>
                  <a:prstGeom prst="rect">
                    <a:avLst/>
                  </a:prstGeom>
                </p:spPr>
                <p:txBody>
                  <a:bodyPr wrap="none" lIns="0" tIns="0" rIns="0" bIns="0">
                    <a:normAutofit/>
                  </a:bodyPr>
                  <a:lstStyle/>
                  <a:p>
                    <a:r>
                      <a:rPr lang="zh-CN" altLang="en-US" sz="2000" b="1">
                        <a:solidFill>
                          <a:schemeClr val="accent5"/>
                        </a:solidFill>
                      </a:rPr>
                      <a:t>标题文本预设</a:t>
                    </a:r>
                  </a:p>
                </p:txBody>
              </p:sp>
            </p:grpSp>
          </p:grpSp>
          <p:grpSp>
            <p:nvGrpSpPr>
              <p:cNvPr id="13" name="Group 66"/>
              <p:cNvGrpSpPr/>
              <p:nvPr/>
            </p:nvGrpSpPr>
            <p:grpSpPr>
              <a:xfrm>
                <a:off x="1307468" y="2710116"/>
                <a:ext cx="2448272" cy="1338747"/>
                <a:chOff x="1307468" y="2924944"/>
                <a:chExt cx="2448272" cy="1338747"/>
              </a:xfrm>
            </p:grpSpPr>
            <p:cxnSp>
              <p:nvCxnSpPr>
                <p:cNvPr id="14" name="ïşḻïďê-Straight Connector 67"/>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 name="ïşḻïďê-Straight Connector 68"/>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custDataLst>
      <p:tags r:id="rId2"/>
    </p:custDataLst>
    <p:extLst>
      <p:ext uri="{BB962C8B-B14F-4D97-AF65-F5344CB8AC3E}">
        <p14:creationId xmlns:p14="http://schemas.microsoft.com/office/powerpoint/2010/main" val="21293076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合作与目标</a:t>
            </a:r>
          </a:p>
        </p:txBody>
      </p:sp>
      <p:grpSp>
        <p:nvGrpSpPr>
          <p:cNvPr id="7" name="139c20b7-4b37-43a8-88b8-70f352cca81a"/>
          <p:cNvGrpSpPr>
            <a:grpSpLocks noChangeAspect="1"/>
          </p:cNvGrpSpPr>
          <p:nvPr/>
        </p:nvGrpSpPr>
        <p:grpSpPr>
          <a:xfrm>
            <a:off x="1690010" y="1674057"/>
            <a:ext cx="8811984" cy="4302368"/>
            <a:chOff x="703371" y="796099"/>
            <a:chExt cx="10785262" cy="5265804"/>
          </a:xfrm>
        </p:grpSpPr>
        <p:sp>
          <p:nvSpPr>
            <p:cNvPr id="8" name="iS1ide-Freeform: Shape 42"/>
            <p:cNvSpPr/>
            <p:nvPr/>
          </p:nvSpPr>
          <p:spPr>
            <a:xfrm flipH="1">
              <a:off x="8537040" y="1049189"/>
              <a:ext cx="2134041" cy="2320682"/>
            </a:xfrm>
            <a:custGeom>
              <a:avLst/>
              <a:gdLst/>
              <a:ahLst/>
              <a:cxnLst>
                <a:cxn ang="0">
                  <a:pos x="wd2" y="hd2"/>
                </a:cxn>
                <a:cxn ang="5400000">
                  <a:pos x="wd2" y="hd2"/>
                </a:cxn>
                <a:cxn ang="10800000">
                  <a:pos x="wd2" y="hd2"/>
                </a:cxn>
                <a:cxn ang="16200000">
                  <a:pos x="wd2" y="hd2"/>
                </a:cxn>
              </a:cxnLst>
              <a:rect l="0" t="0" r="r" b="b"/>
              <a:pathLst>
                <a:path w="20408" h="21493" extrusionOk="0">
                  <a:moveTo>
                    <a:pt x="11568" y="6"/>
                  </a:moveTo>
                  <a:cubicBezTo>
                    <a:pt x="10467" y="43"/>
                    <a:pt x="9346" y="277"/>
                    <a:pt x="8301" y="788"/>
                  </a:cubicBezTo>
                  <a:cubicBezTo>
                    <a:pt x="4875" y="2463"/>
                    <a:pt x="3315" y="6243"/>
                    <a:pt x="3652" y="9979"/>
                  </a:cubicBezTo>
                  <a:cubicBezTo>
                    <a:pt x="3692" y="10421"/>
                    <a:pt x="3758" y="10863"/>
                    <a:pt x="3744" y="11307"/>
                  </a:cubicBezTo>
                  <a:cubicBezTo>
                    <a:pt x="3716" y="12255"/>
                    <a:pt x="3336" y="13151"/>
                    <a:pt x="2797" y="13941"/>
                  </a:cubicBezTo>
                  <a:cubicBezTo>
                    <a:pt x="2116" y="14939"/>
                    <a:pt x="1172" y="15789"/>
                    <a:pt x="0" y="16380"/>
                  </a:cubicBezTo>
                  <a:cubicBezTo>
                    <a:pt x="1733" y="16479"/>
                    <a:pt x="3416" y="16991"/>
                    <a:pt x="4893" y="17861"/>
                  </a:cubicBezTo>
                  <a:cubicBezTo>
                    <a:pt x="6369" y="18731"/>
                    <a:pt x="7640" y="19959"/>
                    <a:pt x="8551" y="21493"/>
                  </a:cubicBezTo>
                  <a:cubicBezTo>
                    <a:pt x="8701" y="20438"/>
                    <a:pt x="9092" y="19426"/>
                    <a:pt x="9696" y="18535"/>
                  </a:cubicBezTo>
                  <a:cubicBezTo>
                    <a:pt x="10107" y="17927"/>
                    <a:pt x="10617" y="17377"/>
                    <a:pt x="11235" y="16940"/>
                  </a:cubicBezTo>
                  <a:cubicBezTo>
                    <a:pt x="11534" y="16729"/>
                    <a:pt x="11856" y="16547"/>
                    <a:pt x="12210" y="16439"/>
                  </a:cubicBezTo>
                  <a:cubicBezTo>
                    <a:pt x="12438" y="16370"/>
                    <a:pt x="12674" y="16333"/>
                    <a:pt x="12913" y="16329"/>
                  </a:cubicBezTo>
                  <a:cubicBezTo>
                    <a:pt x="13803" y="16250"/>
                    <a:pt x="14690" y="16015"/>
                    <a:pt x="15546" y="15627"/>
                  </a:cubicBezTo>
                  <a:cubicBezTo>
                    <a:pt x="19790" y="13704"/>
                    <a:pt x="21600" y="8798"/>
                    <a:pt x="19584" y="4699"/>
                  </a:cubicBezTo>
                  <a:cubicBezTo>
                    <a:pt x="18078" y="1636"/>
                    <a:pt x="14866" y="-107"/>
                    <a:pt x="11568" y="6"/>
                  </a:cubicBezTo>
                  <a:close/>
                </a:path>
              </a:pathLst>
            </a:custGeom>
            <a:solidFill>
              <a:schemeClr val="accent6">
                <a:lumMod val="100000"/>
              </a:schemeClr>
            </a:solidFill>
            <a:ln w="12700" cap="flat">
              <a:noFill/>
              <a:miter lim="400000"/>
            </a:ln>
            <a:effectLst/>
          </p:spPr>
          <p:txBody>
            <a:bodyPr anchor="ctr"/>
            <a:lstStyle/>
            <a:p>
              <a:pPr algn="ctr"/>
              <a:endParaRPr/>
            </a:p>
          </p:txBody>
        </p:sp>
        <p:sp>
          <p:nvSpPr>
            <p:cNvPr id="9" name="iS1ide-Freeform: Shape 44"/>
            <p:cNvSpPr/>
            <p:nvPr/>
          </p:nvSpPr>
          <p:spPr>
            <a:xfrm flipH="1">
              <a:off x="8787462" y="1298537"/>
              <a:ext cx="1273470" cy="1273443"/>
            </a:xfrm>
            <a:custGeom>
              <a:avLst/>
              <a:gdLst/>
              <a:ahLst/>
              <a:cxnLst>
                <a:cxn ang="0">
                  <a:pos x="wd2" y="hd2"/>
                </a:cxn>
                <a:cxn ang="5400000">
                  <a:pos x="wd2" y="hd2"/>
                </a:cxn>
                <a:cxn ang="10800000">
                  <a:pos x="wd2" y="hd2"/>
                </a:cxn>
                <a:cxn ang="16200000">
                  <a:pos x="wd2" y="hd2"/>
                </a:cxn>
              </a:cxnLst>
              <a:rect l="0" t="0" r="r" b="b"/>
              <a:pathLst>
                <a:path w="18950" h="18950" extrusionOk="0">
                  <a:moveTo>
                    <a:pt x="18038" y="5425"/>
                  </a:moveTo>
                  <a:cubicBezTo>
                    <a:pt x="15801" y="695"/>
                    <a:pt x="10154" y="-1325"/>
                    <a:pt x="5425" y="912"/>
                  </a:cubicBezTo>
                  <a:cubicBezTo>
                    <a:pt x="696" y="3149"/>
                    <a:pt x="-1325" y="8796"/>
                    <a:pt x="912" y="13525"/>
                  </a:cubicBezTo>
                  <a:cubicBezTo>
                    <a:pt x="3148" y="18254"/>
                    <a:pt x="8796" y="20275"/>
                    <a:pt x="13525" y="18038"/>
                  </a:cubicBezTo>
                  <a:cubicBezTo>
                    <a:pt x="18254" y="15801"/>
                    <a:pt x="20275" y="10154"/>
                    <a:pt x="18038" y="5425"/>
                  </a:cubicBezTo>
                  <a:close/>
                </a:path>
              </a:pathLst>
            </a:custGeom>
            <a:solidFill>
              <a:srgbClr val="FFFFFF"/>
            </a:solidFill>
            <a:ln w="12700" cap="flat">
              <a:noFill/>
              <a:miter lim="400000"/>
            </a:ln>
            <a:effectLst/>
          </p:spPr>
          <p:txBody>
            <a:bodyPr anchor="ctr"/>
            <a:lstStyle/>
            <a:p>
              <a:pPr algn="ctr"/>
              <a:endParaRPr/>
            </a:p>
          </p:txBody>
        </p:sp>
        <p:sp>
          <p:nvSpPr>
            <p:cNvPr id="10" name="iS1ide-Freeform: Shape 46"/>
            <p:cNvSpPr/>
            <p:nvPr/>
          </p:nvSpPr>
          <p:spPr>
            <a:xfrm rot="16200000" flipH="1">
              <a:off x="9260639" y="1511123"/>
              <a:ext cx="327116" cy="386866"/>
            </a:xfrm>
            <a:custGeom>
              <a:avLst/>
              <a:gdLst/>
              <a:ahLst/>
              <a:cxnLst>
                <a:cxn ang="0">
                  <a:pos x="wd2" y="hd2"/>
                </a:cxn>
                <a:cxn ang="5400000">
                  <a:pos x="wd2" y="hd2"/>
                </a:cxn>
                <a:cxn ang="10800000">
                  <a:pos x="wd2" y="hd2"/>
                </a:cxn>
                <a:cxn ang="16200000">
                  <a:pos x="wd2" y="hd2"/>
                </a:cxn>
              </a:cxnLst>
              <a:rect l="0" t="0" r="r" b="b"/>
              <a:pathLst>
                <a:path w="21419" h="21298" extrusionOk="0">
                  <a:moveTo>
                    <a:pt x="3138" y="20840"/>
                  </a:moveTo>
                  <a:cubicBezTo>
                    <a:pt x="2425" y="21446"/>
                    <a:pt x="1263" y="21451"/>
                    <a:pt x="544" y="20851"/>
                  </a:cubicBezTo>
                  <a:cubicBezTo>
                    <a:pt x="-181" y="20248"/>
                    <a:pt x="-181" y="19263"/>
                    <a:pt x="544" y="18659"/>
                  </a:cubicBezTo>
                  <a:lnTo>
                    <a:pt x="16984" y="10193"/>
                  </a:lnTo>
                  <a:lnTo>
                    <a:pt x="8313" y="2628"/>
                  </a:lnTo>
                  <a:cubicBezTo>
                    <a:pt x="7601" y="2022"/>
                    <a:pt x="7607" y="1046"/>
                    <a:pt x="8326" y="446"/>
                  </a:cubicBezTo>
                  <a:cubicBezTo>
                    <a:pt x="9041" y="-149"/>
                    <a:pt x="10193" y="-149"/>
                    <a:pt x="10907" y="446"/>
                  </a:cubicBezTo>
                  <a:lnTo>
                    <a:pt x="20881" y="9558"/>
                  </a:lnTo>
                  <a:cubicBezTo>
                    <a:pt x="21240" y="9860"/>
                    <a:pt x="21419" y="10251"/>
                    <a:pt x="21419" y="10643"/>
                  </a:cubicBezTo>
                  <a:cubicBezTo>
                    <a:pt x="21419" y="11035"/>
                    <a:pt x="21240" y="11427"/>
                    <a:pt x="20881" y="11728"/>
                  </a:cubicBezTo>
                  <a:lnTo>
                    <a:pt x="3138" y="20840"/>
                  </a:lnTo>
                  <a:close/>
                </a:path>
              </a:pathLst>
            </a:custGeom>
            <a:solidFill>
              <a:schemeClr val="accent6">
                <a:lumMod val="100000"/>
              </a:schemeClr>
            </a:solidFill>
            <a:ln w="12700" cap="flat">
              <a:noFill/>
              <a:miter lim="400000"/>
            </a:ln>
            <a:effectLst/>
          </p:spPr>
          <p:txBody>
            <a:bodyPr anchor="ctr"/>
            <a:lstStyle/>
            <a:p>
              <a:pPr algn="ctr"/>
              <a:endParaRPr/>
            </a:p>
          </p:txBody>
        </p:sp>
        <p:sp>
          <p:nvSpPr>
            <p:cNvPr id="11" name="iS1ide-Rectangle 47"/>
            <p:cNvSpPr/>
            <p:nvPr/>
          </p:nvSpPr>
          <p:spPr>
            <a:xfrm>
              <a:off x="8884380" y="1959925"/>
              <a:ext cx="1079635" cy="260086"/>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Autofit/>
            </a:bodyPr>
            <a:lstStyle/>
            <a:p>
              <a:pPr algn="ctr"/>
              <a:r>
                <a:rPr lang="zh-CN" altLang="en-US" sz="1600" dirty="0"/>
                <a:t>标题文本</a:t>
              </a:r>
            </a:p>
          </p:txBody>
        </p:sp>
        <p:sp>
          <p:nvSpPr>
            <p:cNvPr id="12" name="iS1ide-Freeform: Shape 36"/>
            <p:cNvSpPr/>
            <p:nvPr/>
          </p:nvSpPr>
          <p:spPr>
            <a:xfrm flipH="1">
              <a:off x="9134378" y="2801084"/>
              <a:ext cx="2354255" cy="2190816"/>
            </a:xfrm>
            <a:custGeom>
              <a:avLst/>
              <a:gdLst/>
              <a:ahLst/>
              <a:cxnLst>
                <a:cxn ang="0">
                  <a:pos x="wd2" y="hd2"/>
                </a:cxn>
                <a:cxn ang="5400000">
                  <a:pos x="wd2" y="hd2"/>
                </a:cxn>
                <a:cxn ang="10800000">
                  <a:pos x="wd2" y="hd2"/>
                </a:cxn>
                <a:cxn ang="16200000">
                  <a:pos x="wd2" y="hd2"/>
                </a:cxn>
              </a:cxnLst>
              <a:rect l="0" t="0" r="r" b="b"/>
              <a:pathLst>
                <a:path w="20502" h="21587" extrusionOk="0">
                  <a:moveTo>
                    <a:pt x="7907" y="0"/>
                  </a:moveTo>
                  <a:cubicBezTo>
                    <a:pt x="6906" y="-13"/>
                    <a:pt x="5883" y="190"/>
                    <a:pt x="4894" y="634"/>
                  </a:cubicBezTo>
                  <a:cubicBezTo>
                    <a:pt x="884" y="2433"/>
                    <a:pt x="-1098" y="7565"/>
                    <a:pt x="622" y="11990"/>
                  </a:cubicBezTo>
                  <a:cubicBezTo>
                    <a:pt x="2075" y="15732"/>
                    <a:pt x="5652" y="17579"/>
                    <a:pt x="9206" y="17297"/>
                  </a:cubicBezTo>
                  <a:cubicBezTo>
                    <a:pt x="9486" y="17275"/>
                    <a:pt x="9766" y="17240"/>
                    <a:pt x="10047" y="17244"/>
                  </a:cubicBezTo>
                  <a:cubicBezTo>
                    <a:pt x="11079" y="17256"/>
                    <a:pt x="12042" y="17765"/>
                    <a:pt x="12862" y="18471"/>
                  </a:cubicBezTo>
                  <a:cubicBezTo>
                    <a:pt x="13781" y="19263"/>
                    <a:pt x="14547" y="20314"/>
                    <a:pt x="15062" y="21587"/>
                  </a:cubicBezTo>
                  <a:cubicBezTo>
                    <a:pt x="15247" y="19757"/>
                    <a:pt x="15835" y="18008"/>
                    <a:pt x="16763" y="16504"/>
                  </a:cubicBezTo>
                  <a:cubicBezTo>
                    <a:pt x="17692" y="14999"/>
                    <a:pt x="18960" y="13742"/>
                    <a:pt x="20502" y="12898"/>
                  </a:cubicBezTo>
                  <a:cubicBezTo>
                    <a:pt x="18373" y="12545"/>
                    <a:pt x="16507" y="10921"/>
                    <a:pt x="15719" y="8526"/>
                  </a:cubicBezTo>
                  <a:cubicBezTo>
                    <a:pt x="15568" y="8069"/>
                    <a:pt x="15465" y="7599"/>
                    <a:pt x="15359" y="7125"/>
                  </a:cubicBezTo>
                  <a:cubicBezTo>
                    <a:pt x="15237" y="6576"/>
                    <a:pt x="15111" y="6019"/>
                    <a:pt x="14931" y="5471"/>
                  </a:cubicBezTo>
                  <a:cubicBezTo>
                    <a:pt x="13811" y="2075"/>
                    <a:pt x="10934" y="41"/>
                    <a:pt x="7907" y="0"/>
                  </a:cubicBezTo>
                  <a:close/>
                </a:path>
              </a:pathLst>
            </a:custGeom>
            <a:solidFill>
              <a:schemeClr val="accent5">
                <a:lumMod val="100000"/>
              </a:schemeClr>
            </a:solidFill>
            <a:ln w="12700" cap="flat">
              <a:noFill/>
              <a:miter lim="400000"/>
            </a:ln>
            <a:effectLst/>
          </p:spPr>
          <p:txBody>
            <a:bodyPr anchor="ctr"/>
            <a:lstStyle/>
            <a:p>
              <a:pPr algn="ctr"/>
              <a:endParaRPr/>
            </a:p>
          </p:txBody>
        </p:sp>
        <p:sp>
          <p:nvSpPr>
            <p:cNvPr id="13" name="iS1ide-Freeform: Shape 38"/>
            <p:cNvSpPr/>
            <p:nvPr/>
          </p:nvSpPr>
          <p:spPr>
            <a:xfrm flipH="1">
              <a:off x="9959696" y="3051256"/>
              <a:ext cx="1271729" cy="1271737"/>
            </a:xfrm>
            <a:custGeom>
              <a:avLst/>
              <a:gdLst/>
              <a:ahLst/>
              <a:cxnLst>
                <a:cxn ang="0">
                  <a:pos x="wd2" y="hd2"/>
                </a:cxn>
                <a:cxn ang="5400000">
                  <a:pos x="wd2" y="hd2"/>
                </a:cxn>
                <a:cxn ang="10800000">
                  <a:pos x="wd2" y="hd2"/>
                </a:cxn>
                <a:cxn ang="16200000">
                  <a:pos x="wd2" y="hd2"/>
                </a:cxn>
              </a:cxnLst>
              <a:rect l="0" t="0" r="r" b="b"/>
              <a:pathLst>
                <a:path w="19054" h="19054" extrusionOk="0">
                  <a:moveTo>
                    <a:pt x="5969" y="692"/>
                  </a:moveTo>
                  <a:cubicBezTo>
                    <a:pt x="1089" y="2657"/>
                    <a:pt x="-1273" y="8206"/>
                    <a:pt x="692" y="13085"/>
                  </a:cubicBezTo>
                  <a:cubicBezTo>
                    <a:pt x="2657" y="17965"/>
                    <a:pt x="8206" y="20327"/>
                    <a:pt x="13085" y="18362"/>
                  </a:cubicBezTo>
                  <a:cubicBezTo>
                    <a:pt x="17965" y="16397"/>
                    <a:pt x="20327" y="10848"/>
                    <a:pt x="18362" y="5969"/>
                  </a:cubicBezTo>
                  <a:cubicBezTo>
                    <a:pt x="16397" y="1089"/>
                    <a:pt x="10848" y="-1273"/>
                    <a:pt x="5969" y="692"/>
                  </a:cubicBezTo>
                  <a:close/>
                </a:path>
              </a:pathLst>
            </a:custGeom>
            <a:solidFill>
              <a:srgbClr val="FFFFFF"/>
            </a:solidFill>
            <a:ln w="12700" cap="flat">
              <a:noFill/>
              <a:miter lim="400000"/>
            </a:ln>
            <a:effectLst/>
          </p:spPr>
          <p:txBody>
            <a:bodyPr anchor="ctr"/>
            <a:lstStyle/>
            <a:p>
              <a:pPr algn="ctr"/>
              <a:endParaRPr/>
            </a:p>
          </p:txBody>
        </p:sp>
        <p:sp>
          <p:nvSpPr>
            <p:cNvPr id="14" name="iS1ide-Freeform: Shape 40"/>
            <p:cNvSpPr/>
            <p:nvPr/>
          </p:nvSpPr>
          <p:spPr>
            <a:xfrm>
              <a:off x="10377801" y="3316689"/>
              <a:ext cx="435519" cy="323340"/>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chemeClr val="accent5">
                <a:lumMod val="100000"/>
              </a:schemeClr>
            </a:solidFill>
            <a:ln w="12700" cap="flat">
              <a:noFill/>
              <a:miter lim="400000"/>
            </a:ln>
            <a:effectLst/>
          </p:spPr>
          <p:txBody>
            <a:bodyPr anchor="ctr"/>
            <a:lstStyle/>
            <a:p>
              <a:pPr algn="ctr"/>
              <a:endParaRPr/>
            </a:p>
          </p:txBody>
        </p:sp>
        <p:sp>
          <p:nvSpPr>
            <p:cNvPr id="15" name="iS1ide-Rectangle 41"/>
            <p:cNvSpPr/>
            <p:nvPr/>
          </p:nvSpPr>
          <p:spPr>
            <a:xfrm>
              <a:off x="10055743" y="3735364"/>
              <a:ext cx="1079635" cy="260086"/>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Autofit/>
            </a:bodyPr>
            <a:lstStyle/>
            <a:p>
              <a:pPr algn="ctr"/>
              <a:r>
                <a:rPr lang="zh-CN" altLang="en-US" sz="1600" dirty="0"/>
                <a:t>标题文本</a:t>
              </a:r>
            </a:p>
          </p:txBody>
        </p:sp>
        <p:sp>
          <p:nvSpPr>
            <p:cNvPr id="16" name="iS1ide-Freeform: Shape 30"/>
            <p:cNvSpPr/>
            <p:nvPr/>
          </p:nvSpPr>
          <p:spPr>
            <a:xfrm flipH="1">
              <a:off x="7086106" y="3699673"/>
              <a:ext cx="2687668" cy="2362230"/>
            </a:xfrm>
            <a:custGeom>
              <a:avLst/>
              <a:gdLst/>
              <a:ahLst/>
              <a:cxnLst>
                <a:cxn ang="0">
                  <a:pos x="wd2" y="hd2"/>
                </a:cxn>
                <a:cxn ang="5400000">
                  <a:pos x="wd2" y="hd2"/>
                </a:cxn>
                <a:cxn ang="10800000">
                  <a:pos x="wd2" y="hd2"/>
                </a:cxn>
                <a:cxn ang="16200000">
                  <a:pos x="wd2" y="hd2"/>
                </a:cxn>
              </a:cxnLst>
              <a:rect l="0" t="0" r="r" b="b"/>
              <a:pathLst>
                <a:path w="21580" h="21564" extrusionOk="0">
                  <a:moveTo>
                    <a:pt x="16395" y="0"/>
                  </a:moveTo>
                  <a:cubicBezTo>
                    <a:pt x="15338" y="2211"/>
                    <a:pt x="13230" y="3601"/>
                    <a:pt x="10921" y="3416"/>
                  </a:cubicBezTo>
                  <a:cubicBezTo>
                    <a:pt x="10449" y="3379"/>
                    <a:pt x="9990" y="3266"/>
                    <a:pt x="9526" y="3183"/>
                  </a:cubicBezTo>
                  <a:cubicBezTo>
                    <a:pt x="9089" y="3104"/>
                    <a:pt x="8648" y="3048"/>
                    <a:pt x="8202" y="3040"/>
                  </a:cubicBezTo>
                  <a:cubicBezTo>
                    <a:pt x="3697" y="2950"/>
                    <a:pt x="20" y="7100"/>
                    <a:pt x="0" y="12235"/>
                  </a:cubicBezTo>
                  <a:cubicBezTo>
                    <a:pt x="-20" y="17348"/>
                    <a:pt x="3594" y="21524"/>
                    <a:pt x="8088" y="21564"/>
                  </a:cubicBezTo>
                  <a:cubicBezTo>
                    <a:pt x="12191" y="21600"/>
                    <a:pt x="15602" y="18173"/>
                    <a:pt x="16197" y="13688"/>
                  </a:cubicBezTo>
                  <a:cubicBezTo>
                    <a:pt x="16208" y="13603"/>
                    <a:pt x="16218" y="13517"/>
                    <a:pt x="16227" y="13431"/>
                  </a:cubicBezTo>
                  <a:cubicBezTo>
                    <a:pt x="16236" y="13350"/>
                    <a:pt x="16244" y="13269"/>
                    <a:pt x="16251" y="13188"/>
                  </a:cubicBezTo>
                  <a:cubicBezTo>
                    <a:pt x="16271" y="12959"/>
                    <a:pt x="16287" y="12727"/>
                    <a:pt x="16341" y="12506"/>
                  </a:cubicBezTo>
                  <a:cubicBezTo>
                    <a:pt x="16382" y="12335"/>
                    <a:pt x="16444" y="12172"/>
                    <a:pt x="16533" y="12023"/>
                  </a:cubicBezTo>
                  <a:cubicBezTo>
                    <a:pt x="16572" y="11958"/>
                    <a:pt x="16616" y="11896"/>
                    <a:pt x="16664" y="11839"/>
                  </a:cubicBezTo>
                  <a:cubicBezTo>
                    <a:pt x="16708" y="11779"/>
                    <a:pt x="16753" y="11719"/>
                    <a:pt x="16800" y="11660"/>
                  </a:cubicBezTo>
                  <a:cubicBezTo>
                    <a:pt x="17294" y="11030"/>
                    <a:pt x="17884" y="10497"/>
                    <a:pt x="18542" y="10093"/>
                  </a:cubicBezTo>
                  <a:cubicBezTo>
                    <a:pt x="19446" y="9538"/>
                    <a:pt x="20481" y="9223"/>
                    <a:pt x="21580" y="9224"/>
                  </a:cubicBezTo>
                  <a:cubicBezTo>
                    <a:pt x="20127" y="8304"/>
                    <a:pt x="18894" y="6990"/>
                    <a:pt x="17993" y="5410"/>
                  </a:cubicBezTo>
                  <a:cubicBezTo>
                    <a:pt x="17092" y="3830"/>
                    <a:pt x="16523" y="1984"/>
                    <a:pt x="16395" y="0"/>
                  </a:cubicBezTo>
                  <a:close/>
                </a:path>
              </a:pathLst>
            </a:custGeom>
            <a:solidFill>
              <a:schemeClr val="accent4">
                <a:lumMod val="100000"/>
              </a:schemeClr>
            </a:solidFill>
            <a:ln w="12700" cap="flat">
              <a:noFill/>
              <a:miter lim="400000"/>
            </a:ln>
            <a:effectLst/>
          </p:spPr>
          <p:txBody>
            <a:bodyPr anchor="ctr"/>
            <a:lstStyle/>
            <a:p>
              <a:pPr algn="ctr"/>
              <a:endParaRPr/>
            </a:p>
          </p:txBody>
        </p:sp>
        <p:sp>
          <p:nvSpPr>
            <p:cNvPr id="17" name="iS1ide-Oval 32"/>
            <p:cNvSpPr/>
            <p:nvPr/>
          </p:nvSpPr>
          <p:spPr>
            <a:xfrm flipH="1">
              <a:off x="7997341" y="4285296"/>
              <a:ext cx="1524004" cy="1523996"/>
            </a:xfrm>
            <a:prstGeom prst="ellipse">
              <a:avLst/>
            </a:prstGeom>
            <a:solidFill>
              <a:srgbClr val="FFFFFF"/>
            </a:solidFill>
            <a:ln w="12700" cap="flat">
              <a:noFill/>
              <a:miter lim="400000"/>
            </a:ln>
            <a:effectLst/>
          </p:spPr>
          <p:txBody>
            <a:bodyPr anchor="ctr"/>
            <a:lstStyle/>
            <a:p>
              <a:pPr algn="ctr"/>
              <a:endParaRPr/>
            </a:p>
          </p:txBody>
        </p:sp>
        <p:sp>
          <p:nvSpPr>
            <p:cNvPr id="18" name="iS1ide-Freeform: Shape 34"/>
            <p:cNvSpPr/>
            <p:nvPr/>
          </p:nvSpPr>
          <p:spPr>
            <a:xfrm>
              <a:off x="8572029" y="4620265"/>
              <a:ext cx="374629" cy="374628"/>
            </a:xfrm>
            <a:custGeom>
              <a:avLst/>
              <a:gdLst/>
              <a:ahLst/>
              <a:cxnLst>
                <a:cxn ang="0">
                  <a:pos x="wd2" y="hd2"/>
                </a:cxn>
                <a:cxn ang="5400000">
                  <a:pos x="wd2" y="hd2"/>
                </a:cxn>
                <a:cxn ang="10800000">
                  <a:pos x="wd2" y="hd2"/>
                </a:cxn>
                <a:cxn ang="16200000">
                  <a:pos x="wd2" y="hd2"/>
                </a:cxn>
              </a:cxnLst>
              <a:rect l="0" t="0" r="r" b="b"/>
              <a:pathLst>
                <a:path w="21600" h="21600" extrusionOk="0">
                  <a:moveTo>
                    <a:pt x="3374" y="0"/>
                  </a:moveTo>
                  <a:lnTo>
                    <a:pt x="3374" y="5396"/>
                  </a:lnTo>
                  <a:lnTo>
                    <a:pt x="3374" y="10123"/>
                  </a:lnTo>
                  <a:lnTo>
                    <a:pt x="4483" y="10792"/>
                  </a:lnTo>
                  <a:lnTo>
                    <a:pt x="4728" y="10792"/>
                  </a:lnTo>
                  <a:lnTo>
                    <a:pt x="4728" y="1337"/>
                  </a:lnTo>
                  <a:lnTo>
                    <a:pt x="12830" y="1337"/>
                  </a:lnTo>
                  <a:lnTo>
                    <a:pt x="12830" y="5396"/>
                  </a:lnTo>
                  <a:lnTo>
                    <a:pt x="16872" y="5396"/>
                  </a:lnTo>
                  <a:lnTo>
                    <a:pt x="16872" y="10792"/>
                  </a:lnTo>
                  <a:lnTo>
                    <a:pt x="17117" y="10792"/>
                  </a:lnTo>
                  <a:cubicBezTo>
                    <a:pt x="17117" y="10792"/>
                    <a:pt x="18226" y="10123"/>
                    <a:pt x="18226" y="10123"/>
                  </a:cubicBezTo>
                  <a:cubicBezTo>
                    <a:pt x="18226" y="8972"/>
                    <a:pt x="18226" y="6632"/>
                    <a:pt x="18226" y="5396"/>
                  </a:cubicBezTo>
                  <a:cubicBezTo>
                    <a:pt x="18226" y="5385"/>
                    <a:pt x="18226" y="5374"/>
                    <a:pt x="18226" y="5363"/>
                  </a:cubicBezTo>
                  <a:cubicBezTo>
                    <a:pt x="18225" y="5377"/>
                    <a:pt x="12845" y="0"/>
                    <a:pt x="12830" y="0"/>
                  </a:cubicBezTo>
                  <a:cubicBezTo>
                    <a:pt x="8831" y="0"/>
                    <a:pt x="3374" y="0"/>
                    <a:pt x="3374" y="0"/>
                  </a:cubicBezTo>
                  <a:close/>
                  <a:moveTo>
                    <a:pt x="2690" y="7075"/>
                  </a:moveTo>
                  <a:lnTo>
                    <a:pt x="0" y="9439"/>
                  </a:lnTo>
                  <a:lnTo>
                    <a:pt x="2021" y="9439"/>
                  </a:lnTo>
                  <a:lnTo>
                    <a:pt x="2690" y="9439"/>
                  </a:lnTo>
                  <a:cubicBezTo>
                    <a:pt x="2690" y="9439"/>
                    <a:pt x="2690" y="7075"/>
                    <a:pt x="2690" y="7075"/>
                  </a:cubicBezTo>
                  <a:close/>
                  <a:moveTo>
                    <a:pt x="0" y="9439"/>
                  </a:moveTo>
                  <a:lnTo>
                    <a:pt x="0" y="21600"/>
                  </a:lnTo>
                  <a:cubicBezTo>
                    <a:pt x="0" y="21600"/>
                    <a:pt x="21600" y="21600"/>
                    <a:pt x="21600" y="21600"/>
                  </a:cubicBezTo>
                  <a:lnTo>
                    <a:pt x="21600" y="9439"/>
                  </a:lnTo>
                  <a:lnTo>
                    <a:pt x="14166" y="14166"/>
                  </a:lnTo>
                  <a:lnTo>
                    <a:pt x="14036" y="14166"/>
                  </a:lnTo>
                  <a:lnTo>
                    <a:pt x="10792" y="16188"/>
                  </a:lnTo>
                  <a:lnTo>
                    <a:pt x="7564" y="14166"/>
                  </a:lnTo>
                  <a:lnTo>
                    <a:pt x="7417" y="14166"/>
                  </a:lnTo>
                  <a:lnTo>
                    <a:pt x="0" y="9439"/>
                  </a:lnTo>
                  <a:close/>
                  <a:moveTo>
                    <a:pt x="21600" y="9439"/>
                  </a:moveTo>
                  <a:lnTo>
                    <a:pt x="18894" y="7075"/>
                  </a:lnTo>
                  <a:lnTo>
                    <a:pt x="18894" y="9439"/>
                  </a:lnTo>
                  <a:cubicBezTo>
                    <a:pt x="18894" y="9439"/>
                    <a:pt x="19579" y="9439"/>
                    <a:pt x="19579" y="9439"/>
                  </a:cubicBezTo>
                  <a:lnTo>
                    <a:pt x="21600" y="9439"/>
                  </a:lnTo>
                  <a:close/>
                </a:path>
              </a:pathLst>
            </a:custGeom>
            <a:solidFill>
              <a:schemeClr val="accent4">
                <a:lumMod val="100000"/>
              </a:schemeClr>
            </a:solidFill>
            <a:ln w="12700" cap="flat">
              <a:noFill/>
              <a:miter lim="400000"/>
            </a:ln>
            <a:effectLst/>
          </p:spPr>
          <p:txBody>
            <a:bodyPr anchor="ctr"/>
            <a:lstStyle/>
            <a:p>
              <a:pPr algn="ctr"/>
              <a:endParaRPr/>
            </a:p>
          </p:txBody>
        </p:sp>
        <p:sp>
          <p:nvSpPr>
            <p:cNvPr id="19" name="iS1ide-Rectangle 35"/>
            <p:cNvSpPr/>
            <p:nvPr/>
          </p:nvSpPr>
          <p:spPr>
            <a:xfrm>
              <a:off x="8219526" y="5121766"/>
              <a:ext cx="1079635" cy="260086"/>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Autofit/>
            </a:bodyPr>
            <a:lstStyle/>
            <a:p>
              <a:pPr algn="ctr"/>
              <a:r>
                <a:rPr lang="zh-CN" altLang="en-US" sz="1600" dirty="0"/>
                <a:t>标题文本</a:t>
              </a:r>
            </a:p>
          </p:txBody>
        </p:sp>
        <p:sp>
          <p:nvSpPr>
            <p:cNvPr id="20" name="iS1ide-Freeform: Shape 24"/>
            <p:cNvSpPr/>
            <p:nvPr/>
          </p:nvSpPr>
          <p:spPr>
            <a:xfrm flipH="1">
              <a:off x="5044978" y="2761038"/>
              <a:ext cx="2692335" cy="2373737"/>
            </a:xfrm>
            <a:custGeom>
              <a:avLst/>
              <a:gdLst/>
              <a:ahLst/>
              <a:cxnLst>
                <a:cxn ang="0">
                  <a:pos x="wd2" y="hd2"/>
                </a:cxn>
                <a:cxn ang="5400000">
                  <a:pos x="wd2" y="hd2"/>
                </a:cxn>
                <a:cxn ang="10800000">
                  <a:pos x="wd2" y="hd2"/>
                </a:cxn>
                <a:cxn ang="16200000">
                  <a:pos x="wd2" y="hd2"/>
                </a:cxn>
              </a:cxnLst>
              <a:rect l="0" t="0" r="r" b="b"/>
              <a:pathLst>
                <a:path w="20498" h="21590" extrusionOk="0">
                  <a:moveTo>
                    <a:pt x="7777" y="0"/>
                  </a:moveTo>
                  <a:cubicBezTo>
                    <a:pt x="6532" y="-10"/>
                    <a:pt x="5267" y="340"/>
                    <a:pt x="4091" y="1090"/>
                  </a:cubicBezTo>
                  <a:cubicBezTo>
                    <a:pt x="323" y="3491"/>
                    <a:pt x="-1102" y="9086"/>
                    <a:pt x="918" y="13576"/>
                  </a:cubicBezTo>
                  <a:cubicBezTo>
                    <a:pt x="2580" y="17270"/>
                    <a:pt x="6049" y="19049"/>
                    <a:pt x="9330" y="18255"/>
                  </a:cubicBezTo>
                  <a:cubicBezTo>
                    <a:pt x="9527" y="18207"/>
                    <a:pt x="9724" y="18150"/>
                    <a:pt x="9918" y="18077"/>
                  </a:cubicBezTo>
                  <a:cubicBezTo>
                    <a:pt x="10028" y="18035"/>
                    <a:pt x="10138" y="17987"/>
                    <a:pt x="10249" y="17950"/>
                  </a:cubicBezTo>
                  <a:cubicBezTo>
                    <a:pt x="10660" y="17810"/>
                    <a:pt x="11090" y="17799"/>
                    <a:pt x="11514" y="17859"/>
                  </a:cubicBezTo>
                  <a:cubicBezTo>
                    <a:pt x="11682" y="17882"/>
                    <a:pt x="11849" y="17917"/>
                    <a:pt x="12014" y="17960"/>
                  </a:cubicBezTo>
                  <a:cubicBezTo>
                    <a:pt x="12618" y="18116"/>
                    <a:pt x="13203" y="18376"/>
                    <a:pt x="13742" y="18738"/>
                  </a:cubicBezTo>
                  <a:cubicBezTo>
                    <a:pt x="14703" y="19383"/>
                    <a:pt x="15527" y="20347"/>
                    <a:pt x="16089" y="21590"/>
                  </a:cubicBezTo>
                  <a:cubicBezTo>
                    <a:pt x="16106" y="19706"/>
                    <a:pt x="16510" y="17854"/>
                    <a:pt x="17259" y="16204"/>
                  </a:cubicBezTo>
                  <a:cubicBezTo>
                    <a:pt x="18008" y="14555"/>
                    <a:pt x="19102" y="13109"/>
                    <a:pt x="20498" y="12038"/>
                  </a:cubicBezTo>
                  <a:cubicBezTo>
                    <a:pt x="18595" y="11859"/>
                    <a:pt x="16800" y="10648"/>
                    <a:pt x="15712" y="8617"/>
                  </a:cubicBezTo>
                  <a:cubicBezTo>
                    <a:pt x="15642" y="8487"/>
                    <a:pt x="15575" y="8355"/>
                    <a:pt x="15518" y="8216"/>
                  </a:cubicBezTo>
                  <a:cubicBezTo>
                    <a:pt x="15374" y="7856"/>
                    <a:pt x="15316" y="7463"/>
                    <a:pt x="15238" y="7078"/>
                  </a:cubicBezTo>
                  <a:cubicBezTo>
                    <a:pt x="15085" y="6329"/>
                    <a:pt x="14858" y="5589"/>
                    <a:pt x="14542" y="4880"/>
                  </a:cubicBezTo>
                  <a:cubicBezTo>
                    <a:pt x="13166" y="1786"/>
                    <a:pt x="10518" y="21"/>
                    <a:pt x="7777" y="0"/>
                  </a:cubicBezTo>
                  <a:close/>
                </a:path>
              </a:pathLst>
            </a:custGeom>
            <a:solidFill>
              <a:schemeClr val="accent3">
                <a:lumMod val="100000"/>
              </a:schemeClr>
            </a:solidFill>
            <a:ln w="12700" cap="flat">
              <a:noFill/>
              <a:miter lim="400000"/>
            </a:ln>
            <a:effectLst/>
          </p:spPr>
          <p:txBody>
            <a:bodyPr anchor="ctr"/>
            <a:lstStyle/>
            <a:p>
              <a:pPr algn="ctr"/>
              <a:endParaRPr/>
            </a:p>
          </p:txBody>
        </p:sp>
        <p:sp>
          <p:nvSpPr>
            <p:cNvPr id="21" name="iS1ide-Oval 26"/>
            <p:cNvSpPr/>
            <p:nvPr/>
          </p:nvSpPr>
          <p:spPr>
            <a:xfrm flipH="1">
              <a:off x="5958514" y="3012258"/>
              <a:ext cx="1527027" cy="1527035"/>
            </a:xfrm>
            <a:prstGeom prst="ellipse">
              <a:avLst/>
            </a:prstGeom>
            <a:solidFill>
              <a:srgbClr val="FFFFFF"/>
            </a:solidFill>
            <a:ln w="12700" cap="flat">
              <a:noFill/>
              <a:miter lim="400000"/>
            </a:ln>
            <a:effectLst/>
          </p:spPr>
          <p:txBody>
            <a:bodyPr anchor="ctr"/>
            <a:lstStyle/>
            <a:p>
              <a:pPr algn="ctr"/>
              <a:endParaRPr/>
            </a:p>
          </p:txBody>
        </p:sp>
        <p:sp>
          <p:nvSpPr>
            <p:cNvPr id="22" name="iS1ide-Freeform: Shape 28"/>
            <p:cNvSpPr/>
            <p:nvPr/>
          </p:nvSpPr>
          <p:spPr>
            <a:xfrm>
              <a:off x="6500266" y="3336259"/>
              <a:ext cx="443522" cy="442718"/>
            </a:xfrm>
            <a:custGeom>
              <a:avLst/>
              <a:gdLst/>
              <a:ahLst/>
              <a:cxnLst>
                <a:cxn ang="0">
                  <a:pos x="wd2" y="hd2"/>
                </a:cxn>
                <a:cxn ang="5400000">
                  <a:pos x="wd2" y="hd2"/>
                </a:cxn>
                <a:cxn ang="10800000">
                  <a:pos x="wd2" y="hd2"/>
                </a:cxn>
                <a:cxn ang="16200000">
                  <a:pos x="wd2" y="hd2"/>
                </a:cxn>
              </a:cxnLst>
              <a:rect l="0" t="0" r="r" b="b"/>
              <a:pathLst>
                <a:path w="21521" h="19263" extrusionOk="0">
                  <a:moveTo>
                    <a:pt x="4750" y="1647"/>
                  </a:moveTo>
                  <a:cubicBezTo>
                    <a:pt x="6498" y="610"/>
                    <a:pt x="8611" y="-1"/>
                    <a:pt x="10868" y="0"/>
                  </a:cubicBezTo>
                  <a:cubicBezTo>
                    <a:pt x="14035" y="2"/>
                    <a:pt x="16998" y="1272"/>
                    <a:pt x="18993" y="3460"/>
                  </a:cubicBezTo>
                  <a:cubicBezTo>
                    <a:pt x="20629" y="5190"/>
                    <a:pt x="21525" y="7373"/>
                    <a:pt x="21521" y="9655"/>
                  </a:cubicBezTo>
                  <a:cubicBezTo>
                    <a:pt x="21514" y="13106"/>
                    <a:pt x="19507" y="16257"/>
                    <a:pt x="16231" y="18022"/>
                  </a:cubicBezTo>
                  <a:cubicBezTo>
                    <a:pt x="9037" y="21599"/>
                    <a:pt x="173" y="17027"/>
                    <a:pt x="2" y="9653"/>
                  </a:cubicBezTo>
                  <a:cubicBezTo>
                    <a:pt x="-75" y="6307"/>
                    <a:pt x="1837" y="3377"/>
                    <a:pt x="4750" y="1647"/>
                  </a:cubicBezTo>
                  <a:close/>
                  <a:moveTo>
                    <a:pt x="5848" y="2373"/>
                  </a:moveTo>
                  <a:cubicBezTo>
                    <a:pt x="5369" y="2637"/>
                    <a:pt x="4918" y="2940"/>
                    <a:pt x="4502" y="3280"/>
                  </a:cubicBezTo>
                  <a:cubicBezTo>
                    <a:pt x="4787" y="3447"/>
                    <a:pt x="5080" y="3603"/>
                    <a:pt x="5380" y="3747"/>
                  </a:cubicBezTo>
                  <a:cubicBezTo>
                    <a:pt x="5681" y="3891"/>
                    <a:pt x="5989" y="4023"/>
                    <a:pt x="6302" y="4143"/>
                  </a:cubicBezTo>
                  <a:cubicBezTo>
                    <a:pt x="6449" y="3726"/>
                    <a:pt x="6611" y="3313"/>
                    <a:pt x="6786" y="2906"/>
                  </a:cubicBezTo>
                  <a:cubicBezTo>
                    <a:pt x="6960" y="2501"/>
                    <a:pt x="7148" y="2102"/>
                    <a:pt x="7350" y="1708"/>
                  </a:cubicBezTo>
                  <a:cubicBezTo>
                    <a:pt x="6827" y="1887"/>
                    <a:pt x="6325" y="2110"/>
                    <a:pt x="5848" y="2373"/>
                  </a:cubicBezTo>
                  <a:close/>
                  <a:moveTo>
                    <a:pt x="8944" y="1271"/>
                  </a:moveTo>
                  <a:cubicBezTo>
                    <a:pt x="8630" y="1787"/>
                    <a:pt x="8346" y="2318"/>
                    <a:pt x="8092" y="2860"/>
                  </a:cubicBezTo>
                  <a:cubicBezTo>
                    <a:pt x="7839" y="3402"/>
                    <a:pt x="7617" y="3954"/>
                    <a:pt x="7426" y="4515"/>
                  </a:cubicBezTo>
                  <a:cubicBezTo>
                    <a:pt x="7887" y="4644"/>
                    <a:pt x="8357" y="4746"/>
                    <a:pt x="8832" y="4822"/>
                  </a:cubicBezTo>
                  <a:cubicBezTo>
                    <a:pt x="9305" y="4898"/>
                    <a:pt x="9783" y="4948"/>
                    <a:pt x="10263" y="4971"/>
                  </a:cubicBezTo>
                  <a:lnTo>
                    <a:pt x="10271" y="1118"/>
                  </a:lnTo>
                  <a:cubicBezTo>
                    <a:pt x="10047" y="1129"/>
                    <a:pt x="9824" y="1147"/>
                    <a:pt x="9602" y="1173"/>
                  </a:cubicBezTo>
                  <a:cubicBezTo>
                    <a:pt x="9382" y="1198"/>
                    <a:pt x="9162" y="1231"/>
                    <a:pt x="8944" y="1271"/>
                  </a:cubicBezTo>
                  <a:close/>
                  <a:moveTo>
                    <a:pt x="3547" y="4065"/>
                  </a:moveTo>
                  <a:cubicBezTo>
                    <a:pt x="2861" y="4776"/>
                    <a:pt x="2316" y="5572"/>
                    <a:pt x="1927" y="6424"/>
                  </a:cubicBezTo>
                  <a:cubicBezTo>
                    <a:pt x="1537" y="7280"/>
                    <a:pt x="1305" y="8175"/>
                    <a:pt x="1239" y="9109"/>
                  </a:cubicBezTo>
                  <a:lnTo>
                    <a:pt x="5376" y="9119"/>
                  </a:lnTo>
                  <a:cubicBezTo>
                    <a:pt x="5396" y="8460"/>
                    <a:pt x="5455" y="7804"/>
                    <a:pt x="5552" y="7151"/>
                  </a:cubicBezTo>
                  <a:cubicBezTo>
                    <a:pt x="5649" y="6504"/>
                    <a:pt x="5783" y="5862"/>
                    <a:pt x="5955" y="5228"/>
                  </a:cubicBezTo>
                  <a:cubicBezTo>
                    <a:pt x="5532" y="5074"/>
                    <a:pt x="5119" y="4899"/>
                    <a:pt x="4717" y="4705"/>
                  </a:cubicBezTo>
                  <a:cubicBezTo>
                    <a:pt x="4314" y="4511"/>
                    <a:pt x="3924" y="4297"/>
                    <a:pt x="3547" y="4065"/>
                  </a:cubicBezTo>
                  <a:close/>
                  <a:moveTo>
                    <a:pt x="11474" y="1110"/>
                  </a:moveTo>
                  <a:lnTo>
                    <a:pt x="11466" y="4963"/>
                  </a:lnTo>
                  <a:cubicBezTo>
                    <a:pt x="11913" y="4940"/>
                    <a:pt x="12359" y="4893"/>
                    <a:pt x="12800" y="4822"/>
                  </a:cubicBezTo>
                  <a:cubicBezTo>
                    <a:pt x="13238" y="4751"/>
                    <a:pt x="13671" y="4657"/>
                    <a:pt x="14096" y="4539"/>
                  </a:cubicBezTo>
                  <a:cubicBezTo>
                    <a:pt x="13904" y="3966"/>
                    <a:pt x="13680" y="3402"/>
                    <a:pt x="13424" y="2850"/>
                  </a:cubicBezTo>
                  <a:cubicBezTo>
                    <a:pt x="13167" y="2296"/>
                    <a:pt x="12878" y="1754"/>
                    <a:pt x="12559" y="1227"/>
                  </a:cubicBezTo>
                  <a:cubicBezTo>
                    <a:pt x="12376" y="1200"/>
                    <a:pt x="12193" y="1176"/>
                    <a:pt x="12009" y="1156"/>
                  </a:cubicBezTo>
                  <a:cubicBezTo>
                    <a:pt x="11831" y="1137"/>
                    <a:pt x="11652" y="1122"/>
                    <a:pt x="11474" y="1110"/>
                  </a:cubicBezTo>
                  <a:close/>
                  <a:moveTo>
                    <a:pt x="14125" y="1613"/>
                  </a:moveTo>
                  <a:cubicBezTo>
                    <a:pt x="14346" y="2024"/>
                    <a:pt x="14549" y="2442"/>
                    <a:pt x="14733" y="2867"/>
                  </a:cubicBezTo>
                  <a:cubicBezTo>
                    <a:pt x="14920" y="3297"/>
                    <a:pt x="15087" y="3734"/>
                    <a:pt x="15234" y="4177"/>
                  </a:cubicBezTo>
                  <a:cubicBezTo>
                    <a:pt x="15574" y="4044"/>
                    <a:pt x="15907" y="3898"/>
                    <a:pt x="16233" y="3740"/>
                  </a:cubicBezTo>
                  <a:cubicBezTo>
                    <a:pt x="16554" y="3584"/>
                    <a:pt x="16867" y="3417"/>
                    <a:pt x="17172" y="3238"/>
                  </a:cubicBezTo>
                  <a:cubicBezTo>
                    <a:pt x="16728" y="2879"/>
                    <a:pt x="16245" y="2560"/>
                    <a:pt x="15730" y="2286"/>
                  </a:cubicBezTo>
                  <a:cubicBezTo>
                    <a:pt x="15221" y="2018"/>
                    <a:pt x="14683" y="1790"/>
                    <a:pt x="14125" y="1613"/>
                  </a:cubicBezTo>
                  <a:close/>
                  <a:moveTo>
                    <a:pt x="7106" y="5587"/>
                  </a:moveTo>
                  <a:cubicBezTo>
                    <a:pt x="6959" y="6165"/>
                    <a:pt x="6842" y="6750"/>
                    <a:pt x="6754" y="7338"/>
                  </a:cubicBezTo>
                  <a:cubicBezTo>
                    <a:pt x="6666" y="7926"/>
                    <a:pt x="6608" y="8517"/>
                    <a:pt x="6579" y="9110"/>
                  </a:cubicBezTo>
                  <a:lnTo>
                    <a:pt x="10260" y="9113"/>
                  </a:lnTo>
                  <a:lnTo>
                    <a:pt x="10258" y="6057"/>
                  </a:lnTo>
                  <a:cubicBezTo>
                    <a:pt x="9725" y="6038"/>
                    <a:pt x="9194" y="5989"/>
                    <a:pt x="8667" y="5911"/>
                  </a:cubicBezTo>
                  <a:cubicBezTo>
                    <a:pt x="8140" y="5832"/>
                    <a:pt x="7618" y="5724"/>
                    <a:pt x="7106" y="5587"/>
                  </a:cubicBezTo>
                  <a:close/>
                  <a:moveTo>
                    <a:pt x="1235" y="10195"/>
                  </a:moveTo>
                  <a:cubicBezTo>
                    <a:pt x="1302" y="11122"/>
                    <a:pt x="1539" y="12041"/>
                    <a:pt x="1927" y="12894"/>
                  </a:cubicBezTo>
                  <a:cubicBezTo>
                    <a:pt x="2314" y="13746"/>
                    <a:pt x="2854" y="14549"/>
                    <a:pt x="3541" y="15260"/>
                  </a:cubicBezTo>
                  <a:cubicBezTo>
                    <a:pt x="3814" y="15088"/>
                    <a:pt x="4095" y="14926"/>
                    <a:pt x="4383" y="14776"/>
                  </a:cubicBezTo>
                  <a:cubicBezTo>
                    <a:pt x="4889" y="14511"/>
                    <a:pt x="5416" y="14282"/>
                    <a:pt x="5960" y="14088"/>
                  </a:cubicBezTo>
                  <a:cubicBezTo>
                    <a:pt x="5784" y="13455"/>
                    <a:pt x="5648" y="12813"/>
                    <a:pt x="5552" y="12165"/>
                  </a:cubicBezTo>
                  <a:cubicBezTo>
                    <a:pt x="5455" y="11513"/>
                    <a:pt x="5399" y="10856"/>
                    <a:pt x="5385" y="10197"/>
                  </a:cubicBezTo>
                  <a:lnTo>
                    <a:pt x="1235" y="10195"/>
                  </a:lnTo>
                  <a:close/>
                  <a:moveTo>
                    <a:pt x="11461" y="6049"/>
                  </a:moveTo>
                  <a:lnTo>
                    <a:pt x="11471" y="9117"/>
                  </a:lnTo>
                  <a:lnTo>
                    <a:pt x="14948" y="9112"/>
                  </a:lnTo>
                  <a:cubicBezTo>
                    <a:pt x="14929" y="8523"/>
                    <a:pt x="14875" y="7935"/>
                    <a:pt x="14788" y="7351"/>
                  </a:cubicBezTo>
                  <a:cubicBezTo>
                    <a:pt x="14701" y="6766"/>
                    <a:pt x="14581" y="6186"/>
                    <a:pt x="14427" y="5613"/>
                  </a:cubicBezTo>
                  <a:cubicBezTo>
                    <a:pt x="13943" y="5735"/>
                    <a:pt x="13452" y="5833"/>
                    <a:pt x="12956" y="5906"/>
                  </a:cubicBezTo>
                  <a:cubicBezTo>
                    <a:pt x="12461" y="5978"/>
                    <a:pt x="11962" y="6026"/>
                    <a:pt x="11461" y="6049"/>
                  </a:cubicBezTo>
                  <a:close/>
                  <a:moveTo>
                    <a:pt x="15572" y="5263"/>
                  </a:moveTo>
                  <a:cubicBezTo>
                    <a:pt x="15742" y="5893"/>
                    <a:pt x="15875" y="6531"/>
                    <a:pt x="15973" y="7174"/>
                  </a:cubicBezTo>
                  <a:cubicBezTo>
                    <a:pt x="16071" y="7818"/>
                    <a:pt x="16134" y="8466"/>
                    <a:pt x="16159" y="9115"/>
                  </a:cubicBezTo>
                  <a:lnTo>
                    <a:pt x="20288" y="9113"/>
                  </a:lnTo>
                  <a:cubicBezTo>
                    <a:pt x="20222" y="8187"/>
                    <a:pt x="19998" y="7291"/>
                    <a:pt x="19612" y="6438"/>
                  </a:cubicBezTo>
                  <a:cubicBezTo>
                    <a:pt x="19229" y="5593"/>
                    <a:pt x="18689" y="4803"/>
                    <a:pt x="18014" y="4096"/>
                  </a:cubicBezTo>
                  <a:cubicBezTo>
                    <a:pt x="17761" y="4249"/>
                    <a:pt x="17515" y="4404"/>
                    <a:pt x="17252" y="4539"/>
                  </a:cubicBezTo>
                  <a:cubicBezTo>
                    <a:pt x="16981" y="4678"/>
                    <a:pt x="16700" y="4803"/>
                    <a:pt x="16417" y="4922"/>
                  </a:cubicBezTo>
                  <a:cubicBezTo>
                    <a:pt x="16138" y="5041"/>
                    <a:pt x="15856" y="5154"/>
                    <a:pt x="15572" y="5263"/>
                  </a:cubicBezTo>
                  <a:close/>
                  <a:moveTo>
                    <a:pt x="6575" y="10196"/>
                  </a:moveTo>
                  <a:cubicBezTo>
                    <a:pt x="6603" y="10793"/>
                    <a:pt x="6661" y="11389"/>
                    <a:pt x="6750" y="11981"/>
                  </a:cubicBezTo>
                  <a:cubicBezTo>
                    <a:pt x="6839" y="12572"/>
                    <a:pt x="6957" y="13158"/>
                    <a:pt x="7106" y="13738"/>
                  </a:cubicBezTo>
                  <a:cubicBezTo>
                    <a:pt x="7614" y="13596"/>
                    <a:pt x="8133" y="13484"/>
                    <a:pt x="8658" y="13404"/>
                  </a:cubicBezTo>
                  <a:cubicBezTo>
                    <a:pt x="9187" y="13322"/>
                    <a:pt x="9721" y="13272"/>
                    <a:pt x="10257" y="13255"/>
                  </a:cubicBezTo>
                  <a:lnTo>
                    <a:pt x="10256" y="10199"/>
                  </a:lnTo>
                  <a:lnTo>
                    <a:pt x="6575" y="10196"/>
                  </a:lnTo>
                  <a:close/>
                  <a:moveTo>
                    <a:pt x="11466" y="10203"/>
                  </a:moveTo>
                  <a:lnTo>
                    <a:pt x="11468" y="13259"/>
                  </a:lnTo>
                  <a:cubicBezTo>
                    <a:pt x="11971" y="13280"/>
                    <a:pt x="12472" y="13329"/>
                    <a:pt x="12968" y="13404"/>
                  </a:cubicBezTo>
                  <a:cubicBezTo>
                    <a:pt x="13459" y="13478"/>
                    <a:pt x="13945" y="13577"/>
                    <a:pt x="14423" y="13702"/>
                  </a:cubicBezTo>
                  <a:cubicBezTo>
                    <a:pt x="14575" y="13128"/>
                    <a:pt x="14695" y="12548"/>
                    <a:pt x="14782" y="11963"/>
                  </a:cubicBezTo>
                  <a:cubicBezTo>
                    <a:pt x="14870" y="11377"/>
                    <a:pt x="14923" y="10788"/>
                    <a:pt x="14944" y="10197"/>
                  </a:cubicBezTo>
                  <a:lnTo>
                    <a:pt x="11466" y="10203"/>
                  </a:lnTo>
                  <a:close/>
                  <a:moveTo>
                    <a:pt x="5381" y="15569"/>
                  </a:moveTo>
                  <a:cubicBezTo>
                    <a:pt x="5082" y="15713"/>
                    <a:pt x="4792" y="15869"/>
                    <a:pt x="4509" y="16036"/>
                  </a:cubicBezTo>
                  <a:cubicBezTo>
                    <a:pt x="4926" y="16380"/>
                    <a:pt x="5377" y="16688"/>
                    <a:pt x="5858" y="16955"/>
                  </a:cubicBezTo>
                  <a:cubicBezTo>
                    <a:pt x="6332" y="17219"/>
                    <a:pt x="6832" y="17442"/>
                    <a:pt x="7352" y="17622"/>
                  </a:cubicBezTo>
                  <a:cubicBezTo>
                    <a:pt x="7142" y="17227"/>
                    <a:pt x="6950" y="16825"/>
                    <a:pt x="6774" y="16417"/>
                  </a:cubicBezTo>
                  <a:cubicBezTo>
                    <a:pt x="6598" y="16008"/>
                    <a:pt x="6440" y="15594"/>
                    <a:pt x="6299" y="15175"/>
                  </a:cubicBezTo>
                  <a:cubicBezTo>
                    <a:pt x="5986" y="15293"/>
                    <a:pt x="5680" y="15425"/>
                    <a:pt x="5381" y="15569"/>
                  </a:cubicBezTo>
                  <a:close/>
                  <a:moveTo>
                    <a:pt x="16155" y="10201"/>
                  </a:moveTo>
                  <a:cubicBezTo>
                    <a:pt x="16133" y="10849"/>
                    <a:pt x="16073" y="11495"/>
                    <a:pt x="15977" y="12137"/>
                  </a:cubicBezTo>
                  <a:cubicBezTo>
                    <a:pt x="15879" y="12784"/>
                    <a:pt x="15745" y="13426"/>
                    <a:pt x="15574" y="14060"/>
                  </a:cubicBezTo>
                  <a:cubicBezTo>
                    <a:pt x="16001" y="14211"/>
                    <a:pt x="16419" y="14384"/>
                    <a:pt x="16826" y="14577"/>
                  </a:cubicBezTo>
                  <a:cubicBezTo>
                    <a:pt x="17236" y="14771"/>
                    <a:pt x="17633" y="14987"/>
                    <a:pt x="18016" y="15222"/>
                  </a:cubicBezTo>
                  <a:cubicBezTo>
                    <a:pt x="18694" y="14513"/>
                    <a:pt x="19224" y="13731"/>
                    <a:pt x="19609" y="12877"/>
                  </a:cubicBezTo>
                  <a:cubicBezTo>
                    <a:pt x="19994" y="12023"/>
                    <a:pt x="20222" y="11118"/>
                    <a:pt x="20283" y="10199"/>
                  </a:cubicBezTo>
                  <a:lnTo>
                    <a:pt x="16155" y="10201"/>
                  </a:lnTo>
                  <a:close/>
                  <a:moveTo>
                    <a:pt x="7429" y="14800"/>
                  </a:moveTo>
                  <a:cubicBezTo>
                    <a:pt x="7620" y="15363"/>
                    <a:pt x="7844" y="15916"/>
                    <a:pt x="8099" y="16458"/>
                  </a:cubicBezTo>
                  <a:cubicBezTo>
                    <a:pt x="8356" y="17002"/>
                    <a:pt x="8644" y="17533"/>
                    <a:pt x="8962" y="18050"/>
                  </a:cubicBezTo>
                  <a:cubicBezTo>
                    <a:pt x="9173" y="18086"/>
                    <a:pt x="9385" y="18116"/>
                    <a:pt x="9598" y="18141"/>
                  </a:cubicBezTo>
                  <a:cubicBezTo>
                    <a:pt x="9820" y="18167"/>
                    <a:pt x="10043" y="18186"/>
                    <a:pt x="10266" y="18199"/>
                  </a:cubicBezTo>
                  <a:lnTo>
                    <a:pt x="10261" y="14353"/>
                  </a:lnTo>
                  <a:cubicBezTo>
                    <a:pt x="9783" y="14371"/>
                    <a:pt x="9307" y="14418"/>
                    <a:pt x="8836" y="14492"/>
                  </a:cubicBezTo>
                  <a:cubicBezTo>
                    <a:pt x="8360" y="14567"/>
                    <a:pt x="7890" y="14670"/>
                    <a:pt x="7429" y="14800"/>
                  </a:cubicBezTo>
                  <a:close/>
                  <a:moveTo>
                    <a:pt x="11472" y="14357"/>
                  </a:moveTo>
                  <a:lnTo>
                    <a:pt x="11464" y="18210"/>
                  </a:lnTo>
                  <a:cubicBezTo>
                    <a:pt x="11645" y="18195"/>
                    <a:pt x="11825" y="18177"/>
                    <a:pt x="12006" y="18156"/>
                  </a:cubicBezTo>
                  <a:cubicBezTo>
                    <a:pt x="12189" y="18134"/>
                    <a:pt x="12372" y="18110"/>
                    <a:pt x="12554" y="18082"/>
                  </a:cubicBezTo>
                  <a:cubicBezTo>
                    <a:pt x="12876" y="17558"/>
                    <a:pt x="13167" y="17018"/>
                    <a:pt x="13425" y="16466"/>
                  </a:cubicBezTo>
                  <a:cubicBezTo>
                    <a:pt x="13684" y="15913"/>
                    <a:pt x="13910" y="15348"/>
                    <a:pt x="14103" y="14773"/>
                  </a:cubicBezTo>
                  <a:cubicBezTo>
                    <a:pt x="13676" y="14656"/>
                    <a:pt x="13242" y="14562"/>
                    <a:pt x="12803" y="14492"/>
                  </a:cubicBezTo>
                  <a:cubicBezTo>
                    <a:pt x="12363" y="14422"/>
                    <a:pt x="11918" y="14377"/>
                    <a:pt x="11472" y="14357"/>
                  </a:cubicBezTo>
                  <a:close/>
                  <a:moveTo>
                    <a:pt x="15240" y="15139"/>
                  </a:moveTo>
                  <a:cubicBezTo>
                    <a:pt x="15090" y="15576"/>
                    <a:pt x="14923" y="16007"/>
                    <a:pt x="14739" y="16433"/>
                  </a:cubicBezTo>
                  <a:cubicBezTo>
                    <a:pt x="14553" y="16863"/>
                    <a:pt x="14350" y="17286"/>
                    <a:pt x="14131" y="17702"/>
                  </a:cubicBezTo>
                  <a:cubicBezTo>
                    <a:pt x="14647" y="17532"/>
                    <a:pt x="15145" y="17322"/>
                    <a:pt x="15621" y="17076"/>
                  </a:cubicBezTo>
                  <a:cubicBezTo>
                    <a:pt x="16176" y="16790"/>
                    <a:pt x="16697" y="16455"/>
                    <a:pt x="17178" y="16076"/>
                  </a:cubicBezTo>
                  <a:cubicBezTo>
                    <a:pt x="16873" y="15891"/>
                    <a:pt x="16558" y="15719"/>
                    <a:pt x="16234" y="15562"/>
                  </a:cubicBezTo>
                  <a:cubicBezTo>
                    <a:pt x="15911" y="15406"/>
                    <a:pt x="15579" y="15265"/>
                    <a:pt x="15240" y="15139"/>
                  </a:cubicBezTo>
                  <a:close/>
                </a:path>
              </a:pathLst>
            </a:custGeom>
            <a:solidFill>
              <a:schemeClr val="accent3">
                <a:lumMod val="100000"/>
              </a:schemeClr>
            </a:solidFill>
            <a:ln w="12700" cap="flat">
              <a:noFill/>
              <a:miter lim="400000"/>
            </a:ln>
            <a:effectLst/>
          </p:spPr>
          <p:txBody>
            <a:bodyPr anchor="ctr"/>
            <a:lstStyle/>
            <a:p>
              <a:pPr algn="ctr"/>
              <a:endParaRPr/>
            </a:p>
          </p:txBody>
        </p:sp>
        <p:sp>
          <p:nvSpPr>
            <p:cNvPr id="23" name="iS1ide-Rectangle 29"/>
            <p:cNvSpPr/>
            <p:nvPr/>
          </p:nvSpPr>
          <p:spPr>
            <a:xfrm>
              <a:off x="6182210" y="3848668"/>
              <a:ext cx="1079635" cy="260086"/>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Autofit/>
            </a:bodyPr>
            <a:lstStyle/>
            <a:p>
              <a:pPr algn="ctr"/>
              <a:r>
                <a:rPr lang="zh-CN" altLang="en-US" sz="1600" dirty="0"/>
                <a:t>标题文本</a:t>
              </a:r>
            </a:p>
          </p:txBody>
        </p:sp>
        <p:sp>
          <p:nvSpPr>
            <p:cNvPr id="24" name="iS1ide-Freeform: Shape 18"/>
            <p:cNvSpPr/>
            <p:nvPr/>
          </p:nvSpPr>
          <p:spPr>
            <a:xfrm flipH="1">
              <a:off x="2891136" y="3619107"/>
              <a:ext cx="2740426" cy="2384032"/>
            </a:xfrm>
            <a:custGeom>
              <a:avLst/>
              <a:gdLst/>
              <a:ahLst/>
              <a:cxnLst>
                <a:cxn ang="0">
                  <a:pos x="wd2" y="hd2"/>
                </a:cxn>
                <a:cxn ang="5400000">
                  <a:pos x="wd2" y="hd2"/>
                </a:cxn>
                <a:cxn ang="10800000">
                  <a:pos x="wd2" y="hd2"/>
                </a:cxn>
                <a:cxn ang="16200000">
                  <a:pos x="wd2" y="hd2"/>
                </a:cxn>
              </a:cxnLst>
              <a:rect l="0" t="0" r="r" b="b"/>
              <a:pathLst>
                <a:path w="21591" h="21591" extrusionOk="0">
                  <a:moveTo>
                    <a:pt x="16325" y="0"/>
                  </a:moveTo>
                  <a:cubicBezTo>
                    <a:pt x="15247" y="1970"/>
                    <a:pt x="13395" y="3323"/>
                    <a:pt x="11258" y="3497"/>
                  </a:cubicBezTo>
                  <a:cubicBezTo>
                    <a:pt x="11121" y="3508"/>
                    <a:pt x="10984" y="3514"/>
                    <a:pt x="10847" y="3512"/>
                  </a:cubicBezTo>
                  <a:cubicBezTo>
                    <a:pt x="10356" y="3501"/>
                    <a:pt x="9884" y="3374"/>
                    <a:pt x="9402" y="3283"/>
                  </a:cubicBezTo>
                  <a:cubicBezTo>
                    <a:pt x="8952" y="3198"/>
                    <a:pt x="8493" y="3145"/>
                    <a:pt x="8027" y="3141"/>
                  </a:cubicBezTo>
                  <a:cubicBezTo>
                    <a:pt x="3589" y="3111"/>
                    <a:pt x="-9" y="7260"/>
                    <a:pt x="0" y="12368"/>
                  </a:cubicBezTo>
                  <a:cubicBezTo>
                    <a:pt x="9" y="17459"/>
                    <a:pt x="3597" y="21580"/>
                    <a:pt x="8027" y="21591"/>
                  </a:cubicBezTo>
                  <a:cubicBezTo>
                    <a:pt x="11723" y="21600"/>
                    <a:pt x="14839" y="18740"/>
                    <a:pt x="15757" y="14831"/>
                  </a:cubicBezTo>
                  <a:cubicBezTo>
                    <a:pt x="15810" y="14608"/>
                    <a:pt x="15855" y="14384"/>
                    <a:pt x="15896" y="14157"/>
                  </a:cubicBezTo>
                  <a:cubicBezTo>
                    <a:pt x="15991" y="13631"/>
                    <a:pt x="16067" y="13091"/>
                    <a:pt x="16293" y="12618"/>
                  </a:cubicBezTo>
                  <a:cubicBezTo>
                    <a:pt x="16428" y="12335"/>
                    <a:pt x="16611" y="12089"/>
                    <a:pt x="16802" y="11853"/>
                  </a:cubicBezTo>
                  <a:cubicBezTo>
                    <a:pt x="17252" y="11297"/>
                    <a:pt x="17752" y="10792"/>
                    <a:pt x="18314" y="10387"/>
                  </a:cubicBezTo>
                  <a:cubicBezTo>
                    <a:pt x="19265" y="9703"/>
                    <a:pt x="20388" y="9311"/>
                    <a:pt x="21591" y="9320"/>
                  </a:cubicBezTo>
                  <a:cubicBezTo>
                    <a:pt x="20126" y="8398"/>
                    <a:pt x="18880" y="7075"/>
                    <a:pt x="17965" y="5479"/>
                  </a:cubicBezTo>
                  <a:cubicBezTo>
                    <a:pt x="17050" y="3883"/>
                    <a:pt x="16466" y="2014"/>
                    <a:pt x="16325" y="0"/>
                  </a:cubicBezTo>
                  <a:close/>
                </a:path>
              </a:pathLst>
            </a:custGeom>
            <a:solidFill>
              <a:schemeClr val="accent2">
                <a:lumMod val="100000"/>
              </a:schemeClr>
            </a:solidFill>
            <a:ln w="12700" cap="flat">
              <a:noFill/>
              <a:miter lim="400000"/>
            </a:ln>
            <a:effectLst/>
          </p:spPr>
          <p:txBody>
            <a:bodyPr anchor="ctr"/>
            <a:lstStyle/>
            <a:p>
              <a:pPr algn="ctr"/>
              <a:endParaRPr/>
            </a:p>
          </p:txBody>
        </p:sp>
        <p:sp>
          <p:nvSpPr>
            <p:cNvPr id="25" name="iS1ide-Oval 20"/>
            <p:cNvSpPr/>
            <p:nvPr/>
          </p:nvSpPr>
          <p:spPr>
            <a:xfrm flipH="1">
              <a:off x="3852212" y="4221643"/>
              <a:ext cx="1522566" cy="1523118"/>
            </a:xfrm>
            <a:prstGeom prst="ellipse">
              <a:avLst/>
            </a:prstGeom>
            <a:solidFill>
              <a:srgbClr val="FFFFFF"/>
            </a:solidFill>
            <a:ln w="12700" cap="flat">
              <a:noFill/>
              <a:miter lim="400000"/>
            </a:ln>
            <a:effectLst/>
          </p:spPr>
          <p:txBody>
            <a:bodyPr anchor="ctr"/>
            <a:lstStyle/>
            <a:p>
              <a:pPr algn="ctr"/>
              <a:endParaRPr/>
            </a:p>
          </p:txBody>
        </p:sp>
        <p:sp>
          <p:nvSpPr>
            <p:cNvPr id="26" name="iS1ide-Freeform: Shape 22"/>
            <p:cNvSpPr/>
            <p:nvPr/>
          </p:nvSpPr>
          <p:spPr>
            <a:xfrm>
              <a:off x="4457137" y="4617847"/>
              <a:ext cx="312716" cy="384881"/>
            </a:xfrm>
            <a:custGeom>
              <a:avLst/>
              <a:gdLst/>
              <a:ahLst/>
              <a:cxnLst>
                <a:cxn ang="0">
                  <a:pos x="wd2" y="hd2"/>
                </a:cxn>
                <a:cxn ang="5400000">
                  <a:pos x="wd2" y="hd2"/>
                </a:cxn>
                <a:cxn ang="10800000">
                  <a:pos x="wd2" y="hd2"/>
                </a:cxn>
                <a:cxn ang="16200000">
                  <a:pos x="wd2" y="hd2"/>
                </a:cxn>
              </a:cxnLst>
              <a:rect l="0" t="0" r="r" b="b"/>
              <a:pathLst>
                <a:path w="21600" h="21600" extrusionOk="0">
                  <a:moveTo>
                    <a:pt x="831" y="0"/>
                  </a:moveTo>
                  <a:cubicBezTo>
                    <a:pt x="372" y="0"/>
                    <a:pt x="0" y="302"/>
                    <a:pt x="0" y="675"/>
                  </a:cubicBezTo>
                  <a:cubicBezTo>
                    <a:pt x="0" y="1048"/>
                    <a:pt x="372" y="1350"/>
                    <a:pt x="831" y="1350"/>
                  </a:cubicBezTo>
                  <a:lnTo>
                    <a:pt x="20769" y="1350"/>
                  </a:lnTo>
                  <a:cubicBezTo>
                    <a:pt x="21228" y="1350"/>
                    <a:pt x="21600" y="1048"/>
                    <a:pt x="21600" y="675"/>
                  </a:cubicBezTo>
                  <a:cubicBezTo>
                    <a:pt x="21600" y="302"/>
                    <a:pt x="21228" y="0"/>
                    <a:pt x="20769" y="0"/>
                  </a:cubicBezTo>
                  <a:lnTo>
                    <a:pt x="831" y="0"/>
                  </a:lnTo>
                  <a:close/>
                  <a:moveTo>
                    <a:pt x="831" y="2025"/>
                  </a:moveTo>
                  <a:lnTo>
                    <a:pt x="831" y="15525"/>
                  </a:lnTo>
                  <a:cubicBezTo>
                    <a:pt x="831" y="15525"/>
                    <a:pt x="20769" y="15525"/>
                    <a:pt x="20769" y="15525"/>
                  </a:cubicBezTo>
                  <a:lnTo>
                    <a:pt x="20769" y="2025"/>
                  </a:lnTo>
                  <a:lnTo>
                    <a:pt x="831" y="2025"/>
                  </a:lnTo>
                  <a:close/>
                  <a:moveTo>
                    <a:pt x="15785" y="4050"/>
                  </a:moveTo>
                  <a:lnTo>
                    <a:pt x="18277" y="4050"/>
                  </a:lnTo>
                  <a:cubicBezTo>
                    <a:pt x="18277" y="4050"/>
                    <a:pt x="18277" y="13500"/>
                    <a:pt x="18277" y="13500"/>
                  </a:cubicBezTo>
                  <a:lnTo>
                    <a:pt x="15785" y="13500"/>
                  </a:lnTo>
                  <a:lnTo>
                    <a:pt x="15785" y="4050"/>
                  </a:lnTo>
                  <a:close/>
                  <a:moveTo>
                    <a:pt x="7477" y="6750"/>
                  </a:moveTo>
                  <a:lnTo>
                    <a:pt x="9969" y="6750"/>
                  </a:lnTo>
                  <a:cubicBezTo>
                    <a:pt x="9969" y="6750"/>
                    <a:pt x="9969" y="13500"/>
                    <a:pt x="9969" y="13500"/>
                  </a:cubicBezTo>
                  <a:lnTo>
                    <a:pt x="7477" y="13500"/>
                  </a:lnTo>
                  <a:lnTo>
                    <a:pt x="7477" y="6750"/>
                  </a:lnTo>
                  <a:close/>
                  <a:moveTo>
                    <a:pt x="11631" y="8775"/>
                  </a:moveTo>
                  <a:lnTo>
                    <a:pt x="14123" y="8775"/>
                  </a:lnTo>
                  <a:cubicBezTo>
                    <a:pt x="14123" y="8775"/>
                    <a:pt x="14123" y="13500"/>
                    <a:pt x="14123" y="13500"/>
                  </a:cubicBezTo>
                  <a:lnTo>
                    <a:pt x="11631" y="13500"/>
                  </a:lnTo>
                  <a:lnTo>
                    <a:pt x="11631" y="8775"/>
                  </a:lnTo>
                  <a:close/>
                  <a:moveTo>
                    <a:pt x="3323" y="10800"/>
                  </a:moveTo>
                  <a:lnTo>
                    <a:pt x="5815" y="10800"/>
                  </a:lnTo>
                  <a:cubicBezTo>
                    <a:pt x="5815" y="10800"/>
                    <a:pt x="5815" y="13500"/>
                    <a:pt x="5815" y="13500"/>
                  </a:cubicBezTo>
                  <a:lnTo>
                    <a:pt x="3323" y="13500"/>
                  </a:lnTo>
                  <a:lnTo>
                    <a:pt x="3323" y="10800"/>
                  </a:lnTo>
                  <a:close/>
                  <a:moveTo>
                    <a:pt x="3323" y="16200"/>
                  </a:moveTo>
                  <a:lnTo>
                    <a:pt x="1662" y="21600"/>
                  </a:lnTo>
                  <a:lnTo>
                    <a:pt x="3323" y="21600"/>
                  </a:lnTo>
                  <a:lnTo>
                    <a:pt x="4985" y="16200"/>
                  </a:lnTo>
                  <a:cubicBezTo>
                    <a:pt x="4985" y="16200"/>
                    <a:pt x="3323" y="16200"/>
                    <a:pt x="3323" y="16200"/>
                  </a:cubicBezTo>
                  <a:close/>
                  <a:moveTo>
                    <a:pt x="9969" y="16200"/>
                  </a:moveTo>
                  <a:lnTo>
                    <a:pt x="9969" y="21600"/>
                  </a:lnTo>
                  <a:lnTo>
                    <a:pt x="11615" y="21600"/>
                  </a:lnTo>
                  <a:cubicBezTo>
                    <a:pt x="11615" y="21600"/>
                    <a:pt x="11631" y="16200"/>
                    <a:pt x="11631" y="16200"/>
                  </a:cubicBezTo>
                  <a:lnTo>
                    <a:pt x="9969" y="16200"/>
                  </a:lnTo>
                  <a:close/>
                  <a:moveTo>
                    <a:pt x="16615" y="16200"/>
                  </a:moveTo>
                  <a:lnTo>
                    <a:pt x="18277" y="21600"/>
                  </a:lnTo>
                  <a:lnTo>
                    <a:pt x="19938" y="21600"/>
                  </a:lnTo>
                  <a:cubicBezTo>
                    <a:pt x="19938" y="21600"/>
                    <a:pt x="18277" y="16200"/>
                    <a:pt x="18277" y="16200"/>
                  </a:cubicBezTo>
                  <a:lnTo>
                    <a:pt x="16615" y="16200"/>
                  </a:lnTo>
                  <a:close/>
                </a:path>
              </a:pathLst>
            </a:custGeom>
            <a:solidFill>
              <a:schemeClr val="accent2">
                <a:lumMod val="100000"/>
              </a:schemeClr>
            </a:solidFill>
            <a:ln w="12700" cap="flat">
              <a:noFill/>
              <a:miter lim="400000"/>
            </a:ln>
            <a:effectLst/>
          </p:spPr>
          <p:txBody>
            <a:bodyPr anchor="ctr"/>
            <a:lstStyle/>
            <a:p>
              <a:pPr algn="ctr"/>
              <a:endParaRPr/>
            </a:p>
          </p:txBody>
        </p:sp>
        <p:sp>
          <p:nvSpPr>
            <p:cNvPr id="27" name="iS1ide-Rectangle 23"/>
            <p:cNvSpPr/>
            <p:nvPr/>
          </p:nvSpPr>
          <p:spPr>
            <a:xfrm>
              <a:off x="4073678" y="5079099"/>
              <a:ext cx="1079635" cy="260086"/>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Autofit/>
            </a:bodyPr>
            <a:lstStyle/>
            <a:p>
              <a:pPr algn="ctr"/>
              <a:r>
                <a:rPr lang="zh-CN" altLang="en-US" sz="1600" dirty="0"/>
                <a:t>标题文本</a:t>
              </a:r>
            </a:p>
          </p:txBody>
        </p:sp>
        <p:sp>
          <p:nvSpPr>
            <p:cNvPr id="28" name="iS1ide-Freeform: Shape 12"/>
            <p:cNvSpPr/>
            <p:nvPr/>
          </p:nvSpPr>
          <p:spPr>
            <a:xfrm flipH="1">
              <a:off x="1029396" y="2270810"/>
              <a:ext cx="2546313" cy="25463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5"/>
                    <a:pt x="0" y="10800"/>
                  </a:cubicBezTo>
                  <a:cubicBezTo>
                    <a:pt x="0" y="11095"/>
                    <a:pt x="12" y="11387"/>
                    <a:pt x="36" y="11676"/>
                  </a:cubicBezTo>
                  <a:cubicBezTo>
                    <a:pt x="334" y="15393"/>
                    <a:pt x="2514" y="18579"/>
                    <a:pt x="5623" y="20280"/>
                  </a:cubicBezTo>
                  <a:cubicBezTo>
                    <a:pt x="7160" y="21121"/>
                    <a:pt x="8924" y="21600"/>
                    <a:pt x="10800" y="21600"/>
                  </a:cubicBezTo>
                  <a:cubicBezTo>
                    <a:pt x="16765" y="21600"/>
                    <a:pt x="21600" y="16765"/>
                    <a:pt x="21600" y="10800"/>
                  </a:cubicBezTo>
                  <a:cubicBezTo>
                    <a:pt x="21600" y="4835"/>
                    <a:pt x="16765" y="0"/>
                    <a:pt x="10800" y="0"/>
                  </a:cubicBezTo>
                  <a:close/>
                </a:path>
              </a:pathLst>
            </a:custGeom>
            <a:solidFill>
              <a:schemeClr val="accent1">
                <a:lumMod val="100000"/>
              </a:schemeClr>
            </a:solidFill>
            <a:ln w="12700" cap="flat">
              <a:noFill/>
              <a:miter lim="400000"/>
            </a:ln>
            <a:effectLst/>
          </p:spPr>
          <p:txBody>
            <a:bodyPr anchor="ctr"/>
            <a:lstStyle/>
            <a:p>
              <a:pPr algn="ctr"/>
              <a:endParaRPr/>
            </a:p>
          </p:txBody>
        </p:sp>
        <p:sp>
          <p:nvSpPr>
            <p:cNvPr id="29" name="iS1ide-Oval 14"/>
            <p:cNvSpPr/>
            <p:nvPr/>
          </p:nvSpPr>
          <p:spPr>
            <a:xfrm flipH="1">
              <a:off x="1350051" y="2591453"/>
              <a:ext cx="1905002" cy="1905020"/>
            </a:xfrm>
            <a:prstGeom prst="ellipse">
              <a:avLst/>
            </a:prstGeom>
            <a:solidFill>
              <a:srgbClr val="FFFFFF"/>
            </a:solidFill>
            <a:ln w="12700" cap="flat">
              <a:noFill/>
              <a:miter lim="400000"/>
            </a:ln>
            <a:effectLst/>
          </p:spPr>
          <p:txBody>
            <a:bodyPr anchor="ctr"/>
            <a:lstStyle/>
            <a:p>
              <a:pPr algn="ctr"/>
              <a:endParaRPr/>
            </a:p>
          </p:txBody>
        </p:sp>
        <p:sp>
          <p:nvSpPr>
            <p:cNvPr id="30" name="iS1ide-Freeform: Shape 16"/>
            <p:cNvSpPr/>
            <p:nvPr/>
          </p:nvSpPr>
          <p:spPr>
            <a:xfrm>
              <a:off x="2067666" y="2822273"/>
              <a:ext cx="469773" cy="620307"/>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chemeClr val="accent1">
                <a:lumMod val="100000"/>
              </a:schemeClr>
            </a:solidFill>
            <a:ln w="12700" cap="flat">
              <a:noFill/>
              <a:miter lim="400000"/>
            </a:ln>
            <a:effectLst/>
          </p:spPr>
          <p:txBody>
            <a:bodyPr anchor="ctr"/>
            <a:lstStyle/>
            <a:p>
              <a:pPr algn="ctr"/>
              <a:endParaRPr/>
            </a:p>
          </p:txBody>
        </p:sp>
        <p:sp>
          <p:nvSpPr>
            <p:cNvPr id="31" name="iS1ide-Rectangle 17"/>
            <p:cNvSpPr/>
            <p:nvPr/>
          </p:nvSpPr>
          <p:spPr>
            <a:xfrm>
              <a:off x="1762735" y="3588582"/>
              <a:ext cx="1079635" cy="260086"/>
            </a:xfrm>
            <a:prstGeom prst="rect">
              <a:avLst/>
            </a:prstGeom>
            <a:noFill/>
            <a:ln w="127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ctr">
              <a:noAutofit/>
            </a:bodyPr>
            <a:lstStyle/>
            <a:p>
              <a:pPr algn="ctr"/>
              <a:r>
                <a:rPr lang="zh-CN" altLang="en-US" sz="1600" dirty="0"/>
                <a:t>标题文本</a:t>
              </a:r>
            </a:p>
          </p:txBody>
        </p:sp>
        <p:sp>
          <p:nvSpPr>
            <p:cNvPr id="32" name="iS1ide-Freeform: Shape 4"/>
            <p:cNvSpPr/>
            <p:nvPr/>
          </p:nvSpPr>
          <p:spPr>
            <a:xfrm>
              <a:off x="703371" y="3507763"/>
              <a:ext cx="976817" cy="1497245"/>
            </a:xfrm>
            <a:custGeom>
              <a:avLst/>
              <a:gdLst/>
              <a:ahLst/>
              <a:cxnLst>
                <a:cxn ang="0">
                  <a:pos x="wd2" y="hd2"/>
                </a:cxn>
                <a:cxn ang="5400000">
                  <a:pos x="wd2" y="hd2"/>
                </a:cxn>
                <a:cxn ang="10800000">
                  <a:pos x="wd2" y="hd2"/>
                </a:cxn>
                <a:cxn ang="16200000">
                  <a:pos x="wd2" y="hd2"/>
                </a:cxn>
              </a:cxnLst>
              <a:rect l="0" t="0" r="r" b="b"/>
              <a:pathLst>
                <a:path w="21206" h="21600" extrusionOk="0">
                  <a:moveTo>
                    <a:pt x="248" y="0"/>
                  </a:moveTo>
                  <a:cubicBezTo>
                    <a:pt x="-394" y="3423"/>
                    <a:pt x="224" y="6830"/>
                    <a:pt x="1940" y="9968"/>
                  </a:cubicBezTo>
                  <a:cubicBezTo>
                    <a:pt x="3705" y="13196"/>
                    <a:pt x="6652" y="16173"/>
                    <a:pt x="10864" y="18394"/>
                  </a:cubicBezTo>
                  <a:cubicBezTo>
                    <a:pt x="13880" y="19984"/>
                    <a:pt x="17424" y="21083"/>
                    <a:pt x="21206" y="21600"/>
                  </a:cubicBezTo>
                </a:path>
              </a:pathLst>
            </a:custGeom>
            <a:noFill/>
            <a:ln w="63500" cap="flat">
              <a:solidFill>
                <a:schemeClr val="bg2">
                  <a:lumMod val="90000"/>
                </a:schemeClr>
              </a:solidFill>
              <a:prstDash val="solid"/>
              <a:miter lim="400000"/>
              <a:tailEnd type="triangle" w="med" len="med"/>
            </a:ln>
            <a:effectLst/>
          </p:spPr>
          <p:txBody>
            <a:bodyPr anchor="ctr"/>
            <a:lstStyle/>
            <a:p>
              <a:pPr algn="ctr"/>
              <a:endParaRPr/>
            </a:p>
          </p:txBody>
        </p:sp>
        <p:sp>
          <p:nvSpPr>
            <p:cNvPr id="33" name="iS1ide-Freeform: Shape 5"/>
            <p:cNvSpPr/>
            <p:nvPr/>
          </p:nvSpPr>
          <p:spPr>
            <a:xfrm rot="10800000">
              <a:off x="9749009" y="796099"/>
              <a:ext cx="814802" cy="1260906"/>
            </a:xfrm>
            <a:custGeom>
              <a:avLst/>
              <a:gdLst/>
              <a:ahLst/>
              <a:cxnLst>
                <a:cxn ang="0">
                  <a:pos x="wd2" y="hd2"/>
                </a:cxn>
                <a:cxn ang="5400000">
                  <a:pos x="wd2" y="hd2"/>
                </a:cxn>
                <a:cxn ang="10800000">
                  <a:pos x="wd2" y="hd2"/>
                </a:cxn>
                <a:cxn ang="16200000">
                  <a:pos x="wd2" y="hd2"/>
                </a:cxn>
              </a:cxnLst>
              <a:rect l="0" t="0" r="r" b="b"/>
              <a:pathLst>
                <a:path w="19974" h="21600" extrusionOk="0">
                  <a:moveTo>
                    <a:pt x="737" y="0"/>
                  </a:moveTo>
                  <a:cubicBezTo>
                    <a:pt x="-1626" y="6731"/>
                    <a:pt x="1797" y="13810"/>
                    <a:pt x="9518" y="18160"/>
                  </a:cubicBezTo>
                  <a:cubicBezTo>
                    <a:pt x="12560" y="19874"/>
                    <a:pt x="16145" y="21054"/>
                    <a:pt x="19974" y="21600"/>
                  </a:cubicBezTo>
                </a:path>
              </a:pathLst>
            </a:custGeom>
            <a:noFill/>
            <a:ln w="63500" cap="flat">
              <a:solidFill>
                <a:schemeClr val="bg2">
                  <a:lumMod val="90000"/>
                </a:schemeClr>
              </a:solidFill>
              <a:prstDash val="solid"/>
              <a:miter lim="400000"/>
              <a:tailEnd type="triangle" w="med" len="med"/>
            </a:ln>
            <a:effectLst/>
          </p:spPr>
          <p:txBody>
            <a:bodyPr anchor="ctr"/>
            <a:lstStyle/>
            <a:p>
              <a:pPr algn="ctr"/>
              <a:endParaRPr/>
            </a:p>
          </p:txBody>
        </p:sp>
      </p:grpSp>
    </p:spTree>
    <p:custDataLst>
      <p:tags r:id="rId2"/>
    </p:custDataLst>
    <p:extLst>
      <p:ext uri="{BB962C8B-B14F-4D97-AF65-F5344CB8AC3E}">
        <p14:creationId xmlns:p14="http://schemas.microsoft.com/office/powerpoint/2010/main" val="249627862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6">
            <a:lum/>
          </a:blip>
          <a:srcRect/>
          <a:stretch>
            <a:fillRect t="-9000" b="-9000"/>
          </a:stretch>
        </a:blipFill>
        <a:effectLst/>
      </p:bgPr>
    </p:bg>
    <p:spTree>
      <p:nvGrpSpPr>
        <p:cNvPr id="1" name=""/>
        <p:cNvGrpSpPr/>
        <p:nvPr/>
      </p:nvGrpSpPr>
      <p:grpSpPr>
        <a:xfrm>
          <a:off x="0" y="0"/>
          <a:ext cx="0" cy="0"/>
          <a:chOff x="0" y="0"/>
          <a:chExt cx="0" cy="0"/>
        </a:xfrm>
      </p:grpSpPr>
      <p:sp>
        <p:nvSpPr>
          <p:cNvPr id="24" name="MH_Others_1"/>
          <p:cNvSpPr/>
          <p:nvPr>
            <p:custDataLst>
              <p:tags r:id="rId3"/>
            </p:custDataLst>
          </p:nvPr>
        </p:nvSpPr>
        <p:spPr>
          <a:xfrm>
            <a:off x="3638885" y="2432419"/>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4"/>
            </p:custDataLst>
          </p:nvPr>
        </p:nvSpPr>
        <p:spPr>
          <a:xfrm>
            <a:off x="2822727" y="1609004"/>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4" name="MH_Others_3"/>
          <p:cNvSpPr/>
          <p:nvPr>
            <p:custDataLst>
              <p:tags r:id="rId5"/>
            </p:custDataLst>
          </p:nvPr>
        </p:nvSpPr>
        <p:spPr>
          <a:xfrm>
            <a:off x="3780459" y="2592230"/>
            <a:ext cx="1744466" cy="174446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a:solidFill>
                  <a:srgbClr val="FFFFFF"/>
                </a:solidFill>
                <a:cs typeface="+mn-ea"/>
                <a:sym typeface="+mn-lt"/>
              </a:rPr>
              <a:t>目录</a:t>
            </a:r>
            <a:endParaRPr lang="en-US" altLang="zh-CN" sz="4400">
              <a:solidFill>
                <a:srgbClr val="FFFFFF"/>
              </a:solidFill>
              <a:cs typeface="+mn-ea"/>
              <a:sym typeface="+mn-lt"/>
            </a:endParaRPr>
          </a:p>
          <a:p>
            <a:pPr lvl="0" algn="ctr"/>
            <a:r>
              <a:rPr lang="en-US" altLang="zh-CN" sz="1400">
                <a:solidFill>
                  <a:srgbClr val="FFFFFF"/>
                </a:solidFill>
                <a:cs typeface="+mn-ea"/>
                <a:sym typeface="+mn-lt"/>
              </a:rPr>
              <a:t>CONTENTS</a:t>
            </a:r>
            <a:endParaRPr lang="zh-CN" altLang="en-US" sz="1400" dirty="0">
              <a:solidFill>
                <a:srgbClr val="FFFFFF"/>
              </a:solidFill>
              <a:cs typeface="+mn-ea"/>
              <a:sym typeface="+mn-lt"/>
            </a:endParaRPr>
          </a:p>
        </p:txBody>
      </p:sp>
      <p:sp>
        <p:nvSpPr>
          <p:cNvPr id="7" name="MH_Entry_1">
            <a:hlinkClick r:id="rId17" action="ppaction://hlinksldjump"/>
          </p:cNvPr>
          <p:cNvSpPr>
            <a:spLocks noChangeArrowheads="1"/>
          </p:cNvSpPr>
          <p:nvPr>
            <p:custDataLst>
              <p:tags r:id="rId6"/>
            </p:custDataLst>
          </p:nvPr>
        </p:nvSpPr>
        <p:spPr bwMode="auto">
          <a:xfrm>
            <a:off x="6536598" y="1333500"/>
            <a:ext cx="3579320"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spc="600" dirty="0">
                <a:solidFill>
                  <a:schemeClr val="tx1">
                    <a:lumMod val="75000"/>
                    <a:lumOff val="25000"/>
                  </a:schemeClr>
                </a:solidFill>
                <a:latin typeface="+mn-lt"/>
                <a:ea typeface="+mn-ea"/>
                <a:cs typeface="+mn-ea"/>
                <a:sym typeface="+mn-lt"/>
              </a:rPr>
              <a:t>项目介绍</a:t>
            </a:r>
          </a:p>
        </p:txBody>
      </p:sp>
      <p:sp>
        <p:nvSpPr>
          <p:cNvPr id="8" name="MH_Entry_2">
            <a:hlinkClick r:id="rId18" action="ppaction://hlinksldjump"/>
          </p:cNvPr>
          <p:cNvSpPr>
            <a:spLocks noChangeArrowheads="1"/>
          </p:cNvSpPr>
          <p:nvPr>
            <p:custDataLst>
              <p:tags r:id="rId7"/>
            </p:custDataLst>
          </p:nvPr>
        </p:nvSpPr>
        <p:spPr bwMode="auto">
          <a:xfrm>
            <a:off x="7352346" y="2413218"/>
            <a:ext cx="2983745"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spc="600">
                <a:solidFill>
                  <a:schemeClr val="tx1">
                    <a:lumMod val="75000"/>
                    <a:lumOff val="25000"/>
                  </a:schemeClr>
                </a:solidFill>
                <a:latin typeface="+mn-lt"/>
                <a:ea typeface="+mn-ea"/>
                <a:cs typeface="+mn-ea"/>
                <a:sym typeface="+mn-lt"/>
              </a:rPr>
              <a:t>发展前景</a:t>
            </a:r>
            <a:endParaRPr lang="zh-CN" altLang="en-US" sz="3200" spc="600" dirty="0">
              <a:solidFill>
                <a:schemeClr val="tx1">
                  <a:lumMod val="75000"/>
                  <a:lumOff val="25000"/>
                </a:schemeClr>
              </a:solidFill>
              <a:latin typeface="+mn-lt"/>
              <a:ea typeface="+mn-ea"/>
              <a:cs typeface="+mn-ea"/>
              <a:sym typeface="+mn-lt"/>
            </a:endParaRPr>
          </a:p>
        </p:txBody>
      </p:sp>
      <p:sp>
        <p:nvSpPr>
          <p:cNvPr id="19" name="MH_Entry_3">
            <a:hlinkClick r:id="rId19" action="ppaction://hlinksldjump"/>
          </p:cNvPr>
          <p:cNvSpPr>
            <a:spLocks noChangeArrowheads="1"/>
          </p:cNvSpPr>
          <p:nvPr>
            <p:custDataLst>
              <p:tags r:id="rId8"/>
            </p:custDataLst>
          </p:nvPr>
        </p:nvSpPr>
        <p:spPr bwMode="auto">
          <a:xfrm>
            <a:off x="7376508" y="3696684"/>
            <a:ext cx="3013362"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spc="600">
                <a:solidFill>
                  <a:schemeClr val="tx1">
                    <a:lumMod val="75000"/>
                    <a:lumOff val="25000"/>
                  </a:schemeClr>
                </a:solidFill>
                <a:latin typeface="+mn-lt"/>
                <a:ea typeface="+mn-ea"/>
                <a:cs typeface="+mn-ea"/>
                <a:sym typeface="+mn-lt"/>
              </a:rPr>
              <a:t>产品经营</a:t>
            </a:r>
            <a:endParaRPr lang="zh-CN" altLang="en-US" sz="3200" spc="600" dirty="0">
              <a:solidFill>
                <a:schemeClr val="tx1">
                  <a:lumMod val="75000"/>
                  <a:lumOff val="25000"/>
                </a:schemeClr>
              </a:solidFill>
              <a:latin typeface="+mn-lt"/>
              <a:ea typeface="+mn-ea"/>
              <a:cs typeface="+mn-ea"/>
              <a:sym typeface="+mn-lt"/>
            </a:endParaRPr>
          </a:p>
        </p:txBody>
      </p:sp>
      <p:sp>
        <p:nvSpPr>
          <p:cNvPr id="12" name="MH_Entry_4">
            <a:hlinkClick r:id="rId20" action="ppaction://hlinksldjump"/>
          </p:cNvPr>
          <p:cNvSpPr>
            <a:spLocks noChangeArrowheads="1"/>
          </p:cNvSpPr>
          <p:nvPr>
            <p:custDataLst>
              <p:tags r:id="rId9"/>
            </p:custDataLst>
          </p:nvPr>
        </p:nvSpPr>
        <p:spPr bwMode="auto">
          <a:xfrm>
            <a:off x="6569356" y="4770318"/>
            <a:ext cx="3686738" cy="76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spc="600">
                <a:solidFill>
                  <a:schemeClr val="tx1">
                    <a:lumMod val="75000"/>
                    <a:lumOff val="25000"/>
                  </a:schemeClr>
                </a:solidFill>
                <a:latin typeface="+mn-lt"/>
                <a:ea typeface="+mn-ea"/>
                <a:cs typeface="+mn-ea"/>
                <a:sym typeface="+mn-lt"/>
              </a:rPr>
              <a:t>合作与目标</a:t>
            </a:r>
            <a:endParaRPr lang="zh-CN" altLang="en-US" sz="3200" spc="600" dirty="0">
              <a:solidFill>
                <a:schemeClr val="tx1">
                  <a:lumMod val="75000"/>
                  <a:lumOff val="25000"/>
                </a:schemeClr>
              </a:solidFill>
              <a:latin typeface="+mn-lt"/>
              <a:ea typeface="+mn-ea"/>
              <a:cs typeface="+mn-ea"/>
              <a:sym typeface="+mn-lt"/>
            </a:endParaRPr>
          </a:p>
        </p:txBody>
      </p:sp>
      <p:sp>
        <p:nvSpPr>
          <p:cNvPr id="15" name="MH_Number_1">
            <a:hlinkClick r:id="rId17" action="ppaction://hlinksldjump"/>
          </p:cNvPr>
          <p:cNvSpPr/>
          <p:nvPr>
            <p:custDataLst>
              <p:tags r:id="rId10"/>
            </p:custDataLst>
          </p:nvPr>
        </p:nvSpPr>
        <p:spPr>
          <a:xfrm>
            <a:off x="5359667" y="1575324"/>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1</a:t>
            </a:r>
            <a:endParaRPr lang="zh-CN" altLang="en-US" sz="2400" dirty="0">
              <a:solidFill>
                <a:srgbClr val="FFFFFF"/>
              </a:solidFill>
              <a:cs typeface="+mn-ea"/>
              <a:sym typeface="+mn-lt"/>
            </a:endParaRPr>
          </a:p>
        </p:txBody>
      </p:sp>
      <p:sp>
        <p:nvSpPr>
          <p:cNvPr id="17" name="MH_Number_2">
            <a:hlinkClick r:id="rId18" action="ppaction://hlinksldjump"/>
          </p:cNvPr>
          <p:cNvSpPr/>
          <p:nvPr>
            <p:custDataLst>
              <p:tags r:id="rId11"/>
            </p:custDataLst>
          </p:nvPr>
        </p:nvSpPr>
        <p:spPr>
          <a:xfrm>
            <a:off x="6186078" y="2526002"/>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2</a:t>
            </a:r>
            <a:endParaRPr lang="zh-CN" altLang="en-US" sz="2400" dirty="0">
              <a:solidFill>
                <a:srgbClr val="FFFFFF"/>
              </a:solidFill>
              <a:cs typeface="+mn-ea"/>
              <a:sym typeface="+mn-lt"/>
            </a:endParaRPr>
          </a:p>
        </p:txBody>
      </p:sp>
      <p:sp>
        <p:nvSpPr>
          <p:cNvPr id="21" name="MH_Number_3">
            <a:hlinkClick r:id="rId19" action="ppaction://hlinksldjump"/>
          </p:cNvPr>
          <p:cNvSpPr/>
          <p:nvPr>
            <p:custDataLst>
              <p:tags r:id="rId12"/>
            </p:custDataLst>
          </p:nvPr>
        </p:nvSpPr>
        <p:spPr>
          <a:xfrm>
            <a:off x="6208062" y="3785470"/>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3</a:t>
            </a:r>
            <a:endParaRPr lang="zh-CN" altLang="en-US" sz="2400" dirty="0">
              <a:solidFill>
                <a:srgbClr val="FFFFFF"/>
              </a:solidFill>
              <a:cs typeface="+mn-ea"/>
              <a:sym typeface="+mn-lt"/>
            </a:endParaRPr>
          </a:p>
        </p:txBody>
      </p:sp>
      <p:sp>
        <p:nvSpPr>
          <p:cNvPr id="23" name="MH_Number_4">
            <a:hlinkClick r:id="rId20" action="ppaction://hlinksldjump"/>
          </p:cNvPr>
          <p:cNvSpPr/>
          <p:nvPr>
            <p:custDataLst>
              <p:tags r:id="rId13"/>
            </p:custDataLst>
          </p:nvPr>
        </p:nvSpPr>
        <p:spPr>
          <a:xfrm>
            <a:off x="5415332" y="4764410"/>
            <a:ext cx="551226" cy="551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a:solidFill>
                  <a:srgbClr val="FFFFFF"/>
                </a:solidFill>
                <a:cs typeface="+mn-ea"/>
                <a:sym typeface="+mn-lt"/>
              </a:rPr>
              <a:t>4</a:t>
            </a:r>
            <a:endParaRPr lang="zh-CN" altLang="en-US" sz="2400" dirty="0">
              <a:solidFill>
                <a:srgbClr val="FFFFFF"/>
              </a:solidFill>
              <a:cs typeface="+mn-ea"/>
              <a:sym typeface="+mn-lt"/>
            </a:endParaRPr>
          </a:p>
        </p:txBody>
      </p:sp>
    </p:spTree>
    <p:custDataLst>
      <p:tags r:id="rId2"/>
    </p:custDataLst>
    <p:extLst>
      <p:ext uri="{BB962C8B-B14F-4D97-AF65-F5344CB8AC3E}">
        <p14:creationId xmlns:p14="http://schemas.microsoft.com/office/powerpoint/2010/main" val="339762699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合作与目标</a:t>
            </a:r>
          </a:p>
        </p:txBody>
      </p:sp>
      <p:grpSp>
        <p:nvGrpSpPr>
          <p:cNvPr id="7" name="1199f0d1-69c3-4170-8aec-591e0051531c"/>
          <p:cNvGrpSpPr>
            <a:grpSpLocks noChangeAspect="1"/>
          </p:cNvGrpSpPr>
          <p:nvPr/>
        </p:nvGrpSpPr>
        <p:grpSpPr>
          <a:xfrm>
            <a:off x="117523" y="1820233"/>
            <a:ext cx="11570875" cy="4028853"/>
            <a:chOff x="310563" y="1810073"/>
            <a:chExt cx="11570875" cy="4028853"/>
          </a:xfrm>
        </p:grpSpPr>
        <p:sp>
          <p:nvSpPr>
            <p:cNvPr id="8" name="ïşḻïďê-Freeform: Shape 5"/>
            <p:cNvSpPr>
              <a:spLocks/>
            </p:cNvSpPr>
            <p:nvPr/>
          </p:nvSpPr>
          <p:spPr bwMode="auto">
            <a:xfrm>
              <a:off x="4560570" y="1916832"/>
              <a:ext cx="1729317" cy="1731434"/>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solidFill>
              <a:schemeClr val="accent1"/>
            </a:solidFill>
            <a:ln w="9525">
              <a:noFill/>
              <a:round/>
              <a:headEnd/>
              <a:tailEnd/>
            </a:ln>
          </p:spPr>
          <p:txBody>
            <a:bodyPr anchor="ctr"/>
            <a:lstStyle/>
            <a:p>
              <a:pPr algn="ctr"/>
              <a:endParaRPr/>
            </a:p>
          </p:txBody>
        </p:sp>
        <p:sp>
          <p:nvSpPr>
            <p:cNvPr id="9" name="ïşḻïďê-Freeform: Shape 6"/>
            <p:cNvSpPr>
              <a:spLocks/>
            </p:cNvSpPr>
            <p:nvPr/>
          </p:nvSpPr>
          <p:spPr bwMode="auto">
            <a:xfrm>
              <a:off x="4560570" y="3648266"/>
              <a:ext cx="1729317" cy="1729317"/>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solidFill>
              <a:schemeClr val="accent3"/>
            </a:solidFill>
            <a:ln w="9525">
              <a:noFill/>
              <a:round/>
              <a:headEnd/>
              <a:tailEnd/>
            </a:ln>
          </p:spPr>
          <p:txBody>
            <a:bodyPr anchor="ctr"/>
            <a:lstStyle/>
            <a:p>
              <a:pPr algn="ctr"/>
              <a:endParaRPr/>
            </a:p>
          </p:txBody>
        </p:sp>
        <p:sp>
          <p:nvSpPr>
            <p:cNvPr id="10" name="ïşḻïďê-Freeform: Shape 7"/>
            <p:cNvSpPr>
              <a:spLocks/>
            </p:cNvSpPr>
            <p:nvPr/>
          </p:nvSpPr>
          <p:spPr bwMode="auto">
            <a:xfrm>
              <a:off x="6289887" y="1916832"/>
              <a:ext cx="1731434" cy="1731434"/>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solidFill>
              <a:schemeClr val="accent2"/>
            </a:solidFill>
            <a:ln w="9525">
              <a:noFill/>
              <a:round/>
              <a:headEnd/>
              <a:tailEnd/>
            </a:ln>
          </p:spPr>
          <p:txBody>
            <a:bodyPr anchor="ctr"/>
            <a:lstStyle/>
            <a:p>
              <a:pPr algn="ctr"/>
              <a:endParaRPr/>
            </a:p>
          </p:txBody>
        </p:sp>
        <p:sp>
          <p:nvSpPr>
            <p:cNvPr id="11" name="ïşḻïďê-Freeform: Shape 8"/>
            <p:cNvSpPr>
              <a:spLocks/>
            </p:cNvSpPr>
            <p:nvPr/>
          </p:nvSpPr>
          <p:spPr bwMode="auto">
            <a:xfrm>
              <a:off x="6289887" y="3648266"/>
              <a:ext cx="1731434" cy="1729317"/>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solidFill>
              <a:schemeClr val="accent4"/>
            </a:solidFill>
            <a:ln w="9525">
              <a:noFill/>
              <a:round/>
              <a:headEnd/>
              <a:tailEnd/>
            </a:ln>
          </p:spPr>
          <p:txBody>
            <a:bodyPr anchor="ctr"/>
            <a:lstStyle/>
            <a:p>
              <a:pPr algn="ctr"/>
              <a:endParaRPr/>
            </a:p>
          </p:txBody>
        </p:sp>
        <p:grpSp>
          <p:nvGrpSpPr>
            <p:cNvPr id="12" name="Group 9"/>
            <p:cNvGrpSpPr/>
            <p:nvPr/>
          </p:nvGrpSpPr>
          <p:grpSpPr>
            <a:xfrm>
              <a:off x="5477067" y="2704232"/>
              <a:ext cx="550333" cy="533400"/>
              <a:chOff x="4113213" y="2125663"/>
              <a:chExt cx="412751" cy="400050"/>
            </a:xfrm>
            <a:solidFill>
              <a:schemeClr val="bg1"/>
            </a:solidFill>
          </p:grpSpPr>
          <p:sp>
            <p:nvSpPr>
              <p:cNvPr id="71" name="ïşḻïďê-Freeform: Shape 77"/>
              <p:cNvSpPr>
                <a:spLocks/>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noFill/>
                <a:round/>
                <a:headEnd/>
                <a:tailEnd/>
              </a:ln>
            </p:spPr>
            <p:txBody>
              <a:bodyPr anchor="ctr"/>
              <a:lstStyle/>
              <a:p>
                <a:pPr algn="ctr"/>
                <a:endParaRPr/>
              </a:p>
            </p:txBody>
          </p:sp>
          <p:sp>
            <p:nvSpPr>
              <p:cNvPr id="72" name="ïşḻïďê-Freeform: Shape 78"/>
              <p:cNvSpPr>
                <a:spLocks/>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noFill/>
                <a:round/>
                <a:headEnd/>
                <a:tailEnd/>
              </a:ln>
            </p:spPr>
            <p:txBody>
              <a:bodyPr anchor="ctr"/>
              <a:lstStyle/>
              <a:p>
                <a:pPr algn="ctr"/>
                <a:endParaRPr/>
              </a:p>
            </p:txBody>
          </p:sp>
          <p:sp>
            <p:nvSpPr>
              <p:cNvPr id="73" name="ïşḻïďê-Freeform: Shape 79"/>
              <p:cNvSpPr>
                <a:spLocks/>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noFill/>
                <a:round/>
                <a:headEnd/>
                <a:tailEnd/>
              </a:ln>
            </p:spPr>
            <p:txBody>
              <a:bodyPr anchor="ctr"/>
              <a:lstStyle/>
              <a:p>
                <a:pPr algn="ctr"/>
                <a:endParaRPr/>
              </a:p>
            </p:txBody>
          </p:sp>
          <p:sp>
            <p:nvSpPr>
              <p:cNvPr id="74" name="ïşḻïďê-Freeform: Shape 80"/>
              <p:cNvSpPr>
                <a:spLocks/>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noFill/>
                <a:round/>
                <a:headEnd/>
                <a:tailEnd/>
              </a:ln>
            </p:spPr>
            <p:txBody>
              <a:bodyPr anchor="ctr"/>
              <a:lstStyle/>
              <a:p>
                <a:pPr algn="ctr"/>
                <a:endParaRPr/>
              </a:p>
            </p:txBody>
          </p:sp>
          <p:sp>
            <p:nvSpPr>
              <p:cNvPr id="75" name="ïşḻïďê-Freeform: Shape 81"/>
              <p:cNvSpPr>
                <a:spLocks/>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noFill/>
                <a:round/>
                <a:headEnd/>
                <a:tailEnd/>
              </a:ln>
            </p:spPr>
            <p:txBody>
              <a:bodyPr anchor="ctr"/>
              <a:lstStyle/>
              <a:p>
                <a:pPr algn="ctr"/>
                <a:endParaRPr/>
              </a:p>
            </p:txBody>
          </p:sp>
          <p:sp>
            <p:nvSpPr>
              <p:cNvPr id="76" name="ïşḻïďê-Freeform: Shape 82"/>
              <p:cNvSpPr>
                <a:spLocks/>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noFill/>
                <a:round/>
                <a:headEnd/>
                <a:tailEnd/>
              </a:ln>
            </p:spPr>
            <p:txBody>
              <a:bodyPr anchor="ctr"/>
              <a:lstStyle/>
              <a:p>
                <a:pPr algn="ctr"/>
                <a:endParaRPr/>
              </a:p>
            </p:txBody>
          </p:sp>
          <p:sp>
            <p:nvSpPr>
              <p:cNvPr id="77" name="ïşḻïďê-Freeform: Shape 83"/>
              <p:cNvSpPr>
                <a:spLocks/>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noFill/>
                <a:round/>
                <a:headEnd/>
                <a:tailEnd/>
              </a:ln>
            </p:spPr>
            <p:txBody>
              <a:bodyPr anchor="ctr"/>
              <a:lstStyle/>
              <a:p>
                <a:pPr algn="ctr"/>
                <a:endParaRPr/>
              </a:p>
            </p:txBody>
          </p:sp>
          <p:sp>
            <p:nvSpPr>
              <p:cNvPr id="78" name="ïşḻïďê-Freeform: Shape 84"/>
              <p:cNvSpPr>
                <a:spLocks/>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noFill/>
                <a:round/>
                <a:headEnd/>
                <a:tailEnd/>
              </a:ln>
            </p:spPr>
            <p:txBody>
              <a:bodyPr anchor="ctr"/>
              <a:lstStyle/>
              <a:p>
                <a:pPr algn="ctr"/>
                <a:endParaRPr/>
              </a:p>
            </p:txBody>
          </p:sp>
          <p:sp>
            <p:nvSpPr>
              <p:cNvPr id="79" name="ïşḻïďê-Freeform: Shape 85"/>
              <p:cNvSpPr>
                <a:spLocks/>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noFill/>
                <a:round/>
                <a:headEnd/>
                <a:tailEnd/>
              </a:ln>
            </p:spPr>
            <p:txBody>
              <a:bodyPr anchor="ctr"/>
              <a:lstStyle/>
              <a:p>
                <a:pPr algn="ctr"/>
                <a:endParaRPr/>
              </a:p>
            </p:txBody>
          </p:sp>
          <p:sp>
            <p:nvSpPr>
              <p:cNvPr id="80" name="ïşḻïďê-Freeform: Shape 86"/>
              <p:cNvSpPr>
                <a:spLocks/>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noFill/>
                <a:round/>
                <a:headEnd/>
                <a:tailEnd/>
              </a:ln>
            </p:spPr>
            <p:txBody>
              <a:bodyPr anchor="ctr"/>
              <a:lstStyle/>
              <a:p>
                <a:pPr algn="ctr"/>
                <a:endParaRPr/>
              </a:p>
            </p:txBody>
          </p:sp>
          <p:sp>
            <p:nvSpPr>
              <p:cNvPr id="81" name="ïşḻïďê-Freeform: Shape 87"/>
              <p:cNvSpPr>
                <a:spLocks/>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noFill/>
                <a:round/>
                <a:headEnd/>
                <a:tailEnd/>
              </a:ln>
            </p:spPr>
            <p:txBody>
              <a:bodyPr anchor="ctr"/>
              <a:lstStyle/>
              <a:p>
                <a:pPr algn="ctr"/>
                <a:endParaRPr/>
              </a:p>
            </p:txBody>
          </p:sp>
        </p:grpSp>
        <p:grpSp>
          <p:nvGrpSpPr>
            <p:cNvPr id="13" name="Group 11"/>
            <p:cNvGrpSpPr/>
            <p:nvPr/>
          </p:nvGrpSpPr>
          <p:grpSpPr>
            <a:xfrm>
              <a:off x="6594727" y="2729636"/>
              <a:ext cx="518587" cy="425452"/>
              <a:chOff x="5102226" y="1265238"/>
              <a:chExt cx="388938" cy="319088"/>
            </a:xfrm>
            <a:solidFill>
              <a:schemeClr val="bg1"/>
            </a:solidFill>
          </p:grpSpPr>
          <p:sp>
            <p:nvSpPr>
              <p:cNvPr id="36" name="ïşḻïďê-Freeform: Shape 13"/>
              <p:cNvSpPr>
                <a:spLocks/>
              </p:cNvSpPr>
              <p:nvPr/>
            </p:nvSpPr>
            <p:spPr bwMode="auto">
              <a:xfrm>
                <a:off x="5238751" y="1381126"/>
                <a:ext cx="34925" cy="109538"/>
              </a:xfrm>
              <a:custGeom>
                <a:avLst/>
                <a:gdLst/>
                <a:ahLst/>
                <a:cxnLst>
                  <a:cxn ang="0">
                    <a:pos x="6" y="63"/>
                  </a:cxn>
                  <a:cxn ang="0">
                    <a:pos x="4" y="62"/>
                  </a:cxn>
                  <a:cxn ang="0">
                    <a:pos x="1" y="55"/>
                  </a:cxn>
                  <a:cxn ang="0">
                    <a:pos x="10" y="32"/>
                  </a:cxn>
                  <a:cxn ang="0">
                    <a:pos x="8" y="6"/>
                  </a:cxn>
                  <a:cxn ang="0">
                    <a:pos x="13" y="0"/>
                  </a:cxn>
                  <a:cxn ang="0">
                    <a:pos x="19" y="5"/>
                  </a:cxn>
                  <a:cxn ang="0">
                    <a:pos x="21" y="32"/>
                  </a:cxn>
                  <a:cxn ang="0">
                    <a:pos x="21" y="34"/>
                  </a:cxn>
                  <a:cxn ang="0">
                    <a:pos x="12" y="59"/>
                  </a:cxn>
                  <a:cxn ang="0">
                    <a:pos x="6" y="63"/>
                  </a:cxn>
                </a:cxnLst>
                <a:rect l="0" t="0" r="r" b="b"/>
                <a:pathLst>
                  <a:path w="21" h="63">
                    <a:moveTo>
                      <a:pt x="6" y="63"/>
                    </a:moveTo>
                    <a:cubicBezTo>
                      <a:pt x="6" y="63"/>
                      <a:pt x="5" y="63"/>
                      <a:pt x="4" y="62"/>
                    </a:cubicBezTo>
                    <a:cubicBezTo>
                      <a:pt x="1" y="61"/>
                      <a:pt x="0" y="58"/>
                      <a:pt x="1" y="55"/>
                    </a:cubicBezTo>
                    <a:cubicBezTo>
                      <a:pt x="10" y="32"/>
                      <a:pt x="10" y="32"/>
                      <a:pt x="10" y="32"/>
                    </a:cubicBezTo>
                    <a:cubicBezTo>
                      <a:pt x="8" y="6"/>
                      <a:pt x="8" y="6"/>
                      <a:pt x="8" y="6"/>
                    </a:cubicBezTo>
                    <a:cubicBezTo>
                      <a:pt x="7" y="3"/>
                      <a:pt x="10" y="0"/>
                      <a:pt x="13" y="0"/>
                    </a:cubicBezTo>
                    <a:cubicBezTo>
                      <a:pt x="16" y="0"/>
                      <a:pt x="19" y="2"/>
                      <a:pt x="19" y="5"/>
                    </a:cubicBezTo>
                    <a:cubicBezTo>
                      <a:pt x="21" y="32"/>
                      <a:pt x="21" y="32"/>
                      <a:pt x="21" y="32"/>
                    </a:cubicBezTo>
                    <a:cubicBezTo>
                      <a:pt x="21" y="33"/>
                      <a:pt x="21" y="34"/>
                      <a:pt x="21" y="34"/>
                    </a:cubicBezTo>
                    <a:cubicBezTo>
                      <a:pt x="12" y="59"/>
                      <a:pt x="12" y="59"/>
                      <a:pt x="12" y="59"/>
                    </a:cubicBezTo>
                    <a:cubicBezTo>
                      <a:pt x="11" y="61"/>
                      <a:pt x="9" y="63"/>
                      <a:pt x="6" y="63"/>
                    </a:cubicBezTo>
                  </a:path>
                </a:pathLst>
              </a:custGeom>
              <a:grpFill/>
              <a:ln w="9525">
                <a:noFill/>
                <a:round/>
                <a:headEnd/>
                <a:tailEnd/>
              </a:ln>
            </p:spPr>
            <p:txBody>
              <a:bodyPr anchor="ctr"/>
              <a:lstStyle/>
              <a:p>
                <a:pPr algn="ctr"/>
                <a:endParaRPr/>
              </a:p>
            </p:txBody>
          </p:sp>
          <p:sp>
            <p:nvSpPr>
              <p:cNvPr id="37" name="ïşḻïďê-Freeform: Shape 14"/>
              <p:cNvSpPr>
                <a:spLocks/>
              </p:cNvSpPr>
              <p:nvPr/>
            </p:nvSpPr>
            <p:spPr bwMode="auto">
              <a:xfrm>
                <a:off x="5202238" y="1319213"/>
                <a:ext cx="157163" cy="69850"/>
              </a:xfrm>
              <a:custGeom>
                <a:avLst/>
                <a:gdLst/>
                <a:ahLst/>
                <a:cxnLst>
                  <a:cxn ang="0">
                    <a:pos x="85" y="15"/>
                  </a:cxn>
                  <a:cxn ang="0">
                    <a:pos x="69" y="15"/>
                  </a:cxn>
                  <a:cxn ang="0">
                    <a:pos x="58" y="2"/>
                  </a:cxn>
                  <a:cxn ang="0">
                    <a:pos x="57" y="1"/>
                  </a:cxn>
                  <a:cxn ang="0">
                    <a:pos x="46" y="25"/>
                  </a:cxn>
                  <a:cxn ang="0">
                    <a:pos x="46" y="0"/>
                  </a:cxn>
                  <a:cxn ang="0">
                    <a:pos x="39" y="0"/>
                  </a:cxn>
                  <a:cxn ang="0">
                    <a:pos x="37" y="0"/>
                  </a:cxn>
                  <a:cxn ang="0">
                    <a:pos x="18" y="0"/>
                  </a:cxn>
                  <a:cxn ang="0">
                    <a:pos x="14" y="2"/>
                  </a:cxn>
                  <a:cxn ang="0">
                    <a:pos x="2" y="16"/>
                  </a:cxn>
                  <a:cxn ang="0">
                    <a:pos x="3" y="24"/>
                  </a:cxn>
                  <a:cxn ang="0">
                    <a:pos x="6" y="25"/>
                  </a:cxn>
                  <a:cxn ang="0">
                    <a:pos x="11" y="23"/>
                  </a:cxn>
                  <a:cxn ang="0">
                    <a:pos x="21" y="11"/>
                  </a:cxn>
                  <a:cxn ang="0">
                    <a:pos x="33" y="11"/>
                  </a:cxn>
                  <a:cxn ang="0">
                    <a:pos x="24" y="40"/>
                  </a:cxn>
                  <a:cxn ang="0">
                    <a:pos x="51" y="40"/>
                  </a:cxn>
                  <a:cxn ang="0">
                    <a:pos x="58" y="20"/>
                  </a:cxn>
                  <a:cxn ang="0">
                    <a:pos x="62" y="25"/>
                  </a:cxn>
                  <a:cxn ang="0">
                    <a:pos x="67" y="27"/>
                  </a:cxn>
                  <a:cxn ang="0">
                    <a:pos x="67" y="27"/>
                  </a:cxn>
                  <a:cxn ang="0">
                    <a:pos x="85" y="27"/>
                  </a:cxn>
                  <a:cxn ang="0">
                    <a:pos x="91" y="21"/>
                  </a:cxn>
                  <a:cxn ang="0">
                    <a:pos x="85" y="15"/>
                  </a:cxn>
                </a:cxnLst>
                <a:rect l="0" t="0" r="r" b="b"/>
                <a:pathLst>
                  <a:path w="91" h="40">
                    <a:moveTo>
                      <a:pt x="85" y="15"/>
                    </a:moveTo>
                    <a:cubicBezTo>
                      <a:pt x="69" y="15"/>
                      <a:pt x="69" y="15"/>
                      <a:pt x="69" y="15"/>
                    </a:cubicBezTo>
                    <a:cubicBezTo>
                      <a:pt x="58" y="2"/>
                      <a:pt x="58" y="2"/>
                      <a:pt x="58" y="2"/>
                    </a:cubicBezTo>
                    <a:cubicBezTo>
                      <a:pt x="57" y="1"/>
                      <a:pt x="57" y="1"/>
                      <a:pt x="57" y="1"/>
                    </a:cubicBezTo>
                    <a:cubicBezTo>
                      <a:pt x="46" y="25"/>
                      <a:pt x="46" y="25"/>
                      <a:pt x="46" y="25"/>
                    </a:cubicBezTo>
                    <a:cubicBezTo>
                      <a:pt x="46" y="0"/>
                      <a:pt x="46" y="0"/>
                      <a:pt x="46" y="0"/>
                    </a:cubicBezTo>
                    <a:cubicBezTo>
                      <a:pt x="39" y="0"/>
                      <a:pt x="39" y="0"/>
                      <a:pt x="39" y="0"/>
                    </a:cubicBezTo>
                    <a:cubicBezTo>
                      <a:pt x="37" y="0"/>
                      <a:pt x="37" y="0"/>
                      <a:pt x="37" y="0"/>
                    </a:cubicBezTo>
                    <a:cubicBezTo>
                      <a:pt x="18" y="0"/>
                      <a:pt x="18" y="0"/>
                      <a:pt x="18" y="0"/>
                    </a:cubicBezTo>
                    <a:cubicBezTo>
                      <a:pt x="16" y="0"/>
                      <a:pt x="15" y="0"/>
                      <a:pt x="14" y="2"/>
                    </a:cubicBezTo>
                    <a:cubicBezTo>
                      <a:pt x="2" y="16"/>
                      <a:pt x="2" y="16"/>
                      <a:pt x="2" y="16"/>
                    </a:cubicBezTo>
                    <a:cubicBezTo>
                      <a:pt x="0" y="18"/>
                      <a:pt x="0" y="22"/>
                      <a:pt x="3" y="24"/>
                    </a:cubicBezTo>
                    <a:cubicBezTo>
                      <a:pt x="4" y="25"/>
                      <a:pt x="5" y="25"/>
                      <a:pt x="6" y="25"/>
                    </a:cubicBezTo>
                    <a:cubicBezTo>
                      <a:pt x="8" y="25"/>
                      <a:pt x="10" y="25"/>
                      <a:pt x="11" y="23"/>
                    </a:cubicBezTo>
                    <a:cubicBezTo>
                      <a:pt x="21" y="11"/>
                      <a:pt x="21" y="11"/>
                      <a:pt x="21" y="11"/>
                    </a:cubicBezTo>
                    <a:cubicBezTo>
                      <a:pt x="33" y="11"/>
                      <a:pt x="33" y="11"/>
                      <a:pt x="33" y="11"/>
                    </a:cubicBezTo>
                    <a:cubicBezTo>
                      <a:pt x="24" y="40"/>
                      <a:pt x="24" y="40"/>
                      <a:pt x="24" y="40"/>
                    </a:cubicBezTo>
                    <a:cubicBezTo>
                      <a:pt x="51" y="40"/>
                      <a:pt x="51" y="40"/>
                      <a:pt x="51" y="40"/>
                    </a:cubicBezTo>
                    <a:cubicBezTo>
                      <a:pt x="58" y="20"/>
                      <a:pt x="58" y="20"/>
                      <a:pt x="58" y="20"/>
                    </a:cubicBezTo>
                    <a:cubicBezTo>
                      <a:pt x="62" y="25"/>
                      <a:pt x="62" y="25"/>
                      <a:pt x="62" y="25"/>
                    </a:cubicBezTo>
                    <a:cubicBezTo>
                      <a:pt x="63" y="26"/>
                      <a:pt x="65" y="27"/>
                      <a:pt x="67" y="27"/>
                    </a:cubicBezTo>
                    <a:cubicBezTo>
                      <a:pt x="67" y="27"/>
                      <a:pt x="67" y="27"/>
                      <a:pt x="67" y="27"/>
                    </a:cubicBezTo>
                    <a:cubicBezTo>
                      <a:pt x="85" y="27"/>
                      <a:pt x="85" y="27"/>
                      <a:pt x="85" y="27"/>
                    </a:cubicBezTo>
                    <a:cubicBezTo>
                      <a:pt x="88" y="27"/>
                      <a:pt x="91" y="24"/>
                      <a:pt x="91" y="21"/>
                    </a:cubicBezTo>
                    <a:cubicBezTo>
                      <a:pt x="91" y="18"/>
                      <a:pt x="88" y="15"/>
                      <a:pt x="85" y="15"/>
                    </a:cubicBezTo>
                  </a:path>
                </a:pathLst>
              </a:custGeom>
              <a:grpFill/>
              <a:ln w="9525">
                <a:noFill/>
                <a:round/>
                <a:headEnd/>
                <a:tailEnd/>
              </a:ln>
            </p:spPr>
            <p:txBody>
              <a:bodyPr anchor="ctr"/>
              <a:lstStyle/>
              <a:p>
                <a:pPr algn="ctr"/>
                <a:endParaRPr/>
              </a:p>
            </p:txBody>
          </p:sp>
          <p:sp>
            <p:nvSpPr>
              <p:cNvPr id="38" name="ïşḻïďê-Freeform: Shape 15"/>
              <p:cNvSpPr>
                <a:spLocks/>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close/>
                  </a:path>
                </a:pathLst>
              </a:custGeom>
              <a:grpFill/>
              <a:ln w="9525">
                <a:noFill/>
                <a:round/>
                <a:headEnd/>
                <a:tailEnd/>
              </a:ln>
            </p:spPr>
            <p:txBody>
              <a:bodyPr anchor="ctr"/>
              <a:lstStyle/>
              <a:p>
                <a:pPr algn="ctr"/>
                <a:endParaRPr/>
              </a:p>
            </p:txBody>
          </p:sp>
          <p:sp>
            <p:nvSpPr>
              <p:cNvPr id="39" name="ïşḻïďê-Freeform: Shape 16"/>
              <p:cNvSpPr>
                <a:spLocks/>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path>
                </a:pathLst>
              </a:custGeom>
              <a:grpFill/>
              <a:ln w="9525">
                <a:noFill/>
                <a:round/>
                <a:headEnd/>
                <a:tailEnd/>
              </a:ln>
            </p:spPr>
            <p:txBody>
              <a:bodyPr anchor="ctr"/>
              <a:lstStyle/>
              <a:p>
                <a:pPr algn="ctr"/>
                <a:endParaRPr/>
              </a:p>
            </p:txBody>
          </p:sp>
          <p:sp>
            <p:nvSpPr>
              <p:cNvPr id="40" name="ïşḻïďê-Freeform: Shape 17"/>
              <p:cNvSpPr>
                <a:spLocks/>
              </p:cNvSpPr>
              <p:nvPr/>
            </p:nvSpPr>
            <p:spPr bwMode="auto">
              <a:xfrm>
                <a:off x="5283201" y="1323976"/>
                <a:ext cx="12700" cy="7938"/>
              </a:xfrm>
              <a:custGeom>
                <a:avLst/>
                <a:gdLst/>
                <a:ahLst/>
                <a:cxnLst>
                  <a:cxn ang="0">
                    <a:pos x="6" y="1"/>
                  </a:cxn>
                  <a:cxn ang="0">
                    <a:pos x="6" y="2"/>
                  </a:cxn>
                  <a:cxn ang="0">
                    <a:pos x="3" y="4"/>
                  </a:cxn>
                  <a:cxn ang="0">
                    <a:pos x="2" y="4"/>
                  </a:cxn>
                  <a:cxn ang="0">
                    <a:pos x="1" y="1"/>
                  </a:cxn>
                  <a:cxn ang="0">
                    <a:pos x="1" y="0"/>
                  </a:cxn>
                  <a:cxn ang="0">
                    <a:pos x="6" y="1"/>
                  </a:cxn>
                </a:cxnLst>
                <a:rect l="0" t="0" r="r" b="b"/>
                <a:pathLst>
                  <a:path w="7" h="5">
                    <a:moveTo>
                      <a:pt x="6" y="1"/>
                    </a:moveTo>
                    <a:cubicBezTo>
                      <a:pt x="7" y="1"/>
                      <a:pt x="7" y="1"/>
                      <a:pt x="6" y="2"/>
                    </a:cubicBezTo>
                    <a:cubicBezTo>
                      <a:pt x="3" y="4"/>
                      <a:pt x="3" y="4"/>
                      <a:pt x="3" y="4"/>
                    </a:cubicBezTo>
                    <a:cubicBezTo>
                      <a:pt x="3" y="5"/>
                      <a:pt x="2" y="5"/>
                      <a:pt x="2" y="4"/>
                    </a:cubicBezTo>
                    <a:cubicBezTo>
                      <a:pt x="1" y="1"/>
                      <a:pt x="1" y="1"/>
                      <a:pt x="1" y="1"/>
                    </a:cubicBezTo>
                    <a:cubicBezTo>
                      <a:pt x="0" y="0"/>
                      <a:pt x="1" y="0"/>
                      <a:pt x="1" y="0"/>
                    </a:cubicBezTo>
                    <a:cubicBezTo>
                      <a:pt x="6" y="1"/>
                      <a:pt x="6" y="1"/>
                      <a:pt x="6" y="1"/>
                    </a:cubicBezTo>
                  </a:path>
                </a:pathLst>
              </a:custGeom>
              <a:grpFill/>
              <a:ln w="9525">
                <a:noFill/>
                <a:round/>
                <a:headEnd/>
                <a:tailEnd/>
              </a:ln>
            </p:spPr>
            <p:txBody>
              <a:bodyPr anchor="ctr"/>
              <a:lstStyle/>
              <a:p>
                <a:pPr algn="ctr"/>
                <a:endParaRPr/>
              </a:p>
            </p:txBody>
          </p:sp>
          <p:sp>
            <p:nvSpPr>
              <p:cNvPr id="41" name="ïşḻïďê-Freeform: Shape 18"/>
              <p:cNvSpPr>
                <a:spLocks/>
              </p:cNvSpPr>
              <p:nvPr/>
            </p:nvSpPr>
            <p:spPr bwMode="auto">
              <a:xfrm>
                <a:off x="5273676" y="1271588"/>
                <a:ext cx="39688" cy="47625"/>
              </a:xfrm>
              <a:custGeom>
                <a:avLst/>
                <a:gdLst/>
                <a:ahLst/>
                <a:cxnLst>
                  <a:cxn ang="0">
                    <a:pos x="21" y="15"/>
                  </a:cxn>
                  <a:cxn ang="0">
                    <a:pos x="10" y="27"/>
                  </a:cxn>
                  <a:cxn ang="0">
                    <a:pos x="1" y="13"/>
                  </a:cxn>
                  <a:cxn ang="0">
                    <a:pos x="12" y="1"/>
                  </a:cxn>
                  <a:cxn ang="0">
                    <a:pos x="21" y="15"/>
                  </a:cxn>
                </a:cxnLst>
                <a:rect l="0" t="0" r="r" b="b"/>
                <a:pathLst>
                  <a:path w="22" h="28">
                    <a:moveTo>
                      <a:pt x="21" y="15"/>
                    </a:moveTo>
                    <a:cubicBezTo>
                      <a:pt x="20" y="22"/>
                      <a:pt x="13" y="28"/>
                      <a:pt x="10" y="27"/>
                    </a:cubicBezTo>
                    <a:cubicBezTo>
                      <a:pt x="6" y="27"/>
                      <a:pt x="0" y="20"/>
                      <a:pt x="1" y="13"/>
                    </a:cubicBezTo>
                    <a:cubicBezTo>
                      <a:pt x="2" y="6"/>
                      <a:pt x="4" y="0"/>
                      <a:pt x="12" y="1"/>
                    </a:cubicBezTo>
                    <a:cubicBezTo>
                      <a:pt x="21" y="2"/>
                      <a:pt x="22" y="8"/>
                      <a:pt x="21" y="15"/>
                    </a:cubicBezTo>
                  </a:path>
                </a:pathLst>
              </a:custGeom>
              <a:grpFill/>
              <a:ln w="9525">
                <a:noFill/>
                <a:round/>
                <a:headEnd/>
                <a:tailEnd/>
              </a:ln>
            </p:spPr>
            <p:txBody>
              <a:bodyPr anchor="ctr"/>
              <a:lstStyle/>
              <a:p>
                <a:pPr algn="ctr"/>
                <a:endParaRPr/>
              </a:p>
            </p:txBody>
          </p:sp>
          <p:sp>
            <p:nvSpPr>
              <p:cNvPr id="42" name="ïşḻïďê-Freeform: Shape 19"/>
              <p:cNvSpPr>
                <a:spLocks/>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close/>
                  </a:path>
                </a:pathLst>
              </a:custGeom>
              <a:grpFill/>
              <a:ln w="9525">
                <a:noFill/>
                <a:round/>
                <a:headEnd/>
                <a:tailEnd/>
              </a:ln>
            </p:spPr>
            <p:txBody>
              <a:bodyPr anchor="ctr"/>
              <a:lstStyle/>
              <a:p>
                <a:pPr algn="ctr"/>
                <a:endParaRPr/>
              </a:p>
            </p:txBody>
          </p:sp>
          <p:sp>
            <p:nvSpPr>
              <p:cNvPr id="43" name="ïşḻïďê-Freeform: Shape 20"/>
              <p:cNvSpPr>
                <a:spLocks/>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path>
                </a:pathLst>
              </a:custGeom>
              <a:grpFill/>
              <a:ln w="9525">
                <a:noFill/>
                <a:round/>
                <a:headEnd/>
                <a:tailEnd/>
              </a:ln>
            </p:spPr>
            <p:txBody>
              <a:bodyPr anchor="ctr"/>
              <a:lstStyle/>
              <a:p>
                <a:pPr algn="ctr"/>
                <a:endParaRPr/>
              </a:p>
            </p:txBody>
          </p:sp>
          <p:sp>
            <p:nvSpPr>
              <p:cNvPr id="44" name="ïşḻïďê-Freeform: Shape 21"/>
              <p:cNvSpPr>
                <a:spLocks/>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close/>
                  </a:path>
                </a:pathLst>
              </a:custGeom>
              <a:grpFill/>
              <a:ln w="9525">
                <a:noFill/>
                <a:round/>
                <a:headEnd/>
                <a:tailEnd/>
              </a:ln>
            </p:spPr>
            <p:txBody>
              <a:bodyPr anchor="ctr"/>
              <a:lstStyle/>
              <a:p>
                <a:pPr algn="ctr"/>
                <a:endParaRPr/>
              </a:p>
            </p:txBody>
          </p:sp>
          <p:sp>
            <p:nvSpPr>
              <p:cNvPr id="45" name="ïşḻïďê-Freeform: Shape 22"/>
              <p:cNvSpPr>
                <a:spLocks/>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path>
                </a:pathLst>
              </a:custGeom>
              <a:grpFill/>
              <a:ln w="9525">
                <a:noFill/>
                <a:round/>
                <a:headEnd/>
                <a:tailEnd/>
              </a:ln>
            </p:spPr>
            <p:txBody>
              <a:bodyPr anchor="ctr"/>
              <a:lstStyle/>
              <a:p>
                <a:pPr algn="ctr"/>
                <a:endParaRPr/>
              </a:p>
            </p:txBody>
          </p:sp>
          <p:sp>
            <p:nvSpPr>
              <p:cNvPr id="46" name="ïşḻïďê-Freeform: Shape 23"/>
              <p:cNvSpPr>
                <a:spLocks/>
              </p:cNvSpPr>
              <p:nvPr/>
            </p:nvSpPr>
            <p:spPr bwMode="auto">
              <a:xfrm>
                <a:off x="5159376" y="1360488"/>
                <a:ext cx="71438" cy="57150"/>
              </a:xfrm>
              <a:custGeom>
                <a:avLst/>
                <a:gdLst/>
                <a:ahLst/>
                <a:cxnLst>
                  <a:cxn ang="0">
                    <a:pos x="35" y="30"/>
                  </a:cxn>
                  <a:cxn ang="0">
                    <a:pos x="29" y="32"/>
                  </a:cxn>
                  <a:cxn ang="0">
                    <a:pos x="3" y="22"/>
                  </a:cxn>
                  <a:cxn ang="0">
                    <a:pos x="0" y="17"/>
                  </a:cxn>
                  <a:cxn ang="0">
                    <a:pos x="6" y="3"/>
                  </a:cxn>
                  <a:cxn ang="0">
                    <a:pos x="11" y="0"/>
                  </a:cxn>
                  <a:cxn ang="0">
                    <a:pos x="38" y="11"/>
                  </a:cxn>
                  <a:cxn ang="0">
                    <a:pos x="40" y="16"/>
                  </a:cxn>
                  <a:cxn ang="0">
                    <a:pos x="35" y="30"/>
                  </a:cxn>
                </a:cxnLst>
                <a:rect l="0" t="0" r="r" b="b"/>
                <a:pathLst>
                  <a:path w="41" h="33">
                    <a:moveTo>
                      <a:pt x="35" y="30"/>
                    </a:moveTo>
                    <a:cubicBezTo>
                      <a:pt x="34" y="32"/>
                      <a:pt x="31" y="33"/>
                      <a:pt x="29" y="32"/>
                    </a:cubicBezTo>
                    <a:cubicBezTo>
                      <a:pt x="3" y="22"/>
                      <a:pt x="3" y="22"/>
                      <a:pt x="3" y="22"/>
                    </a:cubicBezTo>
                    <a:cubicBezTo>
                      <a:pt x="1" y="21"/>
                      <a:pt x="0" y="19"/>
                      <a:pt x="0" y="17"/>
                    </a:cubicBezTo>
                    <a:cubicBezTo>
                      <a:pt x="6" y="3"/>
                      <a:pt x="6" y="3"/>
                      <a:pt x="6" y="3"/>
                    </a:cubicBezTo>
                    <a:cubicBezTo>
                      <a:pt x="7" y="1"/>
                      <a:pt x="9" y="0"/>
                      <a:pt x="11" y="0"/>
                    </a:cubicBezTo>
                    <a:cubicBezTo>
                      <a:pt x="38" y="11"/>
                      <a:pt x="38" y="11"/>
                      <a:pt x="38" y="11"/>
                    </a:cubicBezTo>
                    <a:cubicBezTo>
                      <a:pt x="40" y="12"/>
                      <a:pt x="41" y="14"/>
                      <a:pt x="40" y="16"/>
                    </a:cubicBezTo>
                    <a:cubicBezTo>
                      <a:pt x="35" y="30"/>
                      <a:pt x="35" y="30"/>
                      <a:pt x="35" y="30"/>
                    </a:cubicBezTo>
                  </a:path>
                </a:pathLst>
              </a:custGeom>
              <a:grpFill/>
              <a:ln w="9525">
                <a:noFill/>
                <a:round/>
                <a:headEnd/>
                <a:tailEnd/>
              </a:ln>
            </p:spPr>
            <p:txBody>
              <a:bodyPr anchor="ctr"/>
              <a:lstStyle/>
              <a:p>
                <a:pPr algn="ctr"/>
                <a:endParaRPr/>
              </a:p>
            </p:txBody>
          </p:sp>
          <p:sp>
            <p:nvSpPr>
              <p:cNvPr id="47" name="ïşḻïďê-Rectangle 24"/>
              <p:cNvSpPr>
                <a:spLocks/>
              </p:cNvSpPr>
              <p:nvPr/>
            </p:nvSpPr>
            <p:spPr bwMode="auto">
              <a:xfrm>
                <a:off x="5110163" y="1290638"/>
                <a:ext cx="22225" cy="12700"/>
              </a:xfrm>
              <a:prstGeom prst="rect">
                <a:avLst/>
              </a:prstGeom>
              <a:grpFill/>
              <a:ln w="9525">
                <a:noFill/>
                <a:miter lim="800000"/>
                <a:headEnd/>
                <a:tailEnd/>
              </a:ln>
            </p:spPr>
            <p:txBody>
              <a:bodyPr anchor="ctr"/>
              <a:lstStyle/>
              <a:p>
                <a:pPr algn="ctr"/>
                <a:endParaRPr/>
              </a:p>
            </p:txBody>
          </p:sp>
          <p:sp>
            <p:nvSpPr>
              <p:cNvPr id="48" name="ïşḻïďê-Rectangle 25"/>
              <p:cNvSpPr>
                <a:spLocks/>
              </p:cNvSpPr>
              <p:nvPr/>
            </p:nvSpPr>
            <p:spPr bwMode="auto">
              <a:xfrm>
                <a:off x="5110163" y="1290638"/>
                <a:ext cx="22225" cy="12700"/>
              </a:xfrm>
              <a:prstGeom prst="rect">
                <a:avLst/>
              </a:prstGeom>
              <a:grpFill/>
              <a:ln w="9525">
                <a:noFill/>
                <a:miter lim="800000"/>
                <a:headEnd/>
                <a:tailEnd/>
              </a:ln>
            </p:spPr>
            <p:txBody>
              <a:bodyPr anchor="ctr"/>
              <a:lstStyle/>
              <a:p>
                <a:pPr algn="ctr"/>
                <a:endParaRPr/>
              </a:p>
            </p:txBody>
          </p:sp>
          <p:sp>
            <p:nvSpPr>
              <p:cNvPr id="49" name="ïşḻïďê-Rectangle 26"/>
              <p:cNvSpPr>
                <a:spLocks/>
              </p:cNvSpPr>
              <p:nvPr/>
            </p:nvSpPr>
            <p:spPr bwMode="auto">
              <a:xfrm>
                <a:off x="5110163" y="1347788"/>
                <a:ext cx="22225" cy="14288"/>
              </a:xfrm>
              <a:prstGeom prst="rect">
                <a:avLst/>
              </a:prstGeom>
              <a:grpFill/>
              <a:ln w="9525">
                <a:noFill/>
                <a:miter lim="800000"/>
                <a:headEnd/>
                <a:tailEnd/>
              </a:ln>
            </p:spPr>
            <p:txBody>
              <a:bodyPr anchor="ctr"/>
              <a:lstStyle/>
              <a:p>
                <a:pPr algn="ctr"/>
                <a:endParaRPr/>
              </a:p>
            </p:txBody>
          </p:sp>
          <p:sp>
            <p:nvSpPr>
              <p:cNvPr id="50" name="ïşḻïďê-Rectangle 27"/>
              <p:cNvSpPr>
                <a:spLocks/>
              </p:cNvSpPr>
              <p:nvPr/>
            </p:nvSpPr>
            <p:spPr bwMode="auto">
              <a:xfrm>
                <a:off x="5110163" y="1347788"/>
                <a:ext cx="22225" cy="14288"/>
              </a:xfrm>
              <a:prstGeom prst="rect">
                <a:avLst/>
              </a:prstGeom>
              <a:grpFill/>
              <a:ln w="9525">
                <a:noFill/>
                <a:miter lim="800000"/>
                <a:headEnd/>
                <a:tailEnd/>
              </a:ln>
            </p:spPr>
            <p:txBody>
              <a:bodyPr anchor="ctr"/>
              <a:lstStyle/>
              <a:p>
                <a:pPr algn="ctr"/>
                <a:endParaRPr/>
              </a:p>
            </p:txBody>
          </p:sp>
          <p:sp>
            <p:nvSpPr>
              <p:cNvPr id="51" name="ïşḻïďê-Rectangle 28"/>
              <p:cNvSpPr>
                <a:spLocks/>
              </p:cNvSpPr>
              <p:nvPr/>
            </p:nvSpPr>
            <p:spPr bwMode="auto">
              <a:xfrm>
                <a:off x="5110163" y="1406526"/>
                <a:ext cx="22225" cy="12700"/>
              </a:xfrm>
              <a:prstGeom prst="rect">
                <a:avLst/>
              </a:prstGeom>
              <a:grpFill/>
              <a:ln w="9525">
                <a:noFill/>
                <a:miter lim="800000"/>
                <a:headEnd/>
                <a:tailEnd/>
              </a:ln>
            </p:spPr>
            <p:txBody>
              <a:bodyPr anchor="ctr"/>
              <a:lstStyle/>
              <a:p>
                <a:pPr algn="ctr"/>
                <a:endParaRPr/>
              </a:p>
            </p:txBody>
          </p:sp>
          <p:sp>
            <p:nvSpPr>
              <p:cNvPr id="52" name="ïşḻïďê-Rectangle 29"/>
              <p:cNvSpPr>
                <a:spLocks/>
              </p:cNvSpPr>
              <p:nvPr/>
            </p:nvSpPr>
            <p:spPr bwMode="auto">
              <a:xfrm>
                <a:off x="5110163" y="1406526"/>
                <a:ext cx="22225" cy="12700"/>
              </a:xfrm>
              <a:prstGeom prst="rect">
                <a:avLst/>
              </a:prstGeom>
              <a:grpFill/>
              <a:ln w="9525">
                <a:noFill/>
                <a:miter lim="800000"/>
                <a:headEnd/>
                <a:tailEnd/>
              </a:ln>
            </p:spPr>
            <p:txBody>
              <a:bodyPr anchor="ctr"/>
              <a:lstStyle/>
              <a:p>
                <a:pPr algn="ctr"/>
                <a:endParaRPr/>
              </a:p>
            </p:txBody>
          </p:sp>
          <p:sp>
            <p:nvSpPr>
              <p:cNvPr id="53" name="ïşḻïďê-Rectangle 30"/>
              <p:cNvSpPr>
                <a:spLocks/>
              </p:cNvSpPr>
              <p:nvPr/>
            </p:nvSpPr>
            <p:spPr bwMode="auto">
              <a:xfrm>
                <a:off x="5110163" y="1465263"/>
                <a:ext cx="22225" cy="12700"/>
              </a:xfrm>
              <a:prstGeom prst="rect">
                <a:avLst/>
              </a:prstGeom>
              <a:grpFill/>
              <a:ln w="9525">
                <a:noFill/>
                <a:miter lim="800000"/>
                <a:headEnd/>
                <a:tailEnd/>
              </a:ln>
            </p:spPr>
            <p:txBody>
              <a:bodyPr anchor="ctr"/>
              <a:lstStyle/>
              <a:p>
                <a:pPr algn="ctr"/>
                <a:endParaRPr/>
              </a:p>
            </p:txBody>
          </p:sp>
          <p:sp>
            <p:nvSpPr>
              <p:cNvPr id="54" name="ïşḻïďê-Rectangle 31"/>
              <p:cNvSpPr>
                <a:spLocks/>
              </p:cNvSpPr>
              <p:nvPr/>
            </p:nvSpPr>
            <p:spPr bwMode="auto">
              <a:xfrm>
                <a:off x="5110163" y="1465263"/>
                <a:ext cx="22225" cy="12700"/>
              </a:xfrm>
              <a:prstGeom prst="rect">
                <a:avLst/>
              </a:prstGeom>
              <a:grpFill/>
              <a:ln w="9525">
                <a:noFill/>
                <a:miter lim="800000"/>
                <a:headEnd/>
                <a:tailEnd/>
              </a:ln>
            </p:spPr>
            <p:txBody>
              <a:bodyPr anchor="ctr"/>
              <a:lstStyle/>
              <a:p>
                <a:pPr algn="ctr"/>
                <a:endParaRPr/>
              </a:p>
            </p:txBody>
          </p:sp>
          <p:sp>
            <p:nvSpPr>
              <p:cNvPr id="55" name="ïşḻïďê-Rectangle 32"/>
              <p:cNvSpPr>
                <a:spLocks/>
              </p:cNvSpPr>
              <p:nvPr/>
            </p:nvSpPr>
            <p:spPr bwMode="auto">
              <a:xfrm>
                <a:off x="5110163" y="1524001"/>
                <a:ext cx="22225" cy="12700"/>
              </a:xfrm>
              <a:prstGeom prst="rect">
                <a:avLst/>
              </a:prstGeom>
              <a:grpFill/>
              <a:ln w="9525">
                <a:noFill/>
                <a:miter lim="800000"/>
                <a:headEnd/>
                <a:tailEnd/>
              </a:ln>
            </p:spPr>
            <p:txBody>
              <a:bodyPr anchor="ctr"/>
              <a:lstStyle/>
              <a:p>
                <a:pPr algn="ctr"/>
                <a:endParaRPr/>
              </a:p>
            </p:txBody>
          </p:sp>
          <p:sp>
            <p:nvSpPr>
              <p:cNvPr id="56" name="ïşḻïďê-Rectangle 33"/>
              <p:cNvSpPr>
                <a:spLocks/>
              </p:cNvSpPr>
              <p:nvPr/>
            </p:nvSpPr>
            <p:spPr bwMode="auto">
              <a:xfrm>
                <a:off x="5110163" y="1524001"/>
                <a:ext cx="22225" cy="12700"/>
              </a:xfrm>
              <a:prstGeom prst="rect">
                <a:avLst/>
              </a:prstGeom>
              <a:grpFill/>
              <a:ln w="9525">
                <a:noFill/>
                <a:miter lim="800000"/>
                <a:headEnd/>
                <a:tailEnd/>
              </a:ln>
            </p:spPr>
            <p:txBody>
              <a:bodyPr anchor="ctr"/>
              <a:lstStyle/>
              <a:p>
                <a:pPr algn="ctr"/>
                <a:endParaRPr/>
              </a:p>
            </p:txBody>
          </p:sp>
          <p:sp>
            <p:nvSpPr>
              <p:cNvPr id="57" name="ïşḻïďê-Rectangle 34"/>
              <p:cNvSpPr>
                <a:spLocks/>
              </p:cNvSpPr>
              <p:nvPr/>
            </p:nvSpPr>
            <p:spPr bwMode="auto">
              <a:xfrm>
                <a:off x="5395913" y="1554163"/>
                <a:ext cx="12700" cy="22225"/>
              </a:xfrm>
              <a:prstGeom prst="rect">
                <a:avLst/>
              </a:prstGeom>
              <a:grpFill/>
              <a:ln w="9525">
                <a:noFill/>
                <a:miter lim="800000"/>
                <a:headEnd/>
                <a:tailEnd/>
              </a:ln>
            </p:spPr>
            <p:txBody>
              <a:bodyPr anchor="ctr"/>
              <a:lstStyle/>
              <a:p>
                <a:pPr algn="ctr"/>
                <a:endParaRPr/>
              </a:p>
            </p:txBody>
          </p:sp>
          <p:sp>
            <p:nvSpPr>
              <p:cNvPr id="58" name="ïşḻïďê-Rectangle 35"/>
              <p:cNvSpPr>
                <a:spLocks/>
              </p:cNvSpPr>
              <p:nvPr/>
            </p:nvSpPr>
            <p:spPr bwMode="auto">
              <a:xfrm>
                <a:off x="5395913" y="1554163"/>
                <a:ext cx="12700" cy="22225"/>
              </a:xfrm>
              <a:prstGeom prst="rect">
                <a:avLst/>
              </a:prstGeom>
              <a:grpFill/>
              <a:ln w="9525">
                <a:noFill/>
                <a:miter lim="800000"/>
                <a:headEnd/>
                <a:tailEnd/>
              </a:ln>
            </p:spPr>
            <p:txBody>
              <a:bodyPr anchor="ctr"/>
              <a:lstStyle/>
              <a:p>
                <a:pPr algn="ctr"/>
                <a:endParaRPr/>
              </a:p>
            </p:txBody>
          </p:sp>
          <p:sp>
            <p:nvSpPr>
              <p:cNvPr id="59" name="ïşḻïďê-Rectangle 36"/>
              <p:cNvSpPr>
                <a:spLocks/>
              </p:cNvSpPr>
              <p:nvPr/>
            </p:nvSpPr>
            <p:spPr bwMode="auto">
              <a:xfrm>
                <a:off x="5454651" y="1554163"/>
                <a:ext cx="12700" cy="22225"/>
              </a:xfrm>
              <a:prstGeom prst="rect">
                <a:avLst/>
              </a:prstGeom>
              <a:grpFill/>
              <a:ln w="9525">
                <a:noFill/>
                <a:miter lim="800000"/>
                <a:headEnd/>
                <a:tailEnd/>
              </a:ln>
            </p:spPr>
            <p:txBody>
              <a:bodyPr anchor="ctr"/>
              <a:lstStyle/>
              <a:p>
                <a:pPr algn="ctr"/>
                <a:endParaRPr/>
              </a:p>
            </p:txBody>
          </p:sp>
          <p:sp>
            <p:nvSpPr>
              <p:cNvPr id="60" name="ïşḻïďê-Rectangle 37"/>
              <p:cNvSpPr>
                <a:spLocks/>
              </p:cNvSpPr>
              <p:nvPr/>
            </p:nvSpPr>
            <p:spPr bwMode="auto">
              <a:xfrm>
                <a:off x="5454651" y="1554163"/>
                <a:ext cx="12700" cy="22225"/>
              </a:xfrm>
              <a:prstGeom prst="rect">
                <a:avLst/>
              </a:prstGeom>
              <a:grpFill/>
              <a:ln w="9525">
                <a:noFill/>
                <a:miter lim="800000"/>
                <a:headEnd/>
                <a:tailEnd/>
              </a:ln>
            </p:spPr>
            <p:txBody>
              <a:bodyPr anchor="ctr"/>
              <a:lstStyle/>
              <a:p>
                <a:pPr algn="ctr"/>
                <a:endParaRPr/>
              </a:p>
            </p:txBody>
          </p:sp>
          <p:sp>
            <p:nvSpPr>
              <p:cNvPr id="61" name="ïşḻïďê-Rectangle 38"/>
              <p:cNvSpPr>
                <a:spLocks/>
              </p:cNvSpPr>
              <p:nvPr/>
            </p:nvSpPr>
            <p:spPr bwMode="auto">
              <a:xfrm>
                <a:off x="5337176" y="1554163"/>
                <a:ext cx="12700" cy="22225"/>
              </a:xfrm>
              <a:prstGeom prst="rect">
                <a:avLst/>
              </a:prstGeom>
              <a:grpFill/>
              <a:ln w="9525">
                <a:noFill/>
                <a:miter lim="800000"/>
                <a:headEnd/>
                <a:tailEnd/>
              </a:ln>
            </p:spPr>
            <p:txBody>
              <a:bodyPr anchor="ctr"/>
              <a:lstStyle/>
              <a:p>
                <a:pPr algn="ctr"/>
                <a:endParaRPr/>
              </a:p>
            </p:txBody>
          </p:sp>
          <p:sp>
            <p:nvSpPr>
              <p:cNvPr id="62" name="ïşḻïďê-Rectangle 39"/>
              <p:cNvSpPr>
                <a:spLocks/>
              </p:cNvSpPr>
              <p:nvPr/>
            </p:nvSpPr>
            <p:spPr bwMode="auto">
              <a:xfrm>
                <a:off x="5337176" y="1554163"/>
                <a:ext cx="12700" cy="22225"/>
              </a:xfrm>
              <a:prstGeom prst="rect">
                <a:avLst/>
              </a:prstGeom>
              <a:grpFill/>
              <a:ln w="9525">
                <a:noFill/>
                <a:miter lim="800000"/>
                <a:headEnd/>
                <a:tailEnd/>
              </a:ln>
            </p:spPr>
            <p:txBody>
              <a:bodyPr anchor="ctr"/>
              <a:lstStyle/>
              <a:p>
                <a:pPr algn="ctr"/>
                <a:endParaRPr/>
              </a:p>
            </p:txBody>
          </p:sp>
          <p:sp>
            <p:nvSpPr>
              <p:cNvPr id="63" name="ïşḻïďê-Rectangle 40"/>
              <p:cNvSpPr>
                <a:spLocks/>
              </p:cNvSpPr>
              <p:nvPr/>
            </p:nvSpPr>
            <p:spPr bwMode="auto">
              <a:xfrm>
                <a:off x="5278438" y="1554163"/>
                <a:ext cx="12700" cy="22225"/>
              </a:xfrm>
              <a:prstGeom prst="rect">
                <a:avLst/>
              </a:prstGeom>
              <a:grpFill/>
              <a:ln w="9525">
                <a:noFill/>
                <a:miter lim="800000"/>
                <a:headEnd/>
                <a:tailEnd/>
              </a:ln>
            </p:spPr>
            <p:txBody>
              <a:bodyPr anchor="ctr"/>
              <a:lstStyle/>
              <a:p>
                <a:pPr algn="ctr"/>
                <a:endParaRPr/>
              </a:p>
            </p:txBody>
          </p:sp>
          <p:sp>
            <p:nvSpPr>
              <p:cNvPr id="64" name="ïşḻïďê-Rectangle 41"/>
              <p:cNvSpPr>
                <a:spLocks/>
              </p:cNvSpPr>
              <p:nvPr/>
            </p:nvSpPr>
            <p:spPr bwMode="auto">
              <a:xfrm>
                <a:off x="5278438" y="1554163"/>
                <a:ext cx="12700" cy="22225"/>
              </a:xfrm>
              <a:prstGeom prst="rect">
                <a:avLst/>
              </a:prstGeom>
              <a:grpFill/>
              <a:ln w="9525">
                <a:noFill/>
                <a:miter lim="800000"/>
                <a:headEnd/>
                <a:tailEnd/>
              </a:ln>
            </p:spPr>
            <p:txBody>
              <a:bodyPr anchor="ctr"/>
              <a:lstStyle/>
              <a:p>
                <a:pPr algn="ctr"/>
                <a:endParaRPr/>
              </a:p>
            </p:txBody>
          </p:sp>
          <p:sp>
            <p:nvSpPr>
              <p:cNvPr id="65" name="ïşḻïďê-Rectangle 42"/>
              <p:cNvSpPr>
                <a:spLocks/>
              </p:cNvSpPr>
              <p:nvPr/>
            </p:nvSpPr>
            <p:spPr bwMode="auto">
              <a:xfrm>
                <a:off x="5219701" y="1554163"/>
                <a:ext cx="12700" cy="22225"/>
              </a:xfrm>
              <a:prstGeom prst="rect">
                <a:avLst/>
              </a:prstGeom>
              <a:grpFill/>
              <a:ln w="9525">
                <a:noFill/>
                <a:miter lim="800000"/>
                <a:headEnd/>
                <a:tailEnd/>
              </a:ln>
            </p:spPr>
            <p:txBody>
              <a:bodyPr anchor="ctr"/>
              <a:lstStyle/>
              <a:p>
                <a:pPr algn="ctr"/>
                <a:endParaRPr/>
              </a:p>
            </p:txBody>
          </p:sp>
          <p:sp>
            <p:nvSpPr>
              <p:cNvPr id="66" name="ïşḻïďê-Rectangle 43"/>
              <p:cNvSpPr>
                <a:spLocks/>
              </p:cNvSpPr>
              <p:nvPr/>
            </p:nvSpPr>
            <p:spPr bwMode="auto">
              <a:xfrm>
                <a:off x="5219701" y="1554163"/>
                <a:ext cx="12700" cy="22225"/>
              </a:xfrm>
              <a:prstGeom prst="rect">
                <a:avLst/>
              </a:prstGeom>
              <a:grpFill/>
              <a:ln w="9525">
                <a:noFill/>
                <a:miter lim="800000"/>
                <a:headEnd/>
                <a:tailEnd/>
              </a:ln>
            </p:spPr>
            <p:txBody>
              <a:bodyPr anchor="ctr"/>
              <a:lstStyle/>
              <a:p>
                <a:pPr algn="ctr"/>
                <a:endParaRPr/>
              </a:p>
            </p:txBody>
          </p:sp>
          <p:sp>
            <p:nvSpPr>
              <p:cNvPr id="67" name="ïşḻïďê-Rectangle 44"/>
              <p:cNvSpPr>
                <a:spLocks/>
              </p:cNvSpPr>
              <p:nvPr/>
            </p:nvSpPr>
            <p:spPr bwMode="auto">
              <a:xfrm>
                <a:off x="5160963" y="1554163"/>
                <a:ext cx="12700" cy="22225"/>
              </a:xfrm>
              <a:prstGeom prst="rect">
                <a:avLst/>
              </a:prstGeom>
              <a:grpFill/>
              <a:ln w="9525">
                <a:noFill/>
                <a:miter lim="800000"/>
                <a:headEnd/>
                <a:tailEnd/>
              </a:ln>
            </p:spPr>
            <p:txBody>
              <a:bodyPr anchor="ctr"/>
              <a:lstStyle/>
              <a:p>
                <a:pPr algn="ctr"/>
                <a:endParaRPr/>
              </a:p>
            </p:txBody>
          </p:sp>
          <p:sp>
            <p:nvSpPr>
              <p:cNvPr id="68" name="ïşḻïďê-Rectangle 45"/>
              <p:cNvSpPr>
                <a:spLocks/>
              </p:cNvSpPr>
              <p:nvPr/>
            </p:nvSpPr>
            <p:spPr bwMode="auto">
              <a:xfrm>
                <a:off x="5160963" y="1554163"/>
                <a:ext cx="12700" cy="22225"/>
              </a:xfrm>
              <a:prstGeom prst="rect">
                <a:avLst/>
              </a:prstGeom>
              <a:grpFill/>
              <a:ln w="9525">
                <a:noFill/>
                <a:miter lim="800000"/>
                <a:headEnd/>
                <a:tailEnd/>
              </a:ln>
            </p:spPr>
            <p:txBody>
              <a:bodyPr anchor="ctr"/>
              <a:lstStyle/>
              <a:p>
                <a:pPr algn="ctr"/>
                <a:endParaRPr/>
              </a:p>
            </p:txBody>
          </p:sp>
          <p:sp>
            <p:nvSpPr>
              <p:cNvPr id="69" name="ïşḻïďê-Freeform: Shape 46"/>
              <p:cNvSpPr>
                <a:spLocks/>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close/>
                  </a:path>
                </a:pathLst>
              </a:custGeom>
              <a:grpFill/>
              <a:ln w="9525">
                <a:noFill/>
                <a:round/>
                <a:headEnd/>
                <a:tailEnd/>
              </a:ln>
            </p:spPr>
            <p:txBody>
              <a:bodyPr anchor="ctr"/>
              <a:lstStyle/>
              <a:p>
                <a:pPr algn="ctr"/>
                <a:endParaRPr/>
              </a:p>
            </p:txBody>
          </p:sp>
          <p:sp>
            <p:nvSpPr>
              <p:cNvPr id="70" name="ïşḻïďê-Freeform: Shape 47"/>
              <p:cNvSpPr>
                <a:spLocks/>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path>
                </a:pathLst>
              </a:custGeom>
              <a:grpFill/>
              <a:ln w="9525">
                <a:noFill/>
                <a:round/>
                <a:headEnd/>
                <a:tailEnd/>
              </a:ln>
            </p:spPr>
            <p:txBody>
              <a:bodyPr anchor="ctr"/>
              <a:lstStyle/>
              <a:p>
                <a:pPr algn="ctr"/>
                <a:endParaRPr/>
              </a:p>
            </p:txBody>
          </p:sp>
        </p:grpSp>
        <p:sp>
          <p:nvSpPr>
            <p:cNvPr id="14" name="ïşḻïďê-Freeform: Shape 12"/>
            <p:cNvSpPr>
              <a:spLocks/>
            </p:cNvSpPr>
            <p:nvPr/>
          </p:nvSpPr>
          <p:spPr bwMode="auto">
            <a:xfrm>
              <a:off x="5375487" y="4124515"/>
              <a:ext cx="463551" cy="433917"/>
            </a:xfrm>
            <a:custGeom>
              <a:avLst/>
              <a:gdLst/>
              <a:ahLst/>
              <a:cxnLst>
                <a:cxn ang="0">
                  <a:pos x="87" y="43"/>
                </a:cxn>
                <a:cxn ang="0">
                  <a:pos x="75" y="28"/>
                </a:cxn>
                <a:cxn ang="0">
                  <a:pos x="60" y="14"/>
                </a:cxn>
                <a:cxn ang="0">
                  <a:pos x="41" y="19"/>
                </a:cxn>
                <a:cxn ang="0">
                  <a:pos x="23" y="26"/>
                </a:cxn>
                <a:cxn ang="0">
                  <a:pos x="6" y="36"/>
                </a:cxn>
                <a:cxn ang="0">
                  <a:pos x="6" y="56"/>
                </a:cxn>
                <a:cxn ang="0">
                  <a:pos x="8" y="76"/>
                </a:cxn>
                <a:cxn ang="0">
                  <a:pos x="14" y="95"/>
                </a:cxn>
                <a:cxn ang="0">
                  <a:pos x="33" y="100"/>
                </a:cxn>
                <a:cxn ang="0">
                  <a:pos x="52" y="103"/>
                </a:cxn>
                <a:cxn ang="0">
                  <a:pos x="72" y="102"/>
                </a:cxn>
                <a:cxn ang="0">
                  <a:pos x="82" y="85"/>
                </a:cxn>
                <a:cxn ang="0">
                  <a:pos x="90" y="67"/>
                </a:cxn>
                <a:cxn ang="0">
                  <a:pos x="53" y="99"/>
                </a:cxn>
                <a:cxn ang="0">
                  <a:pos x="40" y="74"/>
                </a:cxn>
                <a:cxn ang="0">
                  <a:pos x="12" y="76"/>
                </a:cxn>
                <a:cxn ang="0">
                  <a:pos x="40" y="47"/>
                </a:cxn>
                <a:cxn ang="0">
                  <a:pos x="53" y="22"/>
                </a:cxn>
                <a:cxn ang="0">
                  <a:pos x="43" y="71"/>
                </a:cxn>
                <a:cxn ang="0">
                  <a:pos x="37" y="60"/>
                </a:cxn>
                <a:cxn ang="0">
                  <a:pos x="55" y="48"/>
                </a:cxn>
                <a:cxn ang="0">
                  <a:pos x="54" y="70"/>
                </a:cxn>
                <a:cxn ang="0">
                  <a:pos x="84" y="76"/>
                </a:cxn>
                <a:cxn ang="0">
                  <a:pos x="48" y="49"/>
                </a:cxn>
                <a:cxn ang="0">
                  <a:pos x="48" y="67"/>
                </a:cxn>
                <a:cxn ang="0">
                  <a:pos x="113" y="12"/>
                </a:cxn>
                <a:cxn ang="0">
                  <a:pos x="111" y="5"/>
                </a:cxn>
                <a:cxn ang="0">
                  <a:pos x="104" y="3"/>
                </a:cxn>
                <a:cxn ang="0">
                  <a:pos x="97" y="2"/>
                </a:cxn>
                <a:cxn ang="0">
                  <a:pos x="90" y="2"/>
                </a:cxn>
                <a:cxn ang="0">
                  <a:pos x="86" y="8"/>
                </a:cxn>
                <a:cxn ang="0">
                  <a:pos x="84" y="15"/>
                </a:cxn>
                <a:cxn ang="0">
                  <a:pos x="82" y="22"/>
                </a:cxn>
                <a:cxn ang="0">
                  <a:pos x="87" y="27"/>
                </a:cxn>
                <a:cxn ang="0">
                  <a:pos x="93" y="32"/>
                </a:cxn>
                <a:cxn ang="0">
                  <a:pos x="99" y="35"/>
                </a:cxn>
                <a:cxn ang="0">
                  <a:pos x="105" y="32"/>
                </a:cxn>
                <a:cxn ang="0">
                  <a:pos x="111" y="27"/>
                </a:cxn>
                <a:cxn ang="0">
                  <a:pos x="116" y="22"/>
                </a:cxn>
                <a:cxn ang="0">
                  <a:pos x="101" y="32"/>
                </a:cxn>
                <a:cxn ang="0">
                  <a:pos x="96" y="22"/>
                </a:cxn>
                <a:cxn ang="0">
                  <a:pos x="93" y="18"/>
                </a:cxn>
                <a:cxn ang="0">
                  <a:pos x="96" y="13"/>
                </a:cxn>
                <a:cxn ang="0">
                  <a:pos x="101" y="3"/>
                </a:cxn>
                <a:cxn ang="0">
                  <a:pos x="97" y="21"/>
                </a:cxn>
                <a:cxn ang="0">
                  <a:pos x="95" y="17"/>
                </a:cxn>
                <a:cxn ang="0">
                  <a:pos x="102" y="13"/>
                </a:cxn>
                <a:cxn ang="0">
                  <a:pos x="101" y="21"/>
                </a:cxn>
                <a:cxn ang="0">
                  <a:pos x="112" y="23"/>
                </a:cxn>
                <a:cxn ang="0">
                  <a:pos x="99" y="13"/>
                </a:cxn>
                <a:cxn ang="0">
                  <a:pos x="99" y="20"/>
                </a:cxn>
              </a:cxnLst>
              <a:rect l="0" t="0" r="r" b="b"/>
              <a:pathLst>
                <a:path w="117" h="109">
                  <a:moveTo>
                    <a:pt x="90" y="56"/>
                  </a:moveTo>
                  <a:cubicBezTo>
                    <a:pt x="90" y="55"/>
                    <a:pt x="90" y="55"/>
                    <a:pt x="90" y="54"/>
                  </a:cubicBezTo>
                  <a:cubicBezTo>
                    <a:pt x="92" y="53"/>
                    <a:pt x="95" y="49"/>
                    <a:pt x="95" y="48"/>
                  </a:cubicBezTo>
                  <a:cubicBezTo>
                    <a:pt x="94" y="47"/>
                    <a:pt x="90" y="45"/>
                    <a:pt x="88" y="46"/>
                  </a:cubicBezTo>
                  <a:cubicBezTo>
                    <a:pt x="87" y="45"/>
                    <a:pt x="87" y="44"/>
                    <a:pt x="87" y="43"/>
                  </a:cubicBezTo>
                  <a:cubicBezTo>
                    <a:pt x="88" y="42"/>
                    <a:pt x="90" y="37"/>
                    <a:pt x="90" y="36"/>
                  </a:cubicBezTo>
                  <a:cubicBezTo>
                    <a:pt x="89" y="35"/>
                    <a:pt x="84" y="35"/>
                    <a:pt x="82" y="36"/>
                  </a:cubicBezTo>
                  <a:cubicBezTo>
                    <a:pt x="82" y="35"/>
                    <a:pt x="81" y="34"/>
                    <a:pt x="81" y="34"/>
                  </a:cubicBezTo>
                  <a:cubicBezTo>
                    <a:pt x="82" y="32"/>
                    <a:pt x="83" y="27"/>
                    <a:pt x="82" y="26"/>
                  </a:cubicBezTo>
                  <a:cubicBezTo>
                    <a:pt x="81" y="26"/>
                    <a:pt x="76" y="26"/>
                    <a:pt x="75" y="28"/>
                  </a:cubicBezTo>
                  <a:cubicBezTo>
                    <a:pt x="74" y="27"/>
                    <a:pt x="73" y="27"/>
                    <a:pt x="73" y="26"/>
                  </a:cubicBezTo>
                  <a:cubicBezTo>
                    <a:pt x="74" y="24"/>
                    <a:pt x="73" y="19"/>
                    <a:pt x="72" y="19"/>
                  </a:cubicBezTo>
                  <a:cubicBezTo>
                    <a:pt x="71" y="18"/>
                    <a:pt x="67" y="20"/>
                    <a:pt x="65" y="22"/>
                  </a:cubicBezTo>
                  <a:cubicBezTo>
                    <a:pt x="65" y="22"/>
                    <a:pt x="64" y="21"/>
                    <a:pt x="63" y="21"/>
                  </a:cubicBezTo>
                  <a:cubicBezTo>
                    <a:pt x="63" y="19"/>
                    <a:pt x="61" y="14"/>
                    <a:pt x="60" y="14"/>
                  </a:cubicBezTo>
                  <a:cubicBezTo>
                    <a:pt x="59" y="14"/>
                    <a:pt x="55" y="17"/>
                    <a:pt x="55" y="19"/>
                  </a:cubicBezTo>
                  <a:cubicBezTo>
                    <a:pt x="54" y="19"/>
                    <a:pt x="53" y="18"/>
                    <a:pt x="52" y="18"/>
                  </a:cubicBezTo>
                  <a:cubicBezTo>
                    <a:pt x="52" y="16"/>
                    <a:pt x="49" y="12"/>
                    <a:pt x="48" y="12"/>
                  </a:cubicBezTo>
                  <a:cubicBezTo>
                    <a:pt x="47" y="12"/>
                    <a:pt x="44" y="16"/>
                    <a:pt x="44" y="18"/>
                  </a:cubicBezTo>
                  <a:cubicBezTo>
                    <a:pt x="43" y="18"/>
                    <a:pt x="42" y="19"/>
                    <a:pt x="41" y="19"/>
                  </a:cubicBezTo>
                  <a:cubicBezTo>
                    <a:pt x="40" y="17"/>
                    <a:pt x="37" y="14"/>
                    <a:pt x="35" y="14"/>
                  </a:cubicBezTo>
                  <a:cubicBezTo>
                    <a:pt x="34" y="14"/>
                    <a:pt x="32" y="19"/>
                    <a:pt x="33" y="21"/>
                  </a:cubicBezTo>
                  <a:cubicBezTo>
                    <a:pt x="32" y="21"/>
                    <a:pt x="31" y="22"/>
                    <a:pt x="31" y="22"/>
                  </a:cubicBezTo>
                  <a:cubicBezTo>
                    <a:pt x="29" y="20"/>
                    <a:pt x="25" y="18"/>
                    <a:pt x="24" y="19"/>
                  </a:cubicBezTo>
                  <a:cubicBezTo>
                    <a:pt x="23" y="19"/>
                    <a:pt x="22" y="24"/>
                    <a:pt x="23" y="26"/>
                  </a:cubicBezTo>
                  <a:cubicBezTo>
                    <a:pt x="22" y="27"/>
                    <a:pt x="22" y="27"/>
                    <a:pt x="21" y="28"/>
                  </a:cubicBezTo>
                  <a:cubicBezTo>
                    <a:pt x="19" y="26"/>
                    <a:pt x="15" y="26"/>
                    <a:pt x="14" y="26"/>
                  </a:cubicBezTo>
                  <a:cubicBezTo>
                    <a:pt x="13" y="27"/>
                    <a:pt x="14" y="32"/>
                    <a:pt x="15" y="34"/>
                  </a:cubicBezTo>
                  <a:cubicBezTo>
                    <a:pt x="15" y="34"/>
                    <a:pt x="14" y="35"/>
                    <a:pt x="14" y="36"/>
                  </a:cubicBezTo>
                  <a:cubicBezTo>
                    <a:pt x="12" y="35"/>
                    <a:pt x="7" y="35"/>
                    <a:pt x="6" y="36"/>
                  </a:cubicBezTo>
                  <a:cubicBezTo>
                    <a:pt x="6" y="37"/>
                    <a:pt x="7" y="42"/>
                    <a:pt x="9" y="43"/>
                  </a:cubicBezTo>
                  <a:cubicBezTo>
                    <a:pt x="9" y="44"/>
                    <a:pt x="9" y="45"/>
                    <a:pt x="8" y="46"/>
                  </a:cubicBezTo>
                  <a:cubicBezTo>
                    <a:pt x="6" y="45"/>
                    <a:pt x="2" y="47"/>
                    <a:pt x="1" y="48"/>
                  </a:cubicBezTo>
                  <a:cubicBezTo>
                    <a:pt x="1" y="49"/>
                    <a:pt x="4" y="53"/>
                    <a:pt x="6" y="54"/>
                  </a:cubicBezTo>
                  <a:cubicBezTo>
                    <a:pt x="6" y="55"/>
                    <a:pt x="6" y="55"/>
                    <a:pt x="6" y="56"/>
                  </a:cubicBezTo>
                  <a:cubicBezTo>
                    <a:pt x="4" y="56"/>
                    <a:pt x="0" y="59"/>
                    <a:pt x="0" y="61"/>
                  </a:cubicBezTo>
                  <a:cubicBezTo>
                    <a:pt x="0" y="62"/>
                    <a:pt x="4" y="65"/>
                    <a:pt x="6" y="65"/>
                  </a:cubicBezTo>
                  <a:cubicBezTo>
                    <a:pt x="6" y="66"/>
                    <a:pt x="6" y="67"/>
                    <a:pt x="6" y="67"/>
                  </a:cubicBezTo>
                  <a:cubicBezTo>
                    <a:pt x="4" y="68"/>
                    <a:pt x="1" y="72"/>
                    <a:pt x="1" y="73"/>
                  </a:cubicBezTo>
                  <a:cubicBezTo>
                    <a:pt x="2" y="74"/>
                    <a:pt x="6" y="76"/>
                    <a:pt x="8" y="76"/>
                  </a:cubicBezTo>
                  <a:cubicBezTo>
                    <a:pt x="9" y="76"/>
                    <a:pt x="9" y="77"/>
                    <a:pt x="9" y="78"/>
                  </a:cubicBezTo>
                  <a:cubicBezTo>
                    <a:pt x="7" y="79"/>
                    <a:pt x="6" y="84"/>
                    <a:pt x="6" y="85"/>
                  </a:cubicBezTo>
                  <a:cubicBezTo>
                    <a:pt x="7" y="86"/>
                    <a:pt x="12" y="86"/>
                    <a:pt x="14" y="85"/>
                  </a:cubicBezTo>
                  <a:cubicBezTo>
                    <a:pt x="14" y="86"/>
                    <a:pt x="15" y="87"/>
                    <a:pt x="15" y="87"/>
                  </a:cubicBezTo>
                  <a:cubicBezTo>
                    <a:pt x="14" y="89"/>
                    <a:pt x="13" y="94"/>
                    <a:pt x="14" y="95"/>
                  </a:cubicBezTo>
                  <a:cubicBezTo>
                    <a:pt x="15" y="96"/>
                    <a:pt x="20" y="95"/>
                    <a:pt x="21" y="93"/>
                  </a:cubicBezTo>
                  <a:cubicBezTo>
                    <a:pt x="22" y="94"/>
                    <a:pt x="22" y="95"/>
                    <a:pt x="23" y="95"/>
                  </a:cubicBezTo>
                  <a:cubicBezTo>
                    <a:pt x="22" y="97"/>
                    <a:pt x="23" y="102"/>
                    <a:pt x="24" y="102"/>
                  </a:cubicBezTo>
                  <a:cubicBezTo>
                    <a:pt x="25" y="103"/>
                    <a:pt x="29" y="101"/>
                    <a:pt x="31" y="99"/>
                  </a:cubicBezTo>
                  <a:cubicBezTo>
                    <a:pt x="31" y="100"/>
                    <a:pt x="32" y="100"/>
                    <a:pt x="33" y="100"/>
                  </a:cubicBezTo>
                  <a:cubicBezTo>
                    <a:pt x="32" y="102"/>
                    <a:pt x="34" y="107"/>
                    <a:pt x="35" y="107"/>
                  </a:cubicBezTo>
                  <a:cubicBezTo>
                    <a:pt x="37" y="108"/>
                    <a:pt x="40" y="105"/>
                    <a:pt x="41" y="102"/>
                  </a:cubicBezTo>
                  <a:cubicBezTo>
                    <a:pt x="42" y="103"/>
                    <a:pt x="43" y="103"/>
                    <a:pt x="44" y="103"/>
                  </a:cubicBezTo>
                  <a:cubicBezTo>
                    <a:pt x="44" y="105"/>
                    <a:pt x="47" y="109"/>
                    <a:pt x="48" y="109"/>
                  </a:cubicBezTo>
                  <a:cubicBezTo>
                    <a:pt x="49" y="109"/>
                    <a:pt x="52" y="105"/>
                    <a:pt x="52" y="103"/>
                  </a:cubicBezTo>
                  <a:cubicBezTo>
                    <a:pt x="53" y="103"/>
                    <a:pt x="54" y="103"/>
                    <a:pt x="55" y="103"/>
                  </a:cubicBezTo>
                  <a:cubicBezTo>
                    <a:pt x="55" y="105"/>
                    <a:pt x="59" y="108"/>
                    <a:pt x="60" y="107"/>
                  </a:cubicBezTo>
                  <a:cubicBezTo>
                    <a:pt x="61" y="107"/>
                    <a:pt x="63" y="102"/>
                    <a:pt x="63" y="100"/>
                  </a:cubicBezTo>
                  <a:cubicBezTo>
                    <a:pt x="64" y="100"/>
                    <a:pt x="65" y="100"/>
                    <a:pt x="65" y="99"/>
                  </a:cubicBezTo>
                  <a:cubicBezTo>
                    <a:pt x="67" y="101"/>
                    <a:pt x="71" y="103"/>
                    <a:pt x="72" y="102"/>
                  </a:cubicBezTo>
                  <a:cubicBezTo>
                    <a:pt x="73" y="102"/>
                    <a:pt x="74" y="97"/>
                    <a:pt x="73" y="95"/>
                  </a:cubicBezTo>
                  <a:cubicBezTo>
                    <a:pt x="73" y="95"/>
                    <a:pt x="74" y="94"/>
                    <a:pt x="75" y="93"/>
                  </a:cubicBezTo>
                  <a:cubicBezTo>
                    <a:pt x="76" y="95"/>
                    <a:pt x="81" y="96"/>
                    <a:pt x="82" y="95"/>
                  </a:cubicBezTo>
                  <a:cubicBezTo>
                    <a:pt x="83" y="94"/>
                    <a:pt x="82" y="89"/>
                    <a:pt x="81" y="87"/>
                  </a:cubicBezTo>
                  <a:cubicBezTo>
                    <a:pt x="81" y="87"/>
                    <a:pt x="82" y="86"/>
                    <a:pt x="82" y="85"/>
                  </a:cubicBezTo>
                  <a:cubicBezTo>
                    <a:pt x="84" y="86"/>
                    <a:pt x="89" y="86"/>
                    <a:pt x="90" y="85"/>
                  </a:cubicBezTo>
                  <a:cubicBezTo>
                    <a:pt x="90" y="84"/>
                    <a:pt x="88" y="79"/>
                    <a:pt x="87" y="78"/>
                  </a:cubicBezTo>
                  <a:cubicBezTo>
                    <a:pt x="87" y="77"/>
                    <a:pt x="87" y="76"/>
                    <a:pt x="88" y="76"/>
                  </a:cubicBezTo>
                  <a:cubicBezTo>
                    <a:pt x="90" y="76"/>
                    <a:pt x="94" y="74"/>
                    <a:pt x="95" y="73"/>
                  </a:cubicBezTo>
                  <a:cubicBezTo>
                    <a:pt x="95" y="72"/>
                    <a:pt x="92" y="68"/>
                    <a:pt x="90" y="67"/>
                  </a:cubicBezTo>
                  <a:cubicBezTo>
                    <a:pt x="90" y="67"/>
                    <a:pt x="90" y="66"/>
                    <a:pt x="90" y="65"/>
                  </a:cubicBezTo>
                  <a:cubicBezTo>
                    <a:pt x="92" y="65"/>
                    <a:pt x="96" y="62"/>
                    <a:pt x="96" y="61"/>
                  </a:cubicBezTo>
                  <a:cubicBezTo>
                    <a:pt x="96" y="59"/>
                    <a:pt x="92" y="56"/>
                    <a:pt x="90" y="56"/>
                  </a:cubicBezTo>
                  <a:close/>
                  <a:moveTo>
                    <a:pt x="58" y="98"/>
                  </a:moveTo>
                  <a:cubicBezTo>
                    <a:pt x="56" y="99"/>
                    <a:pt x="55" y="99"/>
                    <a:pt x="53" y="99"/>
                  </a:cubicBezTo>
                  <a:cubicBezTo>
                    <a:pt x="54" y="91"/>
                    <a:pt x="59" y="80"/>
                    <a:pt x="56" y="74"/>
                  </a:cubicBezTo>
                  <a:cubicBezTo>
                    <a:pt x="60" y="80"/>
                    <a:pt x="71" y="81"/>
                    <a:pt x="79" y="84"/>
                  </a:cubicBezTo>
                  <a:cubicBezTo>
                    <a:pt x="74" y="91"/>
                    <a:pt x="67" y="96"/>
                    <a:pt x="58" y="98"/>
                  </a:cubicBezTo>
                  <a:close/>
                  <a:moveTo>
                    <a:pt x="17" y="84"/>
                  </a:moveTo>
                  <a:cubicBezTo>
                    <a:pt x="24" y="81"/>
                    <a:pt x="36" y="80"/>
                    <a:pt x="40" y="74"/>
                  </a:cubicBezTo>
                  <a:cubicBezTo>
                    <a:pt x="37" y="80"/>
                    <a:pt x="42" y="91"/>
                    <a:pt x="43" y="99"/>
                  </a:cubicBezTo>
                  <a:cubicBezTo>
                    <a:pt x="33" y="98"/>
                    <a:pt x="23" y="93"/>
                    <a:pt x="17" y="84"/>
                  </a:cubicBezTo>
                  <a:close/>
                  <a:moveTo>
                    <a:pt x="12" y="45"/>
                  </a:moveTo>
                  <a:cubicBezTo>
                    <a:pt x="19" y="50"/>
                    <a:pt x="26" y="60"/>
                    <a:pt x="32" y="61"/>
                  </a:cubicBezTo>
                  <a:cubicBezTo>
                    <a:pt x="26" y="61"/>
                    <a:pt x="19" y="71"/>
                    <a:pt x="12" y="76"/>
                  </a:cubicBezTo>
                  <a:cubicBezTo>
                    <a:pt x="11" y="74"/>
                    <a:pt x="11" y="72"/>
                    <a:pt x="10" y="71"/>
                  </a:cubicBezTo>
                  <a:cubicBezTo>
                    <a:pt x="8" y="62"/>
                    <a:pt x="9" y="53"/>
                    <a:pt x="12" y="45"/>
                  </a:cubicBezTo>
                  <a:close/>
                  <a:moveTo>
                    <a:pt x="38" y="23"/>
                  </a:moveTo>
                  <a:cubicBezTo>
                    <a:pt x="40" y="22"/>
                    <a:pt x="41" y="22"/>
                    <a:pt x="43" y="22"/>
                  </a:cubicBezTo>
                  <a:cubicBezTo>
                    <a:pt x="42" y="30"/>
                    <a:pt x="37" y="41"/>
                    <a:pt x="40" y="47"/>
                  </a:cubicBezTo>
                  <a:cubicBezTo>
                    <a:pt x="36" y="41"/>
                    <a:pt x="24" y="40"/>
                    <a:pt x="17" y="37"/>
                  </a:cubicBezTo>
                  <a:cubicBezTo>
                    <a:pt x="22" y="30"/>
                    <a:pt x="29" y="25"/>
                    <a:pt x="38" y="23"/>
                  </a:cubicBezTo>
                  <a:close/>
                  <a:moveTo>
                    <a:pt x="79" y="37"/>
                  </a:moveTo>
                  <a:cubicBezTo>
                    <a:pt x="71" y="40"/>
                    <a:pt x="60" y="41"/>
                    <a:pt x="56" y="47"/>
                  </a:cubicBezTo>
                  <a:cubicBezTo>
                    <a:pt x="59" y="41"/>
                    <a:pt x="54" y="30"/>
                    <a:pt x="53" y="22"/>
                  </a:cubicBezTo>
                  <a:cubicBezTo>
                    <a:pt x="63" y="23"/>
                    <a:pt x="73" y="29"/>
                    <a:pt x="79" y="37"/>
                  </a:cubicBezTo>
                  <a:close/>
                  <a:moveTo>
                    <a:pt x="54" y="70"/>
                  </a:moveTo>
                  <a:cubicBezTo>
                    <a:pt x="54" y="71"/>
                    <a:pt x="55" y="72"/>
                    <a:pt x="55" y="73"/>
                  </a:cubicBezTo>
                  <a:cubicBezTo>
                    <a:pt x="55" y="72"/>
                    <a:pt x="54" y="71"/>
                    <a:pt x="53" y="71"/>
                  </a:cubicBezTo>
                  <a:cubicBezTo>
                    <a:pt x="51" y="74"/>
                    <a:pt x="45" y="74"/>
                    <a:pt x="43" y="71"/>
                  </a:cubicBezTo>
                  <a:cubicBezTo>
                    <a:pt x="42" y="71"/>
                    <a:pt x="41" y="72"/>
                    <a:pt x="41" y="73"/>
                  </a:cubicBezTo>
                  <a:cubicBezTo>
                    <a:pt x="41" y="72"/>
                    <a:pt x="41" y="71"/>
                    <a:pt x="42" y="70"/>
                  </a:cubicBezTo>
                  <a:cubicBezTo>
                    <a:pt x="37" y="70"/>
                    <a:pt x="35" y="65"/>
                    <a:pt x="37" y="62"/>
                  </a:cubicBezTo>
                  <a:cubicBezTo>
                    <a:pt x="36" y="61"/>
                    <a:pt x="35" y="61"/>
                    <a:pt x="34" y="61"/>
                  </a:cubicBezTo>
                  <a:cubicBezTo>
                    <a:pt x="35" y="61"/>
                    <a:pt x="36" y="60"/>
                    <a:pt x="37" y="60"/>
                  </a:cubicBezTo>
                  <a:cubicBezTo>
                    <a:pt x="35" y="56"/>
                    <a:pt x="37" y="51"/>
                    <a:pt x="42" y="51"/>
                  </a:cubicBezTo>
                  <a:cubicBezTo>
                    <a:pt x="41" y="50"/>
                    <a:pt x="41" y="49"/>
                    <a:pt x="41" y="48"/>
                  </a:cubicBezTo>
                  <a:cubicBezTo>
                    <a:pt x="41" y="49"/>
                    <a:pt x="42" y="50"/>
                    <a:pt x="43" y="50"/>
                  </a:cubicBezTo>
                  <a:cubicBezTo>
                    <a:pt x="45" y="47"/>
                    <a:pt x="51" y="47"/>
                    <a:pt x="53" y="50"/>
                  </a:cubicBezTo>
                  <a:cubicBezTo>
                    <a:pt x="54" y="50"/>
                    <a:pt x="55" y="49"/>
                    <a:pt x="55" y="48"/>
                  </a:cubicBezTo>
                  <a:cubicBezTo>
                    <a:pt x="55" y="49"/>
                    <a:pt x="54" y="50"/>
                    <a:pt x="54" y="51"/>
                  </a:cubicBezTo>
                  <a:cubicBezTo>
                    <a:pt x="59" y="51"/>
                    <a:pt x="61" y="56"/>
                    <a:pt x="59" y="60"/>
                  </a:cubicBezTo>
                  <a:cubicBezTo>
                    <a:pt x="60" y="60"/>
                    <a:pt x="61" y="61"/>
                    <a:pt x="62" y="61"/>
                  </a:cubicBezTo>
                  <a:cubicBezTo>
                    <a:pt x="61" y="61"/>
                    <a:pt x="60" y="61"/>
                    <a:pt x="59" y="62"/>
                  </a:cubicBezTo>
                  <a:cubicBezTo>
                    <a:pt x="61" y="65"/>
                    <a:pt x="59" y="70"/>
                    <a:pt x="54" y="70"/>
                  </a:cubicBezTo>
                  <a:close/>
                  <a:moveTo>
                    <a:pt x="84" y="76"/>
                  </a:moveTo>
                  <a:cubicBezTo>
                    <a:pt x="77" y="71"/>
                    <a:pt x="70" y="61"/>
                    <a:pt x="63" y="61"/>
                  </a:cubicBezTo>
                  <a:cubicBezTo>
                    <a:pt x="70" y="60"/>
                    <a:pt x="77" y="50"/>
                    <a:pt x="84" y="45"/>
                  </a:cubicBezTo>
                  <a:cubicBezTo>
                    <a:pt x="85" y="47"/>
                    <a:pt x="85" y="49"/>
                    <a:pt x="86" y="50"/>
                  </a:cubicBezTo>
                  <a:cubicBezTo>
                    <a:pt x="88" y="59"/>
                    <a:pt x="87" y="68"/>
                    <a:pt x="84" y="76"/>
                  </a:cubicBezTo>
                  <a:close/>
                  <a:moveTo>
                    <a:pt x="48" y="49"/>
                  </a:moveTo>
                  <a:cubicBezTo>
                    <a:pt x="42" y="49"/>
                    <a:pt x="37" y="54"/>
                    <a:pt x="37" y="61"/>
                  </a:cubicBezTo>
                  <a:cubicBezTo>
                    <a:pt x="37" y="67"/>
                    <a:pt x="42" y="72"/>
                    <a:pt x="48" y="72"/>
                  </a:cubicBezTo>
                  <a:cubicBezTo>
                    <a:pt x="54" y="72"/>
                    <a:pt x="59" y="67"/>
                    <a:pt x="59" y="61"/>
                  </a:cubicBezTo>
                  <a:cubicBezTo>
                    <a:pt x="59" y="54"/>
                    <a:pt x="54" y="49"/>
                    <a:pt x="48" y="49"/>
                  </a:cubicBezTo>
                  <a:close/>
                  <a:moveTo>
                    <a:pt x="48" y="67"/>
                  </a:moveTo>
                  <a:cubicBezTo>
                    <a:pt x="44" y="67"/>
                    <a:pt x="42" y="64"/>
                    <a:pt x="42" y="61"/>
                  </a:cubicBezTo>
                  <a:cubicBezTo>
                    <a:pt x="42" y="57"/>
                    <a:pt x="44" y="54"/>
                    <a:pt x="48" y="54"/>
                  </a:cubicBezTo>
                  <a:cubicBezTo>
                    <a:pt x="51" y="54"/>
                    <a:pt x="54" y="57"/>
                    <a:pt x="54" y="61"/>
                  </a:cubicBezTo>
                  <a:cubicBezTo>
                    <a:pt x="54" y="64"/>
                    <a:pt x="51" y="67"/>
                    <a:pt x="48" y="67"/>
                  </a:cubicBezTo>
                  <a:close/>
                  <a:moveTo>
                    <a:pt x="117" y="18"/>
                  </a:moveTo>
                  <a:cubicBezTo>
                    <a:pt x="117" y="17"/>
                    <a:pt x="115" y="16"/>
                    <a:pt x="114" y="16"/>
                  </a:cubicBezTo>
                  <a:cubicBezTo>
                    <a:pt x="114" y="16"/>
                    <a:pt x="114" y="15"/>
                    <a:pt x="114" y="15"/>
                  </a:cubicBezTo>
                  <a:cubicBezTo>
                    <a:pt x="115" y="15"/>
                    <a:pt x="116" y="13"/>
                    <a:pt x="116" y="13"/>
                  </a:cubicBezTo>
                  <a:cubicBezTo>
                    <a:pt x="116" y="13"/>
                    <a:pt x="114" y="12"/>
                    <a:pt x="113" y="12"/>
                  </a:cubicBezTo>
                  <a:cubicBezTo>
                    <a:pt x="113" y="12"/>
                    <a:pt x="113" y="11"/>
                    <a:pt x="113" y="11"/>
                  </a:cubicBezTo>
                  <a:cubicBezTo>
                    <a:pt x="114" y="11"/>
                    <a:pt x="114" y="9"/>
                    <a:pt x="114" y="9"/>
                  </a:cubicBezTo>
                  <a:cubicBezTo>
                    <a:pt x="114" y="8"/>
                    <a:pt x="112" y="8"/>
                    <a:pt x="112" y="8"/>
                  </a:cubicBezTo>
                  <a:cubicBezTo>
                    <a:pt x="111" y="8"/>
                    <a:pt x="111" y="8"/>
                    <a:pt x="111" y="8"/>
                  </a:cubicBezTo>
                  <a:cubicBezTo>
                    <a:pt x="111" y="7"/>
                    <a:pt x="112" y="5"/>
                    <a:pt x="111" y="5"/>
                  </a:cubicBezTo>
                  <a:cubicBezTo>
                    <a:pt x="111" y="5"/>
                    <a:pt x="109" y="5"/>
                    <a:pt x="109" y="6"/>
                  </a:cubicBezTo>
                  <a:cubicBezTo>
                    <a:pt x="108" y="5"/>
                    <a:pt x="108" y="5"/>
                    <a:pt x="108" y="5"/>
                  </a:cubicBezTo>
                  <a:cubicBezTo>
                    <a:pt x="108" y="4"/>
                    <a:pt x="108" y="2"/>
                    <a:pt x="108" y="2"/>
                  </a:cubicBezTo>
                  <a:cubicBezTo>
                    <a:pt x="107" y="2"/>
                    <a:pt x="106" y="3"/>
                    <a:pt x="105" y="3"/>
                  </a:cubicBezTo>
                  <a:cubicBezTo>
                    <a:pt x="105" y="3"/>
                    <a:pt x="105" y="3"/>
                    <a:pt x="104" y="3"/>
                  </a:cubicBezTo>
                  <a:cubicBezTo>
                    <a:pt x="105" y="2"/>
                    <a:pt x="104" y="1"/>
                    <a:pt x="103" y="0"/>
                  </a:cubicBezTo>
                  <a:cubicBezTo>
                    <a:pt x="103" y="0"/>
                    <a:pt x="102" y="1"/>
                    <a:pt x="101" y="2"/>
                  </a:cubicBezTo>
                  <a:cubicBezTo>
                    <a:pt x="101" y="2"/>
                    <a:pt x="101" y="2"/>
                    <a:pt x="100" y="2"/>
                  </a:cubicBezTo>
                  <a:cubicBezTo>
                    <a:pt x="100" y="1"/>
                    <a:pt x="99" y="0"/>
                    <a:pt x="99" y="0"/>
                  </a:cubicBezTo>
                  <a:cubicBezTo>
                    <a:pt x="98" y="0"/>
                    <a:pt x="97" y="1"/>
                    <a:pt x="97" y="2"/>
                  </a:cubicBezTo>
                  <a:cubicBezTo>
                    <a:pt x="97" y="2"/>
                    <a:pt x="97" y="2"/>
                    <a:pt x="96" y="2"/>
                  </a:cubicBezTo>
                  <a:cubicBezTo>
                    <a:pt x="96" y="1"/>
                    <a:pt x="95" y="0"/>
                    <a:pt x="94" y="0"/>
                  </a:cubicBezTo>
                  <a:cubicBezTo>
                    <a:pt x="94" y="1"/>
                    <a:pt x="93" y="2"/>
                    <a:pt x="93" y="3"/>
                  </a:cubicBezTo>
                  <a:cubicBezTo>
                    <a:pt x="93" y="3"/>
                    <a:pt x="93" y="3"/>
                    <a:pt x="93" y="3"/>
                  </a:cubicBezTo>
                  <a:cubicBezTo>
                    <a:pt x="92" y="3"/>
                    <a:pt x="90" y="2"/>
                    <a:pt x="90" y="2"/>
                  </a:cubicBezTo>
                  <a:cubicBezTo>
                    <a:pt x="90" y="2"/>
                    <a:pt x="89" y="4"/>
                    <a:pt x="90" y="5"/>
                  </a:cubicBezTo>
                  <a:cubicBezTo>
                    <a:pt x="90" y="5"/>
                    <a:pt x="89" y="5"/>
                    <a:pt x="89" y="6"/>
                  </a:cubicBezTo>
                  <a:cubicBezTo>
                    <a:pt x="88" y="5"/>
                    <a:pt x="87" y="5"/>
                    <a:pt x="86" y="5"/>
                  </a:cubicBezTo>
                  <a:cubicBezTo>
                    <a:pt x="86" y="5"/>
                    <a:pt x="86" y="7"/>
                    <a:pt x="87" y="8"/>
                  </a:cubicBezTo>
                  <a:cubicBezTo>
                    <a:pt x="87" y="8"/>
                    <a:pt x="86" y="8"/>
                    <a:pt x="86" y="8"/>
                  </a:cubicBezTo>
                  <a:cubicBezTo>
                    <a:pt x="86" y="8"/>
                    <a:pt x="84" y="8"/>
                    <a:pt x="84" y="9"/>
                  </a:cubicBezTo>
                  <a:cubicBezTo>
                    <a:pt x="83" y="9"/>
                    <a:pt x="84" y="11"/>
                    <a:pt x="85" y="11"/>
                  </a:cubicBezTo>
                  <a:cubicBezTo>
                    <a:pt x="85" y="11"/>
                    <a:pt x="84" y="12"/>
                    <a:pt x="84" y="12"/>
                  </a:cubicBezTo>
                  <a:cubicBezTo>
                    <a:pt x="84" y="12"/>
                    <a:pt x="82" y="13"/>
                    <a:pt x="82" y="13"/>
                  </a:cubicBezTo>
                  <a:cubicBezTo>
                    <a:pt x="82" y="13"/>
                    <a:pt x="83" y="15"/>
                    <a:pt x="84" y="15"/>
                  </a:cubicBezTo>
                  <a:cubicBezTo>
                    <a:pt x="83" y="15"/>
                    <a:pt x="83" y="16"/>
                    <a:pt x="83" y="16"/>
                  </a:cubicBezTo>
                  <a:cubicBezTo>
                    <a:pt x="83" y="16"/>
                    <a:pt x="81" y="17"/>
                    <a:pt x="81" y="18"/>
                  </a:cubicBezTo>
                  <a:cubicBezTo>
                    <a:pt x="81" y="18"/>
                    <a:pt x="83" y="19"/>
                    <a:pt x="83" y="19"/>
                  </a:cubicBezTo>
                  <a:cubicBezTo>
                    <a:pt x="83" y="19"/>
                    <a:pt x="83" y="20"/>
                    <a:pt x="84" y="20"/>
                  </a:cubicBezTo>
                  <a:cubicBezTo>
                    <a:pt x="83" y="20"/>
                    <a:pt x="82" y="22"/>
                    <a:pt x="82" y="22"/>
                  </a:cubicBezTo>
                  <a:cubicBezTo>
                    <a:pt x="82" y="23"/>
                    <a:pt x="84" y="23"/>
                    <a:pt x="84" y="23"/>
                  </a:cubicBezTo>
                  <a:cubicBezTo>
                    <a:pt x="84" y="23"/>
                    <a:pt x="85" y="24"/>
                    <a:pt x="85" y="24"/>
                  </a:cubicBezTo>
                  <a:cubicBezTo>
                    <a:pt x="84" y="24"/>
                    <a:pt x="83" y="26"/>
                    <a:pt x="84" y="26"/>
                  </a:cubicBezTo>
                  <a:cubicBezTo>
                    <a:pt x="84" y="27"/>
                    <a:pt x="86" y="27"/>
                    <a:pt x="86" y="27"/>
                  </a:cubicBezTo>
                  <a:cubicBezTo>
                    <a:pt x="86" y="27"/>
                    <a:pt x="87" y="27"/>
                    <a:pt x="87" y="27"/>
                  </a:cubicBezTo>
                  <a:cubicBezTo>
                    <a:pt x="86" y="28"/>
                    <a:pt x="86" y="30"/>
                    <a:pt x="86" y="30"/>
                  </a:cubicBezTo>
                  <a:cubicBezTo>
                    <a:pt x="87" y="30"/>
                    <a:pt x="88" y="30"/>
                    <a:pt x="89" y="30"/>
                  </a:cubicBezTo>
                  <a:cubicBezTo>
                    <a:pt x="89" y="30"/>
                    <a:pt x="90" y="30"/>
                    <a:pt x="90" y="30"/>
                  </a:cubicBezTo>
                  <a:cubicBezTo>
                    <a:pt x="89" y="31"/>
                    <a:pt x="90" y="33"/>
                    <a:pt x="90" y="33"/>
                  </a:cubicBezTo>
                  <a:cubicBezTo>
                    <a:pt x="90" y="33"/>
                    <a:pt x="92" y="32"/>
                    <a:pt x="93" y="32"/>
                  </a:cubicBezTo>
                  <a:cubicBezTo>
                    <a:pt x="93" y="32"/>
                    <a:pt x="93" y="32"/>
                    <a:pt x="93" y="32"/>
                  </a:cubicBezTo>
                  <a:cubicBezTo>
                    <a:pt x="93" y="33"/>
                    <a:pt x="94" y="35"/>
                    <a:pt x="94" y="35"/>
                  </a:cubicBezTo>
                  <a:cubicBezTo>
                    <a:pt x="95" y="35"/>
                    <a:pt x="96" y="34"/>
                    <a:pt x="96" y="33"/>
                  </a:cubicBezTo>
                  <a:cubicBezTo>
                    <a:pt x="97" y="33"/>
                    <a:pt x="97" y="33"/>
                    <a:pt x="97" y="33"/>
                  </a:cubicBezTo>
                  <a:cubicBezTo>
                    <a:pt x="97" y="34"/>
                    <a:pt x="98" y="35"/>
                    <a:pt x="99" y="35"/>
                  </a:cubicBezTo>
                  <a:cubicBezTo>
                    <a:pt x="99" y="35"/>
                    <a:pt x="100" y="34"/>
                    <a:pt x="100" y="33"/>
                  </a:cubicBezTo>
                  <a:cubicBezTo>
                    <a:pt x="101" y="33"/>
                    <a:pt x="101" y="33"/>
                    <a:pt x="101" y="33"/>
                  </a:cubicBezTo>
                  <a:cubicBezTo>
                    <a:pt x="102" y="34"/>
                    <a:pt x="103" y="35"/>
                    <a:pt x="103" y="35"/>
                  </a:cubicBezTo>
                  <a:cubicBezTo>
                    <a:pt x="104" y="35"/>
                    <a:pt x="105" y="33"/>
                    <a:pt x="104" y="32"/>
                  </a:cubicBezTo>
                  <a:cubicBezTo>
                    <a:pt x="105" y="32"/>
                    <a:pt x="105" y="32"/>
                    <a:pt x="105" y="32"/>
                  </a:cubicBezTo>
                  <a:cubicBezTo>
                    <a:pt x="106" y="32"/>
                    <a:pt x="107" y="33"/>
                    <a:pt x="108" y="33"/>
                  </a:cubicBezTo>
                  <a:cubicBezTo>
                    <a:pt x="108" y="33"/>
                    <a:pt x="108" y="31"/>
                    <a:pt x="108" y="30"/>
                  </a:cubicBezTo>
                  <a:cubicBezTo>
                    <a:pt x="108" y="30"/>
                    <a:pt x="108" y="30"/>
                    <a:pt x="109" y="30"/>
                  </a:cubicBezTo>
                  <a:cubicBezTo>
                    <a:pt x="109" y="30"/>
                    <a:pt x="111" y="30"/>
                    <a:pt x="111" y="30"/>
                  </a:cubicBezTo>
                  <a:cubicBezTo>
                    <a:pt x="112" y="30"/>
                    <a:pt x="111" y="28"/>
                    <a:pt x="111" y="27"/>
                  </a:cubicBezTo>
                  <a:cubicBezTo>
                    <a:pt x="111" y="27"/>
                    <a:pt x="111" y="27"/>
                    <a:pt x="112" y="27"/>
                  </a:cubicBezTo>
                  <a:cubicBezTo>
                    <a:pt x="112" y="27"/>
                    <a:pt x="114" y="27"/>
                    <a:pt x="114" y="26"/>
                  </a:cubicBezTo>
                  <a:cubicBezTo>
                    <a:pt x="114" y="26"/>
                    <a:pt x="114" y="24"/>
                    <a:pt x="113" y="24"/>
                  </a:cubicBezTo>
                  <a:cubicBezTo>
                    <a:pt x="113" y="24"/>
                    <a:pt x="113" y="23"/>
                    <a:pt x="113" y="23"/>
                  </a:cubicBezTo>
                  <a:cubicBezTo>
                    <a:pt x="114" y="23"/>
                    <a:pt x="116" y="23"/>
                    <a:pt x="116" y="22"/>
                  </a:cubicBezTo>
                  <a:cubicBezTo>
                    <a:pt x="116" y="22"/>
                    <a:pt x="115" y="20"/>
                    <a:pt x="114" y="20"/>
                  </a:cubicBezTo>
                  <a:cubicBezTo>
                    <a:pt x="114" y="20"/>
                    <a:pt x="114" y="19"/>
                    <a:pt x="114" y="19"/>
                  </a:cubicBezTo>
                  <a:cubicBezTo>
                    <a:pt x="115" y="19"/>
                    <a:pt x="117" y="18"/>
                    <a:pt x="117" y="18"/>
                  </a:cubicBezTo>
                  <a:close/>
                  <a:moveTo>
                    <a:pt x="103" y="31"/>
                  </a:moveTo>
                  <a:cubicBezTo>
                    <a:pt x="102" y="32"/>
                    <a:pt x="101" y="32"/>
                    <a:pt x="101" y="32"/>
                  </a:cubicBezTo>
                  <a:cubicBezTo>
                    <a:pt x="101" y="29"/>
                    <a:pt x="103" y="25"/>
                    <a:pt x="102" y="22"/>
                  </a:cubicBezTo>
                  <a:cubicBezTo>
                    <a:pt x="103" y="25"/>
                    <a:pt x="107" y="25"/>
                    <a:pt x="110" y="26"/>
                  </a:cubicBezTo>
                  <a:cubicBezTo>
                    <a:pt x="108" y="29"/>
                    <a:pt x="106" y="31"/>
                    <a:pt x="103" y="31"/>
                  </a:cubicBezTo>
                  <a:close/>
                  <a:moveTo>
                    <a:pt x="87" y="26"/>
                  </a:moveTo>
                  <a:cubicBezTo>
                    <a:pt x="90" y="25"/>
                    <a:pt x="95" y="25"/>
                    <a:pt x="96" y="22"/>
                  </a:cubicBezTo>
                  <a:cubicBezTo>
                    <a:pt x="95" y="25"/>
                    <a:pt x="97" y="29"/>
                    <a:pt x="97" y="32"/>
                  </a:cubicBezTo>
                  <a:cubicBezTo>
                    <a:pt x="93" y="31"/>
                    <a:pt x="90" y="29"/>
                    <a:pt x="87" y="26"/>
                  </a:cubicBezTo>
                  <a:close/>
                  <a:moveTo>
                    <a:pt x="85" y="21"/>
                  </a:moveTo>
                  <a:cubicBezTo>
                    <a:pt x="84" y="18"/>
                    <a:pt x="84" y="15"/>
                    <a:pt x="86" y="12"/>
                  </a:cubicBezTo>
                  <a:cubicBezTo>
                    <a:pt x="88" y="14"/>
                    <a:pt x="91" y="18"/>
                    <a:pt x="93" y="18"/>
                  </a:cubicBezTo>
                  <a:cubicBezTo>
                    <a:pt x="91" y="18"/>
                    <a:pt x="88" y="21"/>
                    <a:pt x="86" y="23"/>
                  </a:cubicBezTo>
                  <a:cubicBezTo>
                    <a:pt x="85" y="23"/>
                    <a:pt x="85" y="22"/>
                    <a:pt x="85" y="21"/>
                  </a:cubicBezTo>
                  <a:close/>
                  <a:moveTo>
                    <a:pt x="95" y="4"/>
                  </a:moveTo>
                  <a:cubicBezTo>
                    <a:pt x="96" y="4"/>
                    <a:pt x="96" y="3"/>
                    <a:pt x="97" y="3"/>
                  </a:cubicBezTo>
                  <a:cubicBezTo>
                    <a:pt x="97" y="7"/>
                    <a:pt x="95" y="11"/>
                    <a:pt x="96" y="13"/>
                  </a:cubicBezTo>
                  <a:cubicBezTo>
                    <a:pt x="95" y="11"/>
                    <a:pt x="90" y="10"/>
                    <a:pt x="87" y="9"/>
                  </a:cubicBezTo>
                  <a:cubicBezTo>
                    <a:pt x="89" y="6"/>
                    <a:pt x="92" y="5"/>
                    <a:pt x="95" y="4"/>
                  </a:cubicBezTo>
                  <a:close/>
                  <a:moveTo>
                    <a:pt x="110" y="9"/>
                  </a:moveTo>
                  <a:cubicBezTo>
                    <a:pt x="107" y="10"/>
                    <a:pt x="103" y="11"/>
                    <a:pt x="102" y="13"/>
                  </a:cubicBezTo>
                  <a:cubicBezTo>
                    <a:pt x="103" y="11"/>
                    <a:pt x="101" y="7"/>
                    <a:pt x="101" y="3"/>
                  </a:cubicBezTo>
                  <a:cubicBezTo>
                    <a:pt x="104" y="4"/>
                    <a:pt x="108" y="6"/>
                    <a:pt x="110" y="9"/>
                  </a:cubicBezTo>
                  <a:close/>
                  <a:moveTo>
                    <a:pt x="101" y="21"/>
                  </a:moveTo>
                  <a:cubicBezTo>
                    <a:pt x="101" y="21"/>
                    <a:pt x="101" y="22"/>
                    <a:pt x="102" y="22"/>
                  </a:cubicBezTo>
                  <a:cubicBezTo>
                    <a:pt x="101" y="22"/>
                    <a:pt x="101" y="22"/>
                    <a:pt x="101" y="21"/>
                  </a:cubicBezTo>
                  <a:cubicBezTo>
                    <a:pt x="100" y="23"/>
                    <a:pt x="98" y="23"/>
                    <a:pt x="97" y="21"/>
                  </a:cubicBezTo>
                  <a:cubicBezTo>
                    <a:pt x="97" y="22"/>
                    <a:pt x="96" y="22"/>
                    <a:pt x="96" y="22"/>
                  </a:cubicBezTo>
                  <a:cubicBezTo>
                    <a:pt x="96" y="22"/>
                    <a:pt x="97" y="21"/>
                    <a:pt x="97" y="21"/>
                  </a:cubicBezTo>
                  <a:cubicBezTo>
                    <a:pt x="95" y="21"/>
                    <a:pt x="94" y="19"/>
                    <a:pt x="95" y="18"/>
                  </a:cubicBezTo>
                  <a:cubicBezTo>
                    <a:pt x="94" y="18"/>
                    <a:pt x="94" y="18"/>
                    <a:pt x="94" y="18"/>
                  </a:cubicBezTo>
                  <a:cubicBezTo>
                    <a:pt x="94" y="18"/>
                    <a:pt x="94" y="17"/>
                    <a:pt x="95" y="17"/>
                  </a:cubicBezTo>
                  <a:cubicBezTo>
                    <a:pt x="94" y="16"/>
                    <a:pt x="95" y="14"/>
                    <a:pt x="97" y="14"/>
                  </a:cubicBezTo>
                  <a:cubicBezTo>
                    <a:pt x="97" y="14"/>
                    <a:pt x="96" y="13"/>
                    <a:pt x="96" y="13"/>
                  </a:cubicBezTo>
                  <a:cubicBezTo>
                    <a:pt x="96" y="13"/>
                    <a:pt x="97" y="14"/>
                    <a:pt x="97" y="14"/>
                  </a:cubicBezTo>
                  <a:cubicBezTo>
                    <a:pt x="98" y="13"/>
                    <a:pt x="100" y="13"/>
                    <a:pt x="101" y="14"/>
                  </a:cubicBezTo>
                  <a:cubicBezTo>
                    <a:pt x="101" y="14"/>
                    <a:pt x="101" y="13"/>
                    <a:pt x="102" y="13"/>
                  </a:cubicBezTo>
                  <a:cubicBezTo>
                    <a:pt x="101" y="13"/>
                    <a:pt x="101" y="14"/>
                    <a:pt x="101" y="14"/>
                  </a:cubicBezTo>
                  <a:cubicBezTo>
                    <a:pt x="103" y="14"/>
                    <a:pt x="104" y="16"/>
                    <a:pt x="103" y="17"/>
                  </a:cubicBezTo>
                  <a:cubicBezTo>
                    <a:pt x="103" y="17"/>
                    <a:pt x="104" y="18"/>
                    <a:pt x="104" y="18"/>
                  </a:cubicBezTo>
                  <a:cubicBezTo>
                    <a:pt x="104" y="18"/>
                    <a:pt x="103" y="18"/>
                    <a:pt x="103" y="18"/>
                  </a:cubicBezTo>
                  <a:cubicBezTo>
                    <a:pt x="104" y="19"/>
                    <a:pt x="103" y="21"/>
                    <a:pt x="101" y="21"/>
                  </a:cubicBezTo>
                  <a:close/>
                  <a:moveTo>
                    <a:pt x="112" y="23"/>
                  </a:moveTo>
                  <a:cubicBezTo>
                    <a:pt x="110" y="21"/>
                    <a:pt x="107" y="18"/>
                    <a:pt x="104" y="18"/>
                  </a:cubicBezTo>
                  <a:cubicBezTo>
                    <a:pt x="107" y="18"/>
                    <a:pt x="110" y="14"/>
                    <a:pt x="112" y="12"/>
                  </a:cubicBezTo>
                  <a:cubicBezTo>
                    <a:pt x="112" y="13"/>
                    <a:pt x="113" y="13"/>
                    <a:pt x="113" y="14"/>
                  </a:cubicBezTo>
                  <a:cubicBezTo>
                    <a:pt x="114" y="17"/>
                    <a:pt x="113" y="20"/>
                    <a:pt x="112" y="23"/>
                  </a:cubicBezTo>
                  <a:close/>
                  <a:moveTo>
                    <a:pt x="99" y="13"/>
                  </a:moveTo>
                  <a:cubicBezTo>
                    <a:pt x="97" y="13"/>
                    <a:pt x="95" y="15"/>
                    <a:pt x="95" y="18"/>
                  </a:cubicBezTo>
                  <a:cubicBezTo>
                    <a:pt x="95" y="20"/>
                    <a:pt x="97" y="22"/>
                    <a:pt x="99" y="22"/>
                  </a:cubicBezTo>
                  <a:cubicBezTo>
                    <a:pt x="101" y="22"/>
                    <a:pt x="103" y="20"/>
                    <a:pt x="103" y="18"/>
                  </a:cubicBezTo>
                  <a:cubicBezTo>
                    <a:pt x="103" y="15"/>
                    <a:pt x="101" y="13"/>
                    <a:pt x="99" y="13"/>
                  </a:cubicBezTo>
                  <a:close/>
                  <a:moveTo>
                    <a:pt x="99" y="20"/>
                  </a:moveTo>
                  <a:cubicBezTo>
                    <a:pt x="98" y="20"/>
                    <a:pt x="97" y="19"/>
                    <a:pt x="97" y="18"/>
                  </a:cubicBezTo>
                  <a:cubicBezTo>
                    <a:pt x="97" y="16"/>
                    <a:pt x="98" y="15"/>
                    <a:pt x="99" y="15"/>
                  </a:cubicBezTo>
                  <a:cubicBezTo>
                    <a:pt x="100" y="15"/>
                    <a:pt x="101" y="16"/>
                    <a:pt x="101" y="18"/>
                  </a:cubicBezTo>
                  <a:cubicBezTo>
                    <a:pt x="101" y="19"/>
                    <a:pt x="100" y="20"/>
                    <a:pt x="99" y="20"/>
                  </a:cubicBezTo>
                  <a:close/>
                </a:path>
              </a:pathLst>
            </a:custGeom>
            <a:solidFill>
              <a:schemeClr val="bg1"/>
            </a:solidFill>
            <a:ln w="9525">
              <a:noFill/>
              <a:round/>
              <a:headEnd/>
              <a:tailEnd/>
            </a:ln>
          </p:spPr>
          <p:txBody>
            <a:bodyPr anchor="ctr"/>
            <a:lstStyle/>
            <a:p>
              <a:pPr algn="ctr"/>
              <a:endParaRPr/>
            </a:p>
          </p:txBody>
        </p:sp>
        <p:grpSp>
          <p:nvGrpSpPr>
            <p:cNvPr id="15" name="Group 89"/>
            <p:cNvGrpSpPr/>
            <p:nvPr/>
          </p:nvGrpSpPr>
          <p:grpSpPr>
            <a:xfrm>
              <a:off x="7506970" y="2120031"/>
              <a:ext cx="1233377" cy="304800"/>
              <a:chOff x="5257800" y="1733550"/>
              <a:chExt cx="925033" cy="228600"/>
            </a:xfrm>
          </p:grpSpPr>
          <p:cxnSp>
            <p:nvCxnSpPr>
              <p:cNvPr id="34" name="ïşḻïďê-Straight Connector 90"/>
              <p:cNvCxnSpPr/>
              <p:nvPr/>
            </p:nvCxnSpPr>
            <p:spPr>
              <a:xfrm flipV="1">
                <a:off x="5257800" y="1733550"/>
                <a:ext cx="304800" cy="2286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5" name="ïşḻïďê-Straight Connector 91"/>
              <p:cNvCxnSpPr/>
              <p:nvPr/>
            </p:nvCxnSpPr>
            <p:spPr>
              <a:xfrm>
                <a:off x="5573233" y="1733550"/>
                <a:ext cx="6096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6" name="Group 92"/>
            <p:cNvGrpSpPr/>
            <p:nvPr/>
          </p:nvGrpSpPr>
          <p:grpSpPr>
            <a:xfrm>
              <a:off x="7506969" y="4886123"/>
              <a:ext cx="1219200" cy="306917"/>
              <a:chOff x="5181600" y="3638550"/>
              <a:chExt cx="914400" cy="230188"/>
            </a:xfrm>
          </p:grpSpPr>
          <p:cxnSp>
            <p:nvCxnSpPr>
              <p:cNvPr id="32" name="ïşḻïďê-Straight Connector 93"/>
              <p:cNvCxnSpPr/>
              <p:nvPr/>
            </p:nvCxnSpPr>
            <p:spPr>
              <a:xfrm rot="16200000" flipH="1">
                <a:off x="5181600" y="3638550"/>
                <a:ext cx="228600" cy="2286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3" name="ïşḻïďê-Straight Connector 94"/>
              <p:cNvCxnSpPr/>
              <p:nvPr/>
            </p:nvCxnSpPr>
            <p:spPr>
              <a:xfrm>
                <a:off x="5410200" y="3867150"/>
                <a:ext cx="685800" cy="1588"/>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7" name="Group 109"/>
            <p:cNvGrpSpPr/>
            <p:nvPr/>
          </p:nvGrpSpPr>
          <p:grpSpPr>
            <a:xfrm>
              <a:off x="3504025" y="2192425"/>
              <a:ext cx="1355861" cy="309955"/>
              <a:chOff x="3408325" y="2192425"/>
              <a:chExt cx="1355861" cy="309955"/>
            </a:xfrm>
          </p:grpSpPr>
          <p:cxnSp>
            <p:nvCxnSpPr>
              <p:cNvPr id="30" name="ïşḻïďê-Straight Connector 97"/>
              <p:cNvCxnSpPr/>
              <p:nvPr/>
            </p:nvCxnSpPr>
            <p:spPr>
              <a:xfrm rot="5400000" flipH="1">
                <a:off x="4459386" y="2197580"/>
                <a:ext cx="304800" cy="304800"/>
              </a:xfrm>
              <a:prstGeom prst="line">
                <a:avLst/>
              </a:prstGeom>
              <a:ln>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1" name="ïşḻïďê-Straight Connector 98"/>
              <p:cNvCxnSpPr>
                <a:cxnSpLocks/>
              </p:cNvCxnSpPr>
              <p:nvPr/>
            </p:nvCxnSpPr>
            <p:spPr>
              <a:xfrm flipH="1">
                <a:off x="3408325" y="2192425"/>
                <a:ext cx="1056544" cy="4190"/>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8" name="Group 110"/>
            <p:cNvGrpSpPr/>
            <p:nvPr/>
          </p:nvGrpSpPr>
          <p:grpSpPr>
            <a:xfrm>
              <a:off x="3504025" y="4890939"/>
              <a:ext cx="1564545" cy="325768"/>
              <a:chOff x="3408325" y="4890939"/>
              <a:chExt cx="1564545" cy="325768"/>
            </a:xfrm>
          </p:grpSpPr>
          <p:cxnSp>
            <p:nvCxnSpPr>
              <p:cNvPr id="28" name="ïşḻïďê-Straight Connector 101"/>
              <p:cNvCxnSpPr/>
              <p:nvPr/>
            </p:nvCxnSpPr>
            <p:spPr>
              <a:xfrm rot="10800000" flipV="1">
                <a:off x="4566470" y="4890939"/>
                <a:ext cx="406400" cy="304800"/>
              </a:xfrm>
              <a:prstGeom prst="line">
                <a:avLst/>
              </a:prstGeom>
              <a:ln>
                <a:solidFill>
                  <a:schemeClr val="accent5"/>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9" name="ïşḻïďê-Straight Connector 102"/>
              <p:cNvCxnSpPr>
                <a:cxnSpLocks/>
              </p:cNvCxnSpPr>
              <p:nvPr/>
            </p:nvCxnSpPr>
            <p:spPr>
              <a:xfrm flipH="1">
                <a:off x="3408325" y="5195740"/>
                <a:ext cx="1143968" cy="20967"/>
              </a:xfrm>
              <a:prstGeom prst="line">
                <a:avLst/>
              </a:prstGeom>
              <a:ln>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9" name="ïşḻïďê-Freeform: Shape 104"/>
            <p:cNvSpPr>
              <a:spLocks/>
            </p:cNvSpPr>
            <p:nvPr/>
          </p:nvSpPr>
          <p:spPr bwMode="auto">
            <a:xfrm>
              <a:off x="6651019" y="4057208"/>
              <a:ext cx="367124" cy="475826"/>
            </a:xfrm>
            <a:custGeom>
              <a:avLst/>
              <a:gdLst/>
              <a:ahLst/>
              <a:cxnLst>
                <a:cxn ang="0">
                  <a:pos x="96" y="84"/>
                </a:cxn>
                <a:cxn ang="0">
                  <a:pos x="80" y="109"/>
                </a:cxn>
                <a:cxn ang="0">
                  <a:pos x="78" y="123"/>
                </a:cxn>
                <a:cxn ang="0">
                  <a:pos x="51" y="95"/>
                </a:cxn>
                <a:cxn ang="0">
                  <a:pos x="70" y="70"/>
                </a:cxn>
                <a:cxn ang="0">
                  <a:pos x="67" y="89"/>
                </a:cxn>
                <a:cxn ang="0">
                  <a:pos x="83" y="77"/>
                </a:cxn>
                <a:cxn ang="0">
                  <a:pos x="85" y="48"/>
                </a:cxn>
                <a:cxn ang="0">
                  <a:pos x="0" y="48"/>
                </a:cxn>
                <a:cxn ang="0">
                  <a:pos x="3" y="93"/>
                </a:cxn>
                <a:cxn ang="0">
                  <a:pos x="18" y="116"/>
                </a:cxn>
                <a:cxn ang="0">
                  <a:pos x="44" y="123"/>
                </a:cxn>
                <a:cxn ang="0">
                  <a:pos x="42" y="89"/>
                </a:cxn>
                <a:cxn ang="0">
                  <a:pos x="18" y="77"/>
                </a:cxn>
                <a:cxn ang="0">
                  <a:pos x="25" y="91"/>
                </a:cxn>
                <a:cxn ang="0">
                  <a:pos x="11" y="72"/>
                </a:cxn>
                <a:cxn ang="0">
                  <a:pos x="0" y="48"/>
                </a:cxn>
                <a:cxn ang="0">
                  <a:pos x="48" y="70"/>
                </a:cxn>
                <a:cxn ang="0">
                  <a:pos x="48" y="0"/>
                </a:cxn>
                <a:cxn ang="0">
                  <a:pos x="77" y="33"/>
                </a:cxn>
                <a:cxn ang="0">
                  <a:pos x="62" y="22"/>
                </a:cxn>
                <a:cxn ang="0">
                  <a:pos x="77" y="33"/>
                </a:cxn>
                <a:cxn ang="0">
                  <a:pos x="50" y="24"/>
                </a:cxn>
                <a:cxn ang="0">
                  <a:pos x="60" y="33"/>
                </a:cxn>
                <a:cxn ang="0">
                  <a:pos x="57" y="19"/>
                </a:cxn>
                <a:cxn ang="0">
                  <a:pos x="50" y="20"/>
                </a:cxn>
                <a:cxn ang="0">
                  <a:pos x="45" y="7"/>
                </a:cxn>
                <a:cxn ang="0">
                  <a:pos x="46" y="20"/>
                </a:cxn>
                <a:cxn ang="0">
                  <a:pos x="45" y="7"/>
                </a:cxn>
                <a:cxn ang="0">
                  <a:pos x="36" y="33"/>
                </a:cxn>
                <a:cxn ang="0">
                  <a:pos x="46" y="24"/>
                </a:cxn>
                <a:cxn ang="0">
                  <a:pos x="33" y="22"/>
                </a:cxn>
                <a:cxn ang="0">
                  <a:pos x="19" y="33"/>
                </a:cxn>
                <a:cxn ang="0">
                  <a:pos x="33" y="22"/>
                </a:cxn>
                <a:cxn ang="0">
                  <a:pos x="24" y="52"/>
                </a:cxn>
                <a:cxn ang="0">
                  <a:pos x="31" y="37"/>
                </a:cxn>
                <a:cxn ang="0">
                  <a:pos x="37" y="47"/>
                </a:cxn>
                <a:cxn ang="0">
                  <a:pos x="46" y="37"/>
                </a:cxn>
                <a:cxn ang="0">
                  <a:pos x="37" y="47"/>
                </a:cxn>
                <a:cxn ang="0">
                  <a:pos x="45" y="64"/>
                </a:cxn>
                <a:cxn ang="0">
                  <a:pos x="46" y="50"/>
                </a:cxn>
                <a:cxn ang="0">
                  <a:pos x="50" y="64"/>
                </a:cxn>
                <a:cxn ang="0">
                  <a:pos x="50" y="50"/>
                </a:cxn>
                <a:cxn ang="0">
                  <a:pos x="50" y="64"/>
                </a:cxn>
                <a:cxn ang="0">
                  <a:pos x="60" y="37"/>
                </a:cxn>
                <a:cxn ang="0">
                  <a:pos x="50" y="46"/>
                </a:cxn>
                <a:cxn ang="0">
                  <a:pos x="62" y="48"/>
                </a:cxn>
                <a:cxn ang="0">
                  <a:pos x="77" y="37"/>
                </a:cxn>
                <a:cxn ang="0">
                  <a:pos x="62" y="48"/>
                </a:cxn>
                <a:cxn ang="0">
                  <a:pos x="61" y="18"/>
                </a:cxn>
                <a:cxn ang="0">
                  <a:pos x="56" y="7"/>
                </a:cxn>
                <a:cxn ang="0">
                  <a:pos x="34" y="18"/>
                </a:cxn>
                <a:cxn ang="0">
                  <a:pos x="27" y="15"/>
                </a:cxn>
                <a:cxn ang="0">
                  <a:pos x="34" y="52"/>
                </a:cxn>
                <a:cxn ang="0">
                  <a:pos x="39" y="63"/>
                </a:cxn>
                <a:cxn ang="0">
                  <a:pos x="61" y="52"/>
                </a:cxn>
                <a:cxn ang="0">
                  <a:pos x="69" y="55"/>
                </a:cxn>
              </a:cxnLst>
              <a:rect l="0" t="0" r="r" b="b"/>
              <a:pathLst>
                <a:path w="96" h="123">
                  <a:moveTo>
                    <a:pt x="96" y="48"/>
                  </a:moveTo>
                  <a:cubicBezTo>
                    <a:pt x="96" y="57"/>
                    <a:pt x="96" y="82"/>
                    <a:pt x="96" y="84"/>
                  </a:cubicBezTo>
                  <a:cubicBezTo>
                    <a:pt x="96" y="88"/>
                    <a:pt x="94" y="91"/>
                    <a:pt x="92" y="93"/>
                  </a:cubicBezTo>
                  <a:cubicBezTo>
                    <a:pt x="91" y="95"/>
                    <a:pt x="82" y="107"/>
                    <a:pt x="80" y="109"/>
                  </a:cubicBezTo>
                  <a:cubicBezTo>
                    <a:pt x="78" y="111"/>
                    <a:pt x="78" y="113"/>
                    <a:pt x="78" y="116"/>
                  </a:cubicBezTo>
                  <a:cubicBezTo>
                    <a:pt x="78" y="118"/>
                    <a:pt x="78" y="123"/>
                    <a:pt x="78" y="123"/>
                  </a:cubicBezTo>
                  <a:cubicBezTo>
                    <a:pt x="51" y="123"/>
                    <a:pt x="51" y="123"/>
                    <a:pt x="51" y="123"/>
                  </a:cubicBezTo>
                  <a:cubicBezTo>
                    <a:pt x="51" y="123"/>
                    <a:pt x="51" y="98"/>
                    <a:pt x="51" y="95"/>
                  </a:cubicBezTo>
                  <a:cubicBezTo>
                    <a:pt x="51" y="93"/>
                    <a:pt x="52" y="91"/>
                    <a:pt x="53" y="89"/>
                  </a:cubicBezTo>
                  <a:cubicBezTo>
                    <a:pt x="57" y="84"/>
                    <a:pt x="67" y="73"/>
                    <a:pt x="70" y="70"/>
                  </a:cubicBezTo>
                  <a:cubicBezTo>
                    <a:pt x="75" y="65"/>
                    <a:pt x="82" y="71"/>
                    <a:pt x="78" y="77"/>
                  </a:cubicBezTo>
                  <a:cubicBezTo>
                    <a:pt x="76" y="79"/>
                    <a:pt x="69" y="87"/>
                    <a:pt x="67" y="89"/>
                  </a:cubicBezTo>
                  <a:cubicBezTo>
                    <a:pt x="65" y="91"/>
                    <a:pt x="68" y="93"/>
                    <a:pt x="70" y="91"/>
                  </a:cubicBezTo>
                  <a:cubicBezTo>
                    <a:pt x="72" y="89"/>
                    <a:pt x="81" y="79"/>
                    <a:pt x="83" y="77"/>
                  </a:cubicBezTo>
                  <a:cubicBezTo>
                    <a:pt x="84" y="76"/>
                    <a:pt x="85" y="74"/>
                    <a:pt x="85" y="72"/>
                  </a:cubicBezTo>
                  <a:cubicBezTo>
                    <a:pt x="85" y="70"/>
                    <a:pt x="85" y="55"/>
                    <a:pt x="85" y="48"/>
                  </a:cubicBezTo>
                  <a:cubicBezTo>
                    <a:pt x="85" y="39"/>
                    <a:pt x="96" y="39"/>
                    <a:pt x="96" y="48"/>
                  </a:cubicBezTo>
                  <a:close/>
                  <a:moveTo>
                    <a:pt x="0" y="48"/>
                  </a:moveTo>
                  <a:cubicBezTo>
                    <a:pt x="0" y="57"/>
                    <a:pt x="0" y="82"/>
                    <a:pt x="0" y="84"/>
                  </a:cubicBezTo>
                  <a:cubicBezTo>
                    <a:pt x="0" y="88"/>
                    <a:pt x="1" y="91"/>
                    <a:pt x="3" y="93"/>
                  </a:cubicBezTo>
                  <a:cubicBezTo>
                    <a:pt x="5" y="95"/>
                    <a:pt x="14" y="107"/>
                    <a:pt x="16" y="109"/>
                  </a:cubicBezTo>
                  <a:cubicBezTo>
                    <a:pt x="17" y="111"/>
                    <a:pt x="18" y="113"/>
                    <a:pt x="18" y="116"/>
                  </a:cubicBezTo>
                  <a:cubicBezTo>
                    <a:pt x="18" y="118"/>
                    <a:pt x="18" y="123"/>
                    <a:pt x="18" y="123"/>
                  </a:cubicBezTo>
                  <a:cubicBezTo>
                    <a:pt x="44" y="123"/>
                    <a:pt x="44" y="123"/>
                    <a:pt x="44" y="123"/>
                  </a:cubicBezTo>
                  <a:cubicBezTo>
                    <a:pt x="44" y="123"/>
                    <a:pt x="44" y="98"/>
                    <a:pt x="44" y="95"/>
                  </a:cubicBezTo>
                  <a:cubicBezTo>
                    <a:pt x="44" y="93"/>
                    <a:pt x="43" y="91"/>
                    <a:pt x="42" y="89"/>
                  </a:cubicBezTo>
                  <a:cubicBezTo>
                    <a:pt x="38" y="84"/>
                    <a:pt x="29" y="73"/>
                    <a:pt x="26" y="70"/>
                  </a:cubicBezTo>
                  <a:cubicBezTo>
                    <a:pt x="21" y="65"/>
                    <a:pt x="13" y="71"/>
                    <a:pt x="18" y="77"/>
                  </a:cubicBezTo>
                  <a:cubicBezTo>
                    <a:pt x="20" y="79"/>
                    <a:pt x="27" y="87"/>
                    <a:pt x="28" y="89"/>
                  </a:cubicBezTo>
                  <a:cubicBezTo>
                    <a:pt x="30" y="91"/>
                    <a:pt x="28" y="93"/>
                    <a:pt x="25" y="91"/>
                  </a:cubicBezTo>
                  <a:cubicBezTo>
                    <a:pt x="24" y="89"/>
                    <a:pt x="14" y="79"/>
                    <a:pt x="13" y="77"/>
                  </a:cubicBezTo>
                  <a:cubicBezTo>
                    <a:pt x="12" y="76"/>
                    <a:pt x="11" y="74"/>
                    <a:pt x="11" y="72"/>
                  </a:cubicBezTo>
                  <a:cubicBezTo>
                    <a:pt x="11" y="70"/>
                    <a:pt x="11" y="55"/>
                    <a:pt x="11" y="48"/>
                  </a:cubicBezTo>
                  <a:cubicBezTo>
                    <a:pt x="11" y="39"/>
                    <a:pt x="0" y="39"/>
                    <a:pt x="0" y="48"/>
                  </a:cubicBezTo>
                  <a:close/>
                  <a:moveTo>
                    <a:pt x="83" y="35"/>
                  </a:moveTo>
                  <a:cubicBezTo>
                    <a:pt x="83" y="54"/>
                    <a:pt x="67" y="70"/>
                    <a:pt x="48" y="70"/>
                  </a:cubicBezTo>
                  <a:cubicBezTo>
                    <a:pt x="29" y="70"/>
                    <a:pt x="13" y="54"/>
                    <a:pt x="13" y="35"/>
                  </a:cubicBezTo>
                  <a:cubicBezTo>
                    <a:pt x="13" y="16"/>
                    <a:pt x="29" y="0"/>
                    <a:pt x="48" y="0"/>
                  </a:cubicBezTo>
                  <a:cubicBezTo>
                    <a:pt x="67" y="0"/>
                    <a:pt x="83" y="16"/>
                    <a:pt x="83" y="35"/>
                  </a:cubicBezTo>
                  <a:close/>
                  <a:moveTo>
                    <a:pt x="77" y="33"/>
                  </a:moveTo>
                  <a:cubicBezTo>
                    <a:pt x="76" y="28"/>
                    <a:pt x="74" y="23"/>
                    <a:pt x="72" y="19"/>
                  </a:cubicBezTo>
                  <a:cubicBezTo>
                    <a:pt x="69" y="20"/>
                    <a:pt x="66" y="21"/>
                    <a:pt x="62" y="22"/>
                  </a:cubicBezTo>
                  <a:cubicBezTo>
                    <a:pt x="63" y="26"/>
                    <a:pt x="64" y="29"/>
                    <a:pt x="64" y="33"/>
                  </a:cubicBezTo>
                  <a:lnTo>
                    <a:pt x="77" y="33"/>
                  </a:lnTo>
                  <a:close/>
                  <a:moveTo>
                    <a:pt x="58" y="23"/>
                  </a:moveTo>
                  <a:cubicBezTo>
                    <a:pt x="56" y="24"/>
                    <a:pt x="53" y="24"/>
                    <a:pt x="50" y="24"/>
                  </a:cubicBezTo>
                  <a:cubicBezTo>
                    <a:pt x="50" y="33"/>
                    <a:pt x="50" y="33"/>
                    <a:pt x="50" y="33"/>
                  </a:cubicBezTo>
                  <a:cubicBezTo>
                    <a:pt x="60" y="33"/>
                    <a:pt x="60" y="33"/>
                    <a:pt x="60" y="33"/>
                  </a:cubicBezTo>
                  <a:cubicBezTo>
                    <a:pt x="60" y="30"/>
                    <a:pt x="59" y="26"/>
                    <a:pt x="58" y="23"/>
                  </a:cubicBezTo>
                  <a:close/>
                  <a:moveTo>
                    <a:pt x="57" y="19"/>
                  </a:moveTo>
                  <a:cubicBezTo>
                    <a:pt x="55" y="14"/>
                    <a:pt x="53" y="10"/>
                    <a:pt x="50" y="6"/>
                  </a:cubicBezTo>
                  <a:cubicBezTo>
                    <a:pt x="50" y="20"/>
                    <a:pt x="50" y="20"/>
                    <a:pt x="50" y="20"/>
                  </a:cubicBezTo>
                  <a:cubicBezTo>
                    <a:pt x="52" y="20"/>
                    <a:pt x="55" y="20"/>
                    <a:pt x="57" y="19"/>
                  </a:cubicBezTo>
                  <a:close/>
                  <a:moveTo>
                    <a:pt x="45" y="7"/>
                  </a:moveTo>
                  <a:cubicBezTo>
                    <a:pt x="42" y="11"/>
                    <a:pt x="40" y="15"/>
                    <a:pt x="38" y="19"/>
                  </a:cubicBezTo>
                  <a:cubicBezTo>
                    <a:pt x="41" y="19"/>
                    <a:pt x="43" y="20"/>
                    <a:pt x="46" y="20"/>
                  </a:cubicBezTo>
                  <a:cubicBezTo>
                    <a:pt x="46" y="6"/>
                    <a:pt x="46" y="6"/>
                    <a:pt x="46" y="6"/>
                  </a:cubicBezTo>
                  <a:cubicBezTo>
                    <a:pt x="45" y="7"/>
                    <a:pt x="45" y="7"/>
                    <a:pt x="45" y="7"/>
                  </a:cubicBezTo>
                  <a:close/>
                  <a:moveTo>
                    <a:pt x="37" y="23"/>
                  </a:moveTo>
                  <a:cubicBezTo>
                    <a:pt x="36" y="26"/>
                    <a:pt x="36" y="29"/>
                    <a:pt x="36" y="33"/>
                  </a:cubicBezTo>
                  <a:cubicBezTo>
                    <a:pt x="46" y="33"/>
                    <a:pt x="46" y="33"/>
                    <a:pt x="46" y="33"/>
                  </a:cubicBezTo>
                  <a:cubicBezTo>
                    <a:pt x="46" y="24"/>
                    <a:pt x="46" y="24"/>
                    <a:pt x="46" y="24"/>
                  </a:cubicBezTo>
                  <a:cubicBezTo>
                    <a:pt x="43" y="24"/>
                    <a:pt x="40" y="24"/>
                    <a:pt x="37" y="23"/>
                  </a:cubicBezTo>
                  <a:close/>
                  <a:moveTo>
                    <a:pt x="33" y="22"/>
                  </a:moveTo>
                  <a:cubicBezTo>
                    <a:pt x="30" y="21"/>
                    <a:pt x="27" y="20"/>
                    <a:pt x="24" y="18"/>
                  </a:cubicBezTo>
                  <a:cubicBezTo>
                    <a:pt x="21" y="22"/>
                    <a:pt x="19" y="27"/>
                    <a:pt x="19" y="33"/>
                  </a:cubicBezTo>
                  <a:cubicBezTo>
                    <a:pt x="31" y="33"/>
                    <a:pt x="31" y="33"/>
                    <a:pt x="31" y="33"/>
                  </a:cubicBezTo>
                  <a:cubicBezTo>
                    <a:pt x="32" y="29"/>
                    <a:pt x="32" y="25"/>
                    <a:pt x="33" y="22"/>
                  </a:cubicBezTo>
                  <a:close/>
                  <a:moveTo>
                    <a:pt x="19" y="37"/>
                  </a:moveTo>
                  <a:cubicBezTo>
                    <a:pt x="19" y="43"/>
                    <a:pt x="21" y="48"/>
                    <a:pt x="24" y="52"/>
                  </a:cubicBezTo>
                  <a:cubicBezTo>
                    <a:pt x="27" y="51"/>
                    <a:pt x="30" y="49"/>
                    <a:pt x="33" y="48"/>
                  </a:cubicBezTo>
                  <a:cubicBezTo>
                    <a:pt x="32" y="45"/>
                    <a:pt x="32" y="41"/>
                    <a:pt x="31" y="37"/>
                  </a:cubicBezTo>
                  <a:lnTo>
                    <a:pt x="19" y="37"/>
                  </a:lnTo>
                  <a:close/>
                  <a:moveTo>
                    <a:pt x="37" y="47"/>
                  </a:moveTo>
                  <a:cubicBezTo>
                    <a:pt x="40" y="47"/>
                    <a:pt x="43" y="46"/>
                    <a:pt x="46" y="46"/>
                  </a:cubicBezTo>
                  <a:cubicBezTo>
                    <a:pt x="46" y="37"/>
                    <a:pt x="46" y="37"/>
                    <a:pt x="46" y="37"/>
                  </a:cubicBezTo>
                  <a:cubicBezTo>
                    <a:pt x="36" y="37"/>
                    <a:pt x="36" y="37"/>
                    <a:pt x="36" y="37"/>
                  </a:cubicBezTo>
                  <a:cubicBezTo>
                    <a:pt x="36" y="41"/>
                    <a:pt x="36" y="44"/>
                    <a:pt x="37" y="47"/>
                  </a:cubicBezTo>
                  <a:close/>
                  <a:moveTo>
                    <a:pt x="38" y="51"/>
                  </a:moveTo>
                  <a:cubicBezTo>
                    <a:pt x="40" y="56"/>
                    <a:pt x="43" y="60"/>
                    <a:pt x="45" y="64"/>
                  </a:cubicBezTo>
                  <a:cubicBezTo>
                    <a:pt x="46" y="64"/>
                    <a:pt x="46" y="64"/>
                    <a:pt x="46" y="64"/>
                  </a:cubicBezTo>
                  <a:cubicBezTo>
                    <a:pt x="46" y="50"/>
                    <a:pt x="46" y="50"/>
                    <a:pt x="46" y="50"/>
                  </a:cubicBezTo>
                  <a:cubicBezTo>
                    <a:pt x="43" y="51"/>
                    <a:pt x="41" y="51"/>
                    <a:pt x="38" y="51"/>
                  </a:cubicBezTo>
                  <a:close/>
                  <a:moveTo>
                    <a:pt x="50" y="64"/>
                  </a:moveTo>
                  <a:cubicBezTo>
                    <a:pt x="53" y="60"/>
                    <a:pt x="55" y="56"/>
                    <a:pt x="57" y="51"/>
                  </a:cubicBezTo>
                  <a:cubicBezTo>
                    <a:pt x="55" y="51"/>
                    <a:pt x="52" y="50"/>
                    <a:pt x="50" y="50"/>
                  </a:cubicBezTo>
                  <a:cubicBezTo>
                    <a:pt x="50" y="64"/>
                    <a:pt x="50" y="64"/>
                    <a:pt x="50" y="64"/>
                  </a:cubicBezTo>
                  <a:cubicBezTo>
                    <a:pt x="50" y="64"/>
                    <a:pt x="50" y="64"/>
                    <a:pt x="50" y="64"/>
                  </a:cubicBezTo>
                  <a:close/>
                  <a:moveTo>
                    <a:pt x="58" y="47"/>
                  </a:moveTo>
                  <a:cubicBezTo>
                    <a:pt x="59" y="44"/>
                    <a:pt x="60" y="41"/>
                    <a:pt x="60" y="37"/>
                  </a:cubicBezTo>
                  <a:cubicBezTo>
                    <a:pt x="50" y="37"/>
                    <a:pt x="50" y="37"/>
                    <a:pt x="50" y="37"/>
                  </a:cubicBezTo>
                  <a:cubicBezTo>
                    <a:pt x="50" y="46"/>
                    <a:pt x="50" y="46"/>
                    <a:pt x="50" y="46"/>
                  </a:cubicBezTo>
                  <a:cubicBezTo>
                    <a:pt x="53" y="46"/>
                    <a:pt x="56" y="47"/>
                    <a:pt x="58" y="47"/>
                  </a:cubicBezTo>
                  <a:close/>
                  <a:moveTo>
                    <a:pt x="62" y="48"/>
                  </a:moveTo>
                  <a:cubicBezTo>
                    <a:pt x="66" y="49"/>
                    <a:pt x="69" y="50"/>
                    <a:pt x="71" y="52"/>
                  </a:cubicBezTo>
                  <a:cubicBezTo>
                    <a:pt x="74" y="47"/>
                    <a:pt x="76" y="42"/>
                    <a:pt x="77" y="37"/>
                  </a:cubicBezTo>
                  <a:cubicBezTo>
                    <a:pt x="64" y="37"/>
                    <a:pt x="64" y="37"/>
                    <a:pt x="64" y="37"/>
                  </a:cubicBezTo>
                  <a:cubicBezTo>
                    <a:pt x="64" y="41"/>
                    <a:pt x="63" y="45"/>
                    <a:pt x="62" y="48"/>
                  </a:cubicBezTo>
                  <a:close/>
                  <a:moveTo>
                    <a:pt x="56" y="7"/>
                  </a:moveTo>
                  <a:cubicBezTo>
                    <a:pt x="58" y="11"/>
                    <a:pt x="60" y="14"/>
                    <a:pt x="61" y="18"/>
                  </a:cubicBezTo>
                  <a:cubicBezTo>
                    <a:pt x="64" y="17"/>
                    <a:pt x="66" y="16"/>
                    <a:pt x="69" y="15"/>
                  </a:cubicBezTo>
                  <a:cubicBezTo>
                    <a:pt x="65" y="12"/>
                    <a:pt x="61" y="9"/>
                    <a:pt x="56" y="7"/>
                  </a:cubicBezTo>
                  <a:close/>
                  <a:moveTo>
                    <a:pt x="27" y="15"/>
                  </a:moveTo>
                  <a:cubicBezTo>
                    <a:pt x="29" y="16"/>
                    <a:pt x="32" y="17"/>
                    <a:pt x="34" y="18"/>
                  </a:cubicBezTo>
                  <a:cubicBezTo>
                    <a:pt x="36" y="14"/>
                    <a:pt x="37" y="11"/>
                    <a:pt x="40" y="7"/>
                  </a:cubicBezTo>
                  <a:cubicBezTo>
                    <a:pt x="35" y="9"/>
                    <a:pt x="30" y="11"/>
                    <a:pt x="27" y="15"/>
                  </a:cubicBezTo>
                  <a:close/>
                  <a:moveTo>
                    <a:pt x="39" y="63"/>
                  </a:moveTo>
                  <a:cubicBezTo>
                    <a:pt x="37" y="60"/>
                    <a:pt x="36" y="56"/>
                    <a:pt x="34" y="52"/>
                  </a:cubicBezTo>
                  <a:cubicBezTo>
                    <a:pt x="32" y="53"/>
                    <a:pt x="29" y="54"/>
                    <a:pt x="27" y="55"/>
                  </a:cubicBezTo>
                  <a:cubicBezTo>
                    <a:pt x="31" y="59"/>
                    <a:pt x="35" y="61"/>
                    <a:pt x="39" y="63"/>
                  </a:cubicBezTo>
                  <a:close/>
                  <a:moveTo>
                    <a:pt x="69" y="55"/>
                  </a:moveTo>
                  <a:cubicBezTo>
                    <a:pt x="66" y="54"/>
                    <a:pt x="64" y="53"/>
                    <a:pt x="61" y="52"/>
                  </a:cubicBezTo>
                  <a:cubicBezTo>
                    <a:pt x="60" y="56"/>
                    <a:pt x="58" y="59"/>
                    <a:pt x="56" y="63"/>
                  </a:cubicBezTo>
                  <a:cubicBezTo>
                    <a:pt x="61" y="61"/>
                    <a:pt x="65" y="58"/>
                    <a:pt x="69" y="55"/>
                  </a:cubicBezTo>
                  <a:close/>
                </a:path>
              </a:pathLst>
            </a:custGeom>
            <a:solidFill>
              <a:schemeClr val="bg1"/>
            </a:solidFill>
            <a:ln w="9525">
              <a:noFill/>
              <a:round/>
              <a:headEnd/>
              <a:tailEnd/>
            </a:ln>
          </p:spPr>
          <p:txBody>
            <a:bodyPr anchor="ctr"/>
            <a:lstStyle/>
            <a:p>
              <a:pPr algn="ctr"/>
              <a:endParaRPr/>
            </a:p>
          </p:txBody>
        </p:sp>
        <p:sp>
          <p:nvSpPr>
            <p:cNvPr id="20" name="ïşḻïďê-TextBox 74"/>
            <p:cNvSpPr txBox="1">
              <a:spLocks/>
            </p:cNvSpPr>
            <p:nvPr/>
          </p:nvSpPr>
          <p:spPr bwMode="auto">
            <a:xfrm>
              <a:off x="8726169" y="4890849"/>
              <a:ext cx="3028183" cy="309958"/>
            </a:xfrm>
            <a:prstGeom prst="rect">
              <a:avLst/>
            </a:prstGeom>
            <a:noFill/>
            <a:extLst/>
          </p:spPr>
          <p:txBody>
            <a:bodyPr wrap="none" lIns="360000" tIns="0" rIns="0" bIns="0" anchor="ctr" anchorCtr="0">
              <a:normAutofit/>
            </a:bodyPr>
            <a:lstStyle/>
            <a:p>
              <a:pPr algn="l" latinLnBrk="0"/>
              <a:r>
                <a:rPr lang="zh-CN" altLang="en-US" sz="2000">
                  <a:solidFill>
                    <a:schemeClr val="accent4"/>
                  </a:solidFill>
                  <a:effectLst/>
                </a:rPr>
                <a:t>标题文本预设</a:t>
              </a:r>
            </a:p>
          </p:txBody>
        </p:sp>
        <p:sp>
          <p:nvSpPr>
            <p:cNvPr id="21" name="ïşḻïďê-TextBox 75"/>
            <p:cNvSpPr txBox="1">
              <a:spLocks/>
            </p:cNvSpPr>
            <p:nvPr/>
          </p:nvSpPr>
          <p:spPr bwMode="auto">
            <a:xfrm>
              <a:off x="8726169" y="5282747"/>
              <a:ext cx="3028183" cy="556179"/>
            </a:xfrm>
            <a:prstGeom prst="rect">
              <a:avLst/>
            </a:prstGeom>
            <a:noFill/>
            <a:extLst/>
          </p:spPr>
          <p:txBody>
            <a:bodyPr wrap="square" lIns="36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endParaRPr>
            </a:p>
          </p:txBody>
        </p:sp>
        <p:sp>
          <p:nvSpPr>
            <p:cNvPr id="22" name="ïşḻïďê-TextBox 76"/>
            <p:cNvSpPr txBox="1">
              <a:spLocks/>
            </p:cNvSpPr>
            <p:nvPr/>
          </p:nvSpPr>
          <p:spPr bwMode="auto">
            <a:xfrm>
              <a:off x="8726169" y="1835553"/>
              <a:ext cx="3155269" cy="309958"/>
            </a:xfrm>
            <a:prstGeom prst="rect">
              <a:avLst/>
            </a:prstGeom>
            <a:noFill/>
            <a:extLst/>
          </p:spPr>
          <p:txBody>
            <a:bodyPr wrap="none" lIns="360000" tIns="0" rIns="360000" bIns="0" anchor="ctr" anchorCtr="0">
              <a:normAutofit/>
            </a:bodyPr>
            <a:lstStyle/>
            <a:p>
              <a:pPr algn="l" latinLnBrk="0"/>
              <a:r>
                <a:rPr lang="zh-CN" altLang="en-US" sz="2000">
                  <a:solidFill>
                    <a:schemeClr val="accent2">
                      <a:lumMod val="100000"/>
                    </a:schemeClr>
                  </a:solidFill>
                  <a:effectLst/>
                </a:rPr>
                <a:t>标题文本预设</a:t>
              </a:r>
            </a:p>
          </p:txBody>
        </p:sp>
        <p:sp>
          <p:nvSpPr>
            <p:cNvPr id="23" name="ïşḻïďê-TextBox 96"/>
            <p:cNvSpPr txBox="1">
              <a:spLocks/>
            </p:cNvSpPr>
            <p:nvPr/>
          </p:nvSpPr>
          <p:spPr bwMode="auto">
            <a:xfrm>
              <a:off x="8726169" y="2227451"/>
              <a:ext cx="3155269" cy="556179"/>
            </a:xfrm>
            <a:prstGeom prst="rect">
              <a:avLst/>
            </a:prstGeom>
            <a:noFill/>
            <a:extLst/>
          </p:spPr>
          <p:txBody>
            <a:bodyPr wrap="square" lIns="360000" tIns="0" rIns="36000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endParaRPr>
            </a:p>
          </p:txBody>
        </p:sp>
        <p:sp>
          <p:nvSpPr>
            <p:cNvPr id="24" name="ïşḻïďê-TextBox 100"/>
            <p:cNvSpPr txBox="1">
              <a:spLocks/>
            </p:cNvSpPr>
            <p:nvPr/>
          </p:nvSpPr>
          <p:spPr bwMode="auto">
            <a:xfrm>
              <a:off x="336484" y="4880965"/>
              <a:ext cx="3153241" cy="309958"/>
            </a:xfrm>
            <a:prstGeom prst="rect">
              <a:avLst/>
            </a:prstGeom>
            <a:noFill/>
            <a:extLst/>
          </p:spPr>
          <p:txBody>
            <a:bodyPr wrap="none" lIns="0" tIns="0" rIns="360000" bIns="0" anchor="ctr" anchorCtr="0">
              <a:normAutofit/>
            </a:bodyPr>
            <a:lstStyle/>
            <a:p>
              <a:pPr algn="r" latinLnBrk="0"/>
              <a:r>
                <a:rPr lang="zh-CN" altLang="en-US" sz="2000">
                  <a:solidFill>
                    <a:schemeClr val="accent3"/>
                  </a:solidFill>
                  <a:effectLst/>
                </a:rPr>
                <a:t>标题文本预设</a:t>
              </a:r>
            </a:p>
          </p:txBody>
        </p:sp>
        <p:sp>
          <p:nvSpPr>
            <p:cNvPr id="25" name="ïşḻïďê-TextBox 105"/>
            <p:cNvSpPr txBox="1">
              <a:spLocks/>
            </p:cNvSpPr>
            <p:nvPr/>
          </p:nvSpPr>
          <p:spPr bwMode="auto">
            <a:xfrm>
              <a:off x="822960" y="5282363"/>
              <a:ext cx="2666765" cy="556179"/>
            </a:xfrm>
            <a:prstGeom prst="rect">
              <a:avLst/>
            </a:prstGeom>
            <a:noFill/>
            <a:extLst/>
          </p:spPr>
          <p:txBody>
            <a:bodyPr wrap="square" lIns="0" tIns="0" rIns="36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endParaRPr>
            </a:p>
          </p:txBody>
        </p:sp>
        <p:sp>
          <p:nvSpPr>
            <p:cNvPr id="26" name="ïşḻïďê-TextBox 106"/>
            <p:cNvSpPr txBox="1">
              <a:spLocks/>
            </p:cNvSpPr>
            <p:nvPr/>
          </p:nvSpPr>
          <p:spPr bwMode="auto">
            <a:xfrm>
              <a:off x="310563" y="1810073"/>
              <a:ext cx="3149012" cy="309958"/>
            </a:xfrm>
            <a:prstGeom prst="rect">
              <a:avLst/>
            </a:prstGeom>
            <a:noFill/>
            <a:extLst/>
          </p:spPr>
          <p:txBody>
            <a:bodyPr wrap="none" lIns="0" tIns="0" rIns="360000" bIns="0" anchor="ctr" anchorCtr="0">
              <a:normAutofit/>
            </a:bodyPr>
            <a:lstStyle/>
            <a:p>
              <a:pPr algn="r" latinLnBrk="0"/>
              <a:r>
                <a:rPr lang="zh-CN" altLang="en-US" sz="2000" dirty="0">
                  <a:solidFill>
                    <a:schemeClr val="accent1">
                      <a:lumMod val="100000"/>
                    </a:schemeClr>
                  </a:solidFill>
                  <a:effectLst/>
                </a:rPr>
                <a:t>标题文本预设</a:t>
              </a:r>
            </a:p>
          </p:txBody>
        </p:sp>
        <p:sp>
          <p:nvSpPr>
            <p:cNvPr id="27" name="ïşḻïďê-TextBox 107"/>
            <p:cNvSpPr txBox="1">
              <a:spLocks/>
            </p:cNvSpPr>
            <p:nvPr/>
          </p:nvSpPr>
          <p:spPr bwMode="auto">
            <a:xfrm>
              <a:off x="822960" y="2211471"/>
              <a:ext cx="2636614" cy="556179"/>
            </a:xfrm>
            <a:prstGeom prst="rect">
              <a:avLst/>
            </a:prstGeom>
            <a:noFill/>
            <a:extLst/>
          </p:spPr>
          <p:txBody>
            <a:bodyPr wrap="square" lIns="0" tIns="0" rIns="36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solidFill>
                <a:effectLst/>
              </a:endParaRPr>
            </a:p>
          </p:txBody>
        </p:sp>
      </p:grpSp>
    </p:spTree>
    <p:custDataLst>
      <p:tags r:id="rId2"/>
    </p:custDataLst>
    <p:extLst>
      <p:ext uri="{BB962C8B-B14F-4D97-AF65-F5344CB8AC3E}">
        <p14:creationId xmlns:p14="http://schemas.microsoft.com/office/powerpoint/2010/main" val="2496988141"/>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合作与目标</a:t>
            </a:r>
          </a:p>
        </p:txBody>
      </p:sp>
      <p:grpSp>
        <p:nvGrpSpPr>
          <p:cNvPr id="7" name="14b1479d-4778-4ea6-b8a2-81693f71a757"/>
          <p:cNvGrpSpPr>
            <a:grpSpLocks noChangeAspect="1"/>
          </p:cNvGrpSpPr>
          <p:nvPr/>
        </p:nvGrpSpPr>
        <p:grpSpPr>
          <a:xfrm>
            <a:off x="1801391" y="1571647"/>
            <a:ext cx="8635062" cy="4755619"/>
            <a:chOff x="2004591" y="1246527"/>
            <a:chExt cx="8635062" cy="4755619"/>
          </a:xfrm>
        </p:grpSpPr>
        <p:sp>
          <p:nvSpPr>
            <p:cNvPr id="8" name="íślíḋè-Freeform: Shape 23"/>
            <p:cNvSpPr/>
            <p:nvPr/>
          </p:nvSpPr>
          <p:spPr>
            <a:xfrm rot="3600000">
              <a:off x="6582878" y="3862312"/>
              <a:ext cx="666171" cy="487764"/>
            </a:xfrm>
            <a:custGeom>
              <a:avLst/>
              <a:gdLst>
                <a:gd name="connsiteX0" fmla="*/ 0 w 497989"/>
                <a:gd name="connsiteY0" fmla="*/ 72925 h 364623"/>
                <a:gd name="connsiteX1" fmla="*/ 315678 w 497989"/>
                <a:gd name="connsiteY1" fmla="*/ 72925 h 364623"/>
                <a:gd name="connsiteX2" fmla="*/ 315678 w 497989"/>
                <a:gd name="connsiteY2" fmla="*/ 0 h 364623"/>
                <a:gd name="connsiteX3" fmla="*/ 497989 w 497989"/>
                <a:gd name="connsiteY3" fmla="*/ 182312 h 364623"/>
                <a:gd name="connsiteX4" fmla="*/ 315678 w 497989"/>
                <a:gd name="connsiteY4" fmla="*/ 364623 h 364623"/>
                <a:gd name="connsiteX5" fmla="*/ 315678 w 497989"/>
                <a:gd name="connsiteY5" fmla="*/ 291698 h 364623"/>
                <a:gd name="connsiteX6" fmla="*/ 0 w 497989"/>
                <a:gd name="connsiteY6" fmla="*/ 291698 h 364623"/>
                <a:gd name="connsiteX7" fmla="*/ 0 w 497989"/>
                <a:gd name="connsiteY7" fmla="*/ 72925 h 36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989" h="364623">
                  <a:moveTo>
                    <a:pt x="0" y="72925"/>
                  </a:moveTo>
                  <a:lnTo>
                    <a:pt x="315678" y="72925"/>
                  </a:lnTo>
                  <a:lnTo>
                    <a:pt x="315678" y="0"/>
                  </a:lnTo>
                  <a:lnTo>
                    <a:pt x="497989" y="182312"/>
                  </a:lnTo>
                  <a:lnTo>
                    <a:pt x="315678" y="364623"/>
                  </a:lnTo>
                  <a:lnTo>
                    <a:pt x="315678" y="291698"/>
                  </a:lnTo>
                  <a:lnTo>
                    <a:pt x="0" y="291698"/>
                  </a:lnTo>
                  <a:lnTo>
                    <a:pt x="0" y="72925"/>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p>
          </p:txBody>
        </p:sp>
        <p:sp>
          <p:nvSpPr>
            <p:cNvPr id="9" name="íślíḋè-Freeform: Shape 25"/>
            <p:cNvSpPr/>
            <p:nvPr/>
          </p:nvSpPr>
          <p:spPr>
            <a:xfrm>
              <a:off x="5958074" y="5023772"/>
              <a:ext cx="666173" cy="487765"/>
            </a:xfrm>
            <a:custGeom>
              <a:avLst/>
              <a:gdLst>
                <a:gd name="connsiteX0" fmla="*/ 0 w 497989"/>
                <a:gd name="connsiteY0" fmla="*/ 72925 h 364623"/>
                <a:gd name="connsiteX1" fmla="*/ 315678 w 497989"/>
                <a:gd name="connsiteY1" fmla="*/ 72925 h 364623"/>
                <a:gd name="connsiteX2" fmla="*/ 315678 w 497989"/>
                <a:gd name="connsiteY2" fmla="*/ 0 h 364623"/>
                <a:gd name="connsiteX3" fmla="*/ 497989 w 497989"/>
                <a:gd name="connsiteY3" fmla="*/ 182312 h 364623"/>
                <a:gd name="connsiteX4" fmla="*/ 315678 w 497989"/>
                <a:gd name="connsiteY4" fmla="*/ 364623 h 364623"/>
                <a:gd name="connsiteX5" fmla="*/ 315678 w 497989"/>
                <a:gd name="connsiteY5" fmla="*/ 291698 h 364623"/>
                <a:gd name="connsiteX6" fmla="*/ 0 w 497989"/>
                <a:gd name="connsiteY6" fmla="*/ 291698 h 364623"/>
                <a:gd name="connsiteX7" fmla="*/ 0 w 497989"/>
                <a:gd name="connsiteY7" fmla="*/ 72925 h 36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989" h="364623">
                  <a:moveTo>
                    <a:pt x="497989" y="291698"/>
                  </a:moveTo>
                  <a:lnTo>
                    <a:pt x="182311" y="291698"/>
                  </a:lnTo>
                  <a:lnTo>
                    <a:pt x="182311" y="364623"/>
                  </a:lnTo>
                  <a:lnTo>
                    <a:pt x="0" y="182311"/>
                  </a:lnTo>
                  <a:lnTo>
                    <a:pt x="182311" y="0"/>
                  </a:lnTo>
                  <a:lnTo>
                    <a:pt x="182311" y="72925"/>
                  </a:lnTo>
                  <a:lnTo>
                    <a:pt x="497989" y="72925"/>
                  </a:lnTo>
                  <a:lnTo>
                    <a:pt x="497989" y="291698"/>
                  </a:lnTo>
                  <a:close/>
                </a:path>
              </a:pathLst>
            </a:cu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p>
          </p:txBody>
        </p:sp>
        <p:sp>
          <p:nvSpPr>
            <p:cNvPr id="10" name="íślíḋè-Freeform: Shape 27"/>
            <p:cNvSpPr/>
            <p:nvPr/>
          </p:nvSpPr>
          <p:spPr>
            <a:xfrm rot="18000000">
              <a:off x="5264618" y="3901946"/>
              <a:ext cx="666171" cy="487764"/>
            </a:xfrm>
            <a:custGeom>
              <a:avLst/>
              <a:gdLst>
                <a:gd name="connsiteX0" fmla="*/ 0 w 497989"/>
                <a:gd name="connsiteY0" fmla="*/ 72925 h 364623"/>
                <a:gd name="connsiteX1" fmla="*/ 315678 w 497989"/>
                <a:gd name="connsiteY1" fmla="*/ 72925 h 364623"/>
                <a:gd name="connsiteX2" fmla="*/ 315678 w 497989"/>
                <a:gd name="connsiteY2" fmla="*/ 0 h 364623"/>
                <a:gd name="connsiteX3" fmla="*/ 497989 w 497989"/>
                <a:gd name="connsiteY3" fmla="*/ 182312 h 364623"/>
                <a:gd name="connsiteX4" fmla="*/ 315678 w 497989"/>
                <a:gd name="connsiteY4" fmla="*/ 364623 h 364623"/>
                <a:gd name="connsiteX5" fmla="*/ 315678 w 497989"/>
                <a:gd name="connsiteY5" fmla="*/ 291698 h 364623"/>
                <a:gd name="connsiteX6" fmla="*/ 0 w 497989"/>
                <a:gd name="connsiteY6" fmla="*/ 291698 h 364623"/>
                <a:gd name="connsiteX7" fmla="*/ 0 w 497989"/>
                <a:gd name="connsiteY7" fmla="*/ 72925 h 36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989" h="364623">
                  <a:moveTo>
                    <a:pt x="0" y="72925"/>
                  </a:moveTo>
                  <a:lnTo>
                    <a:pt x="315678" y="72925"/>
                  </a:lnTo>
                  <a:lnTo>
                    <a:pt x="315678" y="0"/>
                  </a:lnTo>
                  <a:lnTo>
                    <a:pt x="497989" y="182312"/>
                  </a:lnTo>
                  <a:lnTo>
                    <a:pt x="315678" y="364623"/>
                  </a:lnTo>
                  <a:lnTo>
                    <a:pt x="315678" y="291698"/>
                  </a:lnTo>
                  <a:lnTo>
                    <a:pt x="0" y="291698"/>
                  </a:lnTo>
                  <a:lnTo>
                    <a:pt x="0" y="72925"/>
                  </a:lnTo>
                  <a:close/>
                </a:path>
              </a:pathLst>
            </a:cu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a:p>
          </p:txBody>
        </p:sp>
        <p:grpSp>
          <p:nvGrpSpPr>
            <p:cNvPr id="11" name="Group 6"/>
            <p:cNvGrpSpPr/>
            <p:nvPr/>
          </p:nvGrpSpPr>
          <p:grpSpPr>
            <a:xfrm>
              <a:off x="4394509" y="4712151"/>
              <a:ext cx="1111011" cy="1111011"/>
              <a:chOff x="4394509" y="4712151"/>
              <a:chExt cx="1111011" cy="1111011"/>
            </a:xfrm>
          </p:grpSpPr>
          <p:sp>
            <p:nvSpPr>
              <p:cNvPr id="38" name="íślíḋè-Freeform: Shape 26"/>
              <p:cNvSpPr/>
              <p:nvPr/>
            </p:nvSpPr>
            <p:spPr>
              <a:xfrm>
                <a:off x="4394509" y="4712151"/>
                <a:ext cx="1111011" cy="1111011"/>
              </a:xfrm>
              <a:custGeom>
                <a:avLst/>
                <a:gdLst>
                  <a:gd name="connsiteX0" fmla="*/ 0 w 830525"/>
                  <a:gd name="connsiteY0" fmla="*/ 415263 h 830525"/>
                  <a:gd name="connsiteX1" fmla="*/ 415263 w 830525"/>
                  <a:gd name="connsiteY1" fmla="*/ 0 h 830525"/>
                  <a:gd name="connsiteX2" fmla="*/ 830526 w 830525"/>
                  <a:gd name="connsiteY2" fmla="*/ 415263 h 830525"/>
                  <a:gd name="connsiteX3" fmla="*/ 415263 w 830525"/>
                  <a:gd name="connsiteY3" fmla="*/ 830526 h 830525"/>
                  <a:gd name="connsiteX4" fmla="*/ 0 w 830525"/>
                  <a:gd name="connsiteY4" fmla="*/ 415263 h 8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525" h="830525">
                    <a:moveTo>
                      <a:pt x="0" y="415263"/>
                    </a:moveTo>
                    <a:cubicBezTo>
                      <a:pt x="0" y="185920"/>
                      <a:pt x="185920" y="0"/>
                      <a:pt x="415263" y="0"/>
                    </a:cubicBezTo>
                    <a:cubicBezTo>
                      <a:pt x="644606" y="0"/>
                      <a:pt x="830526" y="185920"/>
                      <a:pt x="830526" y="415263"/>
                    </a:cubicBezTo>
                    <a:cubicBezTo>
                      <a:pt x="830526" y="644606"/>
                      <a:pt x="644606" y="830526"/>
                      <a:pt x="415263" y="830526"/>
                    </a:cubicBezTo>
                    <a:cubicBezTo>
                      <a:pt x="185920" y="830526"/>
                      <a:pt x="0" y="644606"/>
                      <a:pt x="0" y="415263"/>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39" name="íślíḋè-Freeform: Shape 28"/>
              <p:cNvSpPr>
                <a:spLocks/>
              </p:cNvSpPr>
              <p:nvPr/>
            </p:nvSpPr>
            <p:spPr bwMode="auto">
              <a:xfrm>
                <a:off x="4686975" y="5022929"/>
                <a:ext cx="526083" cy="489458"/>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anchor="ctr"/>
              <a:lstStyle/>
              <a:p>
                <a:pPr algn="ctr"/>
                <a:endParaRPr/>
              </a:p>
            </p:txBody>
          </p:sp>
        </p:grpSp>
        <p:grpSp>
          <p:nvGrpSpPr>
            <p:cNvPr id="12" name="Group 3"/>
            <p:cNvGrpSpPr/>
            <p:nvPr/>
          </p:nvGrpSpPr>
          <p:grpSpPr>
            <a:xfrm>
              <a:off x="7031030" y="4712151"/>
              <a:ext cx="1111011" cy="1111011"/>
              <a:chOff x="7031030" y="4712151"/>
              <a:chExt cx="1111011" cy="1111011"/>
            </a:xfrm>
          </p:grpSpPr>
          <p:sp>
            <p:nvSpPr>
              <p:cNvPr id="33" name="íślíḋè-Freeform: Shape 24"/>
              <p:cNvSpPr/>
              <p:nvPr/>
            </p:nvSpPr>
            <p:spPr>
              <a:xfrm>
                <a:off x="7031030" y="4712151"/>
                <a:ext cx="1111011" cy="1111011"/>
              </a:xfrm>
              <a:custGeom>
                <a:avLst/>
                <a:gdLst>
                  <a:gd name="connsiteX0" fmla="*/ 0 w 830525"/>
                  <a:gd name="connsiteY0" fmla="*/ 415263 h 830525"/>
                  <a:gd name="connsiteX1" fmla="*/ 415263 w 830525"/>
                  <a:gd name="connsiteY1" fmla="*/ 0 h 830525"/>
                  <a:gd name="connsiteX2" fmla="*/ 830526 w 830525"/>
                  <a:gd name="connsiteY2" fmla="*/ 415263 h 830525"/>
                  <a:gd name="connsiteX3" fmla="*/ 415263 w 830525"/>
                  <a:gd name="connsiteY3" fmla="*/ 830526 h 830525"/>
                  <a:gd name="connsiteX4" fmla="*/ 0 w 830525"/>
                  <a:gd name="connsiteY4" fmla="*/ 415263 h 8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525" h="830525">
                    <a:moveTo>
                      <a:pt x="0" y="415263"/>
                    </a:moveTo>
                    <a:cubicBezTo>
                      <a:pt x="0" y="185920"/>
                      <a:pt x="185920" y="0"/>
                      <a:pt x="415263" y="0"/>
                    </a:cubicBezTo>
                    <a:cubicBezTo>
                      <a:pt x="644606" y="0"/>
                      <a:pt x="830526" y="185920"/>
                      <a:pt x="830526" y="415263"/>
                    </a:cubicBezTo>
                    <a:cubicBezTo>
                      <a:pt x="830526" y="644606"/>
                      <a:pt x="644606" y="830526"/>
                      <a:pt x="415263" y="830526"/>
                    </a:cubicBezTo>
                    <a:cubicBezTo>
                      <a:pt x="185920" y="830526"/>
                      <a:pt x="0" y="644606"/>
                      <a:pt x="0" y="415263"/>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grpSp>
            <p:nvGrpSpPr>
              <p:cNvPr id="34" name="Group 29"/>
              <p:cNvGrpSpPr/>
              <p:nvPr/>
            </p:nvGrpSpPr>
            <p:grpSpPr>
              <a:xfrm>
                <a:off x="7342385" y="4977969"/>
                <a:ext cx="488267" cy="579343"/>
                <a:chOff x="4394201" y="3717926"/>
                <a:chExt cx="306388" cy="363538"/>
              </a:xfrm>
              <a:solidFill>
                <a:schemeClr val="bg1"/>
              </a:solidFill>
            </p:grpSpPr>
            <p:sp>
              <p:nvSpPr>
                <p:cNvPr id="35" name="íślíḋè-Freeform: Shape 30"/>
                <p:cNvSpPr>
                  <a:spLocks/>
                </p:cNvSpPr>
                <p:nvPr/>
              </p:nvSpPr>
              <p:spPr bwMode="auto">
                <a:xfrm>
                  <a:off x="4500563" y="3883026"/>
                  <a:ext cx="88900" cy="90488"/>
                </a:xfrm>
                <a:custGeom>
                  <a:avLst/>
                  <a:gdLst/>
                  <a:ahLst/>
                  <a:cxnLst>
                    <a:cxn ang="0">
                      <a:pos x="35" y="34"/>
                    </a:cxn>
                    <a:cxn ang="0">
                      <a:pos x="35" y="7"/>
                    </a:cxn>
                    <a:cxn ang="0">
                      <a:pos x="8" y="8"/>
                    </a:cxn>
                    <a:cxn ang="0">
                      <a:pos x="8" y="35"/>
                    </a:cxn>
                    <a:cxn ang="0">
                      <a:pos x="35" y="34"/>
                    </a:cxn>
                    <a:cxn ang="0">
                      <a:pos x="22" y="23"/>
                    </a:cxn>
                    <a:cxn ang="0">
                      <a:pos x="14" y="23"/>
                    </a:cxn>
                    <a:cxn ang="0">
                      <a:pos x="14" y="16"/>
                    </a:cxn>
                    <a:cxn ang="0">
                      <a:pos x="12" y="14"/>
                    </a:cxn>
                    <a:cxn ang="0">
                      <a:pos x="14" y="12"/>
                    </a:cxn>
                    <a:cxn ang="0">
                      <a:pos x="16" y="14"/>
                    </a:cxn>
                    <a:cxn ang="0">
                      <a:pos x="19" y="11"/>
                    </a:cxn>
                    <a:cxn ang="0">
                      <a:pos x="21" y="14"/>
                    </a:cxn>
                    <a:cxn ang="0">
                      <a:pos x="18" y="16"/>
                    </a:cxn>
                    <a:cxn ang="0">
                      <a:pos x="17" y="19"/>
                    </a:cxn>
                    <a:cxn ang="0">
                      <a:pos x="21" y="19"/>
                    </a:cxn>
                    <a:cxn ang="0">
                      <a:pos x="28" y="19"/>
                    </a:cxn>
                    <a:cxn ang="0">
                      <a:pos x="29" y="26"/>
                    </a:cxn>
                    <a:cxn ang="0">
                      <a:pos x="31" y="28"/>
                    </a:cxn>
                    <a:cxn ang="0">
                      <a:pos x="29" y="30"/>
                    </a:cxn>
                    <a:cxn ang="0">
                      <a:pos x="27" y="28"/>
                    </a:cxn>
                    <a:cxn ang="0">
                      <a:pos x="22" y="31"/>
                    </a:cxn>
                    <a:cxn ang="0">
                      <a:pos x="21" y="28"/>
                    </a:cxn>
                    <a:cxn ang="0">
                      <a:pos x="25" y="26"/>
                    </a:cxn>
                    <a:cxn ang="0">
                      <a:pos x="26" y="22"/>
                    </a:cxn>
                    <a:cxn ang="0">
                      <a:pos x="22" y="23"/>
                    </a:cxn>
                  </a:cxnLst>
                  <a:rect l="0" t="0" r="r" b="b"/>
                  <a:pathLst>
                    <a:path w="42" h="42">
                      <a:moveTo>
                        <a:pt x="35" y="34"/>
                      </a:moveTo>
                      <a:cubicBezTo>
                        <a:pt x="42" y="27"/>
                        <a:pt x="42" y="15"/>
                        <a:pt x="35" y="7"/>
                      </a:cubicBezTo>
                      <a:cubicBezTo>
                        <a:pt x="27" y="0"/>
                        <a:pt x="15" y="0"/>
                        <a:pt x="8" y="8"/>
                      </a:cubicBezTo>
                      <a:cubicBezTo>
                        <a:pt x="0" y="15"/>
                        <a:pt x="0" y="28"/>
                        <a:pt x="8" y="35"/>
                      </a:cubicBezTo>
                      <a:cubicBezTo>
                        <a:pt x="15" y="42"/>
                        <a:pt x="28" y="42"/>
                        <a:pt x="35" y="34"/>
                      </a:cubicBezTo>
                      <a:close/>
                      <a:moveTo>
                        <a:pt x="22" y="23"/>
                      </a:moveTo>
                      <a:cubicBezTo>
                        <a:pt x="19" y="24"/>
                        <a:pt x="16" y="25"/>
                        <a:pt x="14" y="23"/>
                      </a:cubicBezTo>
                      <a:cubicBezTo>
                        <a:pt x="12" y="21"/>
                        <a:pt x="12" y="18"/>
                        <a:pt x="14" y="16"/>
                      </a:cubicBezTo>
                      <a:cubicBezTo>
                        <a:pt x="12" y="14"/>
                        <a:pt x="12" y="14"/>
                        <a:pt x="12" y="14"/>
                      </a:cubicBezTo>
                      <a:cubicBezTo>
                        <a:pt x="14" y="12"/>
                        <a:pt x="14" y="12"/>
                        <a:pt x="14" y="12"/>
                      </a:cubicBezTo>
                      <a:cubicBezTo>
                        <a:pt x="16" y="14"/>
                        <a:pt x="16" y="14"/>
                        <a:pt x="16" y="14"/>
                      </a:cubicBezTo>
                      <a:cubicBezTo>
                        <a:pt x="17" y="12"/>
                        <a:pt x="18" y="12"/>
                        <a:pt x="19" y="11"/>
                      </a:cubicBezTo>
                      <a:cubicBezTo>
                        <a:pt x="21" y="14"/>
                        <a:pt x="21" y="14"/>
                        <a:pt x="21" y="14"/>
                      </a:cubicBezTo>
                      <a:cubicBezTo>
                        <a:pt x="20" y="14"/>
                        <a:pt x="19" y="15"/>
                        <a:pt x="18" y="16"/>
                      </a:cubicBezTo>
                      <a:cubicBezTo>
                        <a:pt x="16" y="18"/>
                        <a:pt x="16" y="19"/>
                        <a:pt x="17" y="19"/>
                      </a:cubicBezTo>
                      <a:cubicBezTo>
                        <a:pt x="18" y="20"/>
                        <a:pt x="19" y="20"/>
                        <a:pt x="21" y="19"/>
                      </a:cubicBezTo>
                      <a:cubicBezTo>
                        <a:pt x="24" y="17"/>
                        <a:pt x="26" y="17"/>
                        <a:pt x="28" y="19"/>
                      </a:cubicBezTo>
                      <a:cubicBezTo>
                        <a:pt x="30" y="21"/>
                        <a:pt x="30" y="24"/>
                        <a:pt x="29" y="26"/>
                      </a:cubicBezTo>
                      <a:cubicBezTo>
                        <a:pt x="31" y="28"/>
                        <a:pt x="31" y="28"/>
                        <a:pt x="31" y="28"/>
                      </a:cubicBezTo>
                      <a:cubicBezTo>
                        <a:pt x="29" y="30"/>
                        <a:pt x="29" y="30"/>
                        <a:pt x="29" y="30"/>
                      </a:cubicBezTo>
                      <a:cubicBezTo>
                        <a:pt x="27" y="28"/>
                        <a:pt x="27" y="28"/>
                        <a:pt x="27" y="28"/>
                      </a:cubicBezTo>
                      <a:cubicBezTo>
                        <a:pt x="25" y="30"/>
                        <a:pt x="24" y="31"/>
                        <a:pt x="22" y="31"/>
                      </a:cubicBezTo>
                      <a:cubicBezTo>
                        <a:pt x="21" y="28"/>
                        <a:pt x="21" y="28"/>
                        <a:pt x="21" y="28"/>
                      </a:cubicBezTo>
                      <a:cubicBezTo>
                        <a:pt x="22" y="28"/>
                        <a:pt x="24" y="27"/>
                        <a:pt x="25" y="26"/>
                      </a:cubicBezTo>
                      <a:cubicBezTo>
                        <a:pt x="26" y="24"/>
                        <a:pt x="26" y="23"/>
                        <a:pt x="26" y="22"/>
                      </a:cubicBezTo>
                      <a:cubicBezTo>
                        <a:pt x="25" y="22"/>
                        <a:pt x="24" y="22"/>
                        <a:pt x="22" y="23"/>
                      </a:cubicBezTo>
                      <a:close/>
                    </a:path>
                  </a:pathLst>
                </a:custGeom>
                <a:grpFill/>
                <a:ln w="9525">
                  <a:noFill/>
                  <a:round/>
                  <a:headEnd/>
                  <a:tailEnd/>
                </a:ln>
              </p:spPr>
              <p:txBody>
                <a:bodyPr anchor="ctr"/>
                <a:lstStyle/>
                <a:p>
                  <a:pPr algn="ctr"/>
                  <a:endParaRPr/>
                </a:p>
              </p:txBody>
            </p:sp>
            <p:sp>
              <p:nvSpPr>
                <p:cNvPr id="36" name="íślíḋè-Freeform: Shape 31"/>
                <p:cNvSpPr>
                  <a:spLocks/>
                </p:cNvSpPr>
                <p:nvPr/>
              </p:nvSpPr>
              <p:spPr bwMode="auto">
                <a:xfrm>
                  <a:off x="4394201" y="3776664"/>
                  <a:ext cx="304800" cy="304800"/>
                </a:xfrm>
                <a:custGeom>
                  <a:avLst/>
                  <a:gdLst/>
                  <a:ahLst/>
                  <a:cxnLst>
                    <a:cxn ang="0">
                      <a:pos x="55" y="143"/>
                    </a:cxn>
                    <a:cxn ang="0">
                      <a:pos x="143" y="53"/>
                    </a:cxn>
                    <a:cxn ang="0">
                      <a:pos x="88" y="0"/>
                    </a:cxn>
                    <a:cxn ang="0">
                      <a:pos x="0" y="90"/>
                    </a:cxn>
                    <a:cxn ang="0">
                      <a:pos x="55" y="143"/>
                    </a:cxn>
                    <a:cxn ang="0">
                      <a:pos x="88" y="17"/>
                    </a:cxn>
                    <a:cxn ang="0">
                      <a:pos x="126" y="53"/>
                    </a:cxn>
                    <a:cxn ang="0">
                      <a:pos x="97" y="83"/>
                    </a:cxn>
                    <a:cxn ang="0">
                      <a:pos x="91" y="51"/>
                    </a:cxn>
                    <a:cxn ang="0">
                      <a:pos x="61" y="46"/>
                    </a:cxn>
                    <a:cxn ang="0">
                      <a:pos x="88" y="17"/>
                    </a:cxn>
                    <a:cxn ang="0">
                      <a:pos x="88" y="54"/>
                    </a:cxn>
                    <a:cxn ang="0">
                      <a:pos x="88" y="88"/>
                    </a:cxn>
                    <a:cxn ang="0">
                      <a:pos x="55" y="89"/>
                    </a:cxn>
                    <a:cxn ang="0">
                      <a:pos x="55" y="55"/>
                    </a:cxn>
                    <a:cxn ang="0">
                      <a:pos x="88" y="54"/>
                    </a:cxn>
                    <a:cxn ang="0">
                      <a:pos x="18" y="90"/>
                    </a:cxn>
                    <a:cxn ang="0">
                      <a:pos x="45" y="62"/>
                    </a:cxn>
                    <a:cxn ang="0">
                      <a:pos x="51" y="92"/>
                    </a:cxn>
                    <a:cxn ang="0">
                      <a:pos x="83" y="97"/>
                    </a:cxn>
                    <a:cxn ang="0">
                      <a:pos x="55" y="126"/>
                    </a:cxn>
                    <a:cxn ang="0">
                      <a:pos x="18" y="90"/>
                    </a:cxn>
                  </a:cxnLst>
                  <a:rect l="0" t="0" r="r" b="b"/>
                  <a:pathLst>
                    <a:path w="143" h="143">
                      <a:moveTo>
                        <a:pt x="55" y="143"/>
                      </a:moveTo>
                      <a:cubicBezTo>
                        <a:pt x="143" y="53"/>
                        <a:pt x="143" y="53"/>
                        <a:pt x="143" y="53"/>
                      </a:cubicBezTo>
                      <a:cubicBezTo>
                        <a:pt x="88" y="0"/>
                        <a:pt x="88" y="0"/>
                        <a:pt x="88" y="0"/>
                      </a:cubicBezTo>
                      <a:cubicBezTo>
                        <a:pt x="0" y="90"/>
                        <a:pt x="0" y="90"/>
                        <a:pt x="0" y="90"/>
                      </a:cubicBezTo>
                      <a:lnTo>
                        <a:pt x="55" y="143"/>
                      </a:lnTo>
                      <a:close/>
                      <a:moveTo>
                        <a:pt x="88" y="17"/>
                      </a:moveTo>
                      <a:cubicBezTo>
                        <a:pt x="126" y="53"/>
                        <a:pt x="126" y="53"/>
                        <a:pt x="126" y="53"/>
                      </a:cubicBezTo>
                      <a:cubicBezTo>
                        <a:pt x="97" y="83"/>
                        <a:pt x="97" y="83"/>
                        <a:pt x="97" y="83"/>
                      </a:cubicBezTo>
                      <a:cubicBezTo>
                        <a:pt x="102" y="72"/>
                        <a:pt x="100" y="59"/>
                        <a:pt x="91" y="51"/>
                      </a:cubicBezTo>
                      <a:cubicBezTo>
                        <a:pt x="83" y="43"/>
                        <a:pt x="71" y="41"/>
                        <a:pt x="61" y="46"/>
                      </a:cubicBezTo>
                      <a:lnTo>
                        <a:pt x="88" y="17"/>
                      </a:lnTo>
                      <a:close/>
                      <a:moveTo>
                        <a:pt x="88" y="54"/>
                      </a:moveTo>
                      <a:cubicBezTo>
                        <a:pt x="97" y="63"/>
                        <a:pt x="97" y="78"/>
                        <a:pt x="88" y="88"/>
                      </a:cubicBezTo>
                      <a:cubicBezTo>
                        <a:pt x="79" y="97"/>
                        <a:pt x="64" y="98"/>
                        <a:pt x="55" y="89"/>
                      </a:cubicBezTo>
                      <a:cubicBezTo>
                        <a:pt x="45" y="80"/>
                        <a:pt x="45" y="65"/>
                        <a:pt x="55" y="55"/>
                      </a:cubicBezTo>
                      <a:cubicBezTo>
                        <a:pt x="64" y="46"/>
                        <a:pt x="79" y="45"/>
                        <a:pt x="88" y="54"/>
                      </a:cubicBezTo>
                      <a:close/>
                      <a:moveTo>
                        <a:pt x="18" y="90"/>
                      </a:moveTo>
                      <a:cubicBezTo>
                        <a:pt x="45" y="62"/>
                        <a:pt x="45" y="62"/>
                        <a:pt x="45" y="62"/>
                      </a:cubicBezTo>
                      <a:cubicBezTo>
                        <a:pt x="41" y="72"/>
                        <a:pt x="43" y="84"/>
                        <a:pt x="51" y="92"/>
                      </a:cubicBezTo>
                      <a:cubicBezTo>
                        <a:pt x="60" y="100"/>
                        <a:pt x="73" y="102"/>
                        <a:pt x="83" y="97"/>
                      </a:cubicBezTo>
                      <a:cubicBezTo>
                        <a:pt x="55" y="126"/>
                        <a:pt x="55" y="126"/>
                        <a:pt x="55" y="126"/>
                      </a:cubicBezTo>
                      <a:lnTo>
                        <a:pt x="18" y="90"/>
                      </a:lnTo>
                      <a:close/>
                    </a:path>
                  </a:pathLst>
                </a:custGeom>
                <a:grpFill/>
                <a:ln w="9525">
                  <a:noFill/>
                  <a:round/>
                  <a:headEnd/>
                  <a:tailEnd/>
                </a:ln>
              </p:spPr>
              <p:txBody>
                <a:bodyPr anchor="ctr"/>
                <a:lstStyle/>
                <a:p>
                  <a:pPr algn="ctr"/>
                  <a:endParaRPr/>
                </a:p>
              </p:txBody>
            </p:sp>
            <p:sp>
              <p:nvSpPr>
                <p:cNvPr id="37" name="íślíḋè-Freeform: Shape 34"/>
                <p:cNvSpPr>
                  <a:spLocks/>
                </p:cNvSpPr>
                <p:nvPr/>
              </p:nvSpPr>
              <p:spPr bwMode="auto">
                <a:xfrm>
                  <a:off x="4397376" y="3717926"/>
                  <a:ext cx="303213" cy="209550"/>
                </a:xfrm>
                <a:custGeom>
                  <a:avLst/>
                  <a:gdLst/>
                  <a:ahLst/>
                  <a:cxnLst>
                    <a:cxn ang="0">
                      <a:pos x="0" y="120"/>
                    </a:cxn>
                    <a:cxn ang="0">
                      <a:pos x="13" y="132"/>
                    </a:cxn>
                    <a:cxn ang="0">
                      <a:pos x="20" y="124"/>
                    </a:cxn>
                    <a:cxn ang="0">
                      <a:pos x="16" y="120"/>
                    </a:cxn>
                    <a:cxn ang="0">
                      <a:pos x="117" y="16"/>
                    </a:cxn>
                    <a:cxn ang="0">
                      <a:pos x="174" y="71"/>
                    </a:cxn>
                    <a:cxn ang="0">
                      <a:pos x="167" y="79"/>
                    </a:cxn>
                    <a:cxn ang="0">
                      <a:pos x="175" y="87"/>
                    </a:cxn>
                    <a:cxn ang="0">
                      <a:pos x="191" y="71"/>
                    </a:cxn>
                    <a:cxn ang="0">
                      <a:pos x="117" y="0"/>
                    </a:cxn>
                    <a:cxn ang="0">
                      <a:pos x="0" y="120"/>
                    </a:cxn>
                  </a:cxnLst>
                  <a:rect l="0" t="0" r="r" b="b"/>
                  <a:pathLst>
                    <a:path w="191" h="132">
                      <a:moveTo>
                        <a:pt x="0" y="120"/>
                      </a:moveTo>
                      <a:lnTo>
                        <a:pt x="13" y="132"/>
                      </a:lnTo>
                      <a:lnTo>
                        <a:pt x="20" y="124"/>
                      </a:lnTo>
                      <a:lnTo>
                        <a:pt x="16" y="120"/>
                      </a:lnTo>
                      <a:lnTo>
                        <a:pt x="117" y="16"/>
                      </a:lnTo>
                      <a:lnTo>
                        <a:pt x="174" y="71"/>
                      </a:lnTo>
                      <a:lnTo>
                        <a:pt x="167" y="79"/>
                      </a:lnTo>
                      <a:lnTo>
                        <a:pt x="175" y="87"/>
                      </a:lnTo>
                      <a:lnTo>
                        <a:pt x="191" y="71"/>
                      </a:lnTo>
                      <a:lnTo>
                        <a:pt x="117" y="0"/>
                      </a:lnTo>
                      <a:lnTo>
                        <a:pt x="0" y="120"/>
                      </a:lnTo>
                      <a:close/>
                    </a:path>
                  </a:pathLst>
                </a:custGeom>
                <a:grpFill/>
                <a:ln w="9525">
                  <a:noFill/>
                  <a:round/>
                  <a:headEnd/>
                  <a:tailEnd/>
                </a:ln>
              </p:spPr>
              <p:txBody>
                <a:bodyPr anchor="ctr"/>
                <a:lstStyle/>
                <a:p>
                  <a:pPr algn="ctr"/>
                  <a:endParaRPr/>
                </a:p>
              </p:txBody>
            </p:sp>
          </p:grpSp>
        </p:grpSp>
        <p:grpSp>
          <p:nvGrpSpPr>
            <p:cNvPr id="13" name="Group 2"/>
            <p:cNvGrpSpPr/>
            <p:nvPr/>
          </p:nvGrpSpPr>
          <p:grpSpPr>
            <a:xfrm>
              <a:off x="5712769" y="2428857"/>
              <a:ext cx="1111011" cy="1111011"/>
              <a:chOff x="5712769" y="2428857"/>
              <a:chExt cx="1111011" cy="1111011"/>
            </a:xfrm>
          </p:grpSpPr>
          <p:sp>
            <p:nvSpPr>
              <p:cNvPr id="23" name="íślíḋè-Freeform: Shape 22"/>
              <p:cNvSpPr/>
              <p:nvPr/>
            </p:nvSpPr>
            <p:spPr>
              <a:xfrm>
                <a:off x="5712769" y="2428857"/>
                <a:ext cx="1111011" cy="1111011"/>
              </a:xfrm>
              <a:custGeom>
                <a:avLst/>
                <a:gdLst>
                  <a:gd name="connsiteX0" fmla="*/ 0 w 830525"/>
                  <a:gd name="connsiteY0" fmla="*/ 415263 h 830525"/>
                  <a:gd name="connsiteX1" fmla="*/ 415263 w 830525"/>
                  <a:gd name="connsiteY1" fmla="*/ 0 h 830525"/>
                  <a:gd name="connsiteX2" fmla="*/ 830526 w 830525"/>
                  <a:gd name="connsiteY2" fmla="*/ 415263 h 830525"/>
                  <a:gd name="connsiteX3" fmla="*/ 415263 w 830525"/>
                  <a:gd name="connsiteY3" fmla="*/ 830526 h 830525"/>
                  <a:gd name="connsiteX4" fmla="*/ 0 w 830525"/>
                  <a:gd name="connsiteY4" fmla="*/ 415263 h 830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525" h="830525">
                    <a:moveTo>
                      <a:pt x="0" y="415263"/>
                    </a:moveTo>
                    <a:cubicBezTo>
                      <a:pt x="0" y="185920"/>
                      <a:pt x="185920" y="0"/>
                      <a:pt x="415263" y="0"/>
                    </a:cubicBezTo>
                    <a:cubicBezTo>
                      <a:pt x="644606" y="0"/>
                      <a:pt x="830526" y="185920"/>
                      <a:pt x="830526" y="415263"/>
                    </a:cubicBezTo>
                    <a:cubicBezTo>
                      <a:pt x="830526" y="644606"/>
                      <a:pt x="644606" y="830526"/>
                      <a:pt x="415263" y="830526"/>
                    </a:cubicBezTo>
                    <a:cubicBezTo>
                      <a:pt x="185920" y="830526"/>
                      <a:pt x="0" y="644606"/>
                      <a:pt x="0" y="415263"/>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grpSp>
            <p:nvGrpSpPr>
              <p:cNvPr id="24" name="Group 37"/>
              <p:cNvGrpSpPr/>
              <p:nvPr/>
            </p:nvGrpSpPr>
            <p:grpSpPr>
              <a:xfrm>
                <a:off x="5988831" y="2716950"/>
                <a:ext cx="558773" cy="534793"/>
                <a:chOff x="3876675" y="1376363"/>
                <a:chExt cx="369888" cy="354012"/>
              </a:xfrm>
              <a:solidFill>
                <a:schemeClr val="bg1"/>
              </a:solidFill>
            </p:grpSpPr>
            <p:sp>
              <p:nvSpPr>
                <p:cNvPr id="25" name="íślíḋè-Freeform: Shape 47"/>
                <p:cNvSpPr>
                  <a:spLocks/>
                </p:cNvSpPr>
                <p:nvPr/>
              </p:nvSpPr>
              <p:spPr bwMode="auto">
                <a:xfrm>
                  <a:off x="4154488" y="1401763"/>
                  <a:ext cx="63500" cy="87313"/>
                </a:xfrm>
                <a:custGeom>
                  <a:avLst/>
                  <a:gdLst/>
                  <a:ahLst/>
                  <a:cxnLst>
                    <a:cxn ang="0">
                      <a:pos x="1" y="2"/>
                    </a:cxn>
                    <a:cxn ang="0">
                      <a:pos x="2" y="8"/>
                    </a:cxn>
                    <a:cxn ang="0">
                      <a:pos x="18" y="24"/>
                    </a:cxn>
                    <a:cxn ang="0">
                      <a:pos x="27" y="46"/>
                    </a:cxn>
                    <a:cxn ang="0">
                      <a:pos x="30" y="49"/>
                    </a:cxn>
                    <a:cxn ang="0">
                      <a:pos x="31" y="49"/>
                    </a:cxn>
                    <a:cxn ang="0">
                      <a:pos x="35" y="44"/>
                    </a:cxn>
                    <a:cxn ang="0">
                      <a:pos x="24" y="19"/>
                    </a:cxn>
                    <a:cxn ang="0">
                      <a:pos x="7" y="1"/>
                    </a:cxn>
                    <a:cxn ang="0">
                      <a:pos x="1" y="2"/>
                    </a:cxn>
                  </a:cxnLst>
                  <a:rect l="0" t="0" r="r" b="b"/>
                  <a:pathLst>
                    <a:path w="35" h="49">
                      <a:moveTo>
                        <a:pt x="1" y="2"/>
                      </a:moveTo>
                      <a:cubicBezTo>
                        <a:pt x="0" y="4"/>
                        <a:pt x="0" y="7"/>
                        <a:pt x="2" y="8"/>
                      </a:cubicBezTo>
                      <a:cubicBezTo>
                        <a:pt x="8" y="12"/>
                        <a:pt x="13" y="17"/>
                        <a:pt x="18" y="24"/>
                      </a:cubicBezTo>
                      <a:cubicBezTo>
                        <a:pt x="22" y="31"/>
                        <a:pt x="25" y="39"/>
                        <a:pt x="27" y="46"/>
                      </a:cubicBezTo>
                      <a:cubicBezTo>
                        <a:pt x="27" y="47"/>
                        <a:pt x="28" y="49"/>
                        <a:pt x="30" y="49"/>
                      </a:cubicBezTo>
                      <a:cubicBezTo>
                        <a:pt x="30" y="49"/>
                        <a:pt x="31" y="49"/>
                        <a:pt x="31" y="49"/>
                      </a:cubicBezTo>
                      <a:cubicBezTo>
                        <a:pt x="33" y="49"/>
                        <a:pt x="35" y="47"/>
                        <a:pt x="35" y="44"/>
                      </a:cubicBezTo>
                      <a:cubicBezTo>
                        <a:pt x="33" y="36"/>
                        <a:pt x="30" y="27"/>
                        <a:pt x="24" y="19"/>
                      </a:cubicBezTo>
                      <a:cubicBezTo>
                        <a:pt x="19" y="12"/>
                        <a:pt x="13" y="6"/>
                        <a:pt x="7" y="1"/>
                      </a:cubicBezTo>
                      <a:cubicBezTo>
                        <a:pt x="5" y="0"/>
                        <a:pt x="2" y="1"/>
                        <a:pt x="1" y="2"/>
                      </a:cubicBezTo>
                      <a:close/>
                    </a:path>
                  </a:pathLst>
                </a:custGeom>
                <a:grpFill/>
                <a:ln w="9525">
                  <a:noFill/>
                  <a:round/>
                  <a:headEnd/>
                  <a:tailEnd/>
                </a:ln>
              </p:spPr>
              <p:txBody>
                <a:bodyPr anchor="ctr"/>
                <a:lstStyle/>
                <a:p>
                  <a:pPr algn="ctr"/>
                  <a:endParaRPr/>
                </a:p>
              </p:txBody>
            </p:sp>
            <p:sp>
              <p:nvSpPr>
                <p:cNvPr id="26" name="îṣļîḑé-Freeform: Shape 50"/>
                <p:cNvSpPr>
                  <a:spLocks/>
                </p:cNvSpPr>
                <p:nvPr/>
              </p:nvSpPr>
              <p:spPr bwMode="auto">
                <a:xfrm>
                  <a:off x="4168775" y="1376363"/>
                  <a:ext cx="77788" cy="112713"/>
                </a:xfrm>
                <a:custGeom>
                  <a:avLst/>
                  <a:gdLst/>
                  <a:ahLst/>
                  <a:cxnLst>
                    <a:cxn ang="0">
                      <a:pos x="7" y="1"/>
                    </a:cxn>
                    <a:cxn ang="0">
                      <a:pos x="1" y="2"/>
                    </a:cxn>
                    <a:cxn ang="0">
                      <a:pos x="2" y="8"/>
                    </a:cxn>
                    <a:cxn ang="0">
                      <a:pos x="22" y="29"/>
                    </a:cxn>
                    <a:cxn ang="0">
                      <a:pos x="35" y="59"/>
                    </a:cxn>
                    <a:cxn ang="0">
                      <a:pos x="38" y="62"/>
                    </a:cxn>
                    <a:cxn ang="0">
                      <a:pos x="40" y="62"/>
                    </a:cxn>
                    <a:cxn ang="0">
                      <a:pos x="43" y="58"/>
                    </a:cxn>
                    <a:cxn ang="0">
                      <a:pos x="29" y="25"/>
                    </a:cxn>
                    <a:cxn ang="0">
                      <a:pos x="7" y="1"/>
                    </a:cxn>
                  </a:cxnLst>
                  <a:rect l="0" t="0" r="r" b="b"/>
                  <a:pathLst>
                    <a:path w="44" h="63">
                      <a:moveTo>
                        <a:pt x="7" y="1"/>
                      </a:moveTo>
                      <a:cubicBezTo>
                        <a:pt x="5" y="0"/>
                        <a:pt x="2" y="0"/>
                        <a:pt x="1" y="2"/>
                      </a:cubicBezTo>
                      <a:cubicBezTo>
                        <a:pt x="0" y="4"/>
                        <a:pt x="0" y="6"/>
                        <a:pt x="2" y="8"/>
                      </a:cubicBezTo>
                      <a:cubicBezTo>
                        <a:pt x="9" y="13"/>
                        <a:pt x="16" y="21"/>
                        <a:pt x="22" y="29"/>
                      </a:cubicBezTo>
                      <a:cubicBezTo>
                        <a:pt x="29" y="39"/>
                        <a:pt x="33" y="49"/>
                        <a:pt x="35" y="59"/>
                      </a:cubicBezTo>
                      <a:cubicBezTo>
                        <a:pt x="36" y="61"/>
                        <a:pt x="37" y="62"/>
                        <a:pt x="38" y="62"/>
                      </a:cubicBezTo>
                      <a:cubicBezTo>
                        <a:pt x="39" y="63"/>
                        <a:pt x="39" y="63"/>
                        <a:pt x="40" y="62"/>
                      </a:cubicBezTo>
                      <a:cubicBezTo>
                        <a:pt x="42" y="62"/>
                        <a:pt x="44" y="60"/>
                        <a:pt x="43" y="58"/>
                      </a:cubicBezTo>
                      <a:cubicBezTo>
                        <a:pt x="41" y="47"/>
                        <a:pt x="36" y="35"/>
                        <a:pt x="29" y="25"/>
                      </a:cubicBezTo>
                      <a:cubicBezTo>
                        <a:pt x="23" y="15"/>
                        <a:pt x="15" y="7"/>
                        <a:pt x="7" y="1"/>
                      </a:cubicBezTo>
                      <a:close/>
                    </a:path>
                  </a:pathLst>
                </a:custGeom>
                <a:grpFill/>
                <a:ln w="9525">
                  <a:noFill/>
                  <a:round/>
                  <a:headEnd/>
                  <a:tailEnd/>
                </a:ln>
              </p:spPr>
              <p:txBody>
                <a:bodyPr anchor="ctr"/>
                <a:lstStyle/>
                <a:p>
                  <a:pPr algn="ctr"/>
                  <a:endParaRPr/>
                </a:p>
              </p:txBody>
            </p:sp>
            <p:sp>
              <p:nvSpPr>
                <p:cNvPr id="27" name="îṣļîḑé-Freeform: Shape 53"/>
                <p:cNvSpPr>
                  <a:spLocks/>
                </p:cNvSpPr>
                <p:nvPr/>
              </p:nvSpPr>
              <p:spPr bwMode="auto">
                <a:xfrm>
                  <a:off x="4141788" y="1425575"/>
                  <a:ext cx="46038" cy="65088"/>
                </a:xfrm>
                <a:custGeom>
                  <a:avLst/>
                  <a:gdLst/>
                  <a:ahLst/>
                  <a:cxnLst>
                    <a:cxn ang="0">
                      <a:pos x="1" y="3"/>
                    </a:cxn>
                    <a:cxn ang="0">
                      <a:pos x="3" y="9"/>
                    </a:cxn>
                    <a:cxn ang="0">
                      <a:pos x="13" y="18"/>
                    </a:cxn>
                    <a:cxn ang="0">
                      <a:pos x="18" y="32"/>
                    </a:cxn>
                    <a:cxn ang="0">
                      <a:pos x="21" y="36"/>
                    </a:cxn>
                    <a:cxn ang="0">
                      <a:pos x="22" y="36"/>
                    </a:cxn>
                    <a:cxn ang="0">
                      <a:pos x="26" y="31"/>
                    </a:cxn>
                    <a:cxn ang="0">
                      <a:pos x="20" y="14"/>
                    </a:cxn>
                    <a:cxn ang="0">
                      <a:pos x="7" y="1"/>
                    </a:cxn>
                    <a:cxn ang="0">
                      <a:pos x="1" y="3"/>
                    </a:cxn>
                  </a:cxnLst>
                  <a:rect l="0" t="0" r="r" b="b"/>
                  <a:pathLst>
                    <a:path w="26" h="36">
                      <a:moveTo>
                        <a:pt x="1" y="3"/>
                      </a:moveTo>
                      <a:cubicBezTo>
                        <a:pt x="0" y="5"/>
                        <a:pt x="1" y="7"/>
                        <a:pt x="3" y="9"/>
                      </a:cubicBezTo>
                      <a:cubicBezTo>
                        <a:pt x="7" y="10"/>
                        <a:pt x="10" y="14"/>
                        <a:pt x="13" y="18"/>
                      </a:cubicBezTo>
                      <a:cubicBezTo>
                        <a:pt x="16" y="23"/>
                        <a:pt x="18" y="28"/>
                        <a:pt x="18" y="32"/>
                      </a:cubicBezTo>
                      <a:cubicBezTo>
                        <a:pt x="18" y="34"/>
                        <a:pt x="20" y="35"/>
                        <a:pt x="21" y="36"/>
                      </a:cubicBezTo>
                      <a:cubicBezTo>
                        <a:pt x="22" y="36"/>
                        <a:pt x="22" y="36"/>
                        <a:pt x="22" y="36"/>
                      </a:cubicBezTo>
                      <a:cubicBezTo>
                        <a:pt x="25" y="36"/>
                        <a:pt x="26" y="34"/>
                        <a:pt x="26" y="31"/>
                      </a:cubicBezTo>
                      <a:cubicBezTo>
                        <a:pt x="26" y="26"/>
                        <a:pt x="23" y="19"/>
                        <a:pt x="20" y="14"/>
                      </a:cubicBezTo>
                      <a:cubicBezTo>
                        <a:pt x="16" y="8"/>
                        <a:pt x="11" y="4"/>
                        <a:pt x="7" y="1"/>
                      </a:cubicBezTo>
                      <a:cubicBezTo>
                        <a:pt x="5" y="0"/>
                        <a:pt x="2" y="1"/>
                        <a:pt x="1" y="3"/>
                      </a:cubicBezTo>
                      <a:close/>
                    </a:path>
                  </a:pathLst>
                </a:custGeom>
                <a:grpFill/>
                <a:ln w="9525">
                  <a:noFill/>
                  <a:round/>
                  <a:headEnd/>
                  <a:tailEnd/>
                </a:ln>
              </p:spPr>
              <p:txBody>
                <a:bodyPr anchor="ctr"/>
                <a:lstStyle/>
                <a:p>
                  <a:pPr algn="ctr"/>
                  <a:endParaRPr/>
                </a:p>
              </p:txBody>
            </p:sp>
            <p:sp>
              <p:nvSpPr>
                <p:cNvPr id="28" name="îṣļîḑé-Freeform: Shape 54"/>
                <p:cNvSpPr>
                  <a:spLocks/>
                </p:cNvSpPr>
                <p:nvPr/>
              </p:nvSpPr>
              <p:spPr bwMode="auto">
                <a:xfrm>
                  <a:off x="3957638" y="1430338"/>
                  <a:ext cx="201813" cy="184150"/>
                </a:xfrm>
                <a:custGeom>
                  <a:avLst/>
                  <a:gdLst/>
                  <a:ahLst/>
                  <a:cxnLst>
                    <a:cxn ang="0">
                      <a:pos x="56" y="1"/>
                    </a:cxn>
                    <a:cxn ang="0">
                      <a:pos x="49" y="11"/>
                    </a:cxn>
                    <a:cxn ang="0">
                      <a:pos x="8" y="65"/>
                    </a:cxn>
                    <a:cxn ang="0">
                      <a:pos x="1" y="73"/>
                    </a:cxn>
                    <a:cxn ang="0">
                      <a:pos x="1" y="78"/>
                    </a:cxn>
                    <a:cxn ang="0">
                      <a:pos x="8" y="87"/>
                    </a:cxn>
                    <a:cxn ang="0">
                      <a:pos x="11" y="92"/>
                    </a:cxn>
                    <a:cxn ang="0">
                      <a:pos x="18" y="102"/>
                    </a:cxn>
                    <a:cxn ang="0">
                      <a:pos x="22" y="104"/>
                    </a:cxn>
                    <a:cxn ang="0">
                      <a:pos x="33" y="102"/>
                    </a:cxn>
                    <a:cxn ang="0">
                      <a:pos x="100" y="87"/>
                    </a:cxn>
                    <a:cxn ang="0">
                      <a:pos x="111" y="84"/>
                    </a:cxn>
                    <a:cxn ang="0">
                      <a:pos x="113" y="80"/>
                    </a:cxn>
                    <a:cxn ang="0">
                      <a:pos x="106" y="69"/>
                    </a:cxn>
                    <a:cxn ang="0">
                      <a:pos x="67" y="11"/>
                    </a:cxn>
                    <a:cxn ang="0">
                      <a:pos x="60" y="1"/>
                    </a:cxn>
                    <a:cxn ang="0">
                      <a:pos x="56" y="1"/>
                    </a:cxn>
                    <a:cxn ang="0">
                      <a:pos x="91" y="66"/>
                    </a:cxn>
                    <a:cxn ang="0">
                      <a:pos x="95" y="72"/>
                    </a:cxn>
                    <a:cxn ang="0">
                      <a:pos x="93" y="74"/>
                    </a:cxn>
                    <a:cxn ang="0">
                      <a:pos x="82" y="78"/>
                    </a:cxn>
                    <a:cxn ang="0">
                      <a:pos x="35" y="91"/>
                    </a:cxn>
                    <a:cxn ang="0">
                      <a:pos x="24" y="94"/>
                    </a:cxn>
                    <a:cxn ang="0">
                      <a:pos x="23" y="94"/>
                    </a:cxn>
                    <a:cxn ang="0">
                      <a:pos x="33" y="88"/>
                    </a:cxn>
                    <a:cxn ang="0">
                      <a:pos x="74" y="65"/>
                    </a:cxn>
                    <a:cxn ang="0">
                      <a:pos x="84" y="60"/>
                    </a:cxn>
                    <a:cxn ang="0">
                      <a:pos x="87" y="60"/>
                    </a:cxn>
                    <a:cxn ang="0">
                      <a:pos x="91" y="66"/>
                    </a:cxn>
                  </a:cxnLst>
                  <a:rect l="0" t="0" r="r" b="b"/>
                  <a:pathLst>
                    <a:path w="114" h="104">
                      <a:moveTo>
                        <a:pt x="56" y="1"/>
                      </a:moveTo>
                      <a:cubicBezTo>
                        <a:pt x="55" y="3"/>
                        <a:pt x="52" y="7"/>
                        <a:pt x="49" y="11"/>
                      </a:cubicBezTo>
                      <a:cubicBezTo>
                        <a:pt x="8" y="65"/>
                        <a:pt x="8" y="65"/>
                        <a:pt x="8" y="65"/>
                      </a:cubicBezTo>
                      <a:cubicBezTo>
                        <a:pt x="5" y="68"/>
                        <a:pt x="2" y="72"/>
                        <a:pt x="1" y="73"/>
                      </a:cubicBezTo>
                      <a:cubicBezTo>
                        <a:pt x="0" y="74"/>
                        <a:pt x="1" y="76"/>
                        <a:pt x="1" y="78"/>
                      </a:cubicBezTo>
                      <a:cubicBezTo>
                        <a:pt x="2" y="79"/>
                        <a:pt x="5" y="83"/>
                        <a:pt x="8" y="87"/>
                      </a:cubicBezTo>
                      <a:cubicBezTo>
                        <a:pt x="11" y="92"/>
                        <a:pt x="11" y="92"/>
                        <a:pt x="11" y="92"/>
                      </a:cubicBezTo>
                      <a:cubicBezTo>
                        <a:pt x="14" y="96"/>
                        <a:pt x="17" y="101"/>
                        <a:pt x="18" y="102"/>
                      </a:cubicBezTo>
                      <a:cubicBezTo>
                        <a:pt x="19" y="103"/>
                        <a:pt x="21" y="104"/>
                        <a:pt x="22" y="104"/>
                      </a:cubicBezTo>
                      <a:cubicBezTo>
                        <a:pt x="24" y="104"/>
                        <a:pt x="28" y="103"/>
                        <a:pt x="33" y="102"/>
                      </a:cubicBezTo>
                      <a:cubicBezTo>
                        <a:pt x="100" y="87"/>
                        <a:pt x="100" y="87"/>
                        <a:pt x="100" y="87"/>
                      </a:cubicBezTo>
                      <a:cubicBezTo>
                        <a:pt x="104" y="86"/>
                        <a:pt x="110" y="85"/>
                        <a:pt x="111" y="84"/>
                      </a:cubicBezTo>
                      <a:cubicBezTo>
                        <a:pt x="113" y="84"/>
                        <a:pt x="114" y="82"/>
                        <a:pt x="113" y="80"/>
                      </a:cubicBezTo>
                      <a:cubicBezTo>
                        <a:pt x="111" y="78"/>
                        <a:pt x="108" y="73"/>
                        <a:pt x="106" y="69"/>
                      </a:cubicBezTo>
                      <a:cubicBezTo>
                        <a:pt x="67" y="11"/>
                        <a:pt x="67" y="11"/>
                        <a:pt x="67" y="11"/>
                      </a:cubicBezTo>
                      <a:cubicBezTo>
                        <a:pt x="64" y="7"/>
                        <a:pt x="61" y="3"/>
                        <a:pt x="60" y="1"/>
                      </a:cubicBezTo>
                      <a:cubicBezTo>
                        <a:pt x="59" y="0"/>
                        <a:pt x="57" y="0"/>
                        <a:pt x="56" y="1"/>
                      </a:cubicBezTo>
                      <a:close/>
                      <a:moveTo>
                        <a:pt x="91" y="66"/>
                      </a:moveTo>
                      <a:cubicBezTo>
                        <a:pt x="93" y="68"/>
                        <a:pt x="94" y="70"/>
                        <a:pt x="95" y="72"/>
                      </a:cubicBezTo>
                      <a:cubicBezTo>
                        <a:pt x="96" y="73"/>
                        <a:pt x="95" y="74"/>
                        <a:pt x="93" y="74"/>
                      </a:cubicBezTo>
                      <a:cubicBezTo>
                        <a:pt x="92" y="75"/>
                        <a:pt x="87" y="76"/>
                        <a:pt x="82" y="78"/>
                      </a:cubicBezTo>
                      <a:cubicBezTo>
                        <a:pt x="35" y="91"/>
                        <a:pt x="35" y="91"/>
                        <a:pt x="35" y="91"/>
                      </a:cubicBezTo>
                      <a:cubicBezTo>
                        <a:pt x="30" y="92"/>
                        <a:pt x="25" y="94"/>
                        <a:pt x="24" y="94"/>
                      </a:cubicBezTo>
                      <a:cubicBezTo>
                        <a:pt x="22" y="95"/>
                        <a:pt x="22" y="94"/>
                        <a:pt x="23" y="94"/>
                      </a:cubicBezTo>
                      <a:cubicBezTo>
                        <a:pt x="25" y="93"/>
                        <a:pt x="29" y="90"/>
                        <a:pt x="33" y="88"/>
                      </a:cubicBezTo>
                      <a:cubicBezTo>
                        <a:pt x="74" y="65"/>
                        <a:pt x="74" y="65"/>
                        <a:pt x="74" y="65"/>
                      </a:cubicBezTo>
                      <a:cubicBezTo>
                        <a:pt x="78" y="63"/>
                        <a:pt x="82" y="61"/>
                        <a:pt x="84" y="60"/>
                      </a:cubicBezTo>
                      <a:cubicBezTo>
                        <a:pt x="85" y="59"/>
                        <a:pt x="87" y="59"/>
                        <a:pt x="87" y="60"/>
                      </a:cubicBezTo>
                      <a:cubicBezTo>
                        <a:pt x="88" y="61"/>
                        <a:pt x="90" y="64"/>
                        <a:pt x="91" y="66"/>
                      </a:cubicBezTo>
                      <a:close/>
                    </a:path>
                  </a:pathLst>
                </a:custGeom>
                <a:grpFill/>
                <a:ln w="9525">
                  <a:noFill/>
                  <a:round/>
                  <a:headEnd/>
                  <a:tailEnd/>
                </a:ln>
              </p:spPr>
              <p:txBody>
                <a:bodyPr anchor="ctr"/>
                <a:lstStyle/>
                <a:p>
                  <a:pPr algn="ctr"/>
                  <a:endParaRPr/>
                </a:p>
              </p:txBody>
            </p:sp>
            <p:sp>
              <p:nvSpPr>
                <p:cNvPr id="29" name="îṣļîḑé-Freeform: Shape 55"/>
                <p:cNvSpPr>
                  <a:spLocks/>
                </p:cNvSpPr>
                <p:nvPr/>
              </p:nvSpPr>
              <p:spPr bwMode="auto">
                <a:xfrm>
                  <a:off x="3876675" y="1570038"/>
                  <a:ext cx="106363" cy="98425"/>
                </a:xfrm>
                <a:custGeom>
                  <a:avLst/>
                  <a:gdLst/>
                  <a:ahLst/>
                  <a:cxnLst>
                    <a:cxn ang="0">
                      <a:pos x="38" y="1"/>
                    </a:cxn>
                    <a:cxn ang="0">
                      <a:pos x="29" y="7"/>
                    </a:cxn>
                    <a:cxn ang="0">
                      <a:pos x="11" y="19"/>
                    </a:cxn>
                    <a:cxn ang="0">
                      <a:pos x="1" y="25"/>
                    </a:cxn>
                    <a:cxn ang="0">
                      <a:pos x="0" y="30"/>
                    </a:cxn>
                    <a:cxn ang="0">
                      <a:pos x="7" y="39"/>
                    </a:cxn>
                    <a:cxn ang="0">
                      <a:pos x="11" y="45"/>
                    </a:cxn>
                    <a:cxn ang="0">
                      <a:pos x="17" y="54"/>
                    </a:cxn>
                    <a:cxn ang="0">
                      <a:pos x="21" y="55"/>
                    </a:cxn>
                    <a:cxn ang="0">
                      <a:pos x="31" y="48"/>
                    </a:cxn>
                    <a:cxn ang="0">
                      <a:pos x="49" y="36"/>
                    </a:cxn>
                    <a:cxn ang="0">
                      <a:pos x="58" y="30"/>
                    </a:cxn>
                    <a:cxn ang="0">
                      <a:pos x="59" y="26"/>
                    </a:cxn>
                    <a:cxn ang="0">
                      <a:pos x="52" y="16"/>
                    </a:cxn>
                    <a:cxn ang="0">
                      <a:pos x="48" y="10"/>
                    </a:cxn>
                    <a:cxn ang="0">
                      <a:pos x="42" y="1"/>
                    </a:cxn>
                    <a:cxn ang="0">
                      <a:pos x="38" y="1"/>
                    </a:cxn>
                  </a:cxnLst>
                  <a:rect l="0" t="0" r="r" b="b"/>
                  <a:pathLst>
                    <a:path w="60" h="56">
                      <a:moveTo>
                        <a:pt x="38" y="1"/>
                      </a:moveTo>
                      <a:cubicBezTo>
                        <a:pt x="37" y="1"/>
                        <a:pt x="33" y="4"/>
                        <a:pt x="29" y="7"/>
                      </a:cubicBezTo>
                      <a:cubicBezTo>
                        <a:pt x="11" y="19"/>
                        <a:pt x="11" y="19"/>
                        <a:pt x="11" y="19"/>
                      </a:cubicBezTo>
                      <a:cubicBezTo>
                        <a:pt x="7" y="22"/>
                        <a:pt x="3" y="24"/>
                        <a:pt x="1" y="25"/>
                      </a:cubicBezTo>
                      <a:cubicBezTo>
                        <a:pt x="0" y="26"/>
                        <a:pt x="0" y="28"/>
                        <a:pt x="0" y="30"/>
                      </a:cubicBezTo>
                      <a:cubicBezTo>
                        <a:pt x="1" y="31"/>
                        <a:pt x="4" y="35"/>
                        <a:pt x="7" y="39"/>
                      </a:cubicBezTo>
                      <a:cubicBezTo>
                        <a:pt x="11" y="45"/>
                        <a:pt x="11" y="45"/>
                        <a:pt x="11" y="45"/>
                      </a:cubicBezTo>
                      <a:cubicBezTo>
                        <a:pt x="13" y="48"/>
                        <a:pt x="16" y="53"/>
                        <a:pt x="17" y="54"/>
                      </a:cubicBezTo>
                      <a:cubicBezTo>
                        <a:pt x="18" y="55"/>
                        <a:pt x="20" y="56"/>
                        <a:pt x="21" y="55"/>
                      </a:cubicBezTo>
                      <a:cubicBezTo>
                        <a:pt x="22" y="54"/>
                        <a:pt x="27" y="51"/>
                        <a:pt x="31" y="48"/>
                      </a:cubicBezTo>
                      <a:cubicBezTo>
                        <a:pt x="49" y="36"/>
                        <a:pt x="49" y="36"/>
                        <a:pt x="49" y="36"/>
                      </a:cubicBezTo>
                      <a:cubicBezTo>
                        <a:pt x="52" y="34"/>
                        <a:pt x="57" y="31"/>
                        <a:pt x="58" y="30"/>
                      </a:cubicBezTo>
                      <a:cubicBezTo>
                        <a:pt x="59" y="29"/>
                        <a:pt x="60" y="27"/>
                        <a:pt x="59" y="26"/>
                      </a:cubicBezTo>
                      <a:cubicBezTo>
                        <a:pt x="58" y="24"/>
                        <a:pt x="55" y="20"/>
                        <a:pt x="52" y="16"/>
                      </a:cubicBezTo>
                      <a:cubicBezTo>
                        <a:pt x="48" y="10"/>
                        <a:pt x="48" y="10"/>
                        <a:pt x="48" y="10"/>
                      </a:cubicBezTo>
                      <a:cubicBezTo>
                        <a:pt x="46" y="7"/>
                        <a:pt x="43" y="2"/>
                        <a:pt x="42" y="1"/>
                      </a:cubicBezTo>
                      <a:cubicBezTo>
                        <a:pt x="41" y="0"/>
                        <a:pt x="40" y="0"/>
                        <a:pt x="38" y="1"/>
                      </a:cubicBezTo>
                      <a:close/>
                    </a:path>
                  </a:pathLst>
                </a:custGeom>
                <a:grpFill/>
                <a:ln w="9525">
                  <a:noFill/>
                  <a:round/>
                  <a:headEnd/>
                  <a:tailEnd/>
                </a:ln>
              </p:spPr>
              <p:txBody>
                <a:bodyPr anchor="ctr"/>
                <a:lstStyle/>
                <a:p>
                  <a:pPr algn="ctr"/>
                  <a:endParaRPr/>
                </a:p>
              </p:txBody>
            </p:sp>
            <p:sp>
              <p:nvSpPr>
                <p:cNvPr id="30" name="îṣļîḑé-Freeform: Shape 56"/>
                <p:cNvSpPr>
                  <a:spLocks/>
                </p:cNvSpPr>
                <p:nvPr/>
              </p:nvSpPr>
              <p:spPr bwMode="auto">
                <a:xfrm>
                  <a:off x="3917950" y="1660525"/>
                  <a:ext cx="74613" cy="69850"/>
                </a:xfrm>
                <a:custGeom>
                  <a:avLst/>
                  <a:gdLst/>
                  <a:ahLst/>
                  <a:cxnLst>
                    <a:cxn ang="0">
                      <a:pos x="22" y="9"/>
                    </a:cxn>
                    <a:cxn ang="0">
                      <a:pos x="14" y="1"/>
                    </a:cxn>
                    <a:cxn ang="0">
                      <a:pos x="9" y="2"/>
                    </a:cxn>
                    <a:cxn ang="0">
                      <a:pos x="2" y="6"/>
                    </a:cxn>
                    <a:cxn ang="0">
                      <a:pos x="1" y="10"/>
                    </a:cxn>
                    <a:cxn ang="0">
                      <a:pos x="9" y="19"/>
                    </a:cxn>
                    <a:cxn ang="0">
                      <a:pos x="22" y="31"/>
                    </a:cxn>
                    <a:cxn ang="0">
                      <a:pos x="29" y="39"/>
                    </a:cxn>
                    <a:cxn ang="0">
                      <a:pos x="35" y="38"/>
                    </a:cxn>
                    <a:cxn ang="0">
                      <a:pos x="40" y="33"/>
                    </a:cxn>
                    <a:cxn ang="0">
                      <a:pos x="40" y="28"/>
                    </a:cxn>
                    <a:cxn ang="0">
                      <a:pos x="32" y="20"/>
                    </a:cxn>
                    <a:cxn ang="0">
                      <a:pos x="22" y="9"/>
                    </a:cxn>
                  </a:cxnLst>
                  <a:rect l="0" t="0" r="r" b="b"/>
                  <a:pathLst>
                    <a:path w="42" h="40">
                      <a:moveTo>
                        <a:pt x="22" y="9"/>
                      </a:moveTo>
                      <a:cubicBezTo>
                        <a:pt x="19" y="6"/>
                        <a:pt x="15" y="2"/>
                        <a:pt x="14" y="1"/>
                      </a:cubicBezTo>
                      <a:cubicBezTo>
                        <a:pt x="13" y="0"/>
                        <a:pt x="11" y="0"/>
                        <a:pt x="9" y="2"/>
                      </a:cubicBezTo>
                      <a:cubicBezTo>
                        <a:pt x="7" y="3"/>
                        <a:pt x="4" y="5"/>
                        <a:pt x="2" y="6"/>
                      </a:cubicBezTo>
                      <a:cubicBezTo>
                        <a:pt x="1" y="7"/>
                        <a:pt x="0" y="9"/>
                        <a:pt x="1" y="10"/>
                      </a:cubicBezTo>
                      <a:cubicBezTo>
                        <a:pt x="3" y="12"/>
                        <a:pt x="6" y="15"/>
                        <a:pt x="9" y="19"/>
                      </a:cubicBezTo>
                      <a:cubicBezTo>
                        <a:pt x="22" y="31"/>
                        <a:pt x="22" y="31"/>
                        <a:pt x="22" y="31"/>
                      </a:cubicBezTo>
                      <a:cubicBezTo>
                        <a:pt x="25" y="34"/>
                        <a:pt x="28" y="38"/>
                        <a:pt x="29" y="39"/>
                      </a:cubicBezTo>
                      <a:cubicBezTo>
                        <a:pt x="31" y="40"/>
                        <a:pt x="33" y="40"/>
                        <a:pt x="35" y="38"/>
                      </a:cubicBezTo>
                      <a:cubicBezTo>
                        <a:pt x="36" y="37"/>
                        <a:pt x="39" y="34"/>
                        <a:pt x="40" y="33"/>
                      </a:cubicBezTo>
                      <a:cubicBezTo>
                        <a:pt x="42" y="32"/>
                        <a:pt x="42" y="29"/>
                        <a:pt x="40" y="28"/>
                      </a:cubicBezTo>
                      <a:cubicBezTo>
                        <a:pt x="39" y="27"/>
                        <a:pt x="35" y="23"/>
                        <a:pt x="32" y="20"/>
                      </a:cubicBezTo>
                      <a:lnTo>
                        <a:pt x="22" y="9"/>
                      </a:lnTo>
                      <a:close/>
                    </a:path>
                  </a:pathLst>
                </a:custGeom>
                <a:grpFill/>
                <a:ln w="9525">
                  <a:noFill/>
                  <a:round/>
                  <a:headEnd/>
                  <a:tailEnd/>
                </a:ln>
              </p:spPr>
              <p:txBody>
                <a:bodyPr anchor="ctr"/>
                <a:lstStyle/>
                <a:p>
                  <a:pPr algn="ctr"/>
                  <a:endParaRPr/>
                </a:p>
              </p:txBody>
            </p:sp>
            <p:sp>
              <p:nvSpPr>
                <p:cNvPr id="31" name="îṣļîḑé-Freeform: Shape 57"/>
                <p:cNvSpPr>
                  <a:spLocks/>
                </p:cNvSpPr>
                <p:nvPr/>
              </p:nvSpPr>
              <p:spPr bwMode="auto">
                <a:xfrm>
                  <a:off x="3948113" y="1641475"/>
                  <a:ext cx="25400" cy="31750"/>
                </a:xfrm>
                <a:custGeom>
                  <a:avLst/>
                  <a:gdLst/>
                  <a:ahLst/>
                  <a:cxnLst>
                    <a:cxn ang="0">
                      <a:pos x="8" y="2"/>
                    </a:cxn>
                    <a:cxn ang="0">
                      <a:pos x="2" y="6"/>
                    </a:cxn>
                    <a:cxn ang="0">
                      <a:pos x="2" y="11"/>
                    </a:cxn>
                    <a:cxn ang="0">
                      <a:pos x="7" y="16"/>
                    </a:cxn>
                    <a:cxn ang="0">
                      <a:pos x="12" y="16"/>
                    </a:cxn>
                    <a:cxn ang="0">
                      <a:pos x="12" y="15"/>
                    </a:cxn>
                    <a:cxn ang="0">
                      <a:pos x="13" y="9"/>
                    </a:cxn>
                    <a:cxn ang="0">
                      <a:pos x="13" y="4"/>
                    </a:cxn>
                    <a:cxn ang="0">
                      <a:pos x="13" y="2"/>
                    </a:cxn>
                    <a:cxn ang="0">
                      <a:pos x="8" y="2"/>
                    </a:cxn>
                  </a:cxnLst>
                  <a:rect l="0" t="0" r="r" b="b"/>
                  <a:pathLst>
                    <a:path w="14" h="18">
                      <a:moveTo>
                        <a:pt x="8" y="2"/>
                      </a:moveTo>
                      <a:cubicBezTo>
                        <a:pt x="6" y="3"/>
                        <a:pt x="3" y="5"/>
                        <a:pt x="2" y="6"/>
                      </a:cubicBezTo>
                      <a:cubicBezTo>
                        <a:pt x="0" y="7"/>
                        <a:pt x="0" y="9"/>
                        <a:pt x="2" y="11"/>
                      </a:cubicBezTo>
                      <a:cubicBezTo>
                        <a:pt x="3" y="12"/>
                        <a:pt x="6" y="15"/>
                        <a:pt x="7" y="16"/>
                      </a:cubicBezTo>
                      <a:cubicBezTo>
                        <a:pt x="9" y="18"/>
                        <a:pt x="11" y="18"/>
                        <a:pt x="12" y="16"/>
                      </a:cubicBezTo>
                      <a:cubicBezTo>
                        <a:pt x="12" y="16"/>
                        <a:pt x="12" y="16"/>
                        <a:pt x="12" y="15"/>
                      </a:cubicBezTo>
                      <a:cubicBezTo>
                        <a:pt x="13" y="13"/>
                        <a:pt x="13" y="11"/>
                        <a:pt x="13" y="9"/>
                      </a:cubicBezTo>
                      <a:cubicBezTo>
                        <a:pt x="14" y="7"/>
                        <a:pt x="13" y="5"/>
                        <a:pt x="13" y="4"/>
                      </a:cubicBezTo>
                      <a:cubicBezTo>
                        <a:pt x="13" y="2"/>
                        <a:pt x="13" y="2"/>
                        <a:pt x="13" y="2"/>
                      </a:cubicBezTo>
                      <a:cubicBezTo>
                        <a:pt x="12" y="1"/>
                        <a:pt x="10" y="0"/>
                        <a:pt x="8" y="2"/>
                      </a:cubicBezTo>
                      <a:close/>
                    </a:path>
                  </a:pathLst>
                </a:custGeom>
                <a:grpFill/>
                <a:ln w="9525">
                  <a:noFill/>
                  <a:round/>
                  <a:headEnd/>
                  <a:tailEnd/>
                </a:ln>
              </p:spPr>
              <p:txBody>
                <a:bodyPr anchor="ctr"/>
                <a:lstStyle/>
                <a:p>
                  <a:pPr algn="ctr"/>
                  <a:endParaRPr/>
                </a:p>
              </p:txBody>
            </p:sp>
            <p:sp>
              <p:nvSpPr>
                <p:cNvPr id="32" name="îṣļîḑé-Freeform: Shape 58"/>
                <p:cNvSpPr>
                  <a:spLocks/>
                </p:cNvSpPr>
                <p:nvPr/>
              </p:nvSpPr>
              <p:spPr bwMode="auto">
                <a:xfrm>
                  <a:off x="4102100" y="1465263"/>
                  <a:ext cx="42863" cy="49213"/>
                </a:xfrm>
                <a:custGeom>
                  <a:avLst/>
                  <a:gdLst/>
                  <a:ahLst/>
                  <a:cxnLst>
                    <a:cxn ang="0">
                      <a:pos x="3" y="2"/>
                    </a:cxn>
                    <a:cxn ang="0">
                      <a:pos x="0" y="4"/>
                    </a:cxn>
                    <a:cxn ang="0">
                      <a:pos x="2" y="8"/>
                    </a:cxn>
                    <a:cxn ang="0">
                      <a:pos x="8" y="16"/>
                    </a:cxn>
                    <a:cxn ang="0">
                      <a:pos x="14" y="25"/>
                    </a:cxn>
                    <a:cxn ang="0">
                      <a:pos x="17" y="28"/>
                    </a:cxn>
                    <a:cxn ang="0">
                      <a:pos x="20" y="26"/>
                    </a:cxn>
                    <a:cxn ang="0">
                      <a:pos x="20" y="8"/>
                    </a:cxn>
                    <a:cxn ang="0">
                      <a:pos x="20" y="8"/>
                    </a:cxn>
                    <a:cxn ang="0">
                      <a:pos x="20" y="8"/>
                    </a:cxn>
                    <a:cxn ang="0">
                      <a:pos x="3" y="2"/>
                    </a:cxn>
                  </a:cxnLst>
                  <a:rect l="0" t="0" r="r" b="b"/>
                  <a:pathLst>
                    <a:path w="24" h="28">
                      <a:moveTo>
                        <a:pt x="3" y="2"/>
                      </a:moveTo>
                      <a:cubicBezTo>
                        <a:pt x="3" y="2"/>
                        <a:pt x="1" y="3"/>
                        <a:pt x="0" y="4"/>
                      </a:cubicBezTo>
                      <a:cubicBezTo>
                        <a:pt x="0" y="6"/>
                        <a:pt x="2" y="8"/>
                        <a:pt x="2" y="8"/>
                      </a:cubicBezTo>
                      <a:cubicBezTo>
                        <a:pt x="8" y="16"/>
                        <a:pt x="8" y="16"/>
                        <a:pt x="8" y="16"/>
                      </a:cubicBezTo>
                      <a:cubicBezTo>
                        <a:pt x="14" y="25"/>
                        <a:pt x="14" y="25"/>
                        <a:pt x="14" y="25"/>
                      </a:cubicBezTo>
                      <a:cubicBezTo>
                        <a:pt x="14" y="25"/>
                        <a:pt x="15" y="28"/>
                        <a:pt x="17" y="28"/>
                      </a:cubicBezTo>
                      <a:cubicBezTo>
                        <a:pt x="18" y="28"/>
                        <a:pt x="19" y="27"/>
                        <a:pt x="20" y="26"/>
                      </a:cubicBezTo>
                      <a:cubicBezTo>
                        <a:pt x="24" y="21"/>
                        <a:pt x="24" y="14"/>
                        <a:pt x="20" y="8"/>
                      </a:cubicBezTo>
                      <a:cubicBezTo>
                        <a:pt x="20" y="8"/>
                        <a:pt x="20" y="8"/>
                        <a:pt x="20" y="8"/>
                      </a:cubicBezTo>
                      <a:cubicBezTo>
                        <a:pt x="20" y="8"/>
                        <a:pt x="20" y="8"/>
                        <a:pt x="20" y="8"/>
                      </a:cubicBezTo>
                      <a:cubicBezTo>
                        <a:pt x="16" y="2"/>
                        <a:pt x="10" y="0"/>
                        <a:pt x="3" y="2"/>
                      </a:cubicBezTo>
                      <a:close/>
                    </a:path>
                  </a:pathLst>
                </a:custGeom>
                <a:grpFill/>
                <a:ln w="9525">
                  <a:noFill/>
                  <a:round/>
                  <a:headEnd/>
                  <a:tailEnd/>
                </a:ln>
              </p:spPr>
              <p:txBody>
                <a:bodyPr anchor="ctr"/>
                <a:lstStyle/>
                <a:p>
                  <a:pPr algn="ctr"/>
                  <a:endParaRPr/>
                </a:p>
              </p:txBody>
            </p:sp>
          </p:grpSp>
        </p:grpSp>
        <p:grpSp>
          <p:nvGrpSpPr>
            <p:cNvPr id="14" name="Group 32"/>
            <p:cNvGrpSpPr/>
            <p:nvPr/>
          </p:nvGrpSpPr>
          <p:grpSpPr>
            <a:xfrm>
              <a:off x="8142041" y="4846864"/>
              <a:ext cx="2497612" cy="1111011"/>
              <a:chOff x="7645890" y="3344328"/>
              <a:chExt cx="2122517" cy="1111011"/>
            </a:xfrm>
          </p:grpSpPr>
          <p:sp>
            <p:nvSpPr>
              <p:cNvPr id="21" name="îṣļîḑé-TextBox 41"/>
              <p:cNvSpPr txBox="1">
                <a:spLocks/>
              </p:cNvSpPr>
              <p:nvPr/>
            </p:nvSpPr>
            <p:spPr bwMode="auto">
              <a:xfrm>
                <a:off x="7645890" y="3344328"/>
                <a:ext cx="1301593" cy="309958"/>
              </a:xfrm>
              <a:prstGeom prst="rect">
                <a:avLst/>
              </a:prstGeom>
              <a:noFill/>
              <a:extLst/>
            </p:spPr>
            <p:txBody>
              <a:bodyPr wrap="none" lIns="360000" tIns="46800" rIns="90000" bIns="46800">
                <a:noAutofit/>
              </a:bodyPr>
              <a:lstStyle/>
              <a:p>
                <a:pPr algn="l" latinLnBrk="0"/>
                <a:r>
                  <a:rPr lang="zh-CN" altLang="en-US" sz="2000">
                    <a:solidFill>
                      <a:schemeClr val="accent3">
                        <a:lumMod val="100000"/>
                      </a:schemeClr>
                    </a:solidFill>
                    <a:effectLst/>
                  </a:rPr>
                  <a:t>标题文本预设</a:t>
                </a:r>
              </a:p>
            </p:txBody>
          </p:sp>
          <p:sp>
            <p:nvSpPr>
              <p:cNvPr id="22" name="îṣļîḑé-TextBox 42"/>
              <p:cNvSpPr txBox="1">
                <a:spLocks/>
              </p:cNvSpPr>
              <p:nvPr/>
            </p:nvSpPr>
            <p:spPr bwMode="auto">
              <a:xfrm>
                <a:off x="7645890" y="3654286"/>
                <a:ext cx="2122517" cy="801053"/>
              </a:xfrm>
              <a:prstGeom prst="rect">
                <a:avLst/>
              </a:prstGeom>
              <a:noFill/>
              <a:extLst/>
            </p:spPr>
            <p:txBody>
              <a:bodyPr wrap="square" lIns="360000" tIns="46800" rIns="90000" bIns="46800">
                <a:noAutofit/>
              </a:bodyPr>
              <a:lstStyle/>
              <a:p>
                <a:pP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lumMod val="85000"/>
                      <a:lumOff val="15000"/>
                    </a:schemeClr>
                  </a:solidFill>
                  <a:effectLst/>
                </a:endParaRPr>
              </a:p>
            </p:txBody>
          </p:sp>
        </p:grpSp>
        <p:grpSp>
          <p:nvGrpSpPr>
            <p:cNvPr id="15" name="Group 43"/>
            <p:cNvGrpSpPr/>
            <p:nvPr/>
          </p:nvGrpSpPr>
          <p:grpSpPr>
            <a:xfrm>
              <a:off x="5268134" y="1246527"/>
              <a:ext cx="2122583" cy="1019770"/>
              <a:chOff x="5089540" y="1351792"/>
              <a:chExt cx="2122583" cy="1019770"/>
            </a:xfrm>
          </p:grpSpPr>
          <p:sp>
            <p:nvSpPr>
              <p:cNvPr id="19" name="îṣļîḑé-TextBox 44"/>
              <p:cNvSpPr txBox="1">
                <a:spLocks/>
              </p:cNvSpPr>
              <p:nvPr/>
            </p:nvSpPr>
            <p:spPr bwMode="auto">
              <a:xfrm>
                <a:off x="5521343" y="1351792"/>
                <a:ext cx="1258976" cy="309958"/>
              </a:xfrm>
              <a:prstGeom prst="rect">
                <a:avLst/>
              </a:prstGeom>
              <a:noFill/>
              <a:extLst/>
            </p:spPr>
            <p:txBody>
              <a:bodyPr wrap="none" lIns="90000" tIns="46800" rIns="90000" bIns="46800">
                <a:noAutofit/>
              </a:bodyPr>
              <a:lstStyle/>
              <a:p>
                <a:pPr latinLnBrk="0"/>
                <a:r>
                  <a:rPr lang="zh-CN" altLang="en-US" sz="2000" dirty="0">
                    <a:solidFill>
                      <a:schemeClr val="accent2">
                        <a:lumMod val="100000"/>
                      </a:schemeClr>
                    </a:solidFill>
                    <a:effectLst/>
                  </a:rPr>
                  <a:t>标题文本</a:t>
                </a:r>
              </a:p>
            </p:txBody>
          </p:sp>
          <p:sp>
            <p:nvSpPr>
              <p:cNvPr id="20" name="îṣļîḑé-TextBox 45"/>
              <p:cNvSpPr txBox="1">
                <a:spLocks/>
              </p:cNvSpPr>
              <p:nvPr/>
            </p:nvSpPr>
            <p:spPr bwMode="auto">
              <a:xfrm>
                <a:off x="5089540" y="1661749"/>
                <a:ext cx="2122583" cy="709813"/>
              </a:xfrm>
              <a:prstGeom prst="rect">
                <a:avLst/>
              </a:prstGeom>
              <a:noFill/>
              <a:extLst/>
            </p:spPr>
            <p:txBody>
              <a:bodyPr wrap="square" lIns="90000" tIns="46800" rIns="90000" bIns="46800">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lumMod val="85000"/>
                      <a:lumOff val="15000"/>
                    </a:schemeClr>
                  </a:solidFill>
                  <a:effectLst/>
                </a:endParaRPr>
              </a:p>
            </p:txBody>
          </p:sp>
        </p:grpSp>
        <p:grpSp>
          <p:nvGrpSpPr>
            <p:cNvPr id="16" name="Group 46"/>
            <p:cNvGrpSpPr/>
            <p:nvPr/>
          </p:nvGrpSpPr>
          <p:grpSpPr>
            <a:xfrm>
              <a:off x="2004591" y="4891135"/>
              <a:ext cx="2389919" cy="1111011"/>
              <a:chOff x="2378292" y="4060687"/>
              <a:chExt cx="2389919" cy="1111011"/>
            </a:xfrm>
          </p:grpSpPr>
          <p:sp>
            <p:nvSpPr>
              <p:cNvPr id="17" name="îṣļîḑé-TextBox 48"/>
              <p:cNvSpPr txBox="1">
                <a:spLocks/>
              </p:cNvSpPr>
              <p:nvPr/>
            </p:nvSpPr>
            <p:spPr bwMode="auto">
              <a:xfrm>
                <a:off x="3236598" y="4060687"/>
                <a:ext cx="1531613" cy="309958"/>
              </a:xfrm>
              <a:prstGeom prst="rect">
                <a:avLst/>
              </a:prstGeom>
              <a:noFill/>
              <a:extLst/>
            </p:spPr>
            <p:txBody>
              <a:bodyPr wrap="none" lIns="90000" tIns="46800" rIns="360000" bIns="46800">
                <a:noAutofit/>
              </a:bodyPr>
              <a:lstStyle/>
              <a:p>
                <a:pPr algn="r" latinLnBrk="0"/>
                <a:r>
                  <a:rPr lang="zh-CN" altLang="en-US" sz="2000" dirty="0">
                    <a:solidFill>
                      <a:schemeClr val="accent1">
                        <a:lumMod val="100000"/>
                      </a:schemeClr>
                    </a:solidFill>
                    <a:effectLst/>
                  </a:rPr>
                  <a:t>标题文本预设</a:t>
                </a:r>
              </a:p>
            </p:txBody>
          </p:sp>
          <p:sp>
            <p:nvSpPr>
              <p:cNvPr id="18" name="îṣļîḑé-TextBox 49"/>
              <p:cNvSpPr txBox="1">
                <a:spLocks/>
              </p:cNvSpPr>
              <p:nvPr/>
            </p:nvSpPr>
            <p:spPr bwMode="auto">
              <a:xfrm>
                <a:off x="2378292" y="4370645"/>
                <a:ext cx="2389918" cy="801053"/>
              </a:xfrm>
              <a:prstGeom prst="rect">
                <a:avLst/>
              </a:prstGeom>
              <a:noFill/>
              <a:extLst/>
            </p:spPr>
            <p:txBody>
              <a:bodyPr wrap="square" lIns="90000" tIns="46800" rIns="360000" bIns="4680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b="0" dirty="0">
                  <a:solidFill>
                    <a:schemeClr val="tx1">
                      <a:lumMod val="85000"/>
                      <a:lumOff val="15000"/>
                    </a:schemeClr>
                  </a:solidFill>
                  <a:effectLst/>
                </a:endParaRPr>
              </a:p>
            </p:txBody>
          </p:sp>
        </p:grpSp>
      </p:grpSp>
    </p:spTree>
    <p:custDataLst>
      <p:tags r:id="rId2"/>
    </p:custDataLst>
    <p:extLst>
      <p:ext uri="{BB962C8B-B14F-4D97-AF65-F5344CB8AC3E}">
        <p14:creationId xmlns:p14="http://schemas.microsoft.com/office/powerpoint/2010/main" val="136466641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合作与目标</a:t>
            </a:r>
          </a:p>
        </p:txBody>
      </p:sp>
      <p:grpSp>
        <p:nvGrpSpPr>
          <p:cNvPr id="7" name="0ccaa7ef-1ee3-4299-aab6-59a4ccab61ce"/>
          <p:cNvGrpSpPr>
            <a:grpSpLocks noChangeAspect="1"/>
          </p:cNvGrpSpPr>
          <p:nvPr/>
        </p:nvGrpSpPr>
        <p:grpSpPr>
          <a:xfrm>
            <a:off x="770466" y="1314098"/>
            <a:ext cx="10668923" cy="5135332"/>
            <a:chOff x="719666" y="1314098"/>
            <a:chExt cx="10668923" cy="5135332"/>
          </a:xfrm>
        </p:grpSpPr>
        <p:grpSp>
          <p:nvGrpSpPr>
            <p:cNvPr id="8" name="Group 37"/>
            <p:cNvGrpSpPr/>
            <p:nvPr/>
          </p:nvGrpSpPr>
          <p:grpSpPr>
            <a:xfrm>
              <a:off x="7113157" y="5304281"/>
              <a:ext cx="2220214" cy="1145149"/>
              <a:chOff x="7113157" y="5304281"/>
              <a:chExt cx="2220214" cy="1145149"/>
            </a:xfrm>
          </p:grpSpPr>
          <p:sp>
            <p:nvSpPr>
              <p:cNvPr id="38" name="ïšḻïďê-TextBox 4"/>
              <p:cNvSpPr txBox="1"/>
              <p:nvPr/>
            </p:nvSpPr>
            <p:spPr>
              <a:xfrm>
                <a:off x="7113157" y="5651805"/>
                <a:ext cx="2220214" cy="797625"/>
              </a:xfrm>
              <a:prstGeom prst="rect">
                <a:avLst/>
              </a:prstGeom>
              <a:noFill/>
            </p:spPr>
            <p:txBody>
              <a:bodyPr wrap="square" lIns="0" tIns="0" rIns="0" bIns="0">
                <a:noAutofit/>
              </a:bodyPr>
              <a:lstStyle/>
              <a:p>
                <a:pPr defTabSz="121917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sp>
            <p:nvSpPr>
              <p:cNvPr id="39" name="ïšḻïďê-Rectangle 5"/>
              <p:cNvSpPr/>
              <p:nvPr/>
            </p:nvSpPr>
            <p:spPr>
              <a:xfrm>
                <a:off x="7113157" y="5304281"/>
                <a:ext cx="2220214" cy="215444"/>
              </a:xfrm>
              <a:prstGeom prst="rect">
                <a:avLst/>
              </a:prstGeom>
            </p:spPr>
            <p:txBody>
              <a:bodyPr wrap="none" lIns="0" tIns="0" rIns="0" bIns="0">
                <a:noAutofit/>
              </a:bodyPr>
              <a:lstStyle/>
              <a:p>
                <a:r>
                  <a:rPr lang="zh-CN" altLang="en-US" sz="2000" b="1">
                    <a:solidFill>
                      <a:schemeClr val="accent3"/>
                    </a:solidFill>
                  </a:rPr>
                  <a:t>标题文本预设</a:t>
                </a:r>
              </a:p>
            </p:txBody>
          </p:sp>
        </p:grpSp>
        <p:grpSp>
          <p:nvGrpSpPr>
            <p:cNvPr id="9" name="Group 6"/>
            <p:cNvGrpSpPr/>
            <p:nvPr/>
          </p:nvGrpSpPr>
          <p:grpSpPr>
            <a:xfrm>
              <a:off x="7133481" y="2838869"/>
              <a:ext cx="1942363" cy="2035313"/>
              <a:chOff x="5350111" y="2144684"/>
              <a:chExt cx="1456772" cy="1526485"/>
            </a:xfrm>
          </p:grpSpPr>
          <p:sp>
            <p:nvSpPr>
              <p:cNvPr id="36" name="ïšḻïďê-Oval 7"/>
              <p:cNvSpPr>
                <a:spLocks noChangeAspect="1"/>
              </p:cNvSpPr>
              <p:nvPr/>
            </p:nvSpPr>
            <p:spPr>
              <a:xfrm>
                <a:off x="5355187" y="2219473"/>
                <a:ext cx="1451696" cy="145169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ïšḻïďê-Oval 8"/>
              <p:cNvSpPr>
                <a:spLocks noChangeAspect="1"/>
              </p:cNvSpPr>
              <p:nvPr/>
            </p:nvSpPr>
            <p:spPr>
              <a:xfrm>
                <a:off x="5350111" y="2144684"/>
                <a:ext cx="1451696" cy="14516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0" name="Group 9"/>
            <p:cNvGrpSpPr/>
            <p:nvPr/>
          </p:nvGrpSpPr>
          <p:grpSpPr>
            <a:xfrm>
              <a:off x="2988581" y="2838869"/>
              <a:ext cx="1935595" cy="2021767"/>
              <a:chOff x="2241436" y="2144684"/>
              <a:chExt cx="1451696" cy="1516325"/>
            </a:xfrm>
          </p:grpSpPr>
          <p:sp>
            <p:nvSpPr>
              <p:cNvPr id="34" name="ïšḻïďê-Oval 10"/>
              <p:cNvSpPr>
                <a:spLocks noChangeAspect="1"/>
              </p:cNvSpPr>
              <p:nvPr/>
            </p:nvSpPr>
            <p:spPr>
              <a:xfrm>
                <a:off x="2241436" y="2209313"/>
                <a:ext cx="1451696" cy="145169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ïšḻïďê-Oval 11"/>
              <p:cNvSpPr>
                <a:spLocks noChangeAspect="1"/>
              </p:cNvSpPr>
              <p:nvPr/>
            </p:nvSpPr>
            <p:spPr>
              <a:xfrm>
                <a:off x="2241436" y="2144684"/>
                <a:ext cx="1451696" cy="14516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1" name="Group 12"/>
            <p:cNvGrpSpPr/>
            <p:nvPr/>
          </p:nvGrpSpPr>
          <p:grpSpPr>
            <a:xfrm>
              <a:off x="4786895" y="1679049"/>
              <a:ext cx="1935595" cy="2009743"/>
              <a:chOff x="3590171" y="1274819"/>
              <a:chExt cx="1451696" cy="1507307"/>
            </a:xfrm>
          </p:grpSpPr>
          <p:sp>
            <p:nvSpPr>
              <p:cNvPr id="32" name="ïšḻïďê-Oval 13"/>
              <p:cNvSpPr>
                <a:spLocks noChangeAspect="1"/>
              </p:cNvSpPr>
              <p:nvPr/>
            </p:nvSpPr>
            <p:spPr>
              <a:xfrm>
                <a:off x="3590171" y="1330430"/>
                <a:ext cx="1451696" cy="145169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ïšḻïďê-Oval 14"/>
              <p:cNvSpPr>
                <a:spLocks noChangeAspect="1"/>
              </p:cNvSpPr>
              <p:nvPr/>
            </p:nvSpPr>
            <p:spPr>
              <a:xfrm>
                <a:off x="3590171" y="1274819"/>
                <a:ext cx="1451696" cy="14516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2" name="Group 15"/>
            <p:cNvGrpSpPr/>
            <p:nvPr/>
          </p:nvGrpSpPr>
          <p:grpSpPr>
            <a:xfrm>
              <a:off x="5252073" y="3676091"/>
              <a:ext cx="1935595" cy="2013676"/>
              <a:chOff x="3939055" y="2772601"/>
              <a:chExt cx="1451696" cy="1510257"/>
            </a:xfrm>
          </p:grpSpPr>
          <p:sp>
            <p:nvSpPr>
              <p:cNvPr id="30" name="ïšḻïďê-Oval 16"/>
              <p:cNvSpPr>
                <a:spLocks noChangeAspect="1"/>
              </p:cNvSpPr>
              <p:nvPr/>
            </p:nvSpPr>
            <p:spPr>
              <a:xfrm>
                <a:off x="3939055" y="2831162"/>
                <a:ext cx="1451696" cy="14516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ïšḻïďê-Oval 17"/>
              <p:cNvSpPr>
                <a:spLocks noChangeAspect="1"/>
              </p:cNvSpPr>
              <p:nvPr/>
            </p:nvSpPr>
            <p:spPr>
              <a:xfrm>
                <a:off x="3939055" y="2772601"/>
                <a:ext cx="1451696" cy="14516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3" name="Group 1"/>
            <p:cNvGrpSpPr/>
            <p:nvPr/>
          </p:nvGrpSpPr>
          <p:grpSpPr>
            <a:xfrm>
              <a:off x="2309707" y="1314098"/>
              <a:ext cx="2220214" cy="1145149"/>
              <a:chOff x="2309707" y="1314098"/>
              <a:chExt cx="2220214" cy="1145149"/>
            </a:xfrm>
          </p:grpSpPr>
          <p:sp>
            <p:nvSpPr>
              <p:cNvPr id="28" name="ïšḻïďê-TextBox 19"/>
              <p:cNvSpPr txBox="1"/>
              <p:nvPr/>
            </p:nvSpPr>
            <p:spPr>
              <a:xfrm>
                <a:off x="2309707" y="1661622"/>
                <a:ext cx="2220214" cy="797625"/>
              </a:xfrm>
              <a:prstGeom prst="rect">
                <a:avLst/>
              </a:prstGeom>
              <a:noFill/>
            </p:spPr>
            <p:txBody>
              <a:bodyPr wrap="square" lIns="0" tIns="0" rIns="0" bIns="0">
                <a:noAutofit/>
              </a:bodyPr>
              <a:lstStyle/>
              <a:p>
                <a:pPr algn="r" defTabSz="121917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sp>
            <p:nvSpPr>
              <p:cNvPr id="29" name="ïšḻïďê-Rectangle 20"/>
              <p:cNvSpPr/>
              <p:nvPr/>
            </p:nvSpPr>
            <p:spPr>
              <a:xfrm>
                <a:off x="2309707" y="1314098"/>
                <a:ext cx="2220214" cy="215444"/>
              </a:xfrm>
              <a:prstGeom prst="rect">
                <a:avLst/>
              </a:prstGeom>
            </p:spPr>
            <p:txBody>
              <a:bodyPr wrap="none" lIns="0" tIns="0" rIns="0" bIns="0">
                <a:noAutofit/>
              </a:bodyPr>
              <a:lstStyle/>
              <a:p>
                <a:pPr algn="r"/>
                <a:r>
                  <a:rPr lang="zh-CN" altLang="en-US" sz="2000" b="1" dirty="0">
                    <a:solidFill>
                      <a:schemeClr val="accent2"/>
                    </a:solidFill>
                  </a:rPr>
                  <a:t>标题文本预设</a:t>
                </a:r>
              </a:p>
            </p:txBody>
          </p:sp>
        </p:grpSp>
        <p:grpSp>
          <p:nvGrpSpPr>
            <p:cNvPr id="14" name="Group 36"/>
            <p:cNvGrpSpPr/>
            <p:nvPr/>
          </p:nvGrpSpPr>
          <p:grpSpPr>
            <a:xfrm>
              <a:off x="9168375" y="3333689"/>
              <a:ext cx="2220214" cy="1145149"/>
              <a:chOff x="9168375" y="3333689"/>
              <a:chExt cx="2220214" cy="1145149"/>
            </a:xfrm>
          </p:grpSpPr>
          <p:sp>
            <p:nvSpPr>
              <p:cNvPr id="26" name="ïšḻïďê-TextBox 22"/>
              <p:cNvSpPr txBox="1"/>
              <p:nvPr/>
            </p:nvSpPr>
            <p:spPr>
              <a:xfrm>
                <a:off x="9168375" y="3681213"/>
                <a:ext cx="2220214" cy="797625"/>
              </a:xfrm>
              <a:prstGeom prst="rect">
                <a:avLst/>
              </a:prstGeom>
              <a:noFill/>
            </p:spPr>
            <p:txBody>
              <a:bodyPr wrap="square" lIns="0" tIns="0" rIns="0" bIns="0">
                <a:noAutofit/>
              </a:bodyPr>
              <a:lstStyle/>
              <a:p>
                <a:pPr defTabSz="121917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sp>
            <p:nvSpPr>
              <p:cNvPr id="27" name="ïšḻïďê-Rectangle 23"/>
              <p:cNvSpPr/>
              <p:nvPr/>
            </p:nvSpPr>
            <p:spPr>
              <a:xfrm>
                <a:off x="9168375" y="3333689"/>
                <a:ext cx="2220214" cy="215444"/>
              </a:xfrm>
              <a:prstGeom prst="rect">
                <a:avLst/>
              </a:prstGeom>
            </p:spPr>
            <p:txBody>
              <a:bodyPr wrap="none" lIns="0" tIns="0" rIns="0" bIns="0">
                <a:noAutofit/>
              </a:bodyPr>
              <a:lstStyle/>
              <a:p>
                <a:r>
                  <a:rPr lang="zh-CN" altLang="en-US" sz="2000" b="1">
                    <a:solidFill>
                      <a:schemeClr val="accent4"/>
                    </a:solidFill>
                  </a:rPr>
                  <a:t>标题文本预设</a:t>
                </a:r>
              </a:p>
            </p:txBody>
          </p:sp>
        </p:grpSp>
        <p:grpSp>
          <p:nvGrpSpPr>
            <p:cNvPr id="15" name="Group 35"/>
            <p:cNvGrpSpPr/>
            <p:nvPr/>
          </p:nvGrpSpPr>
          <p:grpSpPr>
            <a:xfrm>
              <a:off x="719666" y="3333684"/>
              <a:ext cx="2220214" cy="1145149"/>
              <a:chOff x="719666" y="3333684"/>
              <a:chExt cx="2220214" cy="1145149"/>
            </a:xfrm>
          </p:grpSpPr>
          <p:sp>
            <p:nvSpPr>
              <p:cNvPr id="24" name="ïšḻïďê-TextBox 25"/>
              <p:cNvSpPr txBox="1"/>
              <p:nvPr/>
            </p:nvSpPr>
            <p:spPr>
              <a:xfrm>
                <a:off x="719666" y="3681208"/>
                <a:ext cx="2220214" cy="797625"/>
              </a:xfrm>
              <a:prstGeom prst="rect">
                <a:avLst/>
              </a:prstGeom>
              <a:noFill/>
            </p:spPr>
            <p:txBody>
              <a:bodyPr wrap="square" lIns="0" tIns="0" rIns="0" bIns="0">
                <a:noAutofit/>
              </a:bodyPr>
              <a:lstStyle/>
              <a:p>
                <a:pPr algn="r" defTabSz="1219170">
                  <a:lnSpc>
                    <a:spcPct val="120000"/>
                  </a:lnSpc>
                  <a:spcBef>
                    <a:spcPct val="0"/>
                  </a:spcBef>
                  <a:defRPr/>
                </a:pPr>
                <a:r>
                  <a:rPr lang="zh-CN" altLang="en-US" sz="1400" dirty="0">
                    <a:cs typeface="+mn-ea"/>
                    <a:sym typeface="+mn-lt"/>
                  </a:rPr>
                  <a:t>点击此处更换文本</a:t>
                </a:r>
                <a:r>
                  <a:rPr lang="en-US" altLang="zh-CN" sz="1400" dirty="0">
                    <a:cs typeface="+mn-ea"/>
                    <a:sym typeface="+mn-lt"/>
                  </a:rPr>
                  <a:t> </a:t>
                </a:r>
                <a:r>
                  <a:rPr lang="zh-CN" altLang="en-US" sz="1400" dirty="0">
                    <a:cs typeface="+mn-ea"/>
                    <a:sym typeface="+mn-lt"/>
                  </a:rPr>
                  <a:t>，点击此处更换文本</a:t>
                </a:r>
                <a:r>
                  <a:rPr lang="en-US" altLang="zh-CN" sz="1400" dirty="0">
                    <a:cs typeface="+mn-ea"/>
                    <a:sym typeface="+mn-lt"/>
                  </a:rPr>
                  <a:t> </a:t>
                </a:r>
                <a:endParaRPr lang="zh-CN" altLang="en-US" sz="1400" dirty="0">
                  <a:solidFill>
                    <a:schemeClr val="dk1">
                      <a:lumMod val="100000"/>
                    </a:schemeClr>
                  </a:solidFill>
                </a:endParaRPr>
              </a:p>
            </p:txBody>
          </p:sp>
          <p:sp>
            <p:nvSpPr>
              <p:cNvPr id="25" name="ïšḻïďê-Rectangle 26"/>
              <p:cNvSpPr/>
              <p:nvPr/>
            </p:nvSpPr>
            <p:spPr>
              <a:xfrm>
                <a:off x="719666" y="3333684"/>
                <a:ext cx="2220214" cy="215444"/>
              </a:xfrm>
              <a:prstGeom prst="rect">
                <a:avLst/>
              </a:prstGeom>
            </p:spPr>
            <p:txBody>
              <a:bodyPr wrap="none" lIns="0" tIns="0" rIns="0" bIns="0">
                <a:noAutofit/>
              </a:bodyPr>
              <a:lstStyle/>
              <a:p>
                <a:pPr algn="r"/>
                <a:r>
                  <a:rPr lang="zh-CN" altLang="en-US" sz="2000" b="1">
                    <a:solidFill>
                      <a:schemeClr val="accent1"/>
                    </a:solidFill>
                  </a:rPr>
                  <a:t>标题文本预设</a:t>
                </a:r>
              </a:p>
            </p:txBody>
          </p:sp>
        </p:grpSp>
        <p:sp>
          <p:nvSpPr>
            <p:cNvPr id="16" name="ïšḻïďê-Arc 27"/>
            <p:cNvSpPr/>
            <p:nvPr/>
          </p:nvSpPr>
          <p:spPr>
            <a:xfrm rot="18536433">
              <a:off x="2827171" y="2542809"/>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7" name="ïšḻïďê-Arc 28"/>
            <p:cNvSpPr/>
            <p:nvPr/>
          </p:nvSpPr>
          <p:spPr>
            <a:xfrm rot="2537090">
              <a:off x="4855745" y="1594200"/>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8" name="ïšḻïďê-Arc 29"/>
            <p:cNvSpPr/>
            <p:nvPr/>
          </p:nvSpPr>
          <p:spPr>
            <a:xfrm rot="16951463" flipH="1">
              <a:off x="4980351" y="3720045"/>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9" name="ïšḻïďê-Arc 30"/>
            <p:cNvSpPr/>
            <p:nvPr/>
          </p:nvSpPr>
          <p:spPr>
            <a:xfrm rot="12440065" flipH="1">
              <a:off x="7036613" y="2987236"/>
              <a:ext cx="2181771"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0" name="ïšḻïďê-Freeform: Shape 31"/>
            <p:cNvSpPr>
              <a:spLocks/>
            </p:cNvSpPr>
            <p:nvPr/>
          </p:nvSpPr>
          <p:spPr bwMode="auto">
            <a:xfrm>
              <a:off x="3576129" y="3549495"/>
              <a:ext cx="760499" cy="58987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anchor="ctr"/>
            <a:lstStyle/>
            <a:p>
              <a:pPr algn="ctr"/>
              <a:endParaRPr/>
            </a:p>
          </p:txBody>
        </p:sp>
        <p:sp>
          <p:nvSpPr>
            <p:cNvPr id="21" name="ïšḻïďê-Freeform: Shape 32"/>
            <p:cNvSpPr>
              <a:spLocks/>
            </p:cNvSpPr>
            <p:nvPr/>
          </p:nvSpPr>
          <p:spPr bwMode="auto">
            <a:xfrm>
              <a:off x="5450180" y="2283363"/>
              <a:ext cx="609024" cy="65522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anchor="ctr"/>
            <a:lstStyle/>
            <a:p>
              <a:pPr algn="ctr"/>
              <a:endParaRPr/>
            </a:p>
          </p:txBody>
        </p:sp>
        <p:sp>
          <p:nvSpPr>
            <p:cNvPr id="22" name="ïšḻïďê-Freeform: Shape 33"/>
            <p:cNvSpPr>
              <a:spLocks/>
            </p:cNvSpPr>
            <p:nvPr/>
          </p:nvSpPr>
          <p:spPr bwMode="auto">
            <a:xfrm>
              <a:off x="5938097" y="4396886"/>
              <a:ext cx="563547" cy="57208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anchor="ctr"/>
            <a:lstStyle/>
            <a:p>
              <a:pPr algn="ctr"/>
              <a:endParaRPr/>
            </a:p>
          </p:txBody>
        </p:sp>
        <p:sp>
          <p:nvSpPr>
            <p:cNvPr id="23" name="ïšḻïďê-Freeform: Shape 34"/>
            <p:cNvSpPr>
              <a:spLocks/>
            </p:cNvSpPr>
            <p:nvPr/>
          </p:nvSpPr>
          <p:spPr bwMode="auto">
            <a:xfrm>
              <a:off x="7799291" y="3485099"/>
              <a:ext cx="610744" cy="602203"/>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chemeClr val="bg1"/>
            </a:solidFill>
            <a:ln w="9525">
              <a:noFill/>
              <a:round/>
              <a:headEnd/>
              <a:tailEnd/>
            </a:ln>
          </p:spPr>
          <p:txBody>
            <a:bodyPr anchor="ctr"/>
            <a:lstStyle/>
            <a:p>
              <a:pPr algn="ctr"/>
              <a:endParaRPr/>
            </a:p>
          </p:txBody>
        </p:sp>
      </p:grpSp>
    </p:spTree>
    <p:custDataLst>
      <p:tags r:id="rId2"/>
    </p:custDataLst>
    <p:extLst>
      <p:ext uri="{BB962C8B-B14F-4D97-AF65-F5344CB8AC3E}">
        <p14:creationId xmlns:p14="http://schemas.microsoft.com/office/powerpoint/2010/main" val="932454628"/>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t="-9000" b="-9000"/>
          </a:stretch>
        </a:blipFill>
        <a:effectLst/>
      </p:bgPr>
    </p:bg>
    <p:spTree>
      <p:nvGrpSpPr>
        <p:cNvPr id="1" name=""/>
        <p:cNvGrpSpPr/>
        <p:nvPr/>
      </p:nvGrpSpPr>
      <p:grpSpPr>
        <a:xfrm>
          <a:off x="0" y="0"/>
          <a:ext cx="0" cy="0"/>
          <a:chOff x="0" y="0"/>
          <a:chExt cx="0" cy="0"/>
        </a:xfrm>
      </p:grpSpPr>
      <p:sp>
        <p:nvSpPr>
          <p:cNvPr id="2" name="矩形 1"/>
          <p:cNvSpPr/>
          <p:nvPr/>
        </p:nvSpPr>
        <p:spPr>
          <a:xfrm>
            <a:off x="2494280" y="1186180"/>
            <a:ext cx="7203440" cy="4485640"/>
          </a:xfrm>
          <a:prstGeom prst="rect">
            <a:avLst/>
          </a:prstGeom>
          <a:solidFill>
            <a:schemeClr val="accent5">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789265" y="1369869"/>
            <a:ext cx="6613470" cy="4118261"/>
          </a:xfrm>
          <a:prstGeom prst="rect">
            <a:avLst/>
          </a:prstGeom>
          <a:solidFill>
            <a:schemeClr val="accent5">
              <a:lumMod val="60000"/>
              <a:lumOff val="40000"/>
              <a:alpha val="3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文本框 2"/>
          <p:cNvSpPr txBox="1"/>
          <p:nvPr>
            <p:custDataLst>
              <p:tags r:id="rId2"/>
            </p:custDataLst>
          </p:nvPr>
        </p:nvSpPr>
        <p:spPr>
          <a:xfrm>
            <a:off x="3720698" y="2033826"/>
            <a:ext cx="4752742" cy="646331"/>
          </a:xfrm>
          <a:prstGeom prst="rect">
            <a:avLst/>
          </a:prstGeom>
          <a:noFill/>
        </p:spPr>
        <p:txBody>
          <a:bodyPr wrap="square" rtlCol="0">
            <a:spAutoFit/>
          </a:bodyPr>
          <a:lstStyle/>
          <a:p>
            <a:pPr algn="ctr"/>
            <a:r>
              <a:rPr lang="en-US" altLang="zh-CN" sz="3600" spc="300" dirty="0">
                <a:solidFill>
                  <a:schemeClr val="accent4"/>
                </a:solidFill>
                <a:cs typeface="+mn-ea"/>
                <a:sym typeface="+mn-lt"/>
              </a:rPr>
              <a:t>THANK YOU</a:t>
            </a:r>
            <a:endParaRPr lang="zh-CN" altLang="en-US" sz="3600" spc="300" dirty="0">
              <a:solidFill>
                <a:schemeClr val="accent4"/>
              </a:solidFill>
              <a:cs typeface="+mn-ea"/>
              <a:sym typeface="+mn-lt"/>
            </a:endParaRPr>
          </a:p>
        </p:txBody>
      </p:sp>
      <p:sp>
        <p:nvSpPr>
          <p:cNvPr id="12" name="PA_文本框 4"/>
          <p:cNvSpPr txBox="1"/>
          <p:nvPr>
            <p:custDataLst>
              <p:tags r:id="rId3"/>
            </p:custDataLst>
          </p:nvPr>
        </p:nvSpPr>
        <p:spPr>
          <a:xfrm>
            <a:off x="2938378" y="2810095"/>
            <a:ext cx="6327542" cy="923330"/>
          </a:xfrm>
          <a:prstGeom prst="rect">
            <a:avLst/>
          </a:prstGeom>
          <a:noFill/>
        </p:spPr>
        <p:txBody>
          <a:bodyPr wrap="square" rtlCol="0">
            <a:spAutoFit/>
          </a:bodyPr>
          <a:lstStyle/>
          <a:p>
            <a:pPr algn="ctr"/>
            <a:r>
              <a:rPr lang="zh-CN" altLang="en-US" sz="5400" spc="600" dirty="0">
                <a:solidFill>
                  <a:schemeClr val="tx1">
                    <a:lumMod val="85000"/>
                    <a:lumOff val="15000"/>
                  </a:schemeClr>
                </a:solidFill>
                <a:cs typeface="+mn-ea"/>
                <a:sym typeface="+mn-lt"/>
              </a:rPr>
              <a:t>感谢您的聆听</a:t>
            </a:r>
          </a:p>
        </p:txBody>
      </p:sp>
      <p:sp>
        <p:nvSpPr>
          <p:cNvPr id="21" name="矩形 20"/>
          <p:cNvSpPr/>
          <p:nvPr/>
        </p:nvSpPr>
        <p:spPr>
          <a:xfrm>
            <a:off x="3019658" y="4029021"/>
            <a:ext cx="6167755" cy="338554"/>
          </a:xfrm>
          <a:prstGeom prst="rect">
            <a:avLst/>
          </a:prstGeom>
          <a:noFill/>
          <a:ln>
            <a:noFill/>
          </a:ln>
        </p:spPr>
        <p:txBody>
          <a:bodyPr wrap="square">
            <a:spAutoFit/>
          </a:bodyPr>
          <a:lstStyle/>
          <a:p>
            <a:pPr algn="ctr"/>
            <a:r>
              <a:rPr lang="en-US" altLang="zh-CN" sz="1600" dirty="0">
                <a:cs typeface="+mn-ea"/>
                <a:sym typeface="+mn-lt"/>
              </a:rPr>
              <a:t>ADD YOUR TITLE HERE.ADD YOUR TITLE HERE.</a:t>
            </a:r>
            <a:endParaRPr lang="zh-CN" altLang="en-US" sz="1600" dirty="0">
              <a:cs typeface="+mn-ea"/>
              <a:sym typeface="+mn-lt"/>
            </a:endParaRPr>
          </a:p>
        </p:txBody>
      </p:sp>
    </p:spTree>
    <p:extLst>
      <p:ext uri="{BB962C8B-B14F-4D97-AF65-F5344CB8AC3E}">
        <p14:creationId xmlns:p14="http://schemas.microsoft.com/office/powerpoint/2010/main" val="277961320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3988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5"/>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6"/>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7"/>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8"/>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1</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3"/>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a:latin typeface="+mn-lt"/>
                <a:ea typeface="+mn-ea"/>
                <a:cs typeface="+mn-ea"/>
                <a:sym typeface="+mn-lt"/>
              </a:rPr>
              <a:t>项目介绍</a:t>
            </a:r>
          </a:p>
        </p:txBody>
      </p:sp>
      <p:sp>
        <p:nvSpPr>
          <p:cNvPr id="8" name="PA_MH_Title"/>
          <p:cNvSpPr txBox="1">
            <a:spLocks noChangeArrowheads="1"/>
          </p:cNvSpPr>
          <p:nvPr>
            <p:custDataLst>
              <p:tags r:id="rId4"/>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145531829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7" name="127160a5-3e3b-4810-8159-fe57806f6d29"/>
          <p:cNvGrpSpPr>
            <a:grpSpLocks noChangeAspect="1"/>
          </p:cNvGrpSpPr>
          <p:nvPr/>
        </p:nvGrpSpPr>
        <p:grpSpPr>
          <a:xfrm>
            <a:off x="1495042" y="1952836"/>
            <a:ext cx="9168352" cy="3130200"/>
            <a:chOff x="2265951" y="2590801"/>
            <a:chExt cx="7626533" cy="2603848"/>
          </a:xfrm>
        </p:grpSpPr>
        <p:cxnSp>
          <p:nvCxnSpPr>
            <p:cNvPr id="8" name="íṩľíḍè-Connector: Elbow 2"/>
            <p:cNvCxnSpPr/>
            <p:nvPr/>
          </p:nvCxnSpPr>
          <p:spPr>
            <a:xfrm rot="5400000" flipH="1" flipV="1">
              <a:off x="6079930" y="90648"/>
              <a:ext cx="15451" cy="6002620"/>
            </a:xfrm>
            <a:prstGeom prst="bentConnector3">
              <a:avLst>
                <a:gd name="adj1" fmla="val 2117646"/>
              </a:avLst>
            </a:prstGeom>
            <a:ln w="190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íṩľíḍè-Connector: Elbow 3"/>
            <p:cNvCxnSpPr/>
            <p:nvPr/>
          </p:nvCxnSpPr>
          <p:spPr>
            <a:xfrm rot="5400000">
              <a:off x="6079929" y="1692156"/>
              <a:ext cx="15451" cy="6002620"/>
            </a:xfrm>
            <a:prstGeom prst="bentConnector3">
              <a:avLst>
                <a:gd name="adj1" fmla="val 2117646"/>
              </a:avLst>
            </a:prstGeom>
            <a:ln w="190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10" name="Group 7"/>
            <p:cNvGrpSpPr/>
            <p:nvPr/>
          </p:nvGrpSpPr>
          <p:grpSpPr>
            <a:xfrm>
              <a:off x="5003060" y="2590801"/>
              <a:ext cx="2126238" cy="378944"/>
              <a:chOff x="2921996" y="7073876"/>
              <a:chExt cx="990258" cy="176488"/>
            </a:xfrm>
          </p:grpSpPr>
          <p:sp>
            <p:nvSpPr>
              <p:cNvPr id="23" name="íṩľíḍè-Rectangle: Rounded Corners 8"/>
              <p:cNvSpPr/>
              <p:nvPr/>
            </p:nvSpPr>
            <p:spPr>
              <a:xfrm>
                <a:off x="2921996" y="7073876"/>
                <a:ext cx="990258" cy="176488"/>
              </a:xfrm>
              <a:prstGeom prst="roundRect">
                <a:avLst/>
              </a:prstGeom>
              <a:solidFill>
                <a:schemeClr val="tx1">
                  <a:lumMod val="50000"/>
                  <a:lumOff val="50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4" name="íṩľíḍè-TextBox 9"/>
              <p:cNvSpPr txBox="1">
                <a:spLocks/>
              </p:cNvSpPr>
              <p:nvPr/>
            </p:nvSpPr>
            <p:spPr bwMode="auto">
              <a:xfrm>
                <a:off x="3206440" y="7106720"/>
                <a:ext cx="421370" cy="83112"/>
              </a:xfrm>
              <a:prstGeom prst="roundRect">
                <a:avLst/>
              </a:prstGeom>
              <a:noFill/>
              <a:sp3d prstMaterial="matte">
                <a:bevelT w="1270" h="1270"/>
              </a:sp3d>
            </p:spPr>
            <p:txBody>
              <a:bodyPr wrap="none" lIns="0" tIns="0" rIns="0" bIns="0">
                <a:noAutofit/>
              </a:bodyPr>
              <a:lstStyle/>
              <a:p>
                <a:pPr algn="ctr">
                  <a:buClr>
                    <a:prstClr val="white"/>
                  </a:buClr>
                  <a:defRPr/>
                </a:pPr>
                <a:r>
                  <a:rPr lang="zh-CN" altLang="en-US" b="1" dirty="0">
                    <a:solidFill>
                      <a:schemeClr val="bg1"/>
                    </a:solidFill>
                  </a:rPr>
                  <a:t>标题文本预设</a:t>
                </a:r>
              </a:p>
            </p:txBody>
          </p:sp>
        </p:grpSp>
        <p:grpSp>
          <p:nvGrpSpPr>
            <p:cNvPr id="11" name="Group 10"/>
            <p:cNvGrpSpPr/>
            <p:nvPr/>
          </p:nvGrpSpPr>
          <p:grpSpPr>
            <a:xfrm>
              <a:off x="5003058" y="4815705"/>
              <a:ext cx="2126238" cy="378944"/>
              <a:chOff x="2921996" y="7243270"/>
              <a:chExt cx="990258" cy="176488"/>
            </a:xfrm>
          </p:grpSpPr>
          <p:sp>
            <p:nvSpPr>
              <p:cNvPr id="21" name="íṩľíḍè-Rectangle: Rounded Corners 11"/>
              <p:cNvSpPr/>
              <p:nvPr/>
            </p:nvSpPr>
            <p:spPr>
              <a:xfrm>
                <a:off x="2921996" y="7243270"/>
                <a:ext cx="990258" cy="176488"/>
              </a:xfrm>
              <a:prstGeom prst="roundRect">
                <a:avLst/>
              </a:prstGeom>
              <a:solidFill>
                <a:schemeClr val="tx1">
                  <a:lumMod val="50000"/>
                  <a:lumOff val="50000"/>
                </a:schemeClr>
              </a:solidFill>
              <a:ln w="3175">
                <a:no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2" name="íṩľíḍè-TextBox 12"/>
              <p:cNvSpPr txBox="1">
                <a:spLocks/>
              </p:cNvSpPr>
              <p:nvPr/>
            </p:nvSpPr>
            <p:spPr bwMode="auto">
              <a:xfrm>
                <a:off x="3206440" y="7276114"/>
                <a:ext cx="421370" cy="83112"/>
              </a:xfrm>
              <a:prstGeom prst="roundRect">
                <a:avLst/>
              </a:prstGeom>
              <a:noFill/>
              <a:sp3d prstMaterial="matte">
                <a:bevelT w="1270" h="1270"/>
              </a:sp3d>
            </p:spPr>
            <p:txBody>
              <a:bodyPr wrap="none" lIns="0" tIns="0" rIns="0" bIns="0">
                <a:noAutofit/>
              </a:bodyPr>
              <a:lstStyle/>
              <a:p>
                <a:pPr algn="ctr">
                  <a:buClr>
                    <a:prstClr val="white"/>
                  </a:buClr>
                  <a:defRPr/>
                </a:pPr>
                <a:r>
                  <a:rPr lang="zh-CN" altLang="en-US" b="1">
                    <a:solidFill>
                      <a:schemeClr val="bg1"/>
                    </a:solidFill>
                  </a:rPr>
                  <a:t>标题文本预设</a:t>
                </a:r>
              </a:p>
            </p:txBody>
          </p:sp>
        </p:grpSp>
        <p:sp>
          <p:nvSpPr>
            <p:cNvPr id="12" name="íṩľíḍè-Oval 14"/>
            <p:cNvSpPr/>
            <p:nvPr/>
          </p:nvSpPr>
          <p:spPr>
            <a:xfrm>
              <a:off x="2265951" y="3113388"/>
              <a:ext cx="1640785" cy="1640781"/>
            </a:xfrm>
            <a:prstGeom prst="ellipse">
              <a:avLst/>
            </a:prstGeom>
            <a:solidFill>
              <a:schemeClr val="accent1"/>
            </a:solidFill>
            <a:ln w="15875">
              <a:noFill/>
              <a:miter lim="800000"/>
              <a:headEnd/>
              <a:tailEnd/>
            </a:ln>
          </p:spPr>
          <p:txBody>
            <a:bodyPr anchor="ctr"/>
            <a:lstStyle/>
            <a:p>
              <a:pPr algn="ctr"/>
              <a:endParaRPr/>
            </a:p>
          </p:txBody>
        </p:sp>
        <p:sp>
          <p:nvSpPr>
            <p:cNvPr id="13" name="íṩľíḍè-Oval 17"/>
            <p:cNvSpPr/>
            <p:nvPr/>
          </p:nvSpPr>
          <p:spPr>
            <a:xfrm>
              <a:off x="8251067" y="3113086"/>
              <a:ext cx="1641417" cy="1641412"/>
            </a:xfrm>
            <a:prstGeom prst="ellipse">
              <a:avLst/>
            </a:prstGeom>
            <a:solidFill>
              <a:schemeClr val="accent2"/>
            </a:solidFill>
            <a:ln w="15875">
              <a:noFill/>
              <a:miter lim="800000"/>
              <a:headEnd/>
              <a:tailEnd/>
            </a:ln>
          </p:spPr>
          <p:txBody>
            <a:bodyPr anchor="ctr"/>
            <a:lstStyle/>
            <a:p>
              <a:pPr algn="ctr"/>
              <a:endParaRPr/>
            </a:p>
          </p:txBody>
        </p:sp>
        <p:grpSp>
          <p:nvGrpSpPr>
            <p:cNvPr id="14" name="Group 1"/>
            <p:cNvGrpSpPr/>
            <p:nvPr/>
          </p:nvGrpSpPr>
          <p:grpSpPr>
            <a:xfrm>
              <a:off x="4764941" y="3477125"/>
              <a:ext cx="2519192" cy="856421"/>
              <a:chOff x="4764941" y="3386346"/>
              <a:chExt cx="2519192" cy="856421"/>
            </a:xfrm>
          </p:grpSpPr>
          <p:sp>
            <p:nvSpPr>
              <p:cNvPr id="19" name="íṩľíḍè-TextBox 22"/>
              <p:cNvSpPr txBox="1"/>
              <p:nvPr/>
            </p:nvSpPr>
            <p:spPr>
              <a:xfrm>
                <a:off x="5307672" y="3386346"/>
                <a:ext cx="1433729" cy="332830"/>
              </a:xfrm>
              <a:prstGeom prst="rect">
                <a:avLst/>
              </a:prstGeom>
            </p:spPr>
            <p:txBody>
              <a:bodyPr wrap="none">
                <a:normAutofit/>
              </a:bodyPr>
              <a:lstStyle/>
              <a:p>
                <a:pPr algn="ctr">
                  <a:buClr>
                    <a:schemeClr val="tx1">
                      <a:lumMod val="85000"/>
                      <a:lumOff val="15000"/>
                    </a:schemeClr>
                  </a:buClr>
                  <a:buSzPct val="105000"/>
                </a:pPr>
                <a:r>
                  <a:rPr lang="zh-CN" altLang="en-US" sz="2000" b="1">
                    <a:solidFill>
                      <a:schemeClr val="dk1">
                        <a:lumMod val="100000"/>
                      </a:schemeClr>
                    </a:solidFill>
                  </a:rPr>
                  <a:t>标题文本预设</a:t>
                </a:r>
              </a:p>
            </p:txBody>
          </p:sp>
          <p:sp>
            <p:nvSpPr>
              <p:cNvPr id="20" name="íṩľíḍè-Rectangle 23"/>
              <p:cNvSpPr/>
              <p:nvPr/>
            </p:nvSpPr>
            <p:spPr>
              <a:xfrm>
                <a:off x="4764941" y="3743523"/>
                <a:ext cx="2519192" cy="499244"/>
              </a:xfrm>
              <a:prstGeom prst="rect">
                <a:avLst/>
              </a:prstGeom>
            </p:spPr>
            <p:txBody>
              <a:bodyPr wrap="square">
                <a:noAutofit/>
              </a:bodyPr>
              <a:lstStyle/>
              <a:p>
                <a:pPr algn="ctr">
                  <a:lnSpc>
                    <a:spcPct val="120000"/>
                  </a:lnSpc>
                  <a:defRPr/>
                </a:pPr>
                <a:r>
                  <a:rPr lang="zh-CN" altLang="en-US" sz="1400" dirty="0">
                    <a:cs typeface="+mn-ea"/>
                    <a:sym typeface="+mn-lt"/>
                  </a:rPr>
                  <a:t>点击此处更换文本</a:t>
                </a:r>
                <a:endParaRPr lang="zh-CN" altLang="en-US" sz="1400" dirty="0">
                  <a:solidFill>
                    <a:schemeClr val="dk1">
                      <a:lumMod val="100000"/>
                    </a:schemeClr>
                  </a:solidFill>
                </a:endParaRPr>
              </a:p>
            </p:txBody>
          </p:sp>
        </p:grpSp>
        <p:sp>
          <p:nvSpPr>
            <p:cNvPr id="15" name="íṩľíḍè-Freeform: Shape 25"/>
            <p:cNvSpPr>
              <a:spLocks/>
            </p:cNvSpPr>
            <p:nvPr/>
          </p:nvSpPr>
          <p:spPr bwMode="auto">
            <a:xfrm>
              <a:off x="8804171" y="3355825"/>
              <a:ext cx="568774" cy="568774"/>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a:extLst/>
          </p:spPr>
          <p:txBody>
            <a:bodyPr anchor="ctr"/>
            <a:lstStyle/>
            <a:p>
              <a:pPr algn="ctr"/>
              <a:endParaRPr/>
            </a:p>
          </p:txBody>
        </p:sp>
        <p:sp>
          <p:nvSpPr>
            <p:cNvPr id="16" name="íṩľíḍè-Freeform: Shape 26"/>
            <p:cNvSpPr>
              <a:spLocks/>
            </p:cNvSpPr>
            <p:nvPr/>
          </p:nvSpPr>
          <p:spPr bwMode="auto">
            <a:xfrm>
              <a:off x="2801957" y="3355825"/>
              <a:ext cx="568774" cy="568774"/>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a:extLst/>
          </p:spPr>
          <p:txBody>
            <a:bodyPr anchor="ctr"/>
            <a:lstStyle/>
            <a:p>
              <a:pPr algn="ctr"/>
              <a:endParaRPr/>
            </a:p>
          </p:txBody>
        </p:sp>
        <p:sp>
          <p:nvSpPr>
            <p:cNvPr id="17" name="íṩľíḍè-Rectangle 27"/>
            <p:cNvSpPr/>
            <p:nvPr/>
          </p:nvSpPr>
          <p:spPr>
            <a:xfrm>
              <a:off x="2578293" y="4012537"/>
              <a:ext cx="1049694" cy="345631"/>
            </a:xfrm>
            <a:prstGeom prst="rect">
              <a:avLst/>
            </a:prstGeom>
          </p:spPr>
          <p:txBody>
            <a:bodyPr wrap="none">
              <a:normAutofit/>
            </a:bodyPr>
            <a:lstStyle/>
            <a:p>
              <a:pPr algn="ctr">
                <a:defRPr/>
              </a:pPr>
              <a:r>
                <a:rPr lang="zh-CN" altLang="en-US" b="1" dirty="0">
                  <a:solidFill>
                    <a:schemeClr val="bg1"/>
                  </a:solidFill>
                </a:rPr>
                <a:t>标题文本预设</a:t>
              </a:r>
            </a:p>
          </p:txBody>
        </p:sp>
        <p:sp>
          <p:nvSpPr>
            <p:cNvPr id="18" name="íṩľíḍè-Rectangle 28"/>
            <p:cNvSpPr/>
            <p:nvPr/>
          </p:nvSpPr>
          <p:spPr>
            <a:xfrm>
              <a:off x="8563711" y="4012537"/>
              <a:ext cx="1049694" cy="345631"/>
            </a:xfrm>
            <a:prstGeom prst="rect">
              <a:avLst/>
            </a:prstGeom>
          </p:spPr>
          <p:txBody>
            <a:bodyPr wrap="none">
              <a:normAutofit/>
            </a:bodyPr>
            <a:lstStyle/>
            <a:p>
              <a:pPr algn="ctr">
                <a:defRPr/>
              </a:pPr>
              <a:r>
                <a:rPr lang="zh-CN" altLang="en-US" b="1">
                  <a:solidFill>
                    <a:schemeClr val="bg1"/>
                  </a:solidFill>
                </a:rPr>
                <a:t>标题文本预设</a:t>
              </a:r>
            </a:p>
          </p:txBody>
        </p:sp>
      </p:grpSp>
    </p:spTree>
    <p:custDataLst>
      <p:tags r:id="rId2"/>
    </p:custDataLst>
    <p:extLst>
      <p:ext uri="{BB962C8B-B14F-4D97-AF65-F5344CB8AC3E}">
        <p14:creationId xmlns:p14="http://schemas.microsoft.com/office/powerpoint/2010/main" val="161092930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7" name="03ac4060-96e4-4bec-86be-e7291585589a"/>
          <p:cNvGrpSpPr>
            <a:grpSpLocks noChangeAspect="1"/>
          </p:cNvGrpSpPr>
          <p:nvPr/>
        </p:nvGrpSpPr>
        <p:grpSpPr>
          <a:xfrm>
            <a:off x="1184625" y="1695023"/>
            <a:ext cx="9641298" cy="4004590"/>
            <a:chOff x="1189440" y="1634063"/>
            <a:chExt cx="9641298" cy="4004590"/>
          </a:xfrm>
        </p:grpSpPr>
        <p:sp>
          <p:nvSpPr>
            <p:cNvPr id="8" name="íślíḋè-TextBox 2"/>
            <p:cNvSpPr txBox="1">
              <a:spLocks/>
            </p:cNvSpPr>
            <p:nvPr/>
          </p:nvSpPr>
          <p:spPr>
            <a:xfrm>
              <a:off x="8800969" y="2369005"/>
              <a:ext cx="2029769" cy="890516"/>
            </a:xfrm>
            <a:prstGeom prst="rect">
              <a:avLst/>
            </a:prstGeom>
          </p:spPr>
          <p:txBody>
            <a:bodyPr vert="horz" wrap="square" lIns="91440" tIns="45720" rIns="91440" bIns="45720">
              <a:noAutofit/>
            </a:bodyPr>
            <a:lstStyle/>
            <a:p>
              <a:pPr>
                <a:lnSpc>
                  <a:spcPct val="120000"/>
                </a:lnSpc>
              </a:pPr>
              <a:r>
                <a:rPr lang="zh-CN" altLang="en-US" sz="1400" dirty="0">
                  <a:cs typeface="+mn-ea"/>
                  <a:sym typeface="+mn-lt"/>
                </a:rPr>
                <a:t>点击此处更换文本</a:t>
              </a:r>
              <a:endParaRPr lang="zh-CN" altLang="en-US" sz="1400" dirty="0"/>
            </a:p>
          </p:txBody>
        </p:sp>
        <p:sp>
          <p:nvSpPr>
            <p:cNvPr id="9" name="íślíḋè-TextBox 3"/>
            <p:cNvSpPr txBox="1"/>
            <p:nvPr/>
          </p:nvSpPr>
          <p:spPr>
            <a:xfrm>
              <a:off x="8863725" y="2026317"/>
              <a:ext cx="1261884" cy="307777"/>
            </a:xfrm>
            <a:prstGeom prst="rect">
              <a:avLst/>
            </a:prstGeom>
            <a:noFill/>
          </p:spPr>
          <p:txBody>
            <a:bodyPr wrap="none">
              <a:noAutofit/>
            </a:bodyPr>
            <a:lstStyle/>
            <a:p>
              <a:r>
                <a:rPr lang="zh-CN" altLang="en-US" sz="2000" b="1"/>
                <a:t>标题文本预设</a:t>
              </a:r>
            </a:p>
          </p:txBody>
        </p:sp>
        <p:sp>
          <p:nvSpPr>
            <p:cNvPr id="10" name="íślíḋè-Oval 4"/>
            <p:cNvSpPr/>
            <p:nvPr/>
          </p:nvSpPr>
          <p:spPr>
            <a:xfrm>
              <a:off x="5515189" y="2868286"/>
              <a:ext cx="1161621" cy="116162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íślíḋè-Oval 5"/>
            <p:cNvSpPr/>
            <p:nvPr/>
          </p:nvSpPr>
          <p:spPr>
            <a:xfrm>
              <a:off x="5152182" y="2505279"/>
              <a:ext cx="1887635" cy="1887635"/>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íślíḋè-Oval 6"/>
            <p:cNvSpPr/>
            <p:nvPr/>
          </p:nvSpPr>
          <p:spPr>
            <a:xfrm>
              <a:off x="6751744" y="2892601"/>
              <a:ext cx="377527" cy="377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íślíḋè-Oval 7"/>
            <p:cNvSpPr/>
            <p:nvPr/>
          </p:nvSpPr>
          <p:spPr>
            <a:xfrm>
              <a:off x="4861777" y="2214874"/>
              <a:ext cx="2468446" cy="246844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íślíḋè-Oval 8"/>
            <p:cNvSpPr/>
            <p:nvPr/>
          </p:nvSpPr>
          <p:spPr>
            <a:xfrm>
              <a:off x="4571371" y="1924468"/>
              <a:ext cx="3049256" cy="304925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is1ide-Oval 9"/>
            <p:cNvSpPr/>
            <p:nvPr/>
          </p:nvSpPr>
          <p:spPr>
            <a:xfrm>
              <a:off x="4906032" y="2554379"/>
              <a:ext cx="377527" cy="377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is1ide-Oval 10"/>
            <p:cNvSpPr/>
            <p:nvPr/>
          </p:nvSpPr>
          <p:spPr>
            <a:xfrm>
              <a:off x="6719230" y="4555541"/>
              <a:ext cx="377527" cy="377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is1ide-Oval 11"/>
            <p:cNvSpPr/>
            <p:nvPr/>
          </p:nvSpPr>
          <p:spPr>
            <a:xfrm>
              <a:off x="4280966" y="1634063"/>
              <a:ext cx="3630067" cy="3630067"/>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is1ide-Oval 12"/>
            <p:cNvSpPr/>
            <p:nvPr/>
          </p:nvSpPr>
          <p:spPr>
            <a:xfrm>
              <a:off x="4575812" y="4467401"/>
              <a:ext cx="377527" cy="3775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is1ide-TextBox 13"/>
            <p:cNvSpPr txBox="1"/>
            <p:nvPr/>
          </p:nvSpPr>
          <p:spPr>
            <a:xfrm>
              <a:off x="6755527" y="2925476"/>
              <a:ext cx="383438" cy="307777"/>
            </a:xfrm>
            <a:prstGeom prst="rect">
              <a:avLst/>
            </a:prstGeom>
            <a:noFill/>
          </p:spPr>
          <p:txBody>
            <a:bodyPr wrap="none">
              <a:normAutofit/>
            </a:bodyPr>
            <a:lstStyle/>
            <a:p>
              <a:r>
                <a:rPr lang="id-ID" sz="1400" b="1">
                  <a:solidFill>
                    <a:schemeClr val="bg1"/>
                  </a:solidFill>
                </a:rPr>
                <a:t>01</a:t>
              </a:r>
            </a:p>
          </p:txBody>
        </p:sp>
        <p:sp>
          <p:nvSpPr>
            <p:cNvPr id="20" name="is1ide-TextBox 14"/>
            <p:cNvSpPr txBox="1"/>
            <p:nvPr/>
          </p:nvSpPr>
          <p:spPr>
            <a:xfrm>
              <a:off x="4901326" y="2586809"/>
              <a:ext cx="383438" cy="307777"/>
            </a:xfrm>
            <a:prstGeom prst="rect">
              <a:avLst/>
            </a:prstGeom>
            <a:noFill/>
          </p:spPr>
          <p:txBody>
            <a:bodyPr wrap="none">
              <a:normAutofit/>
            </a:bodyPr>
            <a:lstStyle/>
            <a:p>
              <a:r>
                <a:rPr lang="id-ID" sz="1400" b="1">
                  <a:solidFill>
                    <a:schemeClr val="bg1"/>
                  </a:solidFill>
                </a:rPr>
                <a:t>02</a:t>
              </a:r>
            </a:p>
          </p:txBody>
        </p:sp>
        <p:sp>
          <p:nvSpPr>
            <p:cNvPr id="21" name="is1ide-TextBox 15"/>
            <p:cNvSpPr txBox="1"/>
            <p:nvPr/>
          </p:nvSpPr>
          <p:spPr>
            <a:xfrm>
              <a:off x="6721661" y="4593410"/>
              <a:ext cx="383438" cy="307777"/>
            </a:xfrm>
            <a:prstGeom prst="rect">
              <a:avLst/>
            </a:prstGeom>
            <a:noFill/>
          </p:spPr>
          <p:txBody>
            <a:bodyPr wrap="none">
              <a:normAutofit/>
            </a:bodyPr>
            <a:lstStyle/>
            <a:p>
              <a:r>
                <a:rPr lang="id-ID" sz="1400" b="1">
                  <a:solidFill>
                    <a:schemeClr val="bg1"/>
                  </a:solidFill>
                </a:rPr>
                <a:t>03</a:t>
              </a:r>
            </a:p>
          </p:txBody>
        </p:sp>
        <p:sp>
          <p:nvSpPr>
            <p:cNvPr id="22" name="is1ide-TextBox 16"/>
            <p:cNvSpPr txBox="1"/>
            <p:nvPr/>
          </p:nvSpPr>
          <p:spPr>
            <a:xfrm>
              <a:off x="4579593" y="4500277"/>
              <a:ext cx="383438" cy="307777"/>
            </a:xfrm>
            <a:prstGeom prst="rect">
              <a:avLst/>
            </a:prstGeom>
            <a:noFill/>
          </p:spPr>
          <p:txBody>
            <a:bodyPr wrap="none">
              <a:normAutofit/>
            </a:bodyPr>
            <a:lstStyle/>
            <a:p>
              <a:r>
                <a:rPr lang="id-ID" sz="1400" b="1">
                  <a:solidFill>
                    <a:schemeClr val="bg1"/>
                  </a:solidFill>
                </a:rPr>
                <a:t>04</a:t>
              </a:r>
            </a:p>
          </p:txBody>
        </p:sp>
        <p:sp>
          <p:nvSpPr>
            <p:cNvPr id="23" name="is1ide-TextBox 17"/>
            <p:cNvSpPr txBox="1">
              <a:spLocks/>
            </p:cNvSpPr>
            <p:nvPr/>
          </p:nvSpPr>
          <p:spPr>
            <a:xfrm>
              <a:off x="8411506" y="4748137"/>
              <a:ext cx="2029769" cy="890516"/>
            </a:xfrm>
            <a:prstGeom prst="rect">
              <a:avLst/>
            </a:prstGeom>
          </p:spPr>
          <p:txBody>
            <a:bodyPr vert="horz" wrap="square" lIns="91440" tIns="45720" rIns="91440" bIns="45720">
              <a:noAutofit/>
            </a:bodyPr>
            <a:lstStyle/>
            <a:p>
              <a:pPr>
                <a:lnSpc>
                  <a:spcPct val="120000"/>
                </a:lnSpc>
              </a:pPr>
              <a:r>
                <a:rPr lang="zh-CN" altLang="en-US" sz="1400" dirty="0">
                  <a:cs typeface="+mn-ea"/>
                  <a:sym typeface="+mn-lt"/>
                </a:rPr>
                <a:t>点击此处更换文本</a:t>
              </a:r>
              <a:endParaRPr lang="zh-CN" altLang="en-US" sz="1400" dirty="0"/>
            </a:p>
          </p:txBody>
        </p:sp>
        <p:sp>
          <p:nvSpPr>
            <p:cNvPr id="24" name="is1ide-TextBox 18"/>
            <p:cNvSpPr txBox="1"/>
            <p:nvPr/>
          </p:nvSpPr>
          <p:spPr>
            <a:xfrm>
              <a:off x="8474262" y="4405449"/>
              <a:ext cx="1261884" cy="307777"/>
            </a:xfrm>
            <a:prstGeom prst="rect">
              <a:avLst/>
            </a:prstGeom>
            <a:noFill/>
          </p:spPr>
          <p:txBody>
            <a:bodyPr wrap="none">
              <a:noAutofit/>
            </a:bodyPr>
            <a:lstStyle/>
            <a:p>
              <a:r>
                <a:rPr lang="zh-CN" altLang="en-US" sz="2000" b="1"/>
                <a:t>标题文本预设</a:t>
              </a:r>
            </a:p>
          </p:txBody>
        </p:sp>
        <p:sp>
          <p:nvSpPr>
            <p:cNvPr id="25" name="is1ide-TextBox 19"/>
            <p:cNvSpPr txBox="1">
              <a:spLocks/>
            </p:cNvSpPr>
            <p:nvPr/>
          </p:nvSpPr>
          <p:spPr>
            <a:xfrm>
              <a:off x="1189440" y="2157337"/>
              <a:ext cx="2029769" cy="890516"/>
            </a:xfrm>
            <a:prstGeom prst="rect">
              <a:avLst/>
            </a:prstGeom>
          </p:spPr>
          <p:txBody>
            <a:bodyPr vert="horz" wrap="square" lIns="91440" tIns="45720" rIns="91440" bIns="45720">
              <a:noAutofit/>
            </a:bodyPr>
            <a:lstStyle/>
            <a:p>
              <a:pPr algn="r">
                <a:lnSpc>
                  <a:spcPct val="120000"/>
                </a:lnSpc>
              </a:pPr>
              <a:r>
                <a:rPr lang="zh-CN" altLang="en-US" sz="1400" dirty="0">
                  <a:cs typeface="+mn-ea"/>
                  <a:sym typeface="+mn-lt"/>
                </a:rPr>
                <a:t>点击此处更换文本</a:t>
              </a:r>
              <a:endParaRPr lang="zh-CN" altLang="en-US" sz="1400" dirty="0"/>
            </a:p>
          </p:txBody>
        </p:sp>
        <p:sp>
          <p:nvSpPr>
            <p:cNvPr id="26" name="is1ide-TextBox 20"/>
            <p:cNvSpPr txBox="1"/>
            <p:nvPr/>
          </p:nvSpPr>
          <p:spPr>
            <a:xfrm>
              <a:off x="2020080" y="1814649"/>
              <a:ext cx="1261885" cy="307777"/>
            </a:xfrm>
            <a:prstGeom prst="rect">
              <a:avLst/>
            </a:prstGeom>
            <a:noFill/>
          </p:spPr>
          <p:txBody>
            <a:bodyPr wrap="none">
              <a:noAutofit/>
            </a:bodyPr>
            <a:lstStyle/>
            <a:p>
              <a:pPr algn="r"/>
              <a:r>
                <a:rPr lang="zh-CN" altLang="en-US" sz="2000" b="1" dirty="0"/>
                <a:t>标题文本预设</a:t>
              </a:r>
            </a:p>
          </p:txBody>
        </p:sp>
        <p:sp>
          <p:nvSpPr>
            <p:cNvPr id="27" name="is1ide-TextBox 21"/>
            <p:cNvSpPr txBox="1">
              <a:spLocks/>
            </p:cNvSpPr>
            <p:nvPr/>
          </p:nvSpPr>
          <p:spPr>
            <a:xfrm>
              <a:off x="1226795" y="4671940"/>
              <a:ext cx="2029769" cy="890516"/>
            </a:xfrm>
            <a:prstGeom prst="rect">
              <a:avLst/>
            </a:prstGeom>
          </p:spPr>
          <p:txBody>
            <a:bodyPr vert="horz" wrap="square" lIns="91440" tIns="45720" rIns="91440" bIns="45720">
              <a:noAutofit/>
            </a:bodyPr>
            <a:lstStyle/>
            <a:p>
              <a:pPr algn="r">
                <a:lnSpc>
                  <a:spcPct val="120000"/>
                </a:lnSpc>
              </a:pPr>
              <a:r>
                <a:rPr lang="zh-CN" altLang="en-US" sz="1400" dirty="0">
                  <a:cs typeface="+mn-ea"/>
                  <a:sym typeface="+mn-lt"/>
                </a:rPr>
                <a:t>点击此处更换文本</a:t>
              </a:r>
              <a:endParaRPr lang="zh-CN" altLang="en-US" sz="1400" dirty="0"/>
            </a:p>
          </p:txBody>
        </p:sp>
        <p:sp>
          <p:nvSpPr>
            <p:cNvPr id="28" name="is1ide-TextBox 22"/>
            <p:cNvSpPr txBox="1"/>
            <p:nvPr/>
          </p:nvSpPr>
          <p:spPr>
            <a:xfrm>
              <a:off x="1994680" y="4329252"/>
              <a:ext cx="1261884" cy="307777"/>
            </a:xfrm>
            <a:prstGeom prst="rect">
              <a:avLst/>
            </a:prstGeom>
            <a:noFill/>
          </p:spPr>
          <p:txBody>
            <a:bodyPr wrap="none">
              <a:noAutofit/>
            </a:bodyPr>
            <a:lstStyle/>
            <a:p>
              <a:pPr algn="r"/>
              <a:r>
                <a:rPr lang="zh-CN" altLang="en-US" sz="2000" b="1"/>
                <a:t>标题文本预设</a:t>
              </a:r>
            </a:p>
          </p:txBody>
        </p:sp>
        <p:grpSp>
          <p:nvGrpSpPr>
            <p:cNvPr id="29" name="Group 23"/>
            <p:cNvGrpSpPr/>
            <p:nvPr/>
          </p:nvGrpSpPr>
          <p:grpSpPr>
            <a:xfrm>
              <a:off x="5900161" y="3110424"/>
              <a:ext cx="390522" cy="323848"/>
              <a:chOff x="6289676" y="3660775"/>
              <a:chExt cx="260350" cy="215900"/>
            </a:xfrm>
            <a:solidFill>
              <a:schemeClr val="bg1"/>
            </a:solidFill>
          </p:grpSpPr>
          <p:sp>
            <p:nvSpPr>
              <p:cNvPr id="54" name="is1ide-Oval 48"/>
              <p:cNvSpPr>
                <a:spLocks/>
              </p:cNvSpPr>
              <p:nvPr/>
            </p:nvSpPr>
            <p:spPr bwMode="auto">
              <a:xfrm>
                <a:off x="6392864" y="3822700"/>
                <a:ext cx="53975"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is1ide-Freeform: Shape 49"/>
              <p:cNvSpPr>
                <a:spLocks/>
              </p:cNvSpPr>
              <p:nvPr/>
            </p:nvSpPr>
            <p:spPr bwMode="auto">
              <a:xfrm>
                <a:off x="6348414" y="3762375"/>
                <a:ext cx="142875" cy="523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is1ide-Freeform: Shape 50"/>
              <p:cNvSpPr>
                <a:spLocks/>
              </p:cNvSpPr>
              <p:nvPr/>
            </p:nvSpPr>
            <p:spPr bwMode="auto">
              <a:xfrm>
                <a:off x="6289676" y="3660775"/>
                <a:ext cx="260350" cy="69850"/>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is1ide-Freeform: Shape 51"/>
              <p:cNvSpPr>
                <a:spLocks/>
              </p:cNvSpPr>
              <p:nvPr/>
            </p:nvSpPr>
            <p:spPr bwMode="auto">
              <a:xfrm>
                <a:off x="6318251" y="3711575"/>
                <a:ext cx="203200" cy="60325"/>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0" name="is1ide-TextBox 24"/>
            <p:cNvSpPr txBox="1"/>
            <p:nvPr/>
          </p:nvSpPr>
          <p:spPr>
            <a:xfrm>
              <a:off x="5699897" y="3501211"/>
              <a:ext cx="792205" cy="307777"/>
            </a:xfrm>
            <a:prstGeom prst="rect">
              <a:avLst/>
            </a:prstGeom>
            <a:noFill/>
          </p:spPr>
          <p:txBody>
            <a:bodyPr wrap="none">
              <a:normAutofit/>
            </a:bodyPr>
            <a:lstStyle/>
            <a:p>
              <a:pPr algn="ctr"/>
              <a:r>
                <a:rPr lang="zh-CN" altLang="en-US" sz="1400" b="1" spc="600" dirty="0">
                  <a:solidFill>
                    <a:schemeClr val="bg1"/>
                  </a:solidFill>
                </a:rPr>
                <a:t>文字</a:t>
              </a:r>
              <a:endParaRPr lang="id-ID" sz="1400" b="1" spc="600" dirty="0">
                <a:solidFill>
                  <a:schemeClr val="bg1"/>
                </a:solidFill>
              </a:endParaRPr>
            </a:p>
          </p:txBody>
        </p:sp>
        <p:grpSp>
          <p:nvGrpSpPr>
            <p:cNvPr id="31" name="Group 25"/>
            <p:cNvGrpSpPr/>
            <p:nvPr/>
          </p:nvGrpSpPr>
          <p:grpSpPr>
            <a:xfrm>
              <a:off x="8576731" y="2172759"/>
              <a:ext cx="214313" cy="341313"/>
              <a:chOff x="9728201" y="1546225"/>
              <a:chExt cx="214313" cy="341313"/>
            </a:xfrm>
            <a:solidFill>
              <a:schemeClr val="accent2"/>
            </a:solidFill>
          </p:grpSpPr>
          <p:sp>
            <p:nvSpPr>
              <p:cNvPr id="50" name="is1ide-Freeform: Shape 44"/>
              <p:cNvSpPr>
                <a:spLocks/>
              </p:cNvSpPr>
              <p:nvPr/>
            </p:nvSpPr>
            <p:spPr bwMode="auto">
              <a:xfrm>
                <a:off x="9728201" y="1546225"/>
                <a:ext cx="214313" cy="341313"/>
              </a:xfrm>
              <a:custGeom>
                <a:avLst/>
                <a:gdLst>
                  <a:gd name="T0" fmla="*/ 68 w 80"/>
                  <a:gd name="T1" fmla="*/ 0 h 128"/>
                  <a:gd name="T2" fmla="*/ 11 w 80"/>
                  <a:gd name="T3" fmla="*/ 0 h 128"/>
                  <a:gd name="T4" fmla="*/ 0 w 80"/>
                  <a:gd name="T5" fmla="*/ 11 h 128"/>
                  <a:gd name="T6" fmla="*/ 0 w 80"/>
                  <a:gd name="T7" fmla="*/ 116 h 128"/>
                  <a:gd name="T8" fmla="*/ 11 w 80"/>
                  <a:gd name="T9" fmla="*/ 128 h 128"/>
                  <a:gd name="T10" fmla="*/ 68 w 80"/>
                  <a:gd name="T11" fmla="*/ 128 h 128"/>
                  <a:gd name="T12" fmla="*/ 80 w 80"/>
                  <a:gd name="T13" fmla="*/ 116 h 128"/>
                  <a:gd name="T14" fmla="*/ 80 w 80"/>
                  <a:gd name="T15" fmla="*/ 11 h 128"/>
                  <a:gd name="T16" fmla="*/ 68 w 80"/>
                  <a:gd name="T17" fmla="*/ 0 h 128"/>
                  <a:gd name="T18" fmla="*/ 72 w 80"/>
                  <a:gd name="T19" fmla="*/ 116 h 128"/>
                  <a:gd name="T20" fmla="*/ 68 w 80"/>
                  <a:gd name="T21" fmla="*/ 120 h 128"/>
                  <a:gd name="T22" fmla="*/ 11 w 80"/>
                  <a:gd name="T23" fmla="*/ 120 h 128"/>
                  <a:gd name="T24" fmla="*/ 8 w 80"/>
                  <a:gd name="T25" fmla="*/ 116 h 128"/>
                  <a:gd name="T26" fmla="*/ 8 w 80"/>
                  <a:gd name="T27" fmla="*/ 11 h 128"/>
                  <a:gd name="T28" fmla="*/ 11 w 80"/>
                  <a:gd name="T29" fmla="*/ 8 h 128"/>
                  <a:gd name="T30" fmla="*/ 68 w 80"/>
                  <a:gd name="T31" fmla="*/ 8 h 128"/>
                  <a:gd name="T32" fmla="*/ 72 w 80"/>
                  <a:gd name="T33" fmla="*/ 11 h 128"/>
                  <a:gd name="T34" fmla="*/ 72 w 80"/>
                  <a:gd name="T35"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28">
                    <a:moveTo>
                      <a:pt x="68" y="0"/>
                    </a:moveTo>
                    <a:cubicBezTo>
                      <a:pt x="11" y="0"/>
                      <a:pt x="11" y="0"/>
                      <a:pt x="11" y="0"/>
                    </a:cubicBezTo>
                    <a:cubicBezTo>
                      <a:pt x="5" y="0"/>
                      <a:pt x="0" y="5"/>
                      <a:pt x="0" y="11"/>
                    </a:cubicBezTo>
                    <a:cubicBezTo>
                      <a:pt x="0" y="116"/>
                      <a:pt x="0" y="116"/>
                      <a:pt x="0" y="116"/>
                    </a:cubicBezTo>
                    <a:cubicBezTo>
                      <a:pt x="0" y="123"/>
                      <a:pt x="5" y="128"/>
                      <a:pt x="11" y="128"/>
                    </a:cubicBezTo>
                    <a:cubicBezTo>
                      <a:pt x="68" y="128"/>
                      <a:pt x="68" y="128"/>
                      <a:pt x="68" y="128"/>
                    </a:cubicBezTo>
                    <a:cubicBezTo>
                      <a:pt x="75" y="128"/>
                      <a:pt x="80" y="123"/>
                      <a:pt x="80" y="116"/>
                    </a:cubicBezTo>
                    <a:cubicBezTo>
                      <a:pt x="80" y="11"/>
                      <a:pt x="80" y="11"/>
                      <a:pt x="80" y="11"/>
                    </a:cubicBezTo>
                    <a:cubicBezTo>
                      <a:pt x="80" y="5"/>
                      <a:pt x="75" y="0"/>
                      <a:pt x="68" y="0"/>
                    </a:cubicBezTo>
                    <a:close/>
                    <a:moveTo>
                      <a:pt x="72" y="116"/>
                    </a:moveTo>
                    <a:cubicBezTo>
                      <a:pt x="72" y="118"/>
                      <a:pt x="70" y="120"/>
                      <a:pt x="68" y="120"/>
                    </a:cubicBezTo>
                    <a:cubicBezTo>
                      <a:pt x="11" y="120"/>
                      <a:pt x="11" y="120"/>
                      <a:pt x="11" y="120"/>
                    </a:cubicBezTo>
                    <a:cubicBezTo>
                      <a:pt x="9" y="120"/>
                      <a:pt x="8" y="118"/>
                      <a:pt x="8" y="116"/>
                    </a:cubicBezTo>
                    <a:cubicBezTo>
                      <a:pt x="8" y="11"/>
                      <a:pt x="8" y="11"/>
                      <a:pt x="8" y="11"/>
                    </a:cubicBezTo>
                    <a:cubicBezTo>
                      <a:pt x="8" y="9"/>
                      <a:pt x="9" y="8"/>
                      <a:pt x="11" y="8"/>
                    </a:cubicBezTo>
                    <a:cubicBezTo>
                      <a:pt x="68" y="8"/>
                      <a:pt x="68" y="8"/>
                      <a:pt x="68" y="8"/>
                    </a:cubicBezTo>
                    <a:cubicBezTo>
                      <a:pt x="70" y="8"/>
                      <a:pt x="72" y="9"/>
                      <a:pt x="72" y="11"/>
                    </a:cubicBezTo>
                    <a:lnTo>
                      <a:pt x="72"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is1ide-Freeform: Shape 45"/>
              <p:cNvSpPr>
                <a:spLocks/>
              </p:cNvSpPr>
              <p:nvPr/>
            </p:nvSpPr>
            <p:spPr bwMode="auto">
              <a:xfrm>
                <a:off x="9771064" y="1600200"/>
                <a:ext cx="128588" cy="223838"/>
              </a:xfrm>
              <a:custGeom>
                <a:avLst/>
                <a:gdLst>
                  <a:gd name="T0" fmla="*/ 40 w 48"/>
                  <a:gd name="T1" fmla="*/ 0 h 84"/>
                  <a:gd name="T2" fmla="*/ 7 w 48"/>
                  <a:gd name="T3" fmla="*/ 0 h 84"/>
                  <a:gd name="T4" fmla="*/ 7 w 48"/>
                  <a:gd name="T5" fmla="*/ 0 h 84"/>
                  <a:gd name="T6" fmla="*/ 7 w 48"/>
                  <a:gd name="T7" fmla="*/ 0 h 84"/>
                  <a:gd name="T8" fmla="*/ 0 w 48"/>
                  <a:gd name="T9" fmla="*/ 7 h 84"/>
                  <a:gd name="T10" fmla="*/ 0 w 48"/>
                  <a:gd name="T11" fmla="*/ 76 h 84"/>
                  <a:gd name="T12" fmla="*/ 7 w 48"/>
                  <a:gd name="T13" fmla="*/ 84 h 84"/>
                  <a:gd name="T14" fmla="*/ 40 w 48"/>
                  <a:gd name="T15" fmla="*/ 84 h 84"/>
                  <a:gd name="T16" fmla="*/ 48 w 48"/>
                  <a:gd name="T17" fmla="*/ 76 h 84"/>
                  <a:gd name="T18" fmla="*/ 48 w 48"/>
                  <a:gd name="T19" fmla="*/ 7 h 84"/>
                  <a:gd name="T20" fmla="*/ 40 w 48"/>
                  <a:gd name="T21" fmla="*/ 0 h 84"/>
                  <a:gd name="T22" fmla="*/ 44 w 48"/>
                  <a:gd name="T23" fmla="*/ 76 h 84"/>
                  <a:gd name="T24" fmla="*/ 40 w 48"/>
                  <a:gd name="T25" fmla="*/ 80 h 84"/>
                  <a:gd name="T26" fmla="*/ 7 w 48"/>
                  <a:gd name="T27" fmla="*/ 80 h 84"/>
                  <a:gd name="T28" fmla="*/ 4 w 48"/>
                  <a:gd name="T29" fmla="*/ 76 h 84"/>
                  <a:gd name="T30" fmla="*/ 4 w 48"/>
                  <a:gd name="T31" fmla="*/ 7 h 84"/>
                  <a:gd name="T32" fmla="*/ 7 w 48"/>
                  <a:gd name="T33" fmla="*/ 4 h 84"/>
                  <a:gd name="T34" fmla="*/ 40 w 48"/>
                  <a:gd name="T35" fmla="*/ 4 h 84"/>
                  <a:gd name="T36" fmla="*/ 44 w 48"/>
                  <a:gd name="T37" fmla="*/ 7 h 84"/>
                  <a:gd name="T38" fmla="*/ 44 w 48"/>
                  <a:gd name="T3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4">
                    <a:moveTo>
                      <a:pt x="40" y="0"/>
                    </a:moveTo>
                    <a:cubicBezTo>
                      <a:pt x="7" y="0"/>
                      <a:pt x="7" y="0"/>
                      <a:pt x="7" y="0"/>
                    </a:cubicBezTo>
                    <a:cubicBezTo>
                      <a:pt x="7" y="0"/>
                      <a:pt x="7" y="0"/>
                      <a:pt x="7" y="0"/>
                    </a:cubicBezTo>
                    <a:cubicBezTo>
                      <a:pt x="7" y="0"/>
                      <a:pt x="7" y="0"/>
                      <a:pt x="7" y="0"/>
                    </a:cubicBezTo>
                    <a:cubicBezTo>
                      <a:pt x="3" y="0"/>
                      <a:pt x="0" y="3"/>
                      <a:pt x="0" y="7"/>
                    </a:cubicBezTo>
                    <a:cubicBezTo>
                      <a:pt x="0" y="76"/>
                      <a:pt x="0" y="76"/>
                      <a:pt x="0" y="76"/>
                    </a:cubicBezTo>
                    <a:cubicBezTo>
                      <a:pt x="0" y="80"/>
                      <a:pt x="3" y="84"/>
                      <a:pt x="7" y="84"/>
                    </a:cubicBezTo>
                    <a:cubicBezTo>
                      <a:pt x="40" y="84"/>
                      <a:pt x="40" y="84"/>
                      <a:pt x="40" y="84"/>
                    </a:cubicBezTo>
                    <a:cubicBezTo>
                      <a:pt x="44" y="84"/>
                      <a:pt x="48" y="80"/>
                      <a:pt x="48" y="76"/>
                    </a:cubicBezTo>
                    <a:cubicBezTo>
                      <a:pt x="48" y="7"/>
                      <a:pt x="48" y="7"/>
                      <a:pt x="48" y="7"/>
                    </a:cubicBezTo>
                    <a:cubicBezTo>
                      <a:pt x="48" y="3"/>
                      <a:pt x="44" y="0"/>
                      <a:pt x="40" y="0"/>
                    </a:cubicBezTo>
                    <a:close/>
                    <a:moveTo>
                      <a:pt x="44" y="76"/>
                    </a:moveTo>
                    <a:cubicBezTo>
                      <a:pt x="44" y="78"/>
                      <a:pt x="42" y="80"/>
                      <a:pt x="40" y="80"/>
                    </a:cubicBezTo>
                    <a:cubicBezTo>
                      <a:pt x="7" y="80"/>
                      <a:pt x="7" y="80"/>
                      <a:pt x="7" y="80"/>
                    </a:cubicBezTo>
                    <a:cubicBezTo>
                      <a:pt x="5" y="80"/>
                      <a:pt x="4" y="78"/>
                      <a:pt x="4" y="76"/>
                    </a:cubicBezTo>
                    <a:cubicBezTo>
                      <a:pt x="4" y="7"/>
                      <a:pt x="4" y="7"/>
                      <a:pt x="4" y="7"/>
                    </a:cubicBezTo>
                    <a:cubicBezTo>
                      <a:pt x="4" y="5"/>
                      <a:pt x="5" y="4"/>
                      <a:pt x="7" y="4"/>
                    </a:cubicBezTo>
                    <a:cubicBezTo>
                      <a:pt x="40" y="4"/>
                      <a:pt x="40" y="4"/>
                      <a:pt x="40" y="4"/>
                    </a:cubicBezTo>
                    <a:cubicBezTo>
                      <a:pt x="42" y="4"/>
                      <a:pt x="44" y="5"/>
                      <a:pt x="44" y="7"/>
                    </a:cubicBezTo>
                    <a:lnTo>
                      <a:pt x="44"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is1ide-Freeform: Shape 46"/>
              <p:cNvSpPr>
                <a:spLocks/>
              </p:cNvSpPr>
              <p:nvPr/>
            </p:nvSpPr>
            <p:spPr bwMode="auto">
              <a:xfrm>
                <a:off x="9813926" y="1577975"/>
                <a:ext cx="42863" cy="11113"/>
              </a:xfrm>
              <a:custGeom>
                <a:avLst/>
                <a:gdLst>
                  <a:gd name="T0" fmla="*/ 2 w 16"/>
                  <a:gd name="T1" fmla="*/ 4 h 4"/>
                  <a:gd name="T2" fmla="*/ 14 w 16"/>
                  <a:gd name="T3" fmla="*/ 4 h 4"/>
                  <a:gd name="T4" fmla="*/ 16 w 16"/>
                  <a:gd name="T5" fmla="*/ 2 h 4"/>
                  <a:gd name="T6" fmla="*/ 14 w 16"/>
                  <a:gd name="T7" fmla="*/ 0 h 4"/>
                  <a:gd name="T8" fmla="*/ 2 w 16"/>
                  <a:gd name="T9" fmla="*/ 0 h 4"/>
                  <a:gd name="T10" fmla="*/ 0 w 16"/>
                  <a:gd name="T11" fmla="*/ 2 h 4"/>
                  <a:gd name="T12" fmla="*/ 2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2" y="4"/>
                    </a:moveTo>
                    <a:cubicBezTo>
                      <a:pt x="14" y="4"/>
                      <a:pt x="14" y="4"/>
                      <a:pt x="14" y="4"/>
                    </a:cubicBezTo>
                    <a:cubicBezTo>
                      <a:pt x="15" y="4"/>
                      <a:pt x="16" y="3"/>
                      <a:pt x="16" y="2"/>
                    </a:cubicBezTo>
                    <a:cubicBezTo>
                      <a:pt x="16" y="1"/>
                      <a:pt x="15" y="0"/>
                      <a:pt x="1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is1ide-Oval 47"/>
              <p:cNvSpPr>
                <a:spLocks/>
              </p:cNvSpPr>
              <p:nvPr/>
            </p:nvSpPr>
            <p:spPr bwMode="auto">
              <a:xfrm>
                <a:off x="9825039" y="1835150"/>
                <a:ext cx="20638"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2" name="Group 26"/>
            <p:cNvGrpSpPr/>
            <p:nvPr/>
          </p:nvGrpSpPr>
          <p:grpSpPr>
            <a:xfrm>
              <a:off x="3371324" y="1994958"/>
              <a:ext cx="255588" cy="341313"/>
              <a:chOff x="10390189" y="1546225"/>
              <a:chExt cx="255588" cy="341313"/>
            </a:xfrm>
            <a:solidFill>
              <a:schemeClr val="accent3"/>
            </a:solidFill>
          </p:grpSpPr>
          <p:sp>
            <p:nvSpPr>
              <p:cNvPr id="47" name="is1ide-Freeform: Shape 41"/>
              <p:cNvSpPr>
                <a:spLocks/>
              </p:cNvSpPr>
              <p:nvPr/>
            </p:nvSpPr>
            <p:spPr bwMode="auto">
              <a:xfrm>
                <a:off x="10390189" y="1546225"/>
                <a:ext cx="255588" cy="341313"/>
              </a:xfrm>
              <a:custGeom>
                <a:avLst/>
                <a:gdLst>
                  <a:gd name="T0" fmla="*/ 85 w 96"/>
                  <a:gd name="T1" fmla="*/ 8 h 128"/>
                  <a:gd name="T2" fmla="*/ 88 w 96"/>
                  <a:gd name="T3" fmla="*/ 11 h 128"/>
                  <a:gd name="T4" fmla="*/ 88 w 96"/>
                  <a:gd name="T5" fmla="*/ 117 h 128"/>
                  <a:gd name="T6" fmla="*/ 85 w 96"/>
                  <a:gd name="T7" fmla="*/ 120 h 128"/>
                  <a:gd name="T8" fmla="*/ 11 w 96"/>
                  <a:gd name="T9" fmla="*/ 120 h 128"/>
                  <a:gd name="T10" fmla="*/ 8 w 96"/>
                  <a:gd name="T11" fmla="*/ 117 h 128"/>
                  <a:gd name="T12" fmla="*/ 8 w 96"/>
                  <a:gd name="T13" fmla="*/ 11 h 128"/>
                  <a:gd name="T14" fmla="*/ 11 w 96"/>
                  <a:gd name="T15" fmla="*/ 8 h 128"/>
                  <a:gd name="T16" fmla="*/ 85 w 96"/>
                  <a:gd name="T17" fmla="*/ 8 h 128"/>
                  <a:gd name="T18" fmla="*/ 85 w 96"/>
                  <a:gd name="T19" fmla="*/ 0 h 128"/>
                  <a:gd name="T20" fmla="*/ 11 w 96"/>
                  <a:gd name="T21" fmla="*/ 0 h 128"/>
                  <a:gd name="T22" fmla="*/ 0 w 96"/>
                  <a:gd name="T23" fmla="*/ 11 h 128"/>
                  <a:gd name="T24" fmla="*/ 0 w 96"/>
                  <a:gd name="T25" fmla="*/ 117 h 128"/>
                  <a:gd name="T26" fmla="*/ 11 w 96"/>
                  <a:gd name="T27" fmla="*/ 128 h 128"/>
                  <a:gd name="T28" fmla="*/ 85 w 96"/>
                  <a:gd name="T29" fmla="*/ 128 h 128"/>
                  <a:gd name="T30" fmla="*/ 96 w 96"/>
                  <a:gd name="T31" fmla="*/ 117 h 128"/>
                  <a:gd name="T32" fmla="*/ 96 w 96"/>
                  <a:gd name="T33" fmla="*/ 11 h 128"/>
                  <a:gd name="T34" fmla="*/ 85 w 96"/>
                  <a:gd name="T3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28">
                    <a:moveTo>
                      <a:pt x="85" y="8"/>
                    </a:moveTo>
                    <a:cubicBezTo>
                      <a:pt x="86" y="8"/>
                      <a:pt x="88" y="9"/>
                      <a:pt x="88" y="11"/>
                    </a:cubicBezTo>
                    <a:cubicBezTo>
                      <a:pt x="88" y="117"/>
                      <a:pt x="88" y="117"/>
                      <a:pt x="88" y="117"/>
                    </a:cubicBezTo>
                    <a:cubicBezTo>
                      <a:pt x="88" y="118"/>
                      <a:pt x="86" y="120"/>
                      <a:pt x="85" y="120"/>
                    </a:cubicBezTo>
                    <a:cubicBezTo>
                      <a:pt x="11" y="120"/>
                      <a:pt x="11" y="120"/>
                      <a:pt x="11" y="120"/>
                    </a:cubicBezTo>
                    <a:cubicBezTo>
                      <a:pt x="9" y="120"/>
                      <a:pt x="8" y="118"/>
                      <a:pt x="8" y="117"/>
                    </a:cubicBezTo>
                    <a:cubicBezTo>
                      <a:pt x="8" y="11"/>
                      <a:pt x="8" y="11"/>
                      <a:pt x="8" y="11"/>
                    </a:cubicBezTo>
                    <a:cubicBezTo>
                      <a:pt x="8" y="9"/>
                      <a:pt x="9" y="8"/>
                      <a:pt x="11" y="8"/>
                    </a:cubicBezTo>
                    <a:cubicBezTo>
                      <a:pt x="85" y="8"/>
                      <a:pt x="85" y="8"/>
                      <a:pt x="85" y="8"/>
                    </a:cubicBezTo>
                    <a:moveTo>
                      <a:pt x="85" y="0"/>
                    </a:moveTo>
                    <a:cubicBezTo>
                      <a:pt x="11" y="0"/>
                      <a:pt x="11" y="0"/>
                      <a:pt x="11" y="0"/>
                    </a:cubicBezTo>
                    <a:cubicBezTo>
                      <a:pt x="5" y="0"/>
                      <a:pt x="0" y="5"/>
                      <a:pt x="0" y="11"/>
                    </a:cubicBezTo>
                    <a:cubicBezTo>
                      <a:pt x="0" y="117"/>
                      <a:pt x="0" y="117"/>
                      <a:pt x="0" y="117"/>
                    </a:cubicBezTo>
                    <a:cubicBezTo>
                      <a:pt x="0" y="123"/>
                      <a:pt x="5" y="128"/>
                      <a:pt x="11" y="128"/>
                    </a:cubicBezTo>
                    <a:cubicBezTo>
                      <a:pt x="85" y="128"/>
                      <a:pt x="85" y="128"/>
                      <a:pt x="85" y="128"/>
                    </a:cubicBezTo>
                    <a:cubicBezTo>
                      <a:pt x="91" y="128"/>
                      <a:pt x="96" y="123"/>
                      <a:pt x="96" y="117"/>
                    </a:cubicBezTo>
                    <a:cubicBezTo>
                      <a:pt x="96" y="11"/>
                      <a:pt x="96" y="11"/>
                      <a:pt x="96" y="11"/>
                    </a:cubicBezTo>
                    <a:cubicBezTo>
                      <a:pt x="96" y="5"/>
                      <a:pt x="91" y="0"/>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is1ide-Freeform: Shape 42"/>
              <p:cNvSpPr>
                <a:spLocks/>
              </p:cNvSpPr>
              <p:nvPr/>
            </p:nvSpPr>
            <p:spPr bwMode="auto">
              <a:xfrm>
                <a:off x="10433051" y="1589088"/>
                <a:ext cx="169863" cy="234950"/>
              </a:xfrm>
              <a:custGeom>
                <a:avLst/>
                <a:gdLst>
                  <a:gd name="T0" fmla="*/ 57 w 64"/>
                  <a:gd name="T1" fmla="*/ 4 h 88"/>
                  <a:gd name="T2" fmla="*/ 60 w 64"/>
                  <a:gd name="T3" fmla="*/ 7 h 88"/>
                  <a:gd name="T4" fmla="*/ 60 w 64"/>
                  <a:gd name="T5" fmla="*/ 81 h 88"/>
                  <a:gd name="T6" fmla="*/ 57 w 64"/>
                  <a:gd name="T7" fmla="*/ 84 h 88"/>
                  <a:gd name="T8" fmla="*/ 7 w 64"/>
                  <a:gd name="T9" fmla="*/ 84 h 88"/>
                  <a:gd name="T10" fmla="*/ 4 w 64"/>
                  <a:gd name="T11" fmla="*/ 81 h 88"/>
                  <a:gd name="T12" fmla="*/ 4 w 64"/>
                  <a:gd name="T13" fmla="*/ 7 h 88"/>
                  <a:gd name="T14" fmla="*/ 7 w 64"/>
                  <a:gd name="T15" fmla="*/ 4 h 88"/>
                  <a:gd name="T16" fmla="*/ 57 w 64"/>
                  <a:gd name="T17" fmla="*/ 4 h 88"/>
                  <a:gd name="T18" fmla="*/ 57 w 64"/>
                  <a:gd name="T19" fmla="*/ 0 h 88"/>
                  <a:gd name="T20" fmla="*/ 7 w 64"/>
                  <a:gd name="T21" fmla="*/ 0 h 88"/>
                  <a:gd name="T22" fmla="*/ 0 w 64"/>
                  <a:gd name="T23" fmla="*/ 7 h 88"/>
                  <a:gd name="T24" fmla="*/ 0 w 64"/>
                  <a:gd name="T25" fmla="*/ 81 h 88"/>
                  <a:gd name="T26" fmla="*/ 7 w 64"/>
                  <a:gd name="T27" fmla="*/ 88 h 88"/>
                  <a:gd name="T28" fmla="*/ 57 w 64"/>
                  <a:gd name="T29" fmla="*/ 88 h 88"/>
                  <a:gd name="T30" fmla="*/ 64 w 64"/>
                  <a:gd name="T31" fmla="*/ 81 h 88"/>
                  <a:gd name="T32" fmla="*/ 64 w 64"/>
                  <a:gd name="T33" fmla="*/ 7 h 88"/>
                  <a:gd name="T34" fmla="*/ 57 w 64"/>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88">
                    <a:moveTo>
                      <a:pt x="57" y="4"/>
                    </a:moveTo>
                    <a:cubicBezTo>
                      <a:pt x="58" y="4"/>
                      <a:pt x="60" y="5"/>
                      <a:pt x="60" y="7"/>
                    </a:cubicBezTo>
                    <a:cubicBezTo>
                      <a:pt x="60" y="81"/>
                      <a:pt x="60" y="81"/>
                      <a:pt x="60" y="81"/>
                    </a:cubicBezTo>
                    <a:cubicBezTo>
                      <a:pt x="60" y="82"/>
                      <a:pt x="58" y="84"/>
                      <a:pt x="57" y="84"/>
                    </a:cubicBezTo>
                    <a:cubicBezTo>
                      <a:pt x="7" y="84"/>
                      <a:pt x="7" y="84"/>
                      <a:pt x="7" y="84"/>
                    </a:cubicBezTo>
                    <a:cubicBezTo>
                      <a:pt x="5" y="84"/>
                      <a:pt x="4" y="82"/>
                      <a:pt x="4" y="81"/>
                    </a:cubicBezTo>
                    <a:cubicBezTo>
                      <a:pt x="4" y="7"/>
                      <a:pt x="4" y="7"/>
                      <a:pt x="4" y="7"/>
                    </a:cubicBezTo>
                    <a:cubicBezTo>
                      <a:pt x="4" y="5"/>
                      <a:pt x="5" y="4"/>
                      <a:pt x="7" y="4"/>
                    </a:cubicBezTo>
                    <a:cubicBezTo>
                      <a:pt x="57" y="4"/>
                      <a:pt x="57" y="4"/>
                      <a:pt x="57" y="4"/>
                    </a:cubicBezTo>
                    <a:moveTo>
                      <a:pt x="57" y="0"/>
                    </a:moveTo>
                    <a:cubicBezTo>
                      <a:pt x="7" y="0"/>
                      <a:pt x="7" y="0"/>
                      <a:pt x="7" y="0"/>
                    </a:cubicBezTo>
                    <a:cubicBezTo>
                      <a:pt x="3" y="0"/>
                      <a:pt x="0" y="3"/>
                      <a:pt x="0" y="7"/>
                    </a:cubicBezTo>
                    <a:cubicBezTo>
                      <a:pt x="0" y="81"/>
                      <a:pt x="0" y="81"/>
                      <a:pt x="0" y="81"/>
                    </a:cubicBezTo>
                    <a:cubicBezTo>
                      <a:pt x="0" y="85"/>
                      <a:pt x="3" y="88"/>
                      <a:pt x="7" y="88"/>
                    </a:cubicBezTo>
                    <a:cubicBezTo>
                      <a:pt x="57" y="88"/>
                      <a:pt x="57" y="88"/>
                      <a:pt x="57" y="88"/>
                    </a:cubicBezTo>
                    <a:cubicBezTo>
                      <a:pt x="61" y="88"/>
                      <a:pt x="64" y="85"/>
                      <a:pt x="64" y="81"/>
                    </a:cubicBezTo>
                    <a:cubicBezTo>
                      <a:pt x="64" y="7"/>
                      <a:pt x="64" y="7"/>
                      <a:pt x="64" y="7"/>
                    </a:cubicBezTo>
                    <a:cubicBezTo>
                      <a:pt x="64" y="3"/>
                      <a:pt x="61"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is1ide-Oval 43"/>
              <p:cNvSpPr>
                <a:spLocks/>
              </p:cNvSpPr>
              <p:nvPr/>
            </p:nvSpPr>
            <p:spPr bwMode="auto">
              <a:xfrm>
                <a:off x="10507664" y="1835150"/>
                <a:ext cx="20638"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3" name="Group 27"/>
            <p:cNvGrpSpPr/>
            <p:nvPr/>
          </p:nvGrpSpPr>
          <p:grpSpPr>
            <a:xfrm>
              <a:off x="7068492" y="2332624"/>
              <a:ext cx="1338908" cy="649565"/>
              <a:chOff x="7068492" y="2332624"/>
              <a:chExt cx="1338908" cy="649565"/>
            </a:xfrm>
          </p:grpSpPr>
          <p:cxnSp>
            <p:nvCxnSpPr>
              <p:cNvPr id="45" name="is1ide-Straight Connector 39"/>
              <p:cNvCxnSpPr/>
              <p:nvPr/>
            </p:nvCxnSpPr>
            <p:spPr>
              <a:xfrm flipV="1">
                <a:off x="7068492" y="2336800"/>
                <a:ext cx="640808" cy="64538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is1ide-Straight Connector 40"/>
              <p:cNvCxnSpPr/>
              <p:nvPr/>
            </p:nvCxnSpPr>
            <p:spPr>
              <a:xfrm>
                <a:off x="7710671" y="2332624"/>
                <a:ext cx="696729" cy="0"/>
              </a:xfrm>
              <a:prstGeom prst="line">
                <a:avLst/>
              </a:prstGeom>
              <a:ln w="19050">
                <a:solidFill>
                  <a:schemeClr val="accent2"/>
                </a:solidFill>
                <a:tailEnd type="diamond"/>
              </a:ln>
            </p:spPr>
            <p:style>
              <a:lnRef idx="1">
                <a:schemeClr val="accent1"/>
              </a:lnRef>
              <a:fillRef idx="0">
                <a:schemeClr val="accent1"/>
              </a:fillRef>
              <a:effectRef idx="0">
                <a:schemeClr val="accent1"/>
              </a:effectRef>
              <a:fontRef idx="minor">
                <a:schemeClr val="tx1"/>
              </a:fontRef>
            </p:style>
          </p:cxnSp>
        </p:grpSp>
        <p:grpSp>
          <p:nvGrpSpPr>
            <p:cNvPr id="34" name="Group 28"/>
            <p:cNvGrpSpPr/>
            <p:nvPr/>
          </p:nvGrpSpPr>
          <p:grpSpPr>
            <a:xfrm>
              <a:off x="3776133" y="2150533"/>
              <a:ext cx="1191156" cy="533206"/>
              <a:chOff x="3776133" y="2150533"/>
              <a:chExt cx="1191156" cy="533206"/>
            </a:xfrm>
          </p:grpSpPr>
          <p:cxnSp>
            <p:nvCxnSpPr>
              <p:cNvPr id="43" name="is1ide-Straight Connector 37"/>
              <p:cNvCxnSpPr/>
              <p:nvPr/>
            </p:nvCxnSpPr>
            <p:spPr>
              <a:xfrm flipH="1" flipV="1">
                <a:off x="4437866" y="2150533"/>
                <a:ext cx="529423" cy="533206"/>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is1ide-Straight Connector 38"/>
              <p:cNvCxnSpPr/>
              <p:nvPr/>
            </p:nvCxnSpPr>
            <p:spPr>
              <a:xfrm flipH="1">
                <a:off x="3776133" y="2162507"/>
                <a:ext cx="659714" cy="0"/>
              </a:xfrm>
              <a:prstGeom prst="line">
                <a:avLst/>
              </a:prstGeom>
              <a:ln w="19050">
                <a:solidFill>
                  <a:schemeClr val="accent3"/>
                </a:solidFill>
                <a:tailEnd type="diamond"/>
              </a:ln>
            </p:spPr>
            <p:style>
              <a:lnRef idx="1">
                <a:schemeClr val="accent1"/>
              </a:lnRef>
              <a:fillRef idx="0">
                <a:schemeClr val="accent1"/>
              </a:fillRef>
              <a:effectRef idx="0">
                <a:schemeClr val="accent1"/>
              </a:effectRef>
              <a:fontRef idx="minor">
                <a:schemeClr val="tx1"/>
              </a:fontRef>
            </p:style>
          </p:cxnSp>
        </p:grpSp>
        <p:grpSp>
          <p:nvGrpSpPr>
            <p:cNvPr id="35" name="Group 29"/>
            <p:cNvGrpSpPr/>
            <p:nvPr/>
          </p:nvGrpSpPr>
          <p:grpSpPr>
            <a:xfrm>
              <a:off x="3312122" y="4483242"/>
              <a:ext cx="400024" cy="374940"/>
              <a:chOff x="4836122" y="1968640"/>
              <a:chExt cx="400024" cy="374940"/>
            </a:xfrm>
            <a:solidFill>
              <a:schemeClr val="accent5"/>
            </a:solidFill>
          </p:grpSpPr>
          <p:sp>
            <p:nvSpPr>
              <p:cNvPr id="41" name="is1ide-Freeform: Shape 35"/>
              <p:cNvSpPr>
                <a:spLocks/>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is1ide-Freeform: Shape 36"/>
              <p:cNvSpPr>
                <a:spLocks/>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36" name="is1ide-Straight Connector 30"/>
            <p:cNvCxnSpPr/>
            <p:nvPr/>
          </p:nvCxnSpPr>
          <p:spPr>
            <a:xfrm flipH="1">
              <a:off x="3877733" y="4677107"/>
              <a:ext cx="710514" cy="0"/>
            </a:xfrm>
            <a:prstGeom prst="line">
              <a:avLst/>
            </a:prstGeom>
            <a:ln w="19050">
              <a:solidFill>
                <a:schemeClr val="accent5"/>
              </a:solidFill>
              <a:tailEnd type="diamond"/>
            </a:ln>
          </p:spPr>
          <p:style>
            <a:lnRef idx="1">
              <a:schemeClr val="accent1"/>
            </a:lnRef>
            <a:fillRef idx="0">
              <a:schemeClr val="accent1"/>
            </a:fillRef>
            <a:effectRef idx="0">
              <a:schemeClr val="accent1"/>
            </a:effectRef>
            <a:fontRef idx="minor">
              <a:schemeClr val="tx1"/>
            </a:fontRef>
          </p:style>
        </p:cxnSp>
        <p:cxnSp>
          <p:nvCxnSpPr>
            <p:cNvPr id="37" name="is1ide-Straight Connector 31"/>
            <p:cNvCxnSpPr/>
            <p:nvPr/>
          </p:nvCxnSpPr>
          <p:spPr>
            <a:xfrm>
              <a:off x="7092604" y="4728691"/>
              <a:ext cx="882996" cy="0"/>
            </a:xfrm>
            <a:prstGeom prst="line">
              <a:avLst/>
            </a:prstGeom>
            <a:ln w="19050">
              <a:solidFill>
                <a:schemeClr val="accent4"/>
              </a:solidFill>
              <a:tailEnd type="diamond"/>
            </a:ln>
          </p:spPr>
          <p:style>
            <a:lnRef idx="1">
              <a:schemeClr val="accent1"/>
            </a:lnRef>
            <a:fillRef idx="0">
              <a:schemeClr val="accent1"/>
            </a:fillRef>
            <a:effectRef idx="0">
              <a:schemeClr val="accent1"/>
            </a:effectRef>
            <a:fontRef idx="minor">
              <a:schemeClr val="tx1"/>
            </a:fontRef>
          </p:style>
        </p:cxnSp>
        <p:grpSp>
          <p:nvGrpSpPr>
            <p:cNvPr id="38" name="Group 32"/>
            <p:cNvGrpSpPr/>
            <p:nvPr/>
          </p:nvGrpSpPr>
          <p:grpSpPr>
            <a:xfrm>
              <a:off x="8071381" y="4574999"/>
              <a:ext cx="437620" cy="291747"/>
              <a:chOff x="9358313" y="3649663"/>
              <a:chExt cx="581025" cy="387350"/>
            </a:xfrm>
            <a:solidFill>
              <a:schemeClr val="accent4"/>
            </a:solidFill>
          </p:grpSpPr>
          <p:sp>
            <p:nvSpPr>
              <p:cNvPr id="39" name="is1ide-Freeform: Shape 33"/>
              <p:cNvSpPr>
                <a:spLocks/>
              </p:cNvSpPr>
              <p:nvPr/>
            </p:nvSpPr>
            <p:spPr bwMode="auto">
              <a:xfrm>
                <a:off x="9436101" y="3649663"/>
                <a:ext cx="425450" cy="309563"/>
              </a:xfrm>
              <a:custGeom>
                <a:avLst/>
                <a:gdLst>
                  <a:gd name="T0" fmla="*/ 41 w 367"/>
                  <a:gd name="T1" fmla="*/ 267 h 267"/>
                  <a:gd name="T2" fmla="*/ 325 w 367"/>
                  <a:gd name="T3" fmla="*/ 267 h 267"/>
                  <a:gd name="T4" fmla="*/ 355 w 367"/>
                  <a:gd name="T5" fmla="*/ 255 h 267"/>
                  <a:gd name="T6" fmla="*/ 367 w 367"/>
                  <a:gd name="T7" fmla="*/ 225 h 267"/>
                  <a:gd name="T8" fmla="*/ 367 w 367"/>
                  <a:gd name="T9" fmla="*/ 42 h 267"/>
                  <a:gd name="T10" fmla="*/ 355 w 367"/>
                  <a:gd name="T11" fmla="*/ 12 h 267"/>
                  <a:gd name="T12" fmla="*/ 325 w 367"/>
                  <a:gd name="T13" fmla="*/ 0 h 267"/>
                  <a:gd name="T14" fmla="*/ 41 w 367"/>
                  <a:gd name="T15" fmla="*/ 0 h 267"/>
                  <a:gd name="T16" fmla="*/ 12 w 367"/>
                  <a:gd name="T17" fmla="*/ 12 h 267"/>
                  <a:gd name="T18" fmla="*/ 0 w 367"/>
                  <a:gd name="T19" fmla="*/ 42 h 267"/>
                  <a:gd name="T20" fmla="*/ 0 w 367"/>
                  <a:gd name="T21" fmla="*/ 225 h 267"/>
                  <a:gd name="T22" fmla="*/ 12 w 367"/>
                  <a:gd name="T23" fmla="*/ 255 h 267"/>
                  <a:gd name="T24" fmla="*/ 41 w 367"/>
                  <a:gd name="T25" fmla="*/ 267 h 267"/>
                  <a:gd name="T26" fmla="*/ 33 w 367"/>
                  <a:gd name="T27" fmla="*/ 42 h 267"/>
                  <a:gd name="T28" fmla="*/ 36 w 367"/>
                  <a:gd name="T29" fmla="*/ 36 h 267"/>
                  <a:gd name="T30" fmla="*/ 41 w 367"/>
                  <a:gd name="T31" fmla="*/ 33 h 267"/>
                  <a:gd name="T32" fmla="*/ 325 w 367"/>
                  <a:gd name="T33" fmla="*/ 33 h 267"/>
                  <a:gd name="T34" fmla="*/ 331 w 367"/>
                  <a:gd name="T35" fmla="*/ 36 h 267"/>
                  <a:gd name="T36" fmla="*/ 333 w 367"/>
                  <a:gd name="T37" fmla="*/ 42 h 267"/>
                  <a:gd name="T38" fmla="*/ 333 w 367"/>
                  <a:gd name="T39" fmla="*/ 225 h 267"/>
                  <a:gd name="T40" fmla="*/ 331 w 367"/>
                  <a:gd name="T41" fmla="*/ 231 h 267"/>
                  <a:gd name="T42" fmla="*/ 325 w 367"/>
                  <a:gd name="T43" fmla="*/ 234 h 267"/>
                  <a:gd name="T44" fmla="*/ 41 w 367"/>
                  <a:gd name="T45" fmla="*/ 234 h 267"/>
                  <a:gd name="T46" fmla="*/ 36 w 367"/>
                  <a:gd name="T47" fmla="*/ 231 h 267"/>
                  <a:gd name="T48" fmla="*/ 33 w 367"/>
                  <a:gd name="T49" fmla="*/ 225 h 267"/>
                  <a:gd name="T50" fmla="*/ 33 w 367"/>
                  <a:gd name="T51" fmla="*/ 42 h 267"/>
                  <a:gd name="T52" fmla="*/ 33 w 367"/>
                  <a:gd name="T53" fmla="*/ 42 h 267"/>
                  <a:gd name="T54" fmla="*/ 33 w 367"/>
                  <a:gd name="T55" fmla="*/ 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7" h="267">
                    <a:moveTo>
                      <a:pt x="41" y="267"/>
                    </a:moveTo>
                    <a:cubicBezTo>
                      <a:pt x="325" y="267"/>
                      <a:pt x="325" y="267"/>
                      <a:pt x="325" y="267"/>
                    </a:cubicBezTo>
                    <a:cubicBezTo>
                      <a:pt x="337" y="267"/>
                      <a:pt x="346" y="263"/>
                      <a:pt x="355" y="255"/>
                    </a:cubicBezTo>
                    <a:cubicBezTo>
                      <a:pt x="363" y="247"/>
                      <a:pt x="367" y="237"/>
                      <a:pt x="367" y="225"/>
                    </a:cubicBezTo>
                    <a:cubicBezTo>
                      <a:pt x="367" y="42"/>
                      <a:pt x="367" y="42"/>
                      <a:pt x="367" y="42"/>
                    </a:cubicBezTo>
                    <a:cubicBezTo>
                      <a:pt x="367" y="30"/>
                      <a:pt x="363" y="20"/>
                      <a:pt x="355" y="12"/>
                    </a:cubicBezTo>
                    <a:cubicBezTo>
                      <a:pt x="346" y="4"/>
                      <a:pt x="337" y="0"/>
                      <a:pt x="325" y="0"/>
                    </a:cubicBezTo>
                    <a:cubicBezTo>
                      <a:pt x="41" y="0"/>
                      <a:pt x="41" y="0"/>
                      <a:pt x="41" y="0"/>
                    </a:cubicBezTo>
                    <a:cubicBezTo>
                      <a:pt x="30" y="0"/>
                      <a:pt x="20" y="4"/>
                      <a:pt x="12" y="12"/>
                    </a:cubicBezTo>
                    <a:cubicBezTo>
                      <a:pt x="4" y="20"/>
                      <a:pt x="0" y="30"/>
                      <a:pt x="0" y="42"/>
                    </a:cubicBezTo>
                    <a:cubicBezTo>
                      <a:pt x="0" y="225"/>
                      <a:pt x="0" y="225"/>
                      <a:pt x="0" y="225"/>
                    </a:cubicBezTo>
                    <a:cubicBezTo>
                      <a:pt x="0" y="237"/>
                      <a:pt x="4" y="247"/>
                      <a:pt x="12" y="255"/>
                    </a:cubicBezTo>
                    <a:cubicBezTo>
                      <a:pt x="20" y="263"/>
                      <a:pt x="30" y="267"/>
                      <a:pt x="41" y="267"/>
                    </a:cubicBezTo>
                    <a:close/>
                    <a:moveTo>
                      <a:pt x="33" y="42"/>
                    </a:moveTo>
                    <a:cubicBezTo>
                      <a:pt x="33" y="39"/>
                      <a:pt x="34" y="37"/>
                      <a:pt x="36" y="36"/>
                    </a:cubicBezTo>
                    <a:cubicBezTo>
                      <a:pt x="37" y="34"/>
                      <a:pt x="39" y="33"/>
                      <a:pt x="41" y="33"/>
                    </a:cubicBezTo>
                    <a:cubicBezTo>
                      <a:pt x="325" y="33"/>
                      <a:pt x="325" y="33"/>
                      <a:pt x="325" y="33"/>
                    </a:cubicBezTo>
                    <a:cubicBezTo>
                      <a:pt x="327" y="33"/>
                      <a:pt x="329" y="34"/>
                      <a:pt x="331" y="36"/>
                    </a:cubicBezTo>
                    <a:cubicBezTo>
                      <a:pt x="333" y="37"/>
                      <a:pt x="333" y="39"/>
                      <a:pt x="333" y="42"/>
                    </a:cubicBezTo>
                    <a:cubicBezTo>
                      <a:pt x="333" y="225"/>
                      <a:pt x="333" y="225"/>
                      <a:pt x="333" y="225"/>
                    </a:cubicBezTo>
                    <a:cubicBezTo>
                      <a:pt x="333" y="228"/>
                      <a:pt x="333" y="229"/>
                      <a:pt x="331" y="231"/>
                    </a:cubicBezTo>
                    <a:cubicBezTo>
                      <a:pt x="329" y="233"/>
                      <a:pt x="327" y="234"/>
                      <a:pt x="325" y="234"/>
                    </a:cubicBezTo>
                    <a:cubicBezTo>
                      <a:pt x="41" y="234"/>
                      <a:pt x="41" y="234"/>
                      <a:pt x="41" y="234"/>
                    </a:cubicBezTo>
                    <a:cubicBezTo>
                      <a:pt x="39" y="234"/>
                      <a:pt x="37" y="233"/>
                      <a:pt x="36" y="231"/>
                    </a:cubicBezTo>
                    <a:cubicBezTo>
                      <a:pt x="34" y="229"/>
                      <a:pt x="33" y="228"/>
                      <a:pt x="33" y="225"/>
                    </a:cubicBezTo>
                    <a:lnTo>
                      <a:pt x="33" y="42"/>
                    </a:lnTo>
                    <a:close/>
                    <a:moveTo>
                      <a:pt x="33" y="42"/>
                    </a:moveTo>
                    <a:cubicBezTo>
                      <a:pt x="33" y="42"/>
                      <a:pt x="33" y="42"/>
                      <a:pt x="3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is1ide-Freeform: Shape 34"/>
              <p:cNvSpPr>
                <a:spLocks/>
              </p:cNvSpPr>
              <p:nvPr/>
            </p:nvSpPr>
            <p:spPr bwMode="auto">
              <a:xfrm>
                <a:off x="9358313" y="3979863"/>
                <a:ext cx="581025" cy="57150"/>
              </a:xfrm>
              <a:custGeom>
                <a:avLst/>
                <a:gdLst>
                  <a:gd name="T0" fmla="*/ 459 w 501"/>
                  <a:gd name="T1" fmla="*/ 0 h 50"/>
                  <a:gd name="T2" fmla="*/ 0 w 501"/>
                  <a:gd name="T3" fmla="*/ 0 h 50"/>
                  <a:gd name="T4" fmla="*/ 0 w 501"/>
                  <a:gd name="T5" fmla="*/ 25 h 50"/>
                  <a:gd name="T6" fmla="*/ 12 w 501"/>
                  <a:gd name="T7" fmla="*/ 42 h 50"/>
                  <a:gd name="T8" fmla="*/ 42 w 501"/>
                  <a:gd name="T9" fmla="*/ 50 h 50"/>
                  <a:gd name="T10" fmla="*/ 459 w 501"/>
                  <a:gd name="T11" fmla="*/ 50 h 50"/>
                  <a:gd name="T12" fmla="*/ 488 w 501"/>
                  <a:gd name="T13" fmla="*/ 42 h 50"/>
                  <a:gd name="T14" fmla="*/ 501 w 501"/>
                  <a:gd name="T15" fmla="*/ 25 h 50"/>
                  <a:gd name="T16" fmla="*/ 501 w 501"/>
                  <a:gd name="T17" fmla="*/ 0 h 50"/>
                  <a:gd name="T18" fmla="*/ 459 w 501"/>
                  <a:gd name="T19" fmla="*/ 0 h 50"/>
                  <a:gd name="T20" fmla="*/ 271 w 501"/>
                  <a:gd name="T21" fmla="*/ 25 h 50"/>
                  <a:gd name="T22" fmla="*/ 229 w 501"/>
                  <a:gd name="T23" fmla="*/ 25 h 50"/>
                  <a:gd name="T24" fmla="*/ 225 w 501"/>
                  <a:gd name="T25" fmla="*/ 21 h 50"/>
                  <a:gd name="T26" fmla="*/ 229 w 501"/>
                  <a:gd name="T27" fmla="*/ 16 h 50"/>
                  <a:gd name="T28" fmla="*/ 271 w 501"/>
                  <a:gd name="T29" fmla="*/ 16 h 50"/>
                  <a:gd name="T30" fmla="*/ 275 w 501"/>
                  <a:gd name="T31" fmla="*/ 21 h 50"/>
                  <a:gd name="T32" fmla="*/ 271 w 501"/>
                  <a:gd name="T33" fmla="*/ 25 h 50"/>
                  <a:gd name="T34" fmla="*/ 271 w 501"/>
                  <a:gd name="T35" fmla="*/ 25 h 50"/>
                  <a:gd name="T36" fmla="*/ 271 w 501"/>
                  <a:gd name="T37"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1" h="50">
                    <a:moveTo>
                      <a:pt x="459" y="0"/>
                    </a:moveTo>
                    <a:cubicBezTo>
                      <a:pt x="0" y="0"/>
                      <a:pt x="0" y="0"/>
                      <a:pt x="0" y="0"/>
                    </a:cubicBezTo>
                    <a:cubicBezTo>
                      <a:pt x="0" y="25"/>
                      <a:pt x="0" y="25"/>
                      <a:pt x="0" y="25"/>
                    </a:cubicBezTo>
                    <a:cubicBezTo>
                      <a:pt x="0" y="32"/>
                      <a:pt x="4" y="38"/>
                      <a:pt x="12" y="42"/>
                    </a:cubicBezTo>
                    <a:cubicBezTo>
                      <a:pt x="20" y="47"/>
                      <a:pt x="30" y="50"/>
                      <a:pt x="42" y="50"/>
                    </a:cubicBezTo>
                    <a:cubicBezTo>
                      <a:pt x="459" y="50"/>
                      <a:pt x="459" y="50"/>
                      <a:pt x="459" y="50"/>
                    </a:cubicBezTo>
                    <a:cubicBezTo>
                      <a:pt x="470" y="50"/>
                      <a:pt x="480" y="47"/>
                      <a:pt x="488" y="42"/>
                    </a:cubicBezTo>
                    <a:cubicBezTo>
                      <a:pt x="496" y="38"/>
                      <a:pt x="501" y="32"/>
                      <a:pt x="501" y="25"/>
                    </a:cubicBezTo>
                    <a:cubicBezTo>
                      <a:pt x="501" y="0"/>
                      <a:pt x="501" y="0"/>
                      <a:pt x="501" y="0"/>
                    </a:cubicBezTo>
                    <a:lnTo>
                      <a:pt x="459" y="0"/>
                    </a:lnTo>
                    <a:close/>
                    <a:moveTo>
                      <a:pt x="271" y="25"/>
                    </a:moveTo>
                    <a:cubicBezTo>
                      <a:pt x="229" y="25"/>
                      <a:pt x="229" y="25"/>
                      <a:pt x="229" y="25"/>
                    </a:cubicBezTo>
                    <a:cubicBezTo>
                      <a:pt x="227" y="25"/>
                      <a:pt x="225" y="23"/>
                      <a:pt x="225" y="21"/>
                    </a:cubicBezTo>
                    <a:cubicBezTo>
                      <a:pt x="225" y="18"/>
                      <a:pt x="227" y="16"/>
                      <a:pt x="229" y="16"/>
                    </a:cubicBezTo>
                    <a:cubicBezTo>
                      <a:pt x="271" y="16"/>
                      <a:pt x="271" y="16"/>
                      <a:pt x="271" y="16"/>
                    </a:cubicBezTo>
                    <a:cubicBezTo>
                      <a:pt x="274" y="16"/>
                      <a:pt x="275" y="18"/>
                      <a:pt x="275" y="21"/>
                    </a:cubicBezTo>
                    <a:cubicBezTo>
                      <a:pt x="275" y="23"/>
                      <a:pt x="274" y="25"/>
                      <a:pt x="271" y="25"/>
                    </a:cubicBezTo>
                    <a:close/>
                    <a:moveTo>
                      <a:pt x="271" y="25"/>
                    </a:moveTo>
                    <a:cubicBezTo>
                      <a:pt x="271" y="25"/>
                      <a:pt x="271" y="25"/>
                      <a:pt x="271"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spTree>
    <p:custDataLst>
      <p:tags r:id="rId2"/>
    </p:custDataLst>
    <p:extLst>
      <p:ext uri="{BB962C8B-B14F-4D97-AF65-F5344CB8AC3E}">
        <p14:creationId xmlns:p14="http://schemas.microsoft.com/office/powerpoint/2010/main" val="384417538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7" name="1427bb3c-c702-4556-83c9-7375f3216755"/>
          <p:cNvGrpSpPr>
            <a:grpSpLocks noChangeAspect="1"/>
          </p:cNvGrpSpPr>
          <p:nvPr/>
        </p:nvGrpSpPr>
        <p:grpSpPr>
          <a:xfrm>
            <a:off x="1338469" y="1869608"/>
            <a:ext cx="9522041" cy="4207830"/>
            <a:chOff x="1368950" y="1869608"/>
            <a:chExt cx="9522039" cy="4207829"/>
          </a:xfrm>
        </p:grpSpPr>
        <p:grpSp>
          <p:nvGrpSpPr>
            <p:cNvPr id="8" name="Group 8"/>
            <p:cNvGrpSpPr/>
            <p:nvPr/>
          </p:nvGrpSpPr>
          <p:grpSpPr>
            <a:xfrm>
              <a:off x="1368950" y="4468880"/>
              <a:ext cx="2407615" cy="957697"/>
              <a:chOff x="609599" y="3088523"/>
              <a:chExt cx="2407615" cy="957697"/>
            </a:xfrm>
          </p:grpSpPr>
          <p:sp>
            <p:nvSpPr>
              <p:cNvPr id="35" name="ïṧḷïḓê-TextBox 9"/>
              <p:cNvSpPr txBox="1"/>
              <p:nvPr/>
            </p:nvSpPr>
            <p:spPr>
              <a:xfrm>
                <a:off x="609599" y="345666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endParaRPr lang="zh-CN" altLang="en-US" sz="1400" dirty="0"/>
              </a:p>
            </p:txBody>
          </p:sp>
          <p:sp>
            <p:nvSpPr>
              <p:cNvPr id="36" name="ïṧḷïḓê-Rectangle 10"/>
              <p:cNvSpPr/>
              <p:nvPr/>
            </p:nvSpPr>
            <p:spPr>
              <a:xfrm>
                <a:off x="609599" y="3088523"/>
                <a:ext cx="2407615" cy="246221"/>
              </a:xfrm>
              <a:prstGeom prst="rect">
                <a:avLst/>
              </a:prstGeom>
            </p:spPr>
            <p:txBody>
              <a:bodyPr wrap="none" lIns="72000" tIns="0" rIns="72000" bIns="0">
                <a:noAutofit/>
              </a:bodyPr>
              <a:lstStyle/>
              <a:p>
                <a:pPr lvl="0" algn="r" defTabSz="914378">
                  <a:defRPr/>
                </a:pPr>
                <a:r>
                  <a:rPr lang="zh-CN" altLang="en-US" sz="2000" b="1" dirty="0">
                    <a:solidFill>
                      <a:schemeClr val="accent4"/>
                    </a:solidFill>
                  </a:rPr>
                  <a:t>标题文本预设</a:t>
                </a:r>
              </a:p>
            </p:txBody>
          </p:sp>
        </p:grpSp>
        <p:grpSp>
          <p:nvGrpSpPr>
            <p:cNvPr id="9" name="Group 11"/>
            <p:cNvGrpSpPr/>
            <p:nvPr/>
          </p:nvGrpSpPr>
          <p:grpSpPr>
            <a:xfrm>
              <a:off x="8433660" y="4468880"/>
              <a:ext cx="2457329" cy="957697"/>
              <a:chOff x="9029821" y="3088523"/>
              <a:chExt cx="2457329" cy="957697"/>
            </a:xfrm>
          </p:grpSpPr>
          <p:sp>
            <p:nvSpPr>
              <p:cNvPr id="33" name="ïṧḷïḓê-TextBox 12"/>
              <p:cNvSpPr txBox="1"/>
              <p:nvPr/>
            </p:nvSpPr>
            <p:spPr>
              <a:xfrm>
                <a:off x="9029821" y="345666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endParaRPr lang="zh-CN" altLang="en-US" sz="1400" dirty="0"/>
              </a:p>
            </p:txBody>
          </p:sp>
          <p:sp>
            <p:nvSpPr>
              <p:cNvPr id="34" name="ïṧḷïḓê-Rectangle 13"/>
              <p:cNvSpPr/>
              <p:nvPr/>
            </p:nvSpPr>
            <p:spPr>
              <a:xfrm>
                <a:off x="9029821" y="3088523"/>
                <a:ext cx="2457329" cy="246221"/>
              </a:xfrm>
              <a:prstGeom prst="rect">
                <a:avLst/>
              </a:prstGeom>
            </p:spPr>
            <p:txBody>
              <a:bodyPr wrap="none" lIns="72000" tIns="0" rIns="72000" bIns="0">
                <a:noAutofit/>
              </a:bodyPr>
              <a:lstStyle/>
              <a:p>
                <a:pPr lvl="0" defTabSz="914378">
                  <a:defRPr/>
                </a:pPr>
                <a:r>
                  <a:rPr lang="zh-CN" altLang="en-US" sz="2000" b="1">
                    <a:solidFill>
                      <a:schemeClr val="accent1"/>
                    </a:solidFill>
                  </a:rPr>
                  <a:t>标题文本预设</a:t>
                </a:r>
              </a:p>
            </p:txBody>
          </p:sp>
        </p:grpSp>
        <p:grpSp>
          <p:nvGrpSpPr>
            <p:cNvPr id="10" name="Group 41"/>
            <p:cNvGrpSpPr/>
            <p:nvPr/>
          </p:nvGrpSpPr>
          <p:grpSpPr>
            <a:xfrm>
              <a:off x="4250448" y="2373756"/>
              <a:ext cx="3904467" cy="3703681"/>
              <a:chOff x="3882406" y="907348"/>
              <a:chExt cx="4763194" cy="4518250"/>
            </a:xfrm>
          </p:grpSpPr>
          <p:sp>
            <p:nvSpPr>
              <p:cNvPr id="27" name="ïṧḷïḓê-Isosceles Triangle 24"/>
              <p:cNvSpPr/>
              <p:nvPr/>
            </p:nvSpPr>
            <p:spPr>
              <a:xfrm>
                <a:off x="7418780" y="4017012"/>
                <a:ext cx="1226820" cy="1057603"/>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ïṧḷïḓê-Parallelogram 25"/>
              <p:cNvSpPr/>
              <p:nvPr/>
            </p:nvSpPr>
            <p:spPr>
              <a:xfrm>
                <a:off x="4847030" y="4017011"/>
                <a:ext cx="3185160" cy="1057603"/>
              </a:xfrm>
              <a:prstGeom prst="parallelogram">
                <a:avLst>
                  <a:gd name="adj" fmla="val 57722"/>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îṣļîḑé-Isosceles Triangle 28"/>
              <p:cNvSpPr/>
              <p:nvPr/>
            </p:nvSpPr>
            <p:spPr>
              <a:xfrm rot="7176267">
                <a:off x="3798188" y="4283776"/>
                <a:ext cx="1226040" cy="1057603"/>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îṣļîḑé-Parallelogram 29"/>
              <p:cNvSpPr/>
              <p:nvPr/>
            </p:nvSpPr>
            <p:spPr>
              <a:xfrm rot="7176267">
                <a:off x="3599284" y="2888630"/>
                <a:ext cx="3209239"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îṣļîḑé-Isosceles Triangle 39"/>
              <p:cNvSpPr/>
              <p:nvPr/>
            </p:nvSpPr>
            <p:spPr>
              <a:xfrm rot="14409079">
                <a:off x="5375029" y="991566"/>
                <a:ext cx="1226040" cy="1057603"/>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îṣļîḑé-Parallelogram 40"/>
              <p:cNvSpPr/>
              <p:nvPr/>
            </p:nvSpPr>
            <p:spPr>
              <a:xfrm rot="14409079">
                <a:off x="5188621" y="2372001"/>
                <a:ext cx="3183135"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îṣļîḑé-Freeform: Shape 17"/>
            <p:cNvSpPr>
              <a:spLocks/>
            </p:cNvSpPr>
            <p:nvPr/>
          </p:nvSpPr>
          <p:spPr bwMode="auto">
            <a:xfrm>
              <a:off x="7428016" y="5329619"/>
              <a:ext cx="446169" cy="366714"/>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p>
          </p:txBody>
        </p:sp>
        <p:sp>
          <p:nvSpPr>
            <p:cNvPr id="12" name="îṣļîḑé-Freeform: Shape 18"/>
            <p:cNvSpPr>
              <a:spLocks noChangeAspect="1"/>
            </p:cNvSpPr>
            <p:nvPr/>
          </p:nvSpPr>
          <p:spPr bwMode="auto">
            <a:xfrm>
              <a:off x="5897308" y="2560659"/>
              <a:ext cx="401262" cy="40084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p>
          </p:txBody>
        </p:sp>
        <p:sp>
          <p:nvSpPr>
            <p:cNvPr id="13" name="îṣļîḑé-Freeform: Shape 19"/>
            <p:cNvSpPr>
              <a:spLocks/>
            </p:cNvSpPr>
            <p:nvPr/>
          </p:nvSpPr>
          <p:spPr bwMode="auto">
            <a:xfrm>
              <a:off x="4367298" y="5329619"/>
              <a:ext cx="361663" cy="360992"/>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sp>
          <p:nvSpPr>
            <p:cNvPr id="14" name="îṣļîḑé-Freeform: Shape 22"/>
            <p:cNvSpPr>
              <a:spLocks/>
            </p:cNvSpPr>
            <p:nvPr/>
          </p:nvSpPr>
          <p:spPr bwMode="auto">
            <a:xfrm>
              <a:off x="5846028" y="4290046"/>
              <a:ext cx="451952" cy="576726"/>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tx2"/>
            </a:solidFill>
            <a:ln w="9525">
              <a:noFill/>
              <a:round/>
              <a:headEnd/>
              <a:tailEnd/>
            </a:ln>
          </p:spPr>
          <p:txBody>
            <a:bodyPr anchor="ctr"/>
            <a:lstStyle/>
            <a:p>
              <a:pPr algn="ctr"/>
              <a:endParaRPr/>
            </a:p>
          </p:txBody>
        </p:sp>
        <p:grpSp>
          <p:nvGrpSpPr>
            <p:cNvPr id="15" name="Group 23"/>
            <p:cNvGrpSpPr/>
            <p:nvPr/>
          </p:nvGrpSpPr>
          <p:grpSpPr>
            <a:xfrm>
              <a:off x="7653845" y="3169244"/>
              <a:ext cx="2457329" cy="957697"/>
              <a:chOff x="9029821" y="3088523"/>
              <a:chExt cx="2457329" cy="957697"/>
            </a:xfrm>
          </p:grpSpPr>
          <p:sp>
            <p:nvSpPr>
              <p:cNvPr id="25" name="îṣļîḑé-TextBox 26"/>
              <p:cNvSpPr txBox="1"/>
              <p:nvPr/>
            </p:nvSpPr>
            <p:spPr>
              <a:xfrm>
                <a:off x="9029821" y="345666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endParaRPr lang="zh-CN" altLang="en-US" sz="1400" dirty="0"/>
              </a:p>
            </p:txBody>
          </p:sp>
          <p:sp>
            <p:nvSpPr>
              <p:cNvPr id="26" name="îṣļîḑé-Rectangle 27"/>
              <p:cNvSpPr/>
              <p:nvPr/>
            </p:nvSpPr>
            <p:spPr>
              <a:xfrm>
                <a:off x="9029821" y="3088523"/>
                <a:ext cx="2457329" cy="246221"/>
              </a:xfrm>
              <a:prstGeom prst="rect">
                <a:avLst/>
              </a:prstGeom>
            </p:spPr>
            <p:txBody>
              <a:bodyPr wrap="none" lIns="72000" tIns="0" rIns="72000" bIns="0">
                <a:noAutofit/>
              </a:bodyPr>
              <a:lstStyle/>
              <a:p>
                <a:pPr lvl="0" defTabSz="914378">
                  <a:defRPr/>
                </a:pPr>
                <a:r>
                  <a:rPr lang="zh-CN" altLang="en-US" sz="2000" b="1">
                    <a:solidFill>
                      <a:schemeClr val="accent1"/>
                    </a:solidFill>
                  </a:rPr>
                  <a:t>标题文本预设</a:t>
                </a:r>
              </a:p>
            </p:txBody>
          </p:sp>
        </p:grpSp>
        <p:grpSp>
          <p:nvGrpSpPr>
            <p:cNvPr id="16" name="Group 30"/>
            <p:cNvGrpSpPr/>
            <p:nvPr/>
          </p:nvGrpSpPr>
          <p:grpSpPr>
            <a:xfrm>
              <a:off x="6874030" y="1869608"/>
              <a:ext cx="2457329" cy="957697"/>
              <a:chOff x="9029821" y="3088523"/>
              <a:chExt cx="2457329" cy="957697"/>
            </a:xfrm>
          </p:grpSpPr>
          <p:sp>
            <p:nvSpPr>
              <p:cNvPr id="23" name="îṣļîḑé-TextBox 31"/>
              <p:cNvSpPr txBox="1"/>
              <p:nvPr/>
            </p:nvSpPr>
            <p:spPr>
              <a:xfrm>
                <a:off x="9029821" y="345666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endParaRPr lang="zh-CN" altLang="en-US" sz="1400" dirty="0"/>
              </a:p>
            </p:txBody>
          </p:sp>
          <p:sp>
            <p:nvSpPr>
              <p:cNvPr id="24" name="îṣļîḑé-Rectangle 32"/>
              <p:cNvSpPr/>
              <p:nvPr/>
            </p:nvSpPr>
            <p:spPr>
              <a:xfrm>
                <a:off x="9029821" y="3088523"/>
                <a:ext cx="2457329" cy="246221"/>
              </a:xfrm>
              <a:prstGeom prst="rect">
                <a:avLst/>
              </a:prstGeom>
            </p:spPr>
            <p:txBody>
              <a:bodyPr wrap="none" lIns="72000" tIns="0" rIns="72000" bIns="0">
                <a:noAutofit/>
              </a:bodyPr>
              <a:lstStyle/>
              <a:p>
                <a:pPr lvl="0" defTabSz="914378">
                  <a:defRPr/>
                </a:pPr>
                <a:r>
                  <a:rPr lang="zh-CN" altLang="en-US" sz="2000" b="1">
                    <a:solidFill>
                      <a:schemeClr val="accent1"/>
                    </a:solidFill>
                  </a:rPr>
                  <a:t>标题文本预设</a:t>
                </a:r>
              </a:p>
            </p:txBody>
          </p:sp>
        </p:grpSp>
        <p:grpSp>
          <p:nvGrpSpPr>
            <p:cNvPr id="17" name="Group 33"/>
            <p:cNvGrpSpPr/>
            <p:nvPr/>
          </p:nvGrpSpPr>
          <p:grpSpPr>
            <a:xfrm>
              <a:off x="1987716" y="3169244"/>
              <a:ext cx="2407615" cy="957697"/>
              <a:chOff x="609599" y="3088523"/>
              <a:chExt cx="2407615" cy="957697"/>
            </a:xfrm>
          </p:grpSpPr>
          <p:sp>
            <p:nvSpPr>
              <p:cNvPr id="21" name="îṣļîḑé-TextBox 34"/>
              <p:cNvSpPr txBox="1"/>
              <p:nvPr/>
            </p:nvSpPr>
            <p:spPr>
              <a:xfrm>
                <a:off x="609599" y="345666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endParaRPr lang="zh-CN" altLang="en-US" sz="1400" dirty="0"/>
              </a:p>
            </p:txBody>
          </p:sp>
          <p:sp>
            <p:nvSpPr>
              <p:cNvPr id="22" name="îṣļîḑé-Rectangle 35"/>
              <p:cNvSpPr/>
              <p:nvPr/>
            </p:nvSpPr>
            <p:spPr>
              <a:xfrm>
                <a:off x="609599" y="3088523"/>
                <a:ext cx="2407615" cy="246221"/>
              </a:xfrm>
              <a:prstGeom prst="rect">
                <a:avLst/>
              </a:prstGeom>
            </p:spPr>
            <p:txBody>
              <a:bodyPr wrap="none" lIns="72000" tIns="0" rIns="72000" bIns="0">
                <a:noAutofit/>
              </a:bodyPr>
              <a:lstStyle/>
              <a:p>
                <a:pPr lvl="0" algn="r" defTabSz="914378">
                  <a:defRPr/>
                </a:pPr>
                <a:r>
                  <a:rPr lang="zh-CN" altLang="en-US" sz="2000" b="1">
                    <a:solidFill>
                      <a:schemeClr val="accent4"/>
                    </a:solidFill>
                  </a:rPr>
                  <a:t>标题文本预设</a:t>
                </a:r>
              </a:p>
            </p:txBody>
          </p:sp>
        </p:grpSp>
        <p:grpSp>
          <p:nvGrpSpPr>
            <p:cNvPr id="18" name="Group 36"/>
            <p:cNvGrpSpPr/>
            <p:nvPr/>
          </p:nvGrpSpPr>
          <p:grpSpPr>
            <a:xfrm>
              <a:off x="2606482" y="1869608"/>
              <a:ext cx="2407615" cy="957697"/>
              <a:chOff x="609599" y="3088523"/>
              <a:chExt cx="2407615" cy="957697"/>
            </a:xfrm>
          </p:grpSpPr>
          <p:sp>
            <p:nvSpPr>
              <p:cNvPr id="19" name="îṣļîḑé-TextBox 37"/>
              <p:cNvSpPr txBox="1"/>
              <p:nvPr/>
            </p:nvSpPr>
            <p:spPr>
              <a:xfrm>
                <a:off x="609599" y="345666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endParaRPr lang="zh-CN" altLang="en-US" sz="1400" dirty="0"/>
              </a:p>
            </p:txBody>
          </p:sp>
          <p:sp>
            <p:nvSpPr>
              <p:cNvPr id="20" name="îṣļîḑé-Rectangle 38"/>
              <p:cNvSpPr/>
              <p:nvPr/>
            </p:nvSpPr>
            <p:spPr>
              <a:xfrm>
                <a:off x="609599" y="3088523"/>
                <a:ext cx="2407615" cy="246221"/>
              </a:xfrm>
              <a:prstGeom prst="rect">
                <a:avLst/>
              </a:prstGeom>
            </p:spPr>
            <p:txBody>
              <a:bodyPr wrap="none" lIns="72000" tIns="0" rIns="72000" bIns="0">
                <a:noAutofit/>
              </a:bodyPr>
              <a:lstStyle/>
              <a:p>
                <a:pPr lvl="0" algn="r" defTabSz="914378">
                  <a:defRPr/>
                </a:pPr>
                <a:r>
                  <a:rPr lang="zh-CN" altLang="en-US" sz="2000" b="1">
                    <a:solidFill>
                      <a:schemeClr val="accent4"/>
                    </a:solidFill>
                  </a:rPr>
                  <a:t>标题文本预设</a:t>
                </a:r>
              </a:p>
            </p:txBody>
          </p:sp>
        </p:grpSp>
      </p:grpSp>
    </p:spTree>
    <p:custDataLst>
      <p:tags r:id="rId2"/>
    </p:custDataLst>
    <p:extLst>
      <p:ext uri="{BB962C8B-B14F-4D97-AF65-F5344CB8AC3E}">
        <p14:creationId xmlns:p14="http://schemas.microsoft.com/office/powerpoint/2010/main" val="381478849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项目介绍</a:t>
            </a:r>
          </a:p>
        </p:txBody>
      </p:sp>
      <p:grpSp>
        <p:nvGrpSpPr>
          <p:cNvPr id="31" name="062808d3-19bb-4b60-80f0-018e4af9ac5a"/>
          <p:cNvGrpSpPr>
            <a:grpSpLocks noChangeAspect="1"/>
          </p:cNvGrpSpPr>
          <p:nvPr/>
        </p:nvGrpSpPr>
        <p:grpSpPr>
          <a:xfrm>
            <a:off x="1333497" y="2011819"/>
            <a:ext cx="9525007" cy="3576057"/>
            <a:chOff x="686365" y="1773088"/>
            <a:chExt cx="10819270" cy="4061965"/>
          </a:xfrm>
        </p:grpSpPr>
        <p:sp>
          <p:nvSpPr>
            <p:cNvPr id="32" name="ïšḻïďê-Oval 29"/>
            <p:cNvSpPr/>
            <p:nvPr/>
          </p:nvSpPr>
          <p:spPr>
            <a:xfrm>
              <a:off x="972115" y="1773088"/>
              <a:ext cx="1733550" cy="173355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ïšḻïďê-Rectangle: Rounded Corners 30"/>
            <p:cNvSpPr/>
            <p:nvPr/>
          </p:nvSpPr>
          <p:spPr>
            <a:xfrm>
              <a:off x="686365" y="3049437"/>
              <a:ext cx="733425" cy="733425"/>
            </a:xfrm>
            <a:prstGeom prst="round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rPr>
                <a:t>1</a:t>
              </a:r>
            </a:p>
          </p:txBody>
        </p:sp>
        <p:grpSp>
          <p:nvGrpSpPr>
            <p:cNvPr id="34" name="Group 31"/>
            <p:cNvGrpSpPr/>
            <p:nvPr/>
          </p:nvGrpSpPr>
          <p:grpSpPr>
            <a:xfrm>
              <a:off x="734270" y="4157173"/>
              <a:ext cx="2020976" cy="1677880"/>
              <a:chOff x="5122025" y="525814"/>
              <a:chExt cx="2020976" cy="1677880"/>
            </a:xfrm>
          </p:grpSpPr>
          <p:sp>
            <p:nvSpPr>
              <p:cNvPr id="54" name="ïšḻïďê-TextBox 51"/>
              <p:cNvSpPr txBox="1"/>
              <p:nvPr/>
            </p:nvSpPr>
            <p:spPr>
              <a:xfrm>
                <a:off x="5122026" y="1577043"/>
                <a:ext cx="2020975" cy="626651"/>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p>
            </p:txBody>
          </p:sp>
          <p:sp>
            <p:nvSpPr>
              <p:cNvPr id="55" name="ïšḻïďê-Rectangle 52"/>
              <p:cNvSpPr/>
              <p:nvPr/>
            </p:nvSpPr>
            <p:spPr>
              <a:xfrm>
                <a:off x="5122025" y="525814"/>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1"/>
                    </a:solidFill>
                  </a:rPr>
                  <a:t>标题文本预设</a:t>
                </a:r>
              </a:p>
            </p:txBody>
          </p:sp>
        </p:grpSp>
        <p:sp>
          <p:nvSpPr>
            <p:cNvPr id="35" name="ïšḻïďê-Freeform: Shape 32"/>
            <p:cNvSpPr>
              <a:spLocks/>
            </p:cNvSpPr>
            <p:nvPr/>
          </p:nvSpPr>
          <p:spPr bwMode="auto">
            <a:xfrm>
              <a:off x="1425474" y="2290497"/>
              <a:ext cx="826832" cy="69873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36" name="ïšḻïďê-Oval 33"/>
            <p:cNvSpPr/>
            <p:nvPr/>
          </p:nvSpPr>
          <p:spPr>
            <a:xfrm>
              <a:off x="9628372" y="1773088"/>
              <a:ext cx="1733550" cy="173355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ïšḻïďê-Rectangle: Rounded Corners 34"/>
            <p:cNvSpPr/>
            <p:nvPr/>
          </p:nvSpPr>
          <p:spPr>
            <a:xfrm>
              <a:off x="9342622" y="3049437"/>
              <a:ext cx="733425" cy="733425"/>
            </a:xfrm>
            <a:prstGeom prst="roundRect">
              <a:avLst/>
            </a:prstGeom>
            <a:solidFill>
              <a:schemeClr val="accent6">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rPr>
                <a:t>4</a:t>
              </a:r>
            </a:p>
          </p:txBody>
        </p:sp>
        <p:grpSp>
          <p:nvGrpSpPr>
            <p:cNvPr id="38" name="Group 35"/>
            <p:cNvGrpSpPr/>
            <p:nvPr/>
          </p:nvGrpSpPr>
          <p:grpSpPr>
            <a:xfrm>
              <a:off x="9484659" y="4157173"/>
              <a:ext cx="2020976" cy="1677871"/>
              <a:chOff x="5122025" y="525814"/>
              <a:chExt cx="2020976" cy="1677871"/>
            </a:xfrm>
          </p:grpSpPr>
          <p:sp>
            <p:nvSpPr>
              <p:cNvPr id="52" name="ïšḻïďê-TextBox 49"/>
              <p:cNvSpPr txBox="1"/>
              <p:nvPr/>
            </p:nvSpPr>
            <p:spPr>
              <a:xfrm>
                <a:off x="5122026" y="1577040"/>
                <a:ext cx="2020975" cy="626645"/>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p>
            </p:txBody>
          </p:sp>
          <p:sp>
            <p:nvSpPr>
              <p:cNvPr id="53" name="ïšḻïďê-Rectangle 50"/>
              <p:cNvSpPr/>
              <p:nvPr/>
            </p:nvSpPr>
            <p:spPr>
              <a:xfrm>
                <a:off x="5122025" y="525814"/>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6"/>
                    </a:solidFill>
                  </a:rPr>
                  <a:t>标题文本预设</a:t>
                </a:r>
              </a:p>
            </p:txBody>
          </p:sp>
        </p:grpSp>
        <p:sp>
          <p:nvSpPr>
            <p:cNvPr id="39" name="ïšḻïďê-Freeform: Shape 36"/>
            <p:cNvSpPr>
              <a:spLocks/>
            </p:cNvSpPr>
            <p:nvPr/>
          </p:nvSpPr>
          <p:spPr bwMode="auto">
            <a:xfrm>
              <a:off x="10154536" y="2352022"/>
              <a:ext cx="681222" cy="57568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40" name="ïšḻïďê-Oval 37"/>
            <p:cNvSpPr/>
            <p:nvPr/>
          </p:nvSpPr>
          <p:spPr>
            <a:xfrm>
              <a:off x="3794779" y="1773088"/>
              <a:ext cx="1733550" cy="173355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ïšḻïďê-Rectangle: Rounded Corners 38"/>
            <p:cNvSpPr/>
            <p:nvPr/>
          </p:nvSpPr>
          <p:spPr>
            <a:xfrm>
              <a:off x="3509029" y="3049437"/>
              <a:ext cx="733425" cy="733425"/>
            </a:xfrm>
            <a:prstGeom prst="roundRect">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rPr>
                <a:t>2</a:t>
              </a:r>
            </a:p>
          </p:txBody>
        </p:sp>
        <p:grpSp>
          <p:nvGrpSpPr>
            <p:cNvPr id="42" name="Group 39"/>
            <p:cNvGrpSpPr/>
            <p:nvPr/>
          </p:nvGrpSpPr>
          <p:grpSpPr>
            <a:xfrm>
              <a:off x="3651066" y="4157173"/>
              <a:ext cx="2020976" cy="1677880"/>
              <a:chOff x="5122025" y="525814"/>
              <a:chExt cx="2020976" cy="1677880"/>
            </a:xfrm>
          </p:grpSpPr>
          <p:sp>
            <p:nvSpPr>
              <p:cNvPr id="50" name="ïšḻïďê-TextBox 47"/>
              <p:cNvSpPr txBox="1"/>
              <p:nvPr/>
            </p:nvSpPr>
            <p:spPr>
              <a:xfrm>
                <a:off x="5122026" y="1577043"/>
                <a:ext cx="2020975" cy="626651"/>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p>
            </p:txBody>
          </p:sp>
          <p:sp>
            <p:nvSpPr>
              <p:cNvPr id="51" name="ïšḻïďê-Rectangle 48"/>
              <p:cNvSpPr/>
              <p:nvPr/>
            </p:nvSpPr>
            <p:spPr>
              <a:xfrm>
                <a:off x="5122025" y="525814"/>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2"/>
                    </a:solidFill>
                  </a:rPr>
                  <a:t>标题文本预设</a:t>
                </a:r>
              </a:p>
            </p:txBody>
          </p:sp>
        </p:grpSp>
        <p:sp>
          <p:nvSpPr>
            <p:cNvPr id="43" name="ïšḻïďê-Freeform: Shape 40"/>
            <p:cNvSpPr>
              <a:spLocks noChangeAspect="1"/>
            </p:cNvSpPr>
            <p:nvPr/>
          </p:nvSpPr>
          <p:spPr bwMode="auto">
            <a:xfrm>
              <a:off x="4269645" y="2308671"/>
              <a:ext cx="783818" cy="66238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sp>
          <p:nvSpPr>
            <p:cNvPr id="44" name="ïšḻïďê-Oval 41"/>
            <p:cNvSpPr/>
            <p:nvPr/>
          </p:nvSpPr>
          <p:spPr>
            <a:xfrm>
              <a:off x="6711575" y="1773088"/>
              <a:ext cx="1733550" cy="173355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ïšḻïďê-Rectangle: Rounded Corners 42"/>
            <p:cNvSpPr/>
            <p:nvPr/>
          </p:nvSpPr>
          <p:spPr>
            <a:xfrm>
              <a:off x="6425825" y="3049437"/>
              <a:ext cx="733425" cy="733425"/>
            </a:xfrm>
            <a:prstGeom prst="roundRect">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800" b="1">
                  <a:solidFill>
                    <a:schemeClr val="bg1"/>
                  </a:solidFill>
                </a:rPr>
                <a:t>3</a:t>
              </a:r>
            </a:p>
          </p:txBody>
        </p:sp>
        <p:grpSp>
          <p:nvGrpSpPr>
            <p:cNvPr id="46" name="Group 43"/>
            <p:cNvGrpSpPr/>
            <p:nvPr/>
          </p:nvGrpSpPr>
          <p:grpSpPr>
            <a:xfrm>
              <a:off x="6567862" y="4157173"/>
              <a:ext cx="2020976" cy="1677874"/>
              <a:chOff x="5122025" y="525814"/>
              <a:chExt cx="2020976" cy="1677874"/>
            </a:xfrm>
          </p:grpSpPr>
          <p:sp>
            <p:nvSpPr>
              <p:cNvPr id="48" name="ïšḻïďê-TextBox 45"/>
              <p:cNvSpPr txBox="1"/>
              <p:nvPr/>
            </p:nvSpPr>
            <p:spPr>
              <a:xfrm>
                <a:off x="5122026" y="1577041"/>
                <a:ext cx="2020975" cy="626647"/>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endParaRPr lang="zh-CN" altLang="en-US" sz="1400" dirty="0"/>
              </a:p>
            </p:txBody>
          </p:sp>
          <p:sp>
            <p:nvSpPr>
              <p:cNvPr id="49" name="ïšḻïďê-Rectangle 46"/>
              <p:cNvSpPr/>
              <p:nvPr/>
            </p:nvSpPr>
            <p:spPr>
              <a:xfrm>
                <a:off x="5122025" y="525814"/>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4"/>
                    </a:solidFill>
                  </a:rPr>
                  <a:t>标题文本预设</a:t>
                </a:r>
              </a:p>
            </p:txBody>
          </p:sp>
        </p:grpSp>
        <p:sp>
          <p:nvSpPr>
            <p:cNvPr id="47" name="ïšḻïďê-Freeform: Shape 44"/>
            <p:cNvSpPr>
              <a:spLocks/>
            </p:cNvSpPr>
            <p:nvPr/>
          </p:nvSpPr>
          <p:spPr bwMode="auto">
            <a:xfrm>
              <a:off x="7269556" y="2389055"/>
              <a:ext cx="617588" cy="52190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anchor="ctr"/>
            <a:lstStyle/>
            <a:p>
              <a:pPr algn="ctr"/>
              <a:endParaRPr/>
            </a:p>
          </p:txBody>
        </p:sp>
      </p:grpSp>
    </p:spTree>
    <p:custDataLst>
      <p:tags r:id="rId2"/>
    </p:custDataLst>
    <p:extLst>
      <p:ext uri="{BB962C8B-B14F-4D97-AF65-F5344CB8AC3E}">
        <p14:creationId xmlns:p14="http://schemas.microsoft.com/office/powerpoint/2010/main" val="8878930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1">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785222" y="1828800"/>
            <a:ext cx="3301509" cy="3282306"/>
            <a:chOff x="1785222" y="1828800"/>
            <a:chExt cx="3301509" cy="3282306"/>
          </a:xfrm>
        </p:grpSpPr>
        <p:sp>
          <p:nvSpPr>
            <p:cNvPr id="24" name="MH_Others_1"/>
            <p:cNvSpPr/>
            <p:nvPr>
              <p:custDataLst>
                <p:tags r:id="rId5"/>
              </p:custDataLst>
            </p:nvPr>
          </p:nvSpPr>
          <p:spPr>
            <a:xfrm>
              <a:off x="2504984" y="2554962"/>
              <a:ext cx="1803016" cy="18030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3" name="MH_Others_2"/>
            <p:cNvSpPr/>
            <p:nvPr>
              <p:custDataLst>
                <p:tags r:id="rId6"/>
              </p:custDataLst>
            </p:nvPr>
          </p:nvSpPr>
          <p:spPr>
            <a:xfrm>
              <a:off x="1785222" y="1828800"/>
              <a:ext cx="3282308" cy="3282306"/>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5" name="MH_Others_3"/>
            <p:cNvSpPr/>
            <p:nvPr>
              <p:custDataLst>
                <p:tags r:id="rId7"/>
              </p:custDataLst>
            </p:nvPr>
          </p:nvSpPr>
          <p:spPr>
            <a:xfrm>
              <a:off x="4817379" y="2695898"/>
              <a:ext cx="269352" cy="2693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dirty="0">
                <a:solidFill>
                  <a:srgbClr val="FFFFFF"/>
                </a:solidFill>
                <a:cs typeface="+mn-ea"/>
                <a:sym typeface="+mn-lt"/>
              </a:endParaRPr>
            </a:p>
          </p:txBody>
        </p:sp>
        <p:sp>
          <p:nvSpPr>
            <p:cNvPr id="4" name="MH_Number"/>
            <p:cNvSpPr/>
            <p:nvPr>
              <p:custDataLst>
                <p:tags r:id="rId8"/>
              </p:custDataLst>
            </p:nvPr>
          </p:nvSpPr>
          <p:spPr>
            <a:xfrm>
              <a:off x="2629838" y="2695898"/>
              <a:ext cx="1538428" cy="15384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en-US" altLang="zh-CN" sz="8000" dirty="0">
                  <a:solidFill>
                    <a:srgbClr val="FFFFFF"/>
                  </a:solidFill>
                  <a:cs typeface="+mn-ea"/>
                  <a:sym typeface="+mn-lt"/>
                </a:rPr>
                <a:t>2</a:t>
              </a:r>
              <a:endParaRPr lang="zh-CN" altLang="en-US" sz="8000" dirty="0">
                <a:solidFill>
                  <a:srgbClr val="FFFFFF"/>
                </a:solidFill>
                <a:cs typeface="+mn-ea"/>
                <a:sym typeface="+mn-lt"/>
              </a:endParaRPr>
            </a:p>
          </p:txBody>
        </p:sp>
      </p:grpSp>
      <p:sp>
        <p:nvSpPr>
          <p:cNvPr id="7" name="PA_MH_Title"/>
          <p:cNvSpPr>
            <a:spLocks noChangeArrowheads="1"/>
          </p:cNvSpPr>
          <p:nvPr>
            <p:custDataLst>
              <p:tags r:id="rId3"/>
            </p:custDataLst>
          </p:nvPr>
        </p:nvSpPr>
        <p:spPr bwMode="auto">
          <a:xfrm>
            <a:off x="5212986" y="2570423"/>
            <a:ext cx="5226414" cy="85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t"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30000"/>
              </a:lnSpc>
              <a:spcBef>
                <a:spcPct val="0"/>
              </a:spcBef>
              <a:buFont typeface="Arial" panose="020B0604020202020204" pitchFamily="34" charset="0"/>
              <a:buNone/>
            </a:pPr>
            <a:r>
              <a:rPr lang="zh-CN" altLang="en-US" sz="3200" spc="600" dirty="0">
                <a:latin typeface="+mn-lt"/>
                <a:ea typeface="+mn-ea"/>
                <a:cs typeface="+mn-ea"/>
                <a:sym typeface="+mn-lt"/>
              </a:rPr>
              <a:t>发展前景</a:t>
            </a:r>
          </a:p>
        </p:txBody>
      </p:sp>
      <p:sp>
        <p:nvSpPr>
          <p:cNvPr id="8" name="PA_MH_Title"/>
          <p:cNvSpPr txBox="1">
            <a:spLocks noChangeArrowheads="1"/>
          </p:cNvSpPr>
          <p:nvPr>
            <p:custDataLst>
              <p:tags r:id="rId4"/>
            </p:custDataLst>
          </p:nvPr>
        </p:nvSpPr>
        <p:spPr bwMode="auto">
          <a:xfrm>
            <a:off x="5212986" y="3451390"/>
            <a:ext cx="4433833" cy="16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a:latin typeface="+mn-lt"/>
                <a:ea typeface="+mn-ea"/>
                <a:cs typeface="+mn-ea"/>
                <a:sym typeface="+mn-lt"/>
              </a:rPr>
              <a:t>点击此处更换文本，点击此处更换文本点击此处更换文本点击此处更换文本点击此处更换文本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323007760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04800"/>
            <a:ext cx="304800" cy="487680"/>
            <a:chOff x="2164080" y="345440"/>
            <a:chExt cx="304800" cy="487680"/>
          </a:xfrm>
        </p:grpSpPr>
        <p:sp>
          <p:nvSpPr>
            <p:cNvPr id="2" name="矩形 1"/>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48640" y="256252"/>
            <a:ext cx="2682240" cy="584775"/>
          </a:xfrm>
          <a:prstGeom prst="rect">
            <a:avLst/>
          </a:prstGeom>
          <a:noFill/>
        </p:spPr>
        <p:txBody>
          <a:bodyPr wrap="square" rtlCol="0">
            <a:spAutoFit/>
          </a:bodyPr>
          <a:lstStyle/>
          <a:p>
            <a:r>
              <a:rPr lang="zh-CN" altLang="en-US" sz="3200" spc="600" dirty="0">
                <a:cs typeface="+mn-ea"/>
                <a:sym typeface="+mn-lt"/>
              </a:rPr>
              <a:t>发展前景</a:t>
            </a:r>
          </a:p>
        </p:txBody>
      </p:sp>
      <p:grpSp>
        <p:nvGrpSpPr>
          <p:cNvPr id="7" name="00d071f8-1eab-4aa2-8982-a6771706aaff"/>
          <p:cNvGrpSpPr>
            <a:grpSpLocks noChangeAspect="1"/>
          </p:cNvGrpSpPr>
          <p:nvPr/>
        </p:nvGrpSpPr>
        <p:grpSpPr>
          <a:xfrm>
            <a:off x="1955778" y="1194066"/>
            <a:ext cx="8291473" cy="5460734"/>
            <a:chOff x="1945618" y="1244866"/>
            <a:chExt cx="8291473" cy="5460734"/>
          </a:xfrm>
        </p:grpSpPr>
        <p:grpSp>
          <p:nvGrpSpPr>
            <p:cNvPr id="8" name="Group 56"/>
            <p:cNvGrpSpPr/>
            <p:nvPr/>
          </p:nvGrpSpPr>
          <p:grpSpPr>
            <a:xfrm>
              <a:off x="2318614" y="4218586"/>
              <a:ext cx="780137" cy="780137"/>
              <a:chOff x="3181757" y="2258239"/>
              <a:chExt cx="475436" cy="475436"/>
            </a:xfrm>
            <a:effectLst/>
          </p:grpSpPr>
          <p:sp>
            <p:nvSpPr>
              <p:cNvPr id="70" name="ïšḻïďê-Oval 57"/>
              <p:cNvSpPr/>
              <p:nvPr/>
            </p:nvSpPr>
            <p:spPr bwMode="auto">
              <a:xfrm>
                <a:off x="3181757" y="2258239"/>
                <a:ext cx="475436" cy="475436"/>
              </a:xfrm>
              <a:prstGeom prst="ellipse">
                <a:avLst/>
              </a:prstGeom>
              <a:solidFill>
                <a:schemeClr val="accent1"/>
              </a:solidFill>
              <a:ln w="19050">
                <a:noFill/>
                <a:round/>
                <a:headEnd/>
                <a:tailEnd/>
              </a:ln>
            </p:spPr>
            <p:txBody>
              <a:bodyPr anchor="ctr"/>
              <a:lstStyle/>
              <a:p>
                <a:pPr algn="ctr"/>
                <a:endParaRPr/>
              </a:p>
            </p:txBody>
          </p:sp>
          <p:grpSp>
            <p:nvGrpSpPr>
              <p:cNvPr id="71" name="Group 58"/>
              <p:cNvGrpSpPr/>
              <p:nvPr/>
            </p:nvGrpSpPr>
            <p:grpSpPr>
              <a:xfrm>
                <a:off x="3276095" y="2324131"/>
                <a:ext cx="286761" cy="343619"/>
                <a:chOff x="3735388" y="3473450"/>
                <a:chExt cx="184150" cy="220663"/>
              </a:xfrm>
              <a:solidFill>
                <a:schemeClr val="bg1"/>
              </a:solidFill>
            </p:grpSpPr>
            <p:sp>
              <p:nvSpPr>
                <p:cNvPr id="72" name="ïšḻïďê-Freeform: Shape 59"/>
                <p:cNvSpPr>
                  <a:spLocks/>
                </p:cNvSpPr>
                <p:nvPr/>
              </p:nvSpPr>
              <p:spPr bwMode="auto">
                <a:xfrm>
                  <a:off x="3773488" y="3473450"/>
                  <a:ext cx="104775" cy="104775"/>
                </a:xfrm>
                <a:custGeom>
                  <a:avLst/>
                  <a:gdLst/>
                  <a:ahLst/>
                  <a:cxnLst>
                    <a:cxn ang="0">
                      <a:pos x="21" y="41"/>
                    </a:cxn>
                    <a:cxn ang="0">
                      <a:pos x="41" y="21"/>
                    </a:cxn>
                    <a:cxn ang="0">
                      <a:pos x="21" y="0"/>
                    </a:cxn>
                    <a:cxn ang="0">
                      <a:pos x="0" y="21"/>
                    </a:cxn>
                    <a:cxn ang="0">
                      <a:pos x="21" y="41"/>
                    </a:cxn>
                    <a:cxn ang="0">
                      <a:pos x="21" y="6"/>
                    </a:cxn>
                    <a:cxn ang="0">
                      <a:pos x="36" y="21"/>
                    </a:cxn>
                    <a:cxn ang="0">
                      <a:pos x="21" y="36"/>
                    </a:cxn>
                    <a:cxn ang="0">
                      <a:pos x="6" y="21"/>
                    </a:cxn>
                    <a:cxn ang="0">
                      <a:pos x="21" y="6"/>
                    </a:cxn>
                  </a:cxnLst>
                  <a:rect l="0" t="0" r="r" b="b"/>
                  <a:pathLst>
                    <a:path w="41" h="41">
                      <a:moveTo>
                        <a:pt x="21" y="41"/>
                      </a:moveTo>
                      <a:cubicBezTo>
                        <a:pt x="32" y="41"/>
                        <a:pt x="41" y="32"/>
                        <a:pt x="41" y="21"/>
                      </a:cubicBezTo>
                      <a:cubicBezTo>
                        <a:pt x="41" y="9"/>
                        <a:pt x="32" y="0"/>
                        <a:pt x="21" y="0"/>
                      </a:cubicBezTo>
                      <a:cubicBezTo>
                        <a:pt x="10" y="0"/>
                        <a:pt x="0" y="9"/>
                        <a:pt x="0" y="21"/>
                      </a:cubicBezTo>
                      <a:cubicBezTo>
                        <a:pt x="0" y="32"/>
                        <a:pt x="10" y="41"/>
                        <a:pt x="21" y="41"/>
                      </a:cubicBezTo>
                      <a:close/>
                      <a:moveTo>
                        <a:pt x="21" y="6"/>
                      </a:moveTo>
                      <a:cubicBezTo>
                        <a:pt x="29" y="6"/>
                        <a:pt x="36" y="12"/>
                        <a:pt x="36" y="21"/>
                      </a:cubicBezTo>
                      <a:cubicBezTo>
                        <a:pt x="36" y="29"/>
                        <a:pt x="29" y="36"/>
                        <a:pt x="21" y="36"/>
                      </a:cubicBezTo>
                      <a:cubicBezTo>
                        <a:pt x="12" y="36"/>
                        <a:pt x="6" y="29"/>
                        <a:pt x="6" y="21"/>
                      </a:cubicBezTo>
                      <a:cubicBezTo>
                        <a:pt x="6" y="12"/>
                        <a:pt x="12" y="6"/>
                        <a:pt x="21" y="6"/>
                      </a:cubicBezTo>
                      <a:close/>
                    </a:path>
                  </a:pathLst>
                </a:custGeom>
                <a:grpFill/>
                <a:ln w="9525">
                  <a:noFill/>
                  <a:round/>
                  <a:headEnd/>
                  <a:tailEnd/>
                </a:ln>
              </p:spPr>
              <p:txBody>
                <a:bodyPr anchor="ctr"/>
                <a:lstStyle/>
                <a:p>
                  <a:pPr algn="ctr"/>
                  <a:endParaRPr/>
                </a:p>
              </p:txBody>
            </p:sp>
            <p:sp>
              <p:nvSpPr>
                <p:cNvPr id="73" name="ïšḻïďê-Freeform: Shape 60"/>
                <p:cNvSpPr>
                  <a:spLocks/>
                </p:cNvSpPr>
                <p:nvPr/>
              </p:nvSpPr>
              <p:spPr bwMode="auto">
                <a:xfrm>
                  <a:off x="3735388" y="3586163"/>
                  <a:ext cx="184150" cy="107950"/>
                </a:xfrm>
                <a:custGeom>
                  <a:avLst/>
                  <a:gdLst/>
                  <a:ahLst/>
                  <a:cxnLst>
                    <a:cxn ang="0">
                      <a:pos x="71" y="19"/>
                    </a:cxn>
                    <a:cxn ang="0">
                      <a:pos x="48" y="0"/>
                    </a:cxn>
                    <a:cxn ang="0">
                      <a:pos x="45" y="1"/>
                    </a:cxn>
                    <a:cxn ang="0">
                      <a:pos x="36" y="12"/>
                    </a:cxn>
                    <a:cxn ang="0">
                      <a:pos x="27" y="1"/>
                    </a:cxn>
                    <a:cxn ang="0">
                      <a:pos x="24" y="0"/>
                    </a:cxn>
                    <a:cxn ang="0">
                      <a:pos x="0" y="19"/>
                    </a:cxn>
                    <a:cxn ang="0">
                      <a:pos x="0" y="21"/>
                    </a:cxn>
                    <a:cxn ang="0">
                      <a:pos x="36" y="42"/>
                    </a:cxn>
                    <a:cxn ang="0">
                      <a:pos x="71" y="21"/>
                    </a:cxn>
                    <a:cxn ang="0">
                      <a:pos x="71" y="19"/>
                    </a:cxn>
                    <a:cxn ang="0">
                      <a:pos x="49" y="6"/>
                    </a:cxn>
                    <a:cxn ang="0">
                      <a:pos x="53" y="8"/>
                    </a:cxn>
                    <a:cxn ang="0">
                      <a:pos x="44" y="20"/>
                    </a:cxn>
                    <a:cxn ang="0">
                      <a:pos x="42" y="18"/>
                    </a:cxn>
                    <a:cxn ang="0">
                      <a:pos x="39" y="16"/>
                    </a:cxn>
                    <a:cxn ang="0">
                      <a:pos x="49" y="6"/>
                    </a:cxn>
                    <a:cxn ang="0">
                      <a:pos x="32" y="16"/>
                    </a:cxn>
                    <a:cxn ang="0">
                      <a:pos x="29" y="18"/>
                    </a:cxn>
                    <a:cxn ang="0">
                      <a:pos x="28" y="20"/>
                    </a:cxn>
                    <a:cxn ang="0">
                      <a:pos x="19" y="8"/>
                    </a:cxn>
                    <a:cxn ang="0">
                      <a:pos x="23" y="6"/>
                    </a:cxn>
                    <a:cxn ang="0">
                      <a:pos x="32" y="16"/>
                    </a:cxn>
                    <a:cxn ang="0">
                      <a:pos x="38" y="36"/>
                    </a:cxn>
                    <a:cxn ang="0">
                      <a:pos x="38" y="24"/>
                    </a:cxn>
                    <a:cxn ang="0">
                      <a:pos x="36" y="23"/>
                    </a:cxn>
                    <a:cxn ang="0">
                      <a:pos x="34" y="24"/>
                    </a:cxn>
                    <a:cxn ang="0">
                      <a:pos x="34" y="36"/>
                    </a:cxn>
                    <a:cxn ang="0">
                      <a:pos x="6" y="20"/>
                    </a:cxn>
                    <a:cxn ang="0">
                      <a:pos x="16" y="10"/>
                    </a:cxn>
                    <a:cxn ang="0">
                      <a:pos x="27" y="23"/>
                    </a:cxn>
                    <a:cxn ang="0">
                      <a:pos x="29" y="23"/>
                    </a:cxn>
                    <a:cxn ang="0">
                      <a:pos x="32" y="21"/>
                    </a:cxn>
                    <a:cxn ang="0">
                      <a:pos x="36" y="18"/>
                    </a:cxn>
                    <a:cxn ang="0">
                      <a:pos x="40" y="21"/>
                    </a:cxn>
                    <a:cxn ang="0">
                      <a:pos x="43" y="23"/>
                    </a:cxn>
                    <a:cxn ang="0">
                      <a:pos x="44" y="24"/>
                    </a:cxn>
                    <a:cxn ang="0">
                      <a:pos x="45" y="23"/>
                    </a:cxn>
                    <a:cxn ang="0">
                      <a:pos x="56" y="10"/>
                    </a:cxn>
                    <a:cxn ang="0">
                      <a:pos x="66" y="20"/>
                    </a:cxn>
                    <a:cxn ang="0">
                      <a:pos x="38" y="36"/>
                    </a:cxn>
                  </a:cxnLst>
                  <a:rect l="0" t="0" r="r" b="b"/>
                  <a:pathLst>
                    <a:path w="72" h="42">
                      <a:moveTo>
                        <a:pt x="71" y="19"/>
                      </a:moveTo>
                      <a:cubicBezTo>
                        <a:pt x="66" y="10"/>
                        <a:pt x="58" y="3"/>
                        <a:pt x="48" y="0"/>
                      </a:cubicBezTo>
                      <a:cubicBezTo>
                        <a:pt x="47" y="0"/>
                        <a:pt x="46" y="0"/>
                        <a:pt x="45" y="1"/>
                      </a:cubicBezTo>
                      <a:cubicBezTo>
                        <a:pt x="43" y="6"/>
                        <a:pt x="40" y="9"/>
                        <a:pt x="36" y="12"/>
                      </a:cubicBezTo>
                      <a:cubicBezTo>
                        <a:pt x="32" y="9"/>
                        <a:pt x="29" y="6"/>
                        <a:pt x="27" y="1"/>
                      </a:cubicBezTo>
                      <a:cubicBezTo>
                        <a:pt x="26" y="0"/>
                        <a:pt x="25" y="0"/>
                        <a:pt x="24" y="0"/>
                      </a:cubicBezTo>
                      <a:cubicBezTo>
                        <a:pt x="14" y="3"/>
                        <a:pt x="6" y="10"/>
                        <a:pt x="0" y="19"/>
                      </a:cubicBezTo>
                      <a:cubicBezTo>
                        <a:pt x="0" y="19"/>
                        <a:pt x="0" y="20"/>
                        <a:pt x="0" y="21"/>
                      </a:cubicBezTo>
                      <a:cubicBezTo>
                        <a:pt x="8" y="34"/>
                        <a:pt x="21" y="42"/>
                        <a:pt x="36" y="42"/>
                      </a:cubicBezTo>
                      <a:cubicBezTo>
                        <a:pt x="50" y="42"/>
                        <a:pt x="64" y="34"/>
                        <a:pt x="71" y="21"/>
                      </a:cubicBezTo>
                      <a:cubicBezTo>
                        <a:pt x="72" y="20"/>
                        <a:pt x="72" y="19"/>
                        <a:pt x="71" y="19"/>
                      </a:cubicBezTo>
                      <a:close/>
                      <a:moveTo>
                        <a:pt x="49" y="6"/>
                      </a:moveTo>
                      <a:cubicBezTo>
                        <a:pt x="50" y="6"/>
                        <a:pt x="52" y="7"/>
                        <a:pt x="53" y="8"/>
                      </a:cubicBezTo>
                      <a:cubicBezTo>
                        <a:pt x="51" y="12"/>
                        <a:pt x="48" y="16"/>
                        <a:pt x="44" y="20"/>
                      </a:cubicBezTo>
                      <a:cubicBezTo>
                        <a:pt x="43" y="19"/>
                        <a:pt x="43" y="19"/>
                        <a:pt x="42" y="18"/>
                      </a:cubicBezTo>
                      <a:cubicBezTo>
                        <a:pt x="41" y="18"/>
                        <a:pt x="40" y="17"/>
                        <a:pt x="39" y="16"/>
                      </a:cubicBezTo>
                      <a:cubicBezTo>
                        <a:pt x="43" y="13"/>
                        <a:pt x="46" y="10"/>
                        <a:pt x="49" y="6"/>
                      </a:cubicBezTo>
                      <a:close/>
                      <a:moveTo>
                        <a:pt x="32" y="16"/>
                      </a:moveTo>
                      <a:cubicBezTo>
                        <a:pt x="31" y="17"/>
                        <a:pt x="30" y="18"/>
                        <a:pt x="29" y="18"/>
                      </a:cubicBezTo>
                      <a:cubicBezTo>
                        <a:pt x="29" y="19"/>
                        <a:pt x="28" y="19"/>
                        <a:pt x="28" y="20"/>
                      </a:cubicBezTo>
                      <a:cubicBezTo>
                        <a:pt x="24" y="16"/>
                        <a:pt x="21" y="12"/>
                        <a:pt x="19" y="8"/>
                      </a:cubicBezTo>
                      <a:cubicBezTo>
                        <a:pt x="20" y="7"/>
                        <a:pt x="22" y="6"/>
                        <a:pt x="23" y="6"/>
                      </a:cubicBezTo>
                      <a:cubicBezTo>
                        <a:pt x="25" y="10"/>
                        <a:pt x="29" y="13"/>
                        <a:pt x="32" y="16"/>
                      </a:cubicBezTo>
                      <a:close/>
                      <a:moveTo>
                        <a:pt x="38" y="36"/>
                      </a:moveTo>
                      <a:cubicBezTo>
                        <a:pt x="38" y="24"/>
                        <a:pt x="38" y="24"/>
                        <a:pt x="38" y="24"/>
                      </a:cubicBezTo>
                      <a:cubicBezTo>
                        <a:pt x="38" y="23"/>
                        <a:pt x="37" y="23"/>
                        <a:pt x="36" y="23"/>
                      </a:cubicBezTo>
                      <a:cubicBezTo>
                        <a:pt x="35" y="23"/>
                        <a:pt x="34" y="23"/>
                        <a:pt x="34" y="24"/>
                      </a:cubicBezTo>
                      <a:cubicBezTo>
                        <a:pt x="34" y="36"/>
                        <a:pt x="34" y="36"/>
                        <a:pt x="34" y="36"/>
                      </a:cubicBezTo>
                      <a:cubicBezTo>
                        <a:pt x="23" y="36"/>
                        <a:pt x="12" y="30"/>
                        <a:pt x="6" y="20"/>
                      </a:cubicBezTo>
                      <a:cubicBezTo>
                        <a:pt x="8" y="16"/>
                        <a:pt x="12" y="12"/>
                        <a:pt x="16" y="10"/>
                      </a:cubicBezTo>
                      <a:cubicBezTo>
                        <a:pt x="18" y="14"/>
                        <a:pt x="22" y="19"/>
                        <a:pt x="27" y="23"/>
                      </a:cubicBezTo>
                      <a:cubicBezTo>
                        <a:pt x="27" y="24"/>
                        <a:pt x="28" y="24"/>
                        <a:pt x="29" y="23"/>
                      </a:cubicBezTo>
                      <a:cubicBezTo>
                        <a:pt x="30" y="23"/>
                        <a:pt x="31" y="22"/>
                        <a:pt x="32" y="21"/>
                      </a:cubicBezTo>
                      <a:cubicBezTo>
                        <a:pt x="33" y="20"/>
                        <a:pt x="34" y="19"/>
                        <a:pt x="36" y="18"/>
                      </a:cubicBezTo>
                      <a:cubicBezTo>
                        <a:pt x="37" y="19"/>
                        <a:pt x="39" y="20"/>
                        <a:pt x="40" y="21"/>
                      </a:cubicBezTo>
                      <a:cubicBezTo>
                        <a:pt x="41" y="22"/>
                        <a:pt x="42" y="23"/>
                        <a:pt x="43" y="23"/>
                      </a:cubicBezTo>
                      <a:cubicBezTo>
                        <a:pt x="43" y="24"/>
                        <a:pt x="43" y="24"/>
                        <a:pt x="44" y="24"/>
                      </a:cubicBezTo>
                      <a:cubicBezTo>
                        <a:pt x="44" y="24"/>
                        <a:pt x="45" y="24"/>
                        <a:pt x="45" y="23"/>
                      </a:cubicBezTo>
                      <a:cubicBezTo>
                        <a:pt x="50" y="19"/>
                        <a:pt x="53" y="14"/>
                        <a:pt x="56" y="10"/>
                      </a:cubicBezTo>
                      <a:cubicBezTo>
                        <a:pt x="60" y="12"/>
                        <a:pt x="63" y="16"/>
                        <a:pt x="66" y="20"/>
                      </a:cubicBezTo>
                      <a:cubicBezTo>
                        <a:pt x="60" y="30"/>
                        <a:pt x="49" y="36"/>
                        <a:pt x="38" y="36"/>
                      </a:cubicBezTo>
                      <a:close/>
                    </a:path>
                  </a:pathLst>
                </a:custGeom>
                <a:grpFill/>
                <a:ln w="9525">
                  <a:noFill/>
                  <a:round/>
                  <a:headEnd/>
                  <a:tailEnd/>
                </a:ln>
              </p:spPr>
              <p:txBody>
                <a:bodyPr anchor="ctr"/>
                <a:lstStyle/>
                <a:p>
                  <a:pPr algn="ctr"/>
                  <a:endParaRPr/>
                </a:p>
              </p:txBody>
            </p:sp>
          </p:grpSp>
        </p:grpSp>
        <p:grpSp>
          <p:nvGrpSpPr>
            <p:cNvPr id="9" name="Group 61"/>
            <p:cNvGrpSpPr/>
            <p:nvPr/>
          </p:nvGrpSpPr>
          <p:grpSpPr>
            <a:xfrm>
              <a:off x="4012273" y="4218586"/>
              <a:ext cx="780137" cy="780137"/>
              <a:chOff x="4581932" y="2258239"/>
              <a:chExt cx="475436" cy="475436"/>
            </a:xfrm>
            <a:effectLst/>
          </p:grpSpPr>
          <p:sp>
            <p:nvSpPr>
              <p:cNvPr id="63" name="ïšḻïďê-Oval 62"/>
              <p:cNvSpPr/>
              <p:nvPr/>
            </p:nvSpPr>
            <p:spPr bwMode="auto">
              <a:xfrm>
                <a:off x="4581932" y="2258239"/>
                <a:ext cx="475436" cy="475436"/>
              </a:xfrm>
              <a:prstGeom prst="ellipse">
                <a:avLst/>
              </a:prstGeom>
              <a:solidFill>
                <a:schemeClr val="accent2"/>
              </a:solidFill>
              <a:ln w="19050">
                <a:noFill/>
                <a:round/>
                <a:headEnd/>
                <a:tailEnd/>
              </a:ln>
            </p:spPr>
            <p:txBody>
              <a:bodyPr anchor="ctr"/>
              <a:lstStyle/>
              <a:p>
                <a:pPr algn="ctr"/>
                <a:endParaRPr/>
              </a:p>
            </p:txBody>
          </p:sp>
          <p:grpSp>
            <p:nvGrpSpPr>
              <p:cNvPr id="64" name="Group 63"/>
              <p:cNvGrpSpPr/>
              <p:nvPr/>
            </p:nvGrpSpPr>
            <p:grpSpPr>
              <a:xfrm>
                <a:off x="4705933" y="2383968"/>
                <a:ext cx="227685" cy="223978"/>
                <a:chOff x="4797425" y="4017963"/>
                <a:chExt cx="195263" cy="192088"/>
              </a:xfrm>
              <a:solidFill>
                <a:schemeClr val="bg1"/>
              </a:solidFill>
            </p:grpSpPr>
            <p:sp>
              <p:nvSpPr>
                <p:cNvPr id="65" name="ïšḻïďê-Freeform: Shape 64"/>
                <p:cNvSpPr>
                  <a:spLocks/>
                </p:cNvSpPr>
                <p:nvPr/>
              </p:nvSpPr>
              <p:spPr bwMode="auto">
                <a:xfrm>
                  <a:off x="4833938" y="4017963"/>
                  <a:ext cx="7938" cy="95250"/>
                </a:xfrm>
                <a:custGeom>
                  <a:avLst/>
                  <a:gdLst/>
                  <a:ahLst/>
                  <a:cxnLst>
                    <a:cxn ang="0">
                      <a:pos x="1" y="37"/>
                    </a:cxn>
                    <a:cxn ang="0">
                      <a:pos x="3" y="35"/>
                    </a:cxn>
                    <a:cxn ang="0">
                      <a:pos x="3" y="1"/>
                    </a:cxn>
                    <a:cxn ang="0">
                      <a:pos x="1" y="0"/>
                    </a:cxn>
                    <a:cxn ang="0">
                      <a:pos x="0" y="1"/>
                    </a:cxn>
                    <a:cxn ang="0">
                      <a:pos x="0" y="35"/>
                    </a:cxn>
                    <a:cxn ang="0">
                      <a:pos x="1" y="37"/>
                    </a:cxn>
                  </a:cxnLst>
                  <a:rect l="0" t="0" r="r" b="b"/>
                  <a:pathLst>
                    <a:path w="3" h="37">
                      <a:moveTo>
                        <a:pt x="1" y="37"/>
                      </a:moveTo>
                      <a:cubicBezTo>
                        <a:pt x="2" y="37"/>
                        <a:pt x="3" y="36"/>
                        <a:pt x="3" y="35"/>
                      </a:cubicBezTo>
                      <a:cubicBezTo>
                        <a:pt x="3" y="1"/>
                        <a:pt x="3" y="1"/>
                        <a:pt x="3" y="1"/>
                      </a:cubicBezTo>
                      <a:cubicBezTo>
                        <a:pt x="3" y="0"/>
                        <a:pt x="2" y="0"/>
                        <a:pt x="1" y="0"/>
                      </a:cubicBezTo>
                      <a:cubicBezTo>
                        <a:pt x="0" y="0"/>
                        <a:pt x="0" y="0"/>
                        <a:pt x="0" y="1"/>
                      </a:cubicBezTo>
                      <a:cubicBezTo>
                        <a:pt x="0" y="35"/>
                        <a:pt x="0" y="35"/>
                        <a:pt x="0" y="35"/>
                      </a:cubicBezTo>
                      <a:cubicBezTo>
                        <a:pt x="0" y="36"/>
                        <a:pt x="0" y="37"/>
                        <a:pt x="1" y="37"/>
                      </a:cubicBezTo>
                      <a:close/>
                    </a:path>
                  </a:pathLst>
                </a:custGeom>
                <a:grpFill/>
                <a:ln w="9525">
                  <a:noFill/>
                  <a:round/>
                  <a:headEnd/>
                  <a:tailEnd/>
                </a:ln>
              </p:spPr>
              <p:txBody>
                <a:bodyPr anchor="ctr"/>
                <a:lstStyle/>
                <a:p>
                  <a:pPr algn="ctr"/>
                  <a:endParaRPr/>
                </a:p>
              </p:txBody>
            </p:sp>
            <p:sp>
              <p:nvSpPr>
                <p:cNvPr id="66" name="ïšḻïďê-Freeform: Shape 65"/>
                <p:cNvSpPr>
                  <a:spLocks/>
                </p:cNvSpPr>
                <p:nvPr/>
              </p:nvSpPr>
              <p:spPr bwMode="auto">
                <a:xfrm>
                  <a:off x="4860925" y="4017963"/>
                  <a:ext cx="11113" cy="58738"/>
                </a:xfrm>
                <a:custGeom>
                  <a:avLst/>
                  <a:gdLst/>
                  <a:ahLst/>
                  <a:cxnLst>
                    <a:cxn ang="0">
                      <a:pos x="2" y="23"/>
                    </a:cxn>
                    <a:cxn ang="0">
                      <a:pos x="4" y="21"/>
                    </a:cxn>
                    <a:cxn ang="0">
                      <a:pos x="4" y="1"/>
                    </a:cxn>
                    <a:cxn ang="0">
                      <a:pos x="2" y="0"/>
                    </a:cxn>
                    <a:cxn ang="0">
                      <a:pos x="0" y="1"/>
                    </a:cxn>
                    <a:cxn ang="0">
                      <a:pos x="0" y="21"/>
                    </a:cxn>
                    <a:cxn ang="0">
                      <a:pos x="2" y="23"/>
                    </a:cxn>
                  </a:cxnLst>
                  <a:rect l="0" t="0" r="r" b="b"/>
                  <a:pathLst>
                    <a:path w="4" h="23">
                      <a:moveTo>
                        <a:pt x="2" y="23"/>
                      </a:moveTo>
                      <a:cubicBezTo>
                        <a:pt x="3" y="23"/>
                        <a:pt x="4" y="22"/>
                        <a:pt x="4" y="21"/>
                      </a:cubicBezTo>
                      <a:cubicBezTo>
                        <a:pt x="4" y="1"/>
                        <a:pt x="4" y="1"/>
                        <a:pt x="4" y="1"/>
                      </a:cubicBezTo>
                      <a:cubicBezTo>
                        <a:pt x="4" y="0"/>
                        <a:pt x="3" y="0"/>
                        <a:pt x="2" y="0"/>
                      </a:cubicBezTo>
                      <a:cubicBezTo>
                        <a:pt x="1" y="0"/>
                        <a:pt x="0" y="0"/>
                        <a:pt x="0" y="1"/>
                      </a:cubicBezTo>
                      <a:cubicBezTo>
                        <a:pt x="0" y="21"/>
                        <a:pt x="0" y="21"/>
                        <a:pt x="0" y="21"/>
                      </a:cubicBezTo>
                      <a:cubicBezTo>
                        <a:pt x="0" y="22"/>
                        <a:pt x="1" y="23"/>
                        <a:pt x="2" y="23"/>
                      </a:cubicBezTo>
                      <a:close/>
                    </a:path>
                  </a:pathLst>
                </a:custGeom>
                <a:grpFill/>
                <a:ln w="9525">
                  <a:noFill/>
                  <a:round/>
                  <a:headEnd/>
                  <a:tailEnd/>
                </a:ln>
              </p:spPr>
              <p:txBody>
                <a:bodyPr anchor="ctr"/>
                <a:lstStyle/>
                <a:p>
                  <a:pPr algn="ctr"/>
                  <a:endParaRPr/>
                </a:p>
              </p:txBody>
            </p:sp>
            <p:sp>
              <p:nvSpPr>
                <p:cNvPr id="67" name="ïšḻïďê-Freeform: Shape 66"/>
                <p:cNvSpPr>
                  <a:spLocks/>
                </p:cNvSpPr>
                <p:nvPr/>
              </p:nvSpPr>
              <p:spPr bwMode="auto">
                <a:xfrm>
                  <a:off x="4892675" y="4017963"/>
                  <a:ext cx="7938" cy="76200"/>
                </a:xfrm>
                <a:custGeom>
                  <a:avLst/>
                  <a:gdLst/>
                  <a:ahLst/>
                  <a:cxnLst>
                    <a:cxn ang="0">
                      <a:pos x="2" y="30"/>
                    </a:cxn>
                    <a:cxn ang="0">
                      <a:pos x="3" y="28"/>
                    </a:cxn>
                    <a:cxn ang="0">
                      <a:pos x="3" y="1"/>
                    </a:cxn>
                    <a:cxn ang="0">
                      <a:pos x="2" y="0"/>
                    </a:cxn>
                    <a:cxn ang="0">
                      <a:pos x="0" y="1"/>
                    </a:cxn>
                    <a:cxn ang="0">
                      <a:pos x="0" y="28"/>
                    </a:cxn>
                    <a:cxn ang="0">
                      <a:pos x="2" y="30"/>
                    </a:cxn>
                  </a:cxnLst>
                  <a:rect l="0" t="0" r="r" b="b"/>
                  <a:pathLst>
                    <a:path w="3" h="30">
                      <a:moveTo>
                        <a:pt x="2" y="30"/>
                      </a:moveTo>
                      <a:cubicBezTo>
                        <a:pt x="3" y="30"/>
                        <a:pt x="3" y="29"/>
                        <a:pt x="3" y="28"/>
                      </a:cubicBezTo>
                      <a:cubicBezTo>
                        <a:pt x="3" y="1"/>
                        <a:pt x="3" y="1"/>
                        <a:pt x="3" y="1"/>
                      </a:cubicBezTo>
                      <a:cubicBezTo>
                        <a:pt x="3" y="0"/>
                        <a:pt x="3" y="0"/>
                        <a:pt x="2" y="0"/>
                      </a:cubicBezTo>
                      <a:cubicBezTo>
                        <a:pt x="1" y="0"/>
                        <a:pt x="0" y="0"/>
                        <a:pt x="0" y="1"/>
                      </a:cubicBezTo>
                      <a:cubicBezTo>
                        <a:pt x="0" y="28"/>
                        <a:pt x="0" y="28"/>
                        <a:pt x="0" y="28"/>
                      </a:cubicBezTo>
                      <a:cubicBezTo>
                        <a:pt x="0" y="29"/>
                        <a:pt x="1" y="30"/>
                        <a:pt x="2" y="30"/>
                      </a:cubicBezTo>
                      <a:close/>
                    </a:path>
                  </a:pathLst>
                </a:custGeom>
                <a:grpFill/>
                <a:ln w="9525">
                  <a:noFill/>
                  <a:round/>
                  <a:headEnd/>
                  <a:tailEnd/>
                </a:ln>
              </p:spPr>
              <p:txBody>
                <a:bodyPr anchor="ctr"/>
                <a:lstStyle/>
                <a:p>
                  <a:pPr algn="ctr"/>
                  <a:endParaRPr/>
                </a:p>
              </p:txBody>
            </p:sp>
            <p:sp>
              <p:nvSpPr>
                <p:cNvPr id="68" name="ïšḻïďê-Freeform: Shape 67"/>
                <p:cNvSpPr>
                  <a:spLocks/>
                </p:cNvSpPr>
                <p:nvPr/>
              </p:nvSpPr>
              <p:spPr bwMode="auto">
                <a:xfrm>
                  <a:off x="4922838" y="4017963"/>
                  <a:ext cx="7938" cy="38100"/>
                </a:xfrm>
                <a:custGeom>
                  <a:avLst/>
                  <a:gdLst/>
                  <a:ahLst/>
                  <a:cxnLst>
                    <a:cxn ang="0">
                      <a:pos x="2" y="15"/>
                    </a:cxn>
                    <a:cxn ang="0">
                      <a:pos x="3" y="14"/>
                    </a:cxn>
                    <a:cxn ang="0">
                      <a:pos x="3" y="1"/>
                    </a:cxn>
                    <a:cxn ang="0">
                      <a:pos x="2" y="0"/>
                    </a:cxn>
                    <a:cxn ang="0">
                      <a:pos x="0" y="1"/>
                    </a:cxn>
                    <a:cxn ang="0">
                      <a:pos x="0" y="14"/>
                    </a:cxn>
                    <a:cxn ang="0">
                      <a:pos x="2" y="15"/>
                    </a:cxn>
                  </a:cxnLst>
                  <a:rect l="0" t="0" r="r" b="b"/>
                  <a:pathLst>
                    <a:path w="3" h="15">
                      <a:moveTo>
                        <a:pt x="2" y="15"/>
                      </a:moveTo>
                      <a:cubicBezTo>
                        <a:pt x="2" y="15"/>
                        <a:pt x="3" y="15"/>
                        <a:pt x="3" y="14"/>
                      </a:cubicBezTo>
                      <a:cubicBezTo>
                        <a:pt x="3" y="1"/>
                        <a:pt x="3" y="1"/>
                        <a:pt x="3" y="1"/>
                      </a:cubicBezTo>
                      <a:cubicBezTo>
                        <a:pt x="3" y="0"/>
                        <a:pt x="2" y="0"/>
                        <a:pt x="2" y="0"/>
                      </a:cubicBezTo>
                      <a:cubicBezTo>
                        <a:pt x="1" y="0"/>
                        <a:pt x="0" y="0"/>
                        <a:pt x="0" y="1"/>
                      </a:cubicBezTo>
                      <a:cubicBezTo>
                        <a:pt x="0" y="14"/>
                        <a:pt x="0" y="14"/>
                        <a:pt x="0" y="14"/>
                      </a:cubicBezTo>
                      <a:cubicBezTo>
                        <a:pt x="0" y="15"/>
                        <a:pt x="1" y="15"/>
                        <a:pt x="2" y="15"/>
                      </a:cubicBezTo>
                      <a:close/>
                    </a:path>
                  </a:pathLst>
                </a:custGeom>
                <a:grpFill/>
                <a:ln w="9525">
                  <a:noFill/>
                  <a:round/>
                  <a:headEnd/>
                  <a:tailEnd/>
                </a:ln>
              </p:spPr>
              <p:txBody>
                <a:bodyPr anchor="ctr"/>
                <a:lstStyle/>
                <a:p>
                  <a:pPr algn="ctr"/>
                  <a:endParaRPr/>
                </a:p>
              </p:txBody>
            </p:sp>
            <p:sp>
              <p:nvSpPr>
                <p:cNvPr id="69" name="ïšḻïďê-Freeform: Shape 68"/>
                <p:cNvSpPr>
                  <a:spLocks/>
                </p:cNvSpPr>
                <p:nvPr/>
              </p:nvSpPr>
              <p:spPr bwMode="auto">
                <a:xfrm>
                  <a:off x="4797425" y="4017963"/>
                  <a:ext cx="195263" cy="192088"/>
                </a:xfrm>
                <a:custGeom>
                  <a:avLst/>
                  <a:gdLst/>
                  <a:ahLst/>
                  <a:cxnLst>
                    <a:cxn ang="0">
                      <a:pos x="73" y="23"/>
                    </a:cxn>
                    <a:cxn ang="0">
                      <a:pos x="64" y="70"/>
                    </a:cxn>
                    <a:cxn ang="0">
                      <a:pos x="62" y="32"/>
                    </a:cxn>
                    <a:cxn ang="0">
                      <a:pos x="61" y="70"/>
                    </a:cxn>
                    <a:cxn ang="0">
                      <a:pos x="52" y="51"/>
                    </a:cxn>
                    <a:cxn ang="0">
                      <a:pos x="49" y="51"/>
                    </a:cxn>
                    <a:cxn ang="0">
                      <a:pos x="40" y="70"/>
                    </a:cxn>
                    <a:cxn ang="0">
                      <a:pos x="39" y="57"/>
                    </a:cxn>
                    <a:cxn ang="0">
                      <a:pos x="37" y="70"/>
                    </a:cxn>
                    <a:cxn ang="0">
                      <a:pos x="29" y="56"/>
                    </a:cxn>
                    <a:cxn ang="0">
                      <a:pos x="25" y="56"/>
                    </a:cxn>
                    <a:cxn ang="0">
                      <a:pos x="17" y="70"/>
                    </a:cxn>
                    <a:cxn ang="0">
                      <a:pos x="15" y="67"/>
                    </a:cxn>
                    <a:cxn ang="0">
                      <a:pos x="14" y="70"/>
                    </a:cxn>
                    <a:cxn ang="0">
                      <a:pos x="28" y="39"/>
                    </a:cxn>
                    <a:cxn ang="0">
                      <a:pos x="43" y="46"/>
                    </a:cxn>
                    <a:cxn ang="0">
                      <a:pos x="71" y="14"/>
                    </a:cxn>
                    <a:cxn ang="0">
                      <a:pos x="74" y="16"/>
                    </a:cxn>
                    <a:cxn ang="0">
                      <a:pos x="73" y="2"/>
                    </a:cxn>
                    <a:cxn ang="0">
                      <a:pos x="71" y="0"/>
                    </a:cxn>
                    <a:cxn ang="0">
                      <a:pos x="58" y="5"/>
                    </a:cxn>
                    <a:cxn ang="0">
                      <a:pos x="66" y="6"/>
                    </a:cxn>
                    <a:cxn ang="0">
                      <a:pos x="28" y="34"/>
                    </a:cxn>
                    <a:cxn ang="0">
                      <a:pos x="5" y="65"/>
                    </a:cxn>
                    <a:cxn ang="0">
                      <a:pos x="2" y="0"/>
                    </a:cxn>
                    <a:cxn ang="0">
                      <a:pos x="0" y="72"/>
                    </a:cxn>
                    <a:cxn ang="0">
                      <a:pos x="0" y="72"/>
                    </a:cxn>
                    <a:cxn ang="0">
                      <a:pos x="0" y="73"/>
                    </a:cxn>
                    <a:cxn ang="0">
                      <a:pos x="0" y="73"/>
                    </a:cxn>
                    <a:cxn ang="0">
                      <a:pos x="0" y="74"/>
                    </a:cxn>
                    <a:cxn ang="0">
                      <a:pos x="1" y="74"/>
                    </a:cxn>
                    <a:cxn ang="0">
                      <a:pos x="1" y="74"/>
                    </a:cxn>
                    <a:cxn ang="0">
                      <a:pos x="1" y="74"/>
                    </a:cxn>
                    <a:cxn ang="0">
                      <a:pos x="1" y="75"/>
                    </a:cxn>
                    <a:cxn ang="0">
                      <a:pos x="2" y="75"/>
                    </a:cxn>
                    <a:cxn ang="0">
                      <a:pos x="2" y="75"/>
                    </a:cxn>
                    <a:cxn ang="0">
                      <a:pos x="73" y="75"/>
                    </a:cxn>
                    <a:cxn ang="0">
                      <a:pos x="76" y="72"/>
                    </a:cxn>
                    <a:cxn ang="0">
                      <a:pos x="74" y="22"/>
                    </a:cxn>
                  </a:cxnLst>
                  <a:rect l="0" t="0" r="r" b="b"/>
                  <a:pathLst>
                    <a:path w="76" h="75">
                      <a:moveTo>
                        <a:pt x="74" y="22"/>
                      </a:moveTo>
                      <a:cubicBezTo>
                        <a:pt x="73" y="22"/>
                        <a:pt x="73" y="22"/>
                        <a:pt x="73" y="23"/>
                      </a:cubicBezTo>
                      <a:cubicBezTo>
                        <a:pt x="73" y="70"/>
                        <a:pt x="73" y="70"/>
                        <a:pt x="73" y="70"/>
                      </a:cubicBezTo>
                      <a:cubicBezTo>
                        <a:pt x="64" y="70"/>
                        <a:pt x="64" y="70"/>
                        <a:pt x="64" y="70"/>
                      </a:cubicBezTo>
                      <a:cubicBezTo>
                        <a:pt x="64" y="34"/>
                        <a:pt x="64" y="34"/>
                        <a:pt x="64" y="34"/>
                      </a:cubicBezTo>
                      <a:cubicBezTo>
                        <a:pt x="64" y="33"/>
                        <a:pt x="63" y="32"/>
                        <a:pt x="62" y="32"/>
                      </a:cubicBezTo>
                      <a:cubicBezTo>
                        <a:pt x="62" y="32"/>
                        <a:pt x="61" y="33"/>
                        <a:pt x="61" y="34"/>
                      </a:cubicBezTo>
                      <a:cubicBezTo>
                        <a:pt x="61" y="70"/>
                        <a:pt x="61" y="70"/>
                        <a:pt x="61" y="70"/>
                      </a:cubicBezTo>
                      <a:cubicBezTo>
                        <a:pt x="52" y="70"/>
                        <a:pt x="52" y="70"/>
                        <a:pt x="52" y="70"/>
                      </a:cubicBezTo>
                      <a:cubicBezTo>
                        <a:pt x="52" y="51"/>
                        <a:pt x="52" y="51"/>
                        <a:pt x="52" y="51"/>
                      </a:cubicBezTo>
                      <a:cubicBezTo>
                        <a:pt x="52" y="50"/>
                        <a:pt x="51" y="49"/>
                        <a:pt x="51" y="49"/>
                      </a:cubicBezTo>
                      <a:cubicBezTo>
                        <a:pt x="50" y="49"/>
                        <a:pt x="49" y="50"/>
                        <a:pt x="49" y="51"/>
                      </a:cubicBezTo>
                      <a:cubicBezTo>
                        <a:pt x="49" y="70"/>
                        <a:pt x="49" y="70"/>
                        <a:pt x="49" y="70"/>
                      </a:cubicBezTo>
                      <a:cubicBezTo>
                        <a:pt x="40" y="70"/>
                        <a:pt x="40" y="70"/>
                        <a:pt x="40" y="70"/>
                      </a:cubicBezTo>
                      <a:cubicBezTo>
                        <a:pt x="40" y="58"/>
                        <a:pt x="40" y="58"/>
                        <a:pt x="40" y="58"/>
                      </a:cubicBezTo>
                      <a:cubicBezTo>
                        <a:pt x="40" y="57"/>
                        <a:pt x="40" y="57"/>
                        <a:pt x="39" y="57"/>
                      </a:cubicBezTo>
                      <a:cubicBezTo>
                        <a:pt x="38" y="57"/>
                        <a:pt x="37" y="57"/>
                        <a:pt x="37" y="58"/>
                      </a:cubicBezTo>
                      <a:cubicBezTo>
                        <a:pt x="37" y="70"/>
                        <a:pt x="37" y="70"/>
                        <a:pt x="37" y="70"/>
                      </a:cubicBezTo>
                      <a:cubicBezTo>
                        <a:pt x="29" y="70"/>
                        <a:pt x="29" y="70"/>
                        <a:pt x="29" y="70"/>
                      </a:cubicBezTo>
                      <a:cubicBezTo>
                        <a:pt x="29" y="56"/>
                        <a:pt x="29" y="56"/>
                        <a:pt x="29" y="56"/>
                      </a:cubicBezTo>
                      <a:cubicBezTo>
                        <a:pt x="29" y="55"/>
                        <a:pt x="28" y="54"/>
                        <a:pt x="27" y="54"/>
                      </a:cubicBezTo>
                      <a:cubicBezTo>
                        <a:pt x="26" y="54"/>
                        <a:pt x="25" y="55"/>
                        <a:pt x="25" y="56"/>
                      </a:cubicBezTo>
                      <a:cubicBezTo>
                        <a:pt x="25" y="70"/>
                        <a:pt x="25" y="70"/>
                        <a:pt x="25" y="70"/>
                      </a:cubicBezTo>
                      <a:cubicBezTo>
                        <a:pt x="17" y="70"/>
                        <a:pt x="17" y="70"/>
                        <a:pt x="17" y="70"/>
                      </a:cubicBezTo>
                      <a:cubicBezTo>
                        <a:pt x="17" y="68"/>
                        <a:pt x="17" y="68"/>
                        <a:pt x="17" y="68"/>
                      </a:cubicBezTo>
                      <a:cubicBezTo>
                        <a:pt x="17" y="68"/>
                        <a:pt x="16" y="67"/>
                        <a:pt x="15" y="67"/>
                      </a:cubicBezTo>
                      <a:cubicBezTo>
                        <a:pt x="14" y="67"/>
                        <a:pt x="14" y="68"/>
                        <a:pt x="14" y="68"/>
                      </a:cubicBezTo>
                      <a:cubicBezTo>
                        <a:pt x="14" y="70"/>
                        <a:pt x="14" y="70"/>
                        <a:pt x="14" y="70"/>
                      </a:cubicBezTo>
                      <a:cubicBezTo>
                        <a:pt x="7" y="70"/>
                        <a:pt x="7" y="70"/>
                        <a:pt x="7" y="70"/>
                      </a:cubicBezTo>
                      <a:cubicBezTo>
                        <a:pt x="28" y="39"/>
                        <a:pt x="28" y="39"/>
                        <a:pt x="28" y="39"/>
                      </a:cubicBezTo>
                      <a:cubicBezTo>
                        <a:pt x="40" y="47"/>
                        <a:pt x="40" y="47"/>
                        <a:pt x="40" y="47"/>
                      </a:cubicBezTo>
                      <a:cubicBezTo>
                        <a:pt x="41" y="47"/>
                        <a:pt x="43" y="47"/>
                        <a:pt x="43" y="46"/>
                      </a:cubicBezTo>
                      <a:cubicBezTo>
                        <a:pt x="70" y="8"/>
                        <a:pt x="70" y="8"/>
                        <a:pt x="70" y="8"/>
                      </a:cubicBezTo>
                      <a:cubicBezTo>
                        <a:pt x="71" y="14"/>
                        <a:pt x="71" y="14"/>
                        <a:pt x="71" y="14"/>
                      </a:cubicBezTo>
                      <a:cubicBezTo>
                        <a:pt x="71" y="15"/>
                        <a:pt x="72" y="16"/>
                        <a:pt x="73" y="16"/>
                      </a:cubicBezTo>
                      <a:cubicBezTo>
                        <a:pt x="73" y="16"/>
                        <a:pt x="73" y="16"/>
                        <a:pt x="74" y="16"/>
                      </a:cubicBezTo>
                      <a:cubicBezTo>
                        <a:pt x="75" y="15"/>
                        <a:pt x="76" y="14"/>
                        <a:pt x="76" y="13"/>
                      </a:cubicBezTo>
                      <a:cubicBezTo>
                        <a:pt x="73" y="2"/>
                        <a:pt x="73" y="2"/>
                        <a:pt x="73" y="2"/>
                      </a:cubicBezTo>
                      <a:cubicBezTo>
                        <a:pt x="73" y="1"/>
                        <a:pt x="73" y="1"/>
                        <a:pt x="72" y="1"/>
                      </a:cubicBezTo>
                      <a:cubicBezTo>
                        <a:pt x="72" y="0"/>
                        <a:pt x="71" y="0"/>
                        <a:pt x="71" y="0"/>
                      </a:cubicBezTo>
                      <a:cubicBezTo>
                        <a:pt x="60" y="2"/>
                        <a:pt x="60" y="2"/>
                        <a:pt x="60" y="2"/>
                      </a:cubicBezTo>
                      <a:cubicBezTo>
                        <a:pt x="58" y="2"/>
                        <a:pt x="58" y="4"/>
                        <a:pt x="58" y="5"/>
                      </a:cubicBezTo>
                      <a:cubicBezTo>
                        <a:pt x="58" y="6"/>
                        <a:pt x="59" y="7"/>
                        <a:pt x="61" y="7"/>
                      </a:cubicBezTo>
                      <a:cubicBezTo>
                        <a:pt x="66" y="6"/>
                        <a:pt x="66" y="6"/>
                        <a:pt x="66" y="6"/>
                      </a:cubicBezTo>
                      <a:cubicBezTo>
                        <a:pt x="41" y="42"/>
                        <a:pt x="41" y="42"/>
                        <a:pt x="41" y="42"/>
                      </a:cubicBezTo>
                      <a:cubicBezTo>
                        <a:pt x="28" y="34"/>
                        <a:pt x="28" y="34"/>
                        <a:pt x="28" y="34"/>
                      </a:cubicBezTo>
                      <a:cubicBezTo>
                        <a:pt x="27" y="33"/>
                        <a:pt x="26" y="34"/>
                        <a:pt x="25" y="35"/>
                      </a:cubicBezTo>
                      <a:cubicBezTo>
                        <a:pt x="5" y="65"/>
                        <a:pt x="5" y="65"/>
                        <a:pt x="5" y="65"/>
                      </a:cubicBezTo>
                      <a:cubicBezTo>
                        <a:pt x="5" y="2"/>
                        <a:pt x="5" y="2"/>
                        <a:pt x="5" y="2"/>
                      </a:cubicBezTo>
                      <a:cubicBezTo>
                        <a:pt x="5" y="1"/>
                        <a:pt x="4" y="0"/>
                        <a:pt x="2" y="0"/>
                      </a:cubicBezTo>
                      <a:cubicBezTo>
                        <a:pt x="1" y="0"/>
                        <a:pt x="0" y="1"/>
                        <a:pt x="0" y="2"/>
                      </a:cubicBezTo>
                      <a:cubicBezTo>
                        <a:pt x="0" y="72"/>
                        <a:pt x="0" y="72"/>
                        <a:pt x="0" y="72"/>
                      </a:cubicBezTo>
                      <a:cubicBezTo>
                        <a:pt x="0" y="72"/>
                        <a:pt x="0" y="72"/>
                        <a:pt x="0" y="72"/>
                      </a:cubicBezTo>
                      <a:cubicBezTo>
                        <a:pt x="0" y="72"/>
                        <a:pt x="0" y="72"/>
                        <a:pt x="0" y="72"/>
                      </a:cubicBezTo>
                      <a:cubicBezTo>
                        <a:pt x="0" y="72"/>
                        <a:pt x="0" y="72"/>
                        <a:pt x="0" y="72"/>
                      </a:cubicBezTo>
                      <a:cubicBezTo>
                        <a:pt x="0" y="73"/>
                        <a:pt x="0" y="73"/>
                        <a:pt x="0" y="73"/>
                      </a:cubicBezTo>
                      <a:cubicBezTo>
                        <a:pt x="0" y="73"/>
                        <a:pt x="0" y="73"/>
                        <a:pt x="0" y="73"/>
                      </a:cubicBezTo>
                      <a:cubicBezTo>
                        <a:pt x="0" y="73"/>
                        <a:pt x="0" y="73"/>
                        <a:pt x="0" y="73"/>
                      </a:cubicBezTo>
                      <a:cubicBezTo>
                        <a:pt x="0" y="73"/>
                        <a:pt x="0" y="73"/>
                        <a:pt x="0" y="73"/>
                      </a:cubicBezTo>
                      <a:cubicBezTo>
                        <a:pt x="0" y="74"/>
                        <a:pt x="0" y="74"/>
                        <a:pt x="0" y="74"/>
                      </a:cubicBezTo>
                      <a:cubicBezTo>
                        <a:pt x="0" y="74"/>
                        <a:pt x="0" y="74"/>
                        <a:pt x="0"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5"/>
                      </a:cubicBezTo>
                      <a:cubicBezTo>
                        <a:pt x="1" y="75"/>
                        <a:pt x="1" y="75"/>
                        <a:pt x="1"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73" y="75"/>
                        <a:pt x="73" y="75"/>
                        <a:pt x="73" y="75"/>
                      </a:cubicBezTo>
                      <a:cubicBezTo>
                        <a:pt x="74" y="75"/>
                        <a:pt x="75" y="74"/>
                        <a:pt x="75" y="74"/>
                      </a:cubicBezTo>
                      <a:cubicBezTo>
                        <a:pt x="76" y="73"/>
                        <a:pt x="76" y="73"/>
                        <a:pt x="76" y="72"/>
                      </a:cubicBezTo>
                      <a:cubicBezTo>
                        <a:pt x="76" y="23"/>
                        <a:pt x="76" y="23"/>
                        <a:pt x="76" y="23"/>
                      </a:cubicBezTo>
                      <a:cubicBezTo>
                        <a:pt x="76" y="22"/>
                        <a:pt x="75" y="22"/>
                        <a:pt x="74" y="22"/>
                      </a:cubicBezTo>
                      <a:close/>
                    </a:path>
                  </a:pathLst>
                </a:custGeom>
                <a:grpFill/>
                <a:ln w="9525">
                  <a:noFill/>
                  <a:round/>
                  <a:headEnd/>
                  <a:tailEnd/>
                </a:ln>
              </p:spPr>
              <p:txBody>
                <a:bodyPr anchor="ctr"/>
                <a:lstStyle/>
                <a:p>
                  <a:pPr algn="ctr"/>
                  <a:endParaRPr/>
                </a:p>
              </p:txBody>
            </p:sp>
          </p:grpSp>
        </p:grpSp>
        <p:grpSp>
          <p:nvGrpSpPr>
            <p:cNvPr id="10" name="Group 69"/>
            <p:cNvGrpSpPr/>
            <p:nvPr/>
          </p:nvGrpSpPr>
          <p:grpSpPr>
            <a:xfrm>
              <a:off x="5705931" y="4218586"/>
              <a:ext cx="780137" cy="780137"/>
              <a:chOff x="5972582" y="2258239"/>
              <a:chExt cx="475436" cy="475436"/>
            </a:xfrm>
            <a:effectLst/>
          </p:grpSpPr>
          <p:sp>
            <p:nvSpPr>
              <p:cNvPr id="59" name="ïšḻïďê-Oval 70"/>
              <p:cNvSpPr/>
              <p:nvPr/>
            </p:nvSpPr>
            <p:spPr bwMode="auto">
              <a:xfrm>
                <a:off x="5972582" y="2258239"/>
                <a:ext cx="475436" cy="475436"/>
              </a:xfrm>
              <a:prstGeom prst="ellipse">
                <a:avLst/>
              </a:prstGeom>
              <a:solidFill>
                <a:schemeClr val="accent3"/>
              </a:solidFill>
              <a:ln w="19050">
                <a:noFill/>
                <a:round/>
                <a:headEnd/>
                <a:tailEnd/>
              </a:ln>
            </p:spPr>
            <p:txBody>
              <a:bodyPr anchor="ctr"/>
              <a:lstStyle/>
              <a:p>
                <a:pPr algn="ctr"/>
                <a:endParaRPr/>
              </a:p>
            </p:txBody>
          </p:sp>
          <p:grpSp>
            <p:nvGrpSpPr>
              <p:cNvPr id="60" name="Group 71"/>
              <p:cNvGrpSpPr/>
              <p:nvPr/>
            </p:nvGrpSpPr>
            <p:grpSpPr>
              <a:xfrm>
                <a:off x="6115816" y="2349936"/>
                <a:ext cx="188968" cy="292042"/>
                <a:chOff x="5403850" y="3486150"/>
                <a:chExt cx="139700" cy="215900"/>
              </a:xfrm>
              <a:solidFill>
                <a:schemeClr val="bg1"/>
              </a:solidFill>
            </p:grpSpPr>
            <p:sp>
              <p:nvSpPr>
                <p:cNvPr id="61" name="ïšḻïďê-Freeform: Shape 72"/>
                <p:cNvSpPr>
                  <a:spLocks/>
                </p:cNvSpPr>
                <p:nvPr/>
              </p:nvSpPr>
              <p:spPr bwMode="auto">
                <a:xfrm>
                  <a:off x="5438775" y="3522663"/>
                  <a:ext cx="69850" cy="155575"/>
                </a:xfrm>
                <a:custGeom>
                  <a:avLst/>
                  <a:gdLst/>
                  <a:ahLst/>
                  <a:cxnLst>
                    <a:cxn ang="0">
                      <a:pos x="17" y="44"/>
                    </a:cxn>
                    <a:cxn ang="0">
                      <a:pos x="16" y="47"/>
                    </a:cxn>
                    <a:cxn ang="0">
                      <a:pos x="22" y="57"/>
                    </a:cxn>
                    <a:cxn ang="0">
                      <a:pos x="5" y="57"/>
                    </a:cxn>
                    <a:cxn ang="0">
                      <a:pos x="15" y="40"/>
                    </a:cxn>
                    <a:cxn ang="0">
                      <a:pos x="15" y="39"/>
                    </a:cxn>
                    <a:cxn ang="0">
                      <a:pos x="15" y="39"/>
                    </a:cxn>
                    <a:cxn ang="0">
                      <a:pos x="15" y="16"/>
                    </a:cxn>
                    <a:cxn ang="0">
                      <a:pos x="24" y="2"/>
                    </a:cxn>
                    <a:cxn ang="0">
                      <a:pos x="24" y="1"/>
                    </a:cxn>
                    <a:cxn ang="0">
                      <a:pos x="22" y="0"/>
                    </a:cxn>
                    <a:cxn ang="0">
                      <a:pos x="5" y="0"/>
                    </a:cxn>
                    <a:cxn ang="0">
                      <a:pos x="4" y="1"/>
                    </a:cxn>
                    <a:cxn ang="0">
                      <a:pos x="4" y="2"/>
                    </a:cxn>
                    <a:cxn ang="0">
                      <a:pos x="8" y="10"/>
                    </a:cxn>
                    <a:cxn ang="0">
                      <a:pos x="11" y="11"/>
                    </a:cxn>
                    <a:cxn ang="0">
                      <a:pos x="11" y="9"/>
                    </a:cxn>
                    <a:cxn ang="0">
                      <a:pos x="8" y="3"/>
                    </a:cxn>
                    <a:cxn ang="0">
                      <a:pos x="19" y="3"/>
                    </a:cxn>
                    <a:cxn ang="0">
                      <a:pos x="12" y="15"/>
                    </a:cxn>
                    <a:cxn ang="0">
                      <a:pos x="12" y="15"/>
                    </a:cxn>
                    <a:cxn ang="0">
                      <a:pos x="12" y="15"/>
                    </a:cxn>
                    <a:cxn ang="0">
                      <a:pos x="12" y="15"/>
                    </a:cxn>
                    <a:cxn ang="0">
                      <a:pos x="12" y="16"/>
                    </a:cxn>
                    <a:cxn ang="0">
                      <a:pos x="12" y="16"/>
                    </a:cxn>
                    <a:cxn ang="0">
                      <a:pos x="12" y="16"/>
                    </a:cxn>
                    <a:cxn ang="0">
                      <a:pos x="12" y="39"/>
                    </a:cxn>
                    <a:cxn ang="0">
                      <a:pos x="12" y="39"/>
                    </a:cxn>
                    <a:cxn ang="0">
                      <a:pos x="1" y="58"/>
                    </a:cxn>
                    <a:cxn ang="0">
                      <a:pos x="1" y="60"/>
                    </a:cxn>
                    <a:cxn ang="0">
                      <a:pos x="2" y="61"/>
                    </a:cxn>
                    <a:cxn ang="0">
                      <a:pos x="25" y="61"/>
                    </a:cxn>
                    <a:cxn ang="0">
                      <a:pos x="27" y="60"/>
                    </a:cxn>
                    <a:cxn ang="0">
                      <a:pos x="27" y="58"/>
                    </a:cxn>
                    <a:cxn ang="0">
                      <a:pos x="19" y="45"/>
                    </a:cxn>
                    <a:cxn ang="0">
                      <a:pos x="17" y="44"/>
                    </a:cxn>
                  </a:cxnLst>
                  <a:rect l="0" t="0" r="r" b="b"/>
                  <a:pathLst>
                    <a:path w="27" h="61">
                      <a:moveTo>
                        <a:pt x="17" y="44"/>
                      </a:moveTo>
                      <a:cubicBezTo>
                        <a:pt x="16" y="45"/>
                        <a:pt x="16" y="46"/>
                        <a:pt x="16" y="47"/>
                      </a:cubicBezTo>
                      <a:cubicBezTo>
                        <a:pt x="22" y="57"/>
                        <a:pt x="22" y="57"/>
                        <a:pt x="22" y="57"/>
                      </a:cubicBezTo>
                      <a:cubicBezTo>
                        <a:pt x="5" y="57"/>
                        <a:pt x="5" y="57"/>
                        <a:pt x="5" y="57"/>
                      </a:cubicBezTo>
                      <a:cubicBezTo>
                        <a:pt x="15" y="40"/>
                        <a:pt x="15" y="40"/>
                        <a:pt x="15" y="40"/>
                      </a:cubicBezTo>
                      <a:cubicBezTo>
                        <a:pt x="15" y="40"/>
                        <a:pt x="15" y="40"/>
                        <a:pt x="15" y="39"/>
                      </a:cubicBezTo>
                      <a:cubicBezTo>
                        <a:pt x="15" y="39"/>
                        <a:pt x="15" y="39"/>
                        <a:pt x="15" y="39"/>
                      </a:cubicBezTo>
                      <a:cubicBezTo>
                        <a:pt x="15" y="16"/>
                        <a:pt x="15" y="16"/>
                        <a:pt x="15" y="16"/>
                      </a:cubicBezTo>
                      <a:cubicBezTo>
                        <a:pt x="24" y="2"/>
                        <a:pt x="24" y="2"/>
                        <a:pt x="24" y="2"/>
                      </a:cubicBezTo>
                      <a:cubicBezTo>
                        <a:pt x="24" y="2"/>
                        <a:pt x="24" y="1"/>
                        <a:pt x="24" y="1"/>
                      </a:cubicBezTo>
                      <a:cubicBezTo>
                        <a:pt x="23" y="0"/>
                        <a:pt x="23" y="0"/>
                        <a:pt x="22" y="0"/>
                      </a:cubicBezTo>
                      <a:cubicBezTo>
                        <a:pt x="5" y="0"/>
                        <a:pt x="5" y="0"/>
                        <a:pt x="5" y="0"/>
                      </a:cubicBezTo>
                      <a:cubicBezTo>
                        <a:pt x="5" y="0"/>
                        <a:pt x="4" y="0"/>
                        <a:pt x="4" y="1"/>
                      </a:cubicBezTo>
                      <a:cubicBezTo>
                        <a:pt x="3" y="1"/>
                        <a:pt x="3" y="2"/>
                        <a:pt x="4" y="2"/>
                      </a:cubicBezTo>
                      <a:cubicBezTo>
                        <a:pt x="8" y="10"/>
                        <a:pt x="8" y="10"/>
                        <a:pt x="8" y="10"/>
                      </a:cubicBezTo>
                      <a:cubicBezTo>
                        <a:pt x="9" y="11"/>
                        <a:pt x="10" y="12"/>
                        <a:pt x="11" y="11"/>
                      </a:cubicBezTo>
                      <a:cubicBezTo>
                        <a:pt x="12" y="11"/>
                        <a:pt x="12" y="9"/>
                        <a:pt x="11" y="9"/>
                      </a:cubicBezTo>
                      <a:cubicBezTo>
                        <a:pt x="8" y="3"/>
                        <a:pt x="8" y="3"/>
                        <a:pt x="8" y="3"/>
                      </a:cubicBezTo>
                      <a:cubicBezTo>
                        <a:pt x="19" y="3"/>
                        <a:pt x="19" y="3"/>
                        <a:pt x="19" y="3"/>
                      </a:cubicBezTo>
                      <a:cubicBezTo>
                        <a:pt x="12" y="15"/>
                        <a:pt x="12" y="15"/>
                        <a:pt x="12" y="15"/>
                      </a:cubicBezTo>
                      <a:cubicBezTo>
                        <a:pt x="12" y="15"/>
                        <a:pt x="12" y="15"/>
                        <a:pt x="12" y="15"/>
                      </a:cubicBezTo>
                      <a:cubicBezTo>
                        <a:pt x="12" y="15"/>
                        <a:pt x="12" y="15"/>
                        <a:pt x="12" y="15"/>
                      </a:cubicBezTo>
                      <a:cubicBezTo>
                        <a:pt x="12" y="15"/>
                        <a:pt x="12" y="15"/>
                        <a:pt x="12" y="15"/>
                      </a:cubicBezTo>
                      <a:cubicBezTo>
                        <a:pt x="12" y="16"/>
                        <a:pt x="12" y="16"/>
                        <a:pt x="12" y="16"/>
                      </a:cubicBezTo>
                      <a:cubicBezTo>
                        <a:pt x="12" y="16"/>
                        <a:pt x="12" y="16"/>
                        <a:pt x="12" y="16"/>
                      </a:cubicBezTo>
                      <a:cubicBezTo>
                        <a:pt x="12" y="16"/>
                        <a:pt x="12" y="16"/>
                        <a:pt x="12" y="16"/>
                      </a:cubicBezTo>
                      <a:cubicBezTo>
                        <a:pt x="12" y="39"/>
                        <a:pt x="12" y="39"/>
                        <a:pt x="12" y="39"/>
                      </a:cubicBezTo>
                      <a:cubicBezTo>
                        <a:pt x="12" y="39"/>
                        <a:pt x="12" y="39"/>
                        <a:pt x="12" y="39"/>
                      </a:cubicBezTo>
                      <a:cubicBezTo>
                        <a:pt x="1" y="58"/>
                        <a:pt x="1" y="58"/>
                        <a:pt x="1" y="58"/>
                      </a:cubicBezTo>
                      <a:cubicBezTo>
                        <a:pt x="0" y="59"/>
                        <a:pt x="0" y="60"/>
                        <a:pt x="1" y="60"/>
                      </a:cubicBezTo>
                      <a:cubicBezTo>
                        <a:pt x="1" y="61"/>
                        <a:pt x="1" y="61"/>
                        <a:pt x="2" y="61"/>
                      </a:cubicBezTo>
                      <a:cubicBezTo>
                        <a:pt x="25" y="61"/>
                        <a:pt x="25" y="61"/>
                        <a:pt x="25" y="61"/>
                      </a:cubicBezTo>
                      <a:cubicBezTo>
                        <a:pt x="26" y="61"/>
                        <a:pt x="26" y="61"/>
                        <a:pt x="27" y="60"/>
                      </a:cubicBezTo>
                      <a:cubicBezTo>
                        <a:pt x="27" y="60"/>
                        <a:pt x="27" y="59"/>
                        <a:pt x="27" y="58"/>
                      </a:cubicBezTo>
                      <a:cubicBezTo>
                        <a:pt x="19" y="45"/>
                        <a:pt x="19" y="45"/>
                        <a:pt x="19" y="45"/>
                      </a:cubicBezTo>
                      <a:cubicBezTo>
                        <a:pt x="19" y="44"/>
                        <a:pt x="18" y="44"/>
                        <a:pt x="17" y="44"/>
                      </a:cubicBezTo>
                      <a:close/>
                    </a:path>
                  </a:pathLst>
                </a:custGeom>
                <a:grpFill/>
                <a:ln w="9525">
                  <a:noFill/>
                  <a:round/>
                  <a:headEnd/>
                  <a:tailEnd/>
                </a:ln>
              </p:spPr>
              <p:txBody>
                <a:bodyPr anchor="ctr"/>
                <a:lstStyle/>
                <a:p>
                  <a:pPr algn="ctr"/>
                  <a:endParaRPr/>
                </a:p>
              </p:txBody>
            </p:sp>
            <p:sp>
              <p:nvSpPr>
                <p:cNvPr id="62" name="ïšḻïďê-Freeform: Shape 73"/>
                <p:cNvSpPr>
                  <a:spLocks/>
                </p:cNvSpPr>
                <p:nvPr/>
              </p:nvSpPr>
              <p:spPr bwMode="auto">
                <a:xfrm>
                  <a:off x="5403850" y="3486150"/>
                  <a:ext cx="139700" cy="215900"/>
                </a:xfrm>
                <a:custGeom>
                  <a:avLst/>
                  <a:gdLst/>
                  <a:ahLst/>
                  <a:cxnLst>
                    <a:cxn ang="0">
                      <a:pos x="43" y="58"/>
                    </a:cxn>
                    <a:cxn ang="0">
                      <a:pos x="38" y="49"/>
                    </a:cxn>
                    <a:cxn ang="0">
                      <a:pos x="38" y="35"/>
                    </a:cxn>
                    <a:cxn ang="0">
                      <a:pos x="43" y="26"/>
                    </a:cxn>
                    <a:cxn ang="0">
                      <a:pos x="54" y="8"/>
                    </a:cxn>
                    <a:cxn ang="0">
                      <a:pos x="55" y="5"/>
                    </a:cxn>
                    <a:cxn ang="0">
                      <a:pos x="49" y="0"/>
                    </a:cxn>
                    <a:cxn ang="0">
                      <a:pos x="49" y="0"/>
                    </a:cxn>
                    <a:cxn ang="0">
                      <a:pos x="39" y="0"/>
                    </a:cxn>
                    <a:cxn ang="0">
                      <a:pos x="28" y="0"/>
                    </a:cxn>
                    <a:cxn ang="0">
                      <a:pos x="6" y="0"/>
                    </a:cxn>
                    <a:cxn ang="0">
                      <a:pos x="1" y="2"/>
                    </a:cxn>
                    <a:cxn ang="0">
                      <a:pos x="1" y="8"/>
                    </a:cxn>
                    <a:cxn ang="0">
                      <a:pos x="12" y="26"/>
                    </a:cxn>
                    <a:cxn ang="0">
                      <a:pos x="17" y="35"/>
                    </a:cxn>
                    <a:cxn ang="0">
                      <a:pos x="17" y="49"/>
                    </a:cxn>
                    <a:cxn ang="0">
                      <a:pos x="12" y="58"/>
                    </a:cxn>
                    <a:cxn ang="0">
                      <a:pos x="1" y="76"/>
                    </a:cxn>
                    <a:cxn ang="0">
                      <a:pos x="1" y="82"/>
                    </a:cxn>
                    <a:cxn ang="0">
                      <a:pos x="6" y="84"/>
                    </a:cxn>
                    <a:cxn ang="0">
                      <a:pos x="16" y="84"/>
                    </a:cxn>
                    <a:cxn ang="0">
                      <a:pos x="28" y="84"/>
                    </a:cxn>
                    <a:cxn ang="0">
                      <a:pos x="49" y="84"/>
                    </a:cxn>
                    <a:cxn ang="0">
                      <a:pos x="54" y="82"/>
                    </a:cxn>
                    <a:cxn ang="0">
                      <a:pos x="54" y="76"/>
                    </a:cxn>
                    <a:cxn ang="0">
                      <a:pos x="43" y="58"/>
                    </a:cxn>
                    <a:cxn ang="0">
                      <a:pos x="28" y="79"/>
                    </a:cxn>
                    <a:cxn ang="0">
                      <a:pos x="16" y="79"/>
                    </a:cxn>
                    <a:cxn ang="0">
                      <a:pos x="6" y="79"/>
                    </a:cxn>
                    <a:cxn ang="0">
                      <a:pos x="17" y="61"/>
                    </a:cxn>
                    <a:cxn ang="0">
                      <a:pos x="23" y="50"/>
                    </a:cxn>
                    <a:cxn ang="0">
                      <a:pos x="23" y="34"/>
                    </a:cxn>
                    <a:cxn ang="0">
                      <a:pos x="17" y="24"/>
                    </a:cxn>
                    <a:cxn ang="0">
                      <a:pos x="6" y="5"/>
                    </a:cxn>
                    <a:cxn ang="0">
                      <a:pos x="28" y="5"/>
                    </a:cxn>
                    <a:cxn ang="0">
                      <a:pos x="39" y="5"/>
                    </a:cxn>
                    <a:cxn ang="0">
                      <a:pos x="49" y="5"/>
                    </a:cxn>
                    <a:cxn ang="0">
                      <a:pos x="38" y="24"/>
                    </a:cxn>
                    <a:cxn ang="0">
                      <a:pos x="33" y="34"/>
                    </a:cxn>
                    <a:cxn ang="0">
                      <a:pos x="33" y="50"/>
                    </a:cxn>
                    <a:cxn ang="0">
                      <a:pos x="38" y="61"/>
                    </a:cxn>
                    <a:cxn ang="0">
                      <a:pos x="49" y="79"/>
                    </a:cxn>
                    <a:cxn ang="0">
                      <a:pos x="28" y="79"/>
                    </a:cxn>
                  </a:cxnLst>
                  <a:rect l="0" t="0" r="r" b="b"/>
                  <a:pathLst>
                    <a:path w="55" h="84">
                      <a:moveTo>
                        <a:pt x="43" y="58"/>
                      </a:moveTo>
                      <a:cubicBezTo>
                        <a:pt x="38" y="49"/>
                        <a:pt x="38" y="49"/>
                        <a:pt x="38" y="49"/>
                      </a:cubicBezTo>
                      <a:cubicBezTo>
                        <a:pt x="38" y="35"/>
                        <a:pt x="38" y="35"/>
                        <a:pt x="38" y="35"/>
                      </a:cubicBezTo>
                      <a:cubicBezTo>
                        <a:pt x="43" y="26"/>
                        <a:pt x="43" y="26"/>
                        <a:pt x="43" y="26"/>
                      </a:cubicBezTo>
                      <a:cubicBezTo>
                        <a:pt x="54" y="8"/>
                        <a:pt x="54" y="8"/>
                        <a:pt x="54" y="8"/>
                      </a:cubicBezTo>
                      <a:cubicBezTo>
                        <a:pt x="54" y="7"/>
                        <a:pt x="55" y="6"/>
                        <a:pt x="55" y="5"/>
                      </a:cubicBezTo>
                      <a:cubicBezTo>
                        <a:pt x="55" y="2"/>
                        <a:pt x="52" y="0"/>
                        <a:pt x="49" y="0"/>
                      </a:cubicBezTo>
                      <a:cubicBezTo>
                        <a:pt x="49" y="0"/>
                        <a:pt x="49" y="0"/>
                        <a:pt x="49" y="0"/>
                      </a:cubicBezTo>
                      <a:cubicBezTo>
                        <a:pt x="39" y="0"/>
                        <a:pt x="39" y="0"/>
                        <a:pt x="39" y="0"/>
                      </a:cubicBezTo>
                      <a:cubicBezTo>
                        <a:pt x="28" y="0"/>
                        <a:pt x="28" y="0"/>
                        <a:pt x="28" y="0"/>
                      </a:cubicBezTo>
                      <a:cubicBezTo>
                        <a:pt x="6" y="0"/>
                        <a:pt x="6" y="0"/>
                        <a:pt x="6" y="0"/>
                      </a:cubicBezTo>
                      <a:cubicBezTo>
                        <a:pt x="4" y="0"/>
                        <a:pt x="2" y="1"/>
                        <a:pt x="1" y="2"/>
                      </a:cubicBezTo>
                      <a:cubicBezTo>
                        <a:pt x="0" y="4"/>
                        <a:pt x="0" y="6"/>
                        <a:pt x="1" y="8"/>
                      </a:cubicBezTo>
                      <a:cubicBezTo>
                        <a:pt x="12" y="26"/>
                        <a:pt x="12" y="26"/>
                        <a:pt x="12" y="26"/>
                      </a:cubicBezTo>
                      <a:cubicBezTo>
                        <a:pt x="17" y="35"/>
                        <a:pt x="17" y="35"/>
                        <a:pt x="17" y="35"/>
                      </a:cubicBezTo>
                      <a:cubicBezTo>
                        <a:pt x="17" y="49"/>
                        <a:pt x="17" y="49"/>
                        <a:pt x="17" y="49"/>
                      </a:cubicBezTo>
                      <a:cubicBezTo>
                        <a:pt x="12" y="58"/>
                        <a:pt x="12" y="58"/>
                        <a:pt x="12" y="58"/>
                      </a:cubicBezTo>
                      <a:cubicBezTo>
                        <a:pt x="1" y="76"/>
                        <a:pt x="1" y="76"/>
                        <a:pt x="1" y="76"/>
                      </a:cubicBezTo>
                      <a:cubicBezTo>
                        <a:pt x="0" y="78"/>
                        <a:pt x="0" y="80"/>
                        <a:pt x="1" y="82"/>
                      </a:cubicBezTo>
                      <a:cubicBezTo>
                        <a:pt x="2" y="83"/>
                        <a:pt x="4" y="84"/>
                        <a:pt x="6" y="84"/>
                      </a:cubicBezTo>
                      <a:cubicBezTo>
                        <a:pt x="16" y="84"/>
                        <a:pt x="16" y="84"/>
                        <a:pt x="16" y="84"/>
                      </a:cubicBezTo>
                      <a:cubicBezTo>
                        <a:pt x="28" y="84"/>
                        <a:pt x="28" y="84"/>
                        <a:pt x="28" y="84"/>
                      </a:cubicBezTo>
                      <a:cubicBezTo>
                        <a:pt x="49" y="84"/>
                        <a:pt x="49" y="84"/>
                        <a:pt x="49" y="84"/>
                      </a:cubicBezTo>
                      <a:cubicBezTo>
                        <a:pt x="51" y="84"/>
                        <a:pt x="53" y="83"/>
                        <a:pt x="54" y="82"/>
                      </a:cubicBezTo>
                      <a:cubicBezTo>
                        <a:pt x="55" y="80"/>
                        <a:pt x="55" y="78"/>
                        <a:pt x="54" y="76"/>
                      </a:cubicBezTo>
                      <a:lnTo>
                        <a:pt x="43" y="58"/>
                      </a:lnTo>
                      <a:close/>
                      <a:moveTo>
                        <a:pt x="28" y="79"/>
                      </a:moveTo>
                      <a:cubicBezTo>
                        <a:pt x="16" y="79"/>
                        <a:pt x="16" y="79"/>
                        <a:pt x="16" y="79"/>
                      </a:cubicBezTo>
                      <a:cubicBezTo>
                        <a:pt x="6" y="79"/>
                        <a:pt x="6" y="79"/>
                        <a:pt x="6" y="79"/>
                      </a:cubicBezTo>
                      <a:cubicBezTo>
                        <a:pt x="17" y="61"/>
                        <a:pt x="17" y="61"/>
                        <a:pt x="17" y="61"/>
                      </a:cubicBezTo>
                      <a:cubicBezTo>
                        <a:pt x="23" y="50"/>
                        <a:pt x="23" y="50"/>
                        <a:pt x="23" y="50"/>
                      </a:cubicBezTo>
                      <a:cubicBezTo>
                        <a:pt x="23" y="34"/>
                        <a:pt x="23" y="34"/>
                        <a:pt x="23" y="34"/>
                      </a:cubicBezTo>
                      <a:cubicBezTo>
                        <a:pt x="17" y="24"/>
                        <a:pt x="17" y="24"/>
                        <a:pt x="17" y="24"/>
                      </a:cubicBezTo>
                      <a:cubicBezTo>
                        <a:pt x="6" y="5"/>
                        <a:pt x="6" y="5"/>
                        <a:pt x="6" y="5"/>
                      </a:cubicBezTo>
                      <a:cubicBezTo>
                        <a:pt x="28" y="5"/>
                        <a:pt x="28" y="5"/>
                        <a:pt x="28" y="5"/>
                      </a:cubicBezTo>
                      <a:cubicBezTo>
                        <a:pt x="39" y="5"/>
                        <a:pt x="39" y="5"/>
                        <a:pt x="39" y="5"/>
                      </a:cubicBezTo>
                      <a:cubicBezTo>
                        <a:pt x="49" y="5"/>
                        <a:pt x="49" y="5"/>
                        <a:pt x="49" y="5"/>
                      </a:cubicBezTo>
                      <a:cubicBezTo>
                        <a:pt x="38" y="24"/>
                        <a:pt x="38" y="24"/>
                        <a:pt x="38" y="24"/>
                      </a:cubicBezTo>
                      <a:cubicBezTo>
                        <a:pt x="33" y="34"/>
                        <a:pt x="33" y="34"/>
                        <a:pt x="33" y="34"/>
                      </a:cubicBezTo>
                      <a:cubicBezTo>
                        <a:pt x="33" y="50"/>
                        <a:pt x="33" y="50"/>
                        <a:pt x="33" y="50"/>
                      </a:cubicBezTo>
                      <a:cubicBezTo>
                        <a:pt x="38" y="61"/>
                        <a:pt x="38" y="61"/>
                        <a:pt x="38" y="61"/>
                      </a:cubicBezTo>
                      <a:cubicBezTo>
                        <a:pt x="49" y="79"/>
                        <a:pt x="49" y="79"/>
                        <a:pt x="49" y="79"/>
                      </a:cubicBezTo>
                      <a:lnTo>
                        <a:pt x="28" y="79"/>
                      </a:lnTo>
                      <a:close/>
                    </a:path>
                  </a:pathLst>
                </a:custGeom>
                <a:grpFill/>
                <a:ln w="9525">
                  <a:noFill/>
                  <a:round/>
                  <a:headEnd/>
                  <a:tailEnd/>
                </a:ln>
              </p:spPr>
              <p:txBody>
                <a:bodyPr anchor="ctr"/>
                <a:lstStyle/>
                <a:p>
                  <a:pPr algn="ctr"/>
                  <a:endParaRPr/>
                </a:p>
              </p:txBody>
            </p:sp>
          </p:grpSp>
        </p:grpSp>
        <p:grpSp>
          <p:nvGrpSpPr>
            <p:cNvPr id="11" name="Group 105"/>
            <p:cNvGrpSpPr/>
            <p:nvPr/>
          </p:nvGrpSpPr>
          <p:grpSpPr>
            <a:xfrm>
              <a:off x="7399591" y="4218586"/>
              <a:ext cx="780137" cy="780137"/>
              <a:chOff x="4248557" y="3177907"/>
              <a:chExt cx="475436" cy="475436"/>
            </a:xfrm>
            <a:effectLst/>
          </p:grpSpPr>
          <p:sp>
            <p:nvSpPr>
              <p:cNvPr id="53" name="ïšḻïďê-Oval 106"/>
              <p:cNvSpPr/>
              <p:nvPr/>
            </p:nvSpPr>
            <p:spPr bwMode="auto">
              <a:xfrm>
                <a:off x="4248557" y="3177907"/>
                <a:ext cx="475436" cy="475436"/>
              </a:xfrm>
              <a:prstGeom prst="ellipse">
                <a:avLst/>
              </a:prstGeom>
              <a:solidFill>
                <a:schemeClr val="accent4"/>
              </a:solidFill>
              <a:ln w="19050">
                <a:noFill/>
                <a:round/>
                <a:headEnd/>
                <a:tailEnd/>
              </a:ln>
            </p:spPr>
            <p:txBody>
              <a:bodyPr anchor="ctr"/>
              <a:lstStyle/>
              <a:p>
                <a:pPr algn="ctr"/>
                <a:endParaRPr/>
              </a:p>
            </p:txBody>
          </p:sp>
          <p:grpSp>
            <p:nvGrpSpPr>
              <p:cNvPr id="54" name="Group 107"/>
              <p:cNvGrpSpPr/>
              <p:nvPr/>
            </p:nvGrpSpPr>
            <p:grpSpPr>
              <a:xfrm>
                <a:off x="4330307" y="3263047"/>
                <a:ext cx="311937" cy="305157"/>
                <a:chOff x="4330307" y="3263047"/>
                <a:chExt cx="311937" cy="305157"/>
              </a:xfrm>
            </p:grpSpPr>
            <p:sp>
              <p:nvSpPr>
                <p:cNvPr id="55" name="ïšḻïďê-Freeform: Shape 108"/>
                <p:cNvSpPr>
                  <a:spLocks/>
                </p:cNvSpPr>
                <p:nvPr/>
              </p:nvSpPr>
              <p:spPr bwMode="auto">
                <a:xfrm>
                  <a:off x="4425244" y="3355723"/>
                  <a:ext cx="124323" cy="124324"/>
                </a:xfrm>
                <a:custGeom>
                  <a:avLst/>
                  <a:gdLst/>
                  <a:ahLst/>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solidFill>
                  <a:schemeClr val="bg1"/>
                </a:solidFill>
                <a:ln w="9525">
                  <a:noFill/>
                  <a:round/>
                  <a:headEnd/>
                  <a:tailEnd/>
                </a:ln>
              </p:spPr>
              <p:txBody>
                <a:bodyPr anchor="ctr"/>
                <a:lstStyle/>
                <a:p>
                  <a:pPr algn="ctr"/>
                  <a:endParaRPr/>
                </a:p>
              </p:txBody>
            </p:sp>
            <p:sp>
              <p:nvSpPr>
                <p:cNvPr id="56" name="ïšḻïďê-Freeform: Shape 109"/>
                <p:cNvSpPr>
                  <a:spLocks/>
                </p:cNvSpPr>
                <p:nvPr/>
              </p:nvSpPr>
              <p:spPr bwMode="auto">
                <a:xfrm>
                  <a:off x="4330307" y="3263047"/>
                  <a:ext cx="311937" cy="305157"/>
                </a:xfrm>
                <a:custGeom>
                  <a:avLst/>
                  <a:gdLst/>
                  <a:ahLst/>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solidFill>
                  <a:schemeClr val="bg1"/>
                </a:solidFill>
                <a:ln w="9525">
                  <a:noFill/>
                  <a:round/>
                  <a:headEnd/>
                  <a:tailEnd/>
                </a:ln>
              </p:spPr>
              <p:txBody>
                <a:bodyPr anchor="ctr"/>
                <a:lstStyle/>
                <a:p>
                  <a:pPr algn="ctr"/>
                  <a:endParaRPr/>
                </a:p>
              </p:txBody>
            </p:sp>
            <p:sp>
              <p:nvSpPr>
                <p:cNvPr id="57" name="ïšḻïďê-Freeform: Shape 110"/>
                <p:cNvSpPr>
                  <a:spLocks/>
                </p:cNvSpPr>
                <p:nvPr/>
              </p:nvSpPr>
              <p:spPr bwMode="auto">
                <a:xfrm>
                  <a:off x="4395858" y="3330860"/>
                  <a:ext cx="124323" cy="144667"/>
                </a:xfrm>
                <a:custGeom>
                  <a:avLst/>
                  <a:gdLst/>
                  <a:ahLst/>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solidFill>
                  <a:schemeClr val="bg1"/>
                </a:solidFill>
                <a:ln w="9525">
                  <a:noFill/>
                  <a:round/>
                  <a:headEnd/>
                  <a:tailEnd/>
                </a:ln>
              </p:spPr>
              <p:txBody>
                <a:bodyPr anchor="ctr"/>
                <a:lstStyle/>
                <a:p>
                  <a:pPr algn="ctr"/>
                  <a:endParaRPr/>
                </a:p>
              </p:txBody>
            </p:sp>
            <p:sp>
              <p:nvSpPr>
                <p:cNvPr id="58" name="ïšḻïďê-Freeform: Shape 111"/>
                <p:cNvSpPr>
                  <a:spLocks/>
                </p:cNvSpPr>
                <p:nvPr/>
              </p:nvSpPr>
              <p:spPr bwMode="auto">
                <a:xfrm>
                  <a:off x="4441067" y="3355723"/>
                  <a:ext cx="137886" cy="153708"/>
                </a:xfrm>
                <a:custGeom>
                  <a:avLst/>
                  <a:gdLst/>
                  <a:ahLst/>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solidFill>
                  <a:schemeClr val="bg1"/>
                </a:solidFill>
                <a:ln w="9525">
                  <a:noFill/>
                  <a:round/>
                  <a:headEnd/>
                  <a:tailEnd/>
                </a:ln>
              </p:spPr>
              <p:txBody>
                <a:bodyPr anchor="ctr"/>
                <a:lstStyle/>
                <a:p>
                  <a:pPr algn="ctr"/>
                  <a:endParaRPr/>
                </a:p>
              </p:txBody>
            </p:sp>
          </p:grpSp>
        </p:grpSp>
        <p:grpSp>
          <p:nvGrpSpPr>
            <p:cNvPr id="12" name="Group 112"/>
            <p:cNvGrpSpPr/>
            <p:nvPr/>
          </p:nvGrpSpPr>
          <p:grpSpPr>
            <a:xfrm>
              <a:off x="9093249" y="4218586"/>
              <a:ext cx="780137" cy="780137"/>
              <a:chOff x="2848382" y="3177907"/>
              <a:chExt cx="475436" cy="475436"/>
            </a:xfrm>
            <a:effectLst/>
          </p:grpSpPr>
          <p:sp>
            <p:nvSpPr>
              <p:cNvPr id="48" name="ïšḻïďê-Oval 113"/>
              <p:cNvSpPr/>
              <p:nvPr/>
            </p:nvSpPr>
            <p:spPr bwMode="auto">
              <a:xfrm>
                <a:off x="2848382" y="3177907"/>
                <a:ext cx="475436" cy="475436"/>
              </a:xfrm>
              <a:prstGeom prst="ellipse">
                <a:avLst/>
              </a:prstGeom>
              <a:solidFill>
                <a:schemeClr val="accent5"/>
              </a:solidFill>
              <a:ln w="19050">
                <a:noFill/>
                <a:round/>
                <a:headEnd/>
                <a:tailEnd/>
              </a:ln>
            </p:spPr>
            <p:txBody>
              <a:bodyPr anchor="ctr"/>
              <a:lstStyle/>
              <a:p>
                <a:pPr algn="ctr"/>
                <a:endParaRPr/>
              </a:p>
            </p:txBody>
          </p:sp>
          <p:grpSp>
            <p:nvGrpSpPr>
              <p:cNvPr id="49" name="Group 115"/>
              <p:cNvGrpSpPr/>
              <p:nvPr/>
            </p:nvGrpSpPr>
            <p:grpSpPr>
              <a:xfrm>
                <a:off x="2958786" y="3271347"/>
                <a:ext cx="254628" cy="288579"/>
                <a:chOff x="5380038" y="2333625"/>
                <a:chExt cx="190500" cy="215900"/>
              </a:xfrm>
              <a:solidFill>
                <a:schemeClr val="bg1"/>
              </a:solidFill>
            </p:grpSpPr>
            <p:sp>
              <p:nvSpPr>
                <p:cNvPr id="50" name="ïšḻïďê-Freeform: Shape 116"/>
                <p:cNvSpPr>
                  <a:spLocks/>
                </p:cNvSpPr>
                <p:nvPr/>
              </p:nvSpPr>
              <p:spPr bwMode="auto">
                <a:xfrm>
                  <a:off x="5405438" y="2333625"/>
                  <a:ext cx="165100" cy="161925"/>
                </a:xfrm>
                <a:custGeom>
                  <a:avLst/>
                  <a:gdLst/>
                  <a:ahLst/>
                  <a:cxnLst>
                    <a:cxn ang="0">
                      <a:pos x="51" y="27"/>
                    </a:cxn>
                    <a:cxn ang="0">
                      <a:pos x="63" y="9"/>
                    </a:cxn>
                    <a:cxn ang="0">
                      <a:pos x="64" y="6"/>
                    </a:cxn>
                    <a:cxn ang="0">
                      <a:pos x="58" y="0"/>
                    </a:cxn>
                    <a:cxn ang="0">
                      <a:pos x="58" y="0"/>
                    </a:cxn>
                    <a:cxn ang="0">
                      <a:pos x="28" y="0"/>
                    </a:cxn>
                    <a:cxn ang="0">
                      <a:pos x="22" y="6"/>
                    </a:cxn>
                    <a:cxn ang="0">
                      <a:pos x="22" y="9"/>
                    </a:cxn>
                    <a:cxn ang="0">
                      <a:pos x="5" y="9"/>
                    </a:cxn>
                    <a:cxn ang="0">
                      <a:pos x="0" y="15"/>
                    </a:cxn>
                    <a:cxn ang="0">
                      <a:pos x="0" y="57"/>
                    </a:cxn>
                    <a:cxn ang="0">
                      <a:pos x="5" y="63"/>
                    </a:cxn>
                    <a:cxn ang="0">
                      <a:pos x="36" y="63"/>
                    </a:cxn>
                    <a:cxn ang="0">
                      <a:pos x="41" y="57"/>
                    </a:cxn>
                    <a:cxn ang="0">
                      <a:pos x="41" y="54"/>
                    </a:cxn>
                    <a:cxn ang="0">
                      <a:pos x="58" y="54"/>
                    </a:cxn>
                    <a:cxn ang="0">
                      <a:pos x="63" y="51"/>
                    </a:cxn>
                    <a:cxn ang="0">
                      <a:pos x="63" y="46"/>
                    </a:cxn>
                    <a:cxn ang="0">
                      <a:pos x="51" y="27"/>
                    </a:cxn>
                    <a:cxn ang="0">
                      <a:pos x="5" y="15"/>
                    </a:cxn>
                    <a:cxn ang="0">
                      <a:pos x="24" y="15"/>
                    </a:cxn>
                    <a:cxn ang="0">
                      <a:pos x="24" y="17"/>
                    </a:cxn>
                    <a:cxn ang="0">
                      <a:pos x="26" y="19"/>
                    </a:cxn>
                    <a:cxn ang="0">
                      <a:pos x="28" y="17"/>
                    </a:cxn>
                    <a:cxn ang="0">
                      <a:pos x="28" y="15"/>
                    </a:cxn>
                    <a:cxn ang="0">
                      <a:pos x="28" y="15"/>
                    </a:cxn>
                    <a:cxn ang="0">
                      <a:pos x="28" y="6"/>
                    </a:cxn>
                    <a:cxn ang="0">
                      <a:pos x="58" y="6"/>
                    </a:cxn>
                    <a:cxn ang="0">
                      <a:pos x="45" y="27"/>
                    </a:cxn>
                    <a:cxn ang="0">
                      <a:pos x="58" y="48"/>
                    </a:cxn>
                    <a:cxn ang="0">
                      <a:pos x="36" y="48"/>
                    </a:cxn>
                    <a:cxn ang="0">
                      <a:pos x="36" y="48"/>
                    </a:cxn>
                    <a:cxn ang="0">
                      <a:pos x="28" y="48"/>
                    </a:cxn>
                    <a:cxn ang="0">
                      <a:pos x="28" y="25"/>
                    </a:cxn>
                    <a:cxn ang="0">
                      <a:pos x="26" y="23"/>
                    </a:cxn>
                    <a:cxn ang="0">
                      <a:pos x="24" y="25"/>
                    </a:cxn>
                    <a:cxn ang="0">
                      <a:pos x="24" y="50"/>
                    </a:cxn>
                    <a:cxn ang="0">
                      <a:pos x="24" y="50"/>
                    </a:cxn>
                    <a:cxn ang="0">
                      <a:pos x="24" y="50"/>
                    </a:cxn>
                    <a:cxn ang="0">
                      <a:pos x="24" y="50"/>
                    </a:cxn>
                    <a:cxn ang="0">
                      <a:pos x="24" y="51"/>
                    </a:cxn>
                    <a:cxn ang="0">
                      <a:pos x="24" y="51"/>
                    </a:cxn>
                    <a:cxn ang="0">
                      <a:pos x="24" y="51"/>
                    </a:cxn>
                    <a:cxn ang="0">
                      <a:pos x="24" y="51"/>
                    </a:cxn>
                    <a:cxn ang="0">
                      <a:pos x="24" y="51"/>
                    </a:cxn>
                    <a:cxn ang="0">
                      <a:pos x="24" y="51"/>
                    </a:cxn>
                    <a:cxn ang="0">
                      <a:pos x="25" y="51"/>
                    </a:cxn>
                    <a:cxn ang="0">
                      <a:pos x="25" y="52"/>
                    </a:cxn>
                    <a:cxn ang="0">
                      <a:pos x="25" y="52"/>
                    </a:cxn>
                    <a:cxn ang="0">
                      <a:pos x="25" y="52"/>
                    </a:cxn>
                    <a:cxn ang="0">
                      <a:pos x="25" y="52"/>
                    </a:cxn>
                    <a:cxn ang="0">
                      <a:pos x="33" y="57"/>
                    </a:cxn>
                    <a:cxn ang="0">
                      <a:pos x="5" y="57"/>
                    </a:cxn>
                    <a:cxn ang="0">
                      <a:pos x="5" y="15"/>
                    </a:cxn>
                    <a:cxn ang="0">
                      <a:pos x="36" y="55"/>
                    </a:cxn>
                    <a:cxn ang="0">
                      <a:pos x="32" y="52"/>
                    </a:cxn>
                    <a:cxn ang="0">
                      <a:pos x="36" y="52"/>
                    </a:cxn>
                    <a:cxn ang="0">
                      <a:pos x="36" y="55"/>
                    </a:cxn>
                  </a:cxnLst>
                  <a:rect l="0" t="0" r="r" b="b"/>
                  <a:pathLst>
                    <a:path w="64" h="63">
                      <a:moveTo>
                        <a:pt x="51" y="27"/>
                      </a:moveTo>
                      <a:cubicBezTo>
                        <a:pt x="63" y="9"/>
                        <a:pt x="63" y="9"/>
                        <a:pt x="63" y="9"/>
                      </a:cubicBezTo>
                      <a:cubicBezTo>
                        <a:pt x="63" y="8"/>
                        <a:pt x="64" y="7"/>
                        <a:pt x="64" y="6"/>
                      </a:cubicBezTo>
                      <a:cubicBezTo>
                        <a:pt x="64" y="3"/>
                        <a:pt x="61" y="0"/>
                        <a:pt x="58" y="0"/>
                      </a:cubicBezTo>
                      <a:cubicBezTo>
                        <a:pt x="58" y="0"/>
                        <a:pt x="58" y="0"/>
                        <a:pt x="58" y="0"/>
                      </a:cubicBezTo>
                      <a:cubicBezTo>
                        <a:pt x="28" y="0"/>
                        <a:pt x="28" y="0"/>
                        <a:pt x="28" y="0"/>
                      </a:cubicBezTo>
                      <a:cubicBezTo>
                        <a:pt x="25" y="0"/>
                        <a:pt x="22" y="3"/>
                        <a:pt x="22" y="6"/>
                      </a:cubicBezTo>
                      <a:cubicBezTo>
                        <a:pt x="22" y="9"/>
                        <a:pt x="22" y="9"/>
                        <a:pt x="22" y="9"/>
                      </a:cubicBezTo>
                      <a:cubicBezTo>
                        <a:pt x="5" y="9"/>
                        <a:pt x="5" y="9"/>
                        <a:pt x="5" y="9"/>
                      </a:cubicBezTo>
                      <a:cubicBezTo>
                        <a:pt x="2" y="9"/>
                        <a:pt x="0" y="12"/>
                        <a:pt x="0" y="15"/>
                      </a:cubicBezTo>
                      <a:cubicBezTo>
                        <a:pt x="0" y="57"/>
                        <a:pt x="0" y="57"/>
                        <a:pt x="0" y="57"/>
                      </a:cubicBezTo>
                      <a:cubicBezTo>
                        <a:pt x="0" y="60"/>
                        <a:pt x="2" y="63"/>
                        <a:pt x="5" y="63"/>
                      </a:cubicBezTo>
                      <a:cubicBezTo>
                        <a:pt x="36" y="63"/>
                        <a:pt x="36" y="63"/>
                        <a:pt x="36" y="63"/>
                      </a:cubicBezTo>
                      <a:cubicBezTo>
                        <a:pt x="39" y="63"/>
                        <a:pt x="41" y="60"/>
                        <a:pt x="41" y="57"/>
                      </a:cubicBezTo>
                      <a:cubicBezTo>
                        <a:pt x="41" y="54"/>
                        <a:pt x="41" y="54"/>
                        <a:pt x="41" y="54"/>
                      </a:cubicBezTo>
                      <a:cubicBezTo>
                        <a:pt x="58" y="54"/>
                        <a:pt x="58" y="54"/>
                        <a:pt x="58" y="54"/>
                      </a:cubicBezTo>
                      <a:cubicBezTo>
                        <a:pt x="60" y="54"/>
                        <a:pt x="62" y="53"/>
                        <a:pt x="63" y="51"/>
                      </a:cubicBezTo>
                      <a:cubicBezTo>
                        <a:pt x="64" y="49"/>
                        <a:pt x="64" y="47"/>
                        <a:pt x="63" y="46"/>
                      </a:cubicBezTo>
                      <a:lnTo>
                        <a:pt x="51" y="27"/>
                      </a:lnTo>
                      <a:close/>
                      <a:moveTo>
                        <a:pt x="5" y="15"/>
                      </a:moveTo>
                      <a:cubicBezTo>
                        <a:pt x="24" y="15"/>
                        <a:pt x="24" y="15"/>
                        <a:pt x="24" y="15"/>
                      </a:cubicBezTo>
                      <a:cubicBezTo>
                        <a:pt x="24" y="17"/>
                        <a:pt x="24" y="17"/>
                        <a:pt x="24" y="17"/>
                      </a:cubicBezTo>
                      <a:cubicBezTo>
                        <a:pt x="24" y="18"/>
                        <a:pt x="25" y="19"/>
                        <a:pt x="26" y="19"/>
                      </a:cubicBezTo>
                      <a:cubicBezTo>
                        <a:pt x="27" y="19"/>
                        <a:pt x="28" y="18"/>
                        <a:pt x="28" y="17"/>
                      </a:cubicBezTo>
                      <a:cubicBezTo>
                        <a:pt x="28" y="15"/>
                        <a:pt x="28" y="15"/>
                        <a:pt x="28" y="15"/>
                      </a:cubicBezTo>
                      <a:cubicBezTo>
                        <a:pt x="28" y="15"/>
                        <a:pt x="28" y="15"/>
                        <a:pt x="28" y="15"/>
                      </a:cubicBezTo>
                      <a:cubicBezTo>
                        <a:pt x="28" y="6"/>
                        <a:pt x="28" y="6"/>
                        <a:pt x="28" y="6"/>
                      </a:cubicBezTo>
                      <a:cubicBezTo>
                        <a:pt x="58" y="6"/>
                        <a:pt x="58" y="6"/>
                        <a:pt x="58" y="6"/>
                      </a:cubicBezTo>
                      <a:cubicBezTo>
                        <a:pt x="45" y="27"/>
                        <a:pt x="45" y="27"/>
                        <a:pt x="45" y="27"/>
                      </a:cubicBezTo>
                      <a:cubicBezTo>
                        <a:pt x="58" y="48"/>
                        <a:pt x="58" y="48"/>
                        <a:pt x="58" y="48"/>
                      </a:cubicBezTo>
                      <a:cubicBezTo>
                        <a:pt x="36" y="48"/>
                        <a:pt x="36" y="48"/>
                        <a:pt x="36" y="48"/>
                      </a:cubicBezTo>
                      <a:cubicBezTo>
                        <a:pt x="36" y="48"/>
                        <a:pt x="36" y="48"/>
                        <a:pt x="36" y="48"/>
                      </a:cubicBezTo>
                      <a:cubicBezTo>
                        <a:pt x="28" y="48"/>
                        <a:pt x="28" y="48"/>
                        <a:pt x="28" y="48"/>
                      </a:cubicBezTo>
                      <a:cubicBezTo>
                        <a:pt x="28" y="25"/>
                        <a:pt x="28" y="25"/>
                        <a:pt x="28" y="25"/>
                      </a:cubicBezTo>
                      <a:cubicBezTo>
                        <a:pt x="28" y="24"/>
                        <a:pt x="27" y="23"/>
                        <a:pt x="26" y="23"/>
                      </a:cubicBezTo>
                      <a:cubicBezTo>
                        <a:pt x="25" y="23"/>
                        <a:pt x="24" y="24"/>
                        <a:pt x="24" y="25"/>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33" y="57"/>
                        <a:pt x="33" y="57"/>
                        <a:pt x="33" y="57"/>
                      </a:cubicBezTo>
                      <a:cubicBezTo>
                        <a:pt x="5" y="57"/>
                        <a:pt x="5" y="57"/>
                        <a:pt x="5" y="57"/>
                      </a:cubicBezTo>
                      <a:lnTo>
                        <a:pt x="5" y="15"/>
                      </a:lnTo>
                      <a:close/>
                      <a:moveTo>
                        <a:pt x="36" y="55"/>
                      </a:moveTo>
                      <a:cubicBezTo>
                        <a:pt x="32" y="52"/>
                        <a:pt x="32" y="52"/>
                        <a:pt x="32" y="52"/>
                      </a:cubicBezTo>
                      <a:cubicBezTo>
                        <a:pt x="36" y="52"/>
                        <a:pt x="36" y="52"/>
                        <a:pt x="36" y="52"/>
                      </a:cubicBezTo>
                      <a:lnTo>
                        <a:pt x="36" y="55"/>
                      </a:lnTo>
                      <a:close/>
                    </a:path>
                  </a:pathLst>
                </a:custGeom>
                <a:grpFill/>
                <a:ln w="9525">
                  <a:noFill/>
                  <a:round/>
                  <a:headEnd/>
                  <a:tailEnd/>
                </a:ln>
              </p:spPr>
              <p:txBody>
                <a:bodyPr anchor="ctr"/>
                <a:lstStyle/>
                <a:p>
                  <a:pPr algn="ctr"/>
                  <a:endParaRPr/>
                </a:p>
              </p:txBody>
            </p:sp>
            <p:sp>
              <p:nvSpPr>
                <p:cNvPr id="51" name="ïšḻïďê-Freeform: Shape 118"/>
                <p:cNvSpPr>
                  <a:spLocks/>
                </p:cNvSpPr>
                <p:nvPr/>
              </p:nvSpPr>
              <p:spPr bwMode="auto">
                <a:xfrm>
                  <a:off x="5380038" y="2359025"/>
                  <a:ext cx="15875" cy="190500"/>
                </a:xfrm>
                <a:custGeom>
                  <a:avLst/>
                  <a:gdLst/>
                  <a:ahLst/>
                  <a:cxnLst>
                    <a:cxn ang="0">
                      <a:pos x="3" y="0"/>
                    </a:cxn>
                    <a:cxn ang="0">
                      <a:pos x="0" y="2"/>
                    </a:cxn>
                    <a:cxn ang="0">
                      <a:pos x="0" y="72"/>
                    </a:cxn>
                    <a:cxn ang="0">
                      <a:pos x="3" y="74"/>
                    </a:cxn>
                    <a:cxn ang="0">
                      <a:pos x="6" y="72"/>
                    </a:cxn>
                    <a:cxn ang="0">
                      <a:pos x="6" y="2"/>
                    </a:cxn>
                    <a:cxn ang="0">
                      <a:pos x="3" y="0"/>
                    </a:cxn>
                  </a:cxnLst>
                  <a:rect l="0" t="0" r="r" b="b"/>
                  <a:pathLst>
                    <a:path w="6" h="74">
                      <a:moveTo>
                        <a:pt x="3" y="0"/>
                      </a:moveTo>
                      <a:cubicBezTo>
                        <a:pt x="1" y="0"/>
                        <a:pt x="0" y="1"/>
                        <a:pt x="0" y="2"/>
                      </a:cubicBezTo>
                      <a:cubicBezTo>
                        <a:pt x="0" y="72"/>
                        <a:pt x="0" y="72"/>
                        <a:pt x="0" y="72"/>
                      </a:cubicBezTo>
                      <a:cubicBezTo>
                        <a:pt x="0" y="73"/>
                        <a:pt x="1" y="74"/>
                        <a:pt x="3" y="74"/>
                      </a:cubicBezTo>
                      <a:cubicBezTo>
                        <a:pt x="4" y="74"/>
                        <a:pt x="6" y="73"/>
                        <a:pt x="6" y="72"/>
                      </a:cubicBezTo>
                      <a:cubicBezTo>
                        <a:pt x="6" y="2"/>
                        <a:pt x="6" y="2"/>
                        <a:pt x="6" y="2"/>
                      </a:cubicBezTo>
                      <a:cubicBezTo>
                        <a:pt x="6" y="1"/>
                        <a:pt x="4" y="0"/>
                        <a:pt x="3" y="0"/>
                      </a:cubicBezTo>
                      <a:close/>
                    </a:path>
                  </a:pathLst>
                </a:custGeom>
                <a:grpFill/>
                <a:ln w="9525">
                  <a:noFill/>
                  <a:round/>
                  <a:headEnd/>
                  <a:tailEnd/>
                </a:ln>
              </p:spPr>
              <p:txBody>
                <a:bodyPr anchor="ctr"/>
                <a:lstStyle/>
                <a:p>
                  <a:pPr algn="ctr"/>
                  <a:endParaRPr/>
                </a:p>
              </p:txBody>
            </p:sp>
            <p:sp>
              <p:nvSpPr>
                <p:cNvPr id="52" name="ïšḻïďê-Oval 119"/>
                <p:cNvSpPr>
                  <a:spLocks/>
                </p:cNvSpPr>
                <p:nvPr/>
              </p:nvSpPr>
              <p:spPr bwMode="auto">
                <a:xfrm>
                  <a:off x="5380038" y="2333625"/>
                  <a:ext cx="15875" cy="14288"/>
                </a:xfrm>
                <a:prstGeom prst="ellipse">
                  <a:avLst/>
                </a:prstGeom>
                <a:grpFill/>
                <a:ln w="9525">
                  <a:noFill/>
                  <a:round/>
                  <a:headEnd/>
                  <a:tailEnd/>
                </a:ln>
              </p:spPr>
              <p:txBody>
                <a:bodyPr anchor="ctr"/>
                <a:lstStyle/>
                <a:p>
                  <a:pPr algn="ctr"/>
                  <a:endParaRPr/>
                </a:p>
              </p:txBody>
            </p:sp>
          </p:grpSp>
        </p:grpSp>
        <p:grpSp>
          <p:nvGrpSpPr>
            <p:cNvPr id="13" name="Group 154"/>
            <p:cNvGrpSpPr/>
            <p:nvPr/>
          </p:nvGrpSpPr>
          <p:grpSpPr>
            <a:xfrm rot="16200000">
              <a:off x="1527277" y="2723968"/>
              <a:ext cx="2361962" cy="439866"/>
              <a:chOff x="2057400" y="1428750"/>
              <a:chExt cx="2044430" cy="400051"/>
            </a:xfrm>
          </p:grpSpPr>
          <p:sp>
            <p:nvSpPr>
              <p:cNvPr id="46" name="ïšḻïďê-Rectangle: Rounded Corners 155"/>
              <p:cNvSpPr/>
              <p:nvPr/>
            </p:nvSpPr>
            <p:spPr bwMode="auto">
              <a:xfrm>
                <a:off x="2057400" y="1428750"/>
                <a:ext cx="2044430" cy="400050"/>
              </a:xfrm>
              <a:prstGeom prst="roundRect">
                <a:avLst>
                  <a:gd name="adj" fmla="val 50000"/>
                </a:avLst>
              </a:prstGeom>
              <a:solidFill>
                <a:schemeClr val="bg1">
                  <a:lumMod val="85000"/>
                </a:schemeClr>
              </a:solidFill>
              <a:ln w="19050">
                <a:noFill/>
                <a:round/>
                <a:headEnd/>
                <a:tailEnd/>
              </a:ln>
            </p:spPr>
            <p:txBody>
              <a:bodyPr anchor="ctr"/>
              <a:lstStyle/>
              <a:p>
                <a:pPr algn="ctr"/>
                <a:endParaRPr/>
              </a:p>
            </p:txBody>
          </p:sp>
          <p:sp>
            <p:nvSpPr>
              <p:cNvPr id="47" name="ïšḻïďê-Rectangle: Rounded Corners 156"/>
              <p:cNvSpPr/>
              <p:nvPr/>
            </p:nvSpPr>
            <p:spPr bwMode="auto">
              <a:xfrm>
                <a:off x="2057401" y="1428751"/>
                <a:ext cx="503832" cy="400050"/>
              </a:xfrm>
              <a:prstGeom prst="roundRect">
                <a:avLst>
                  <a:gd name="adj" fmla="val 50000"/>
                </a:avLst>
              </a:prstGeom>
              <a:solidFill>
                <a:schemeClr val="accent1"/>
              </a:solidFill>
              <a:ln w="19050">
                <a:noFill/>
                <a:round/>
                <a:headEnd/>
                <a:tailEnd/>
              </a:ln>
            </p:spPr>
            <p:txBody>
              <a:bodyPr anchor="ctr"/>
              <a:lstStyle/>
              <a:p>
                <a:pPr algn="ctr"/>
                <a:endParaRPr/>
              </a:p>
            </p:txBody>
          </p:sp>
        </p:grpSp>
        <p:sp>
          <p:nvSpPr>
            <p:cNvPr id="14" name="ïšḻïďê-Flowchart: Off-page Connector 157"/>
            <p:cNvSpPr/>
            <p:nvPr/>
          </p:nvSpPr>
          <p:spPr bwMode="auto">
            <a:xfrm>
              <a:off x="2433288" y="1244866"/>
              <a:ext cx="549938" cy="458282"/>
            </a:xfrm>
            <a:prstGeom prst="flowChartOffpageConnector">
              <a:avLst/>
            </a:prstGeom>
            <a:solidFill>
              <a:schemeClr val="accent1"/>
            </a:solidFill>
            <a:ln w="19050">
              <a:noFill/>
              <a:round/>
              <a:headEnd/>
              <a:tailEnd/>
            </a:ln>
          </p:spPr>
          <p:txBody>
            <a:bodyPr vert="horz" wrap="none" lIns="91440" tIns="45720" rIns="91440" bIns="0" anchor="ctr" anchorCtr="1" compatLnSpc="1">
              <a:prstTxWarp prst="textNoShape">
                <a:avLst/>
              </a:prstTxWarp>
              <a:normAutofit/>
            </a:bodyPr>
            <a:lstStyle/>
            <a:p>
              <a:pPr algn="ctr"/>
              <a:r>
                <a:rPr lang="en-US" sz="1200" b="1">
                  <a:solidFill>
                    <a:schemeClr val="bg1"/>
                  </a:solidFill>
                </a:rPr>
                <a:t>10%</a:t>
              </a:r>
            </a:p>
          </p:txBody>
        </p:sp>
        <p:grpSp>
          <p:nvGrpSpPr>
            <p:cNvPr id="15" name="Group 158"/>
            <p:cNvGrpSpPr/>
            <p:nvPr/>
          </p:nvGrpSpPr>
          <p:grpSpPr>
            <a:xfrm rot="16200000">
              <a:off x="3221042" y="2723968"/>
              <a:ext cx="2361962" cy="439866"/>
              <a:chOff x="2057400" y="1428750"/>
              <a:chExt cx="2044430" cy="400051"/>
            </a:xfrm>
          </p:grpSpPr>
          <p:sp>
            <p:nvSpPr>
              <p:cNvPr id="44" name="ïšḻïďê-Rectangle: Rounded Corners 159"/>
              <p:cNvSpPr/>
              <p:nvPr/>
            </p:nvSpPr>
            <p:spPr bwMode="auto">
              <a:xfrm>
                <a:off x="2057400" y="1428750"/>
                <a:ext cx="2044430" cy="400050"/>
              </a:xfrm>
              <a:prstGeom prst="roundRect">
                <a:avLst>
                  <a:gd name="adj" fmla="val 50000"/>
                </a:avLst>
              </a:prstGeom>
              <a:solidFill>
                <a:schemeClr val="bg1">
                  <a:lumMod val="85000"/>
                </a:schemeClr>
              </a:solidFill>
              <a:ln w="19050">
                <a:noFill/>
                <a:round/>
                <a:headEnd/>
                <a:tailEnd/>
              </a:ln>
            </p:spPr>
            <p:txBody>
              <a:bodyPr anchor="ctr"/>
              <a:lstStyle/>
              <a:p>
                <a:pPr algn="ctr"/>
                <a:endParaRPr/>
              </a:p>
            </p:txBody>
          </p:sp>
          <p:sp>
            <p:nvSpPr>
              <p:cNvPr id="45" name="ïšḻïďê-Rectangle: Rounded Corners 160"/>
              <p:cNvSpPr/>
              <p:nvPr/>
            </p:nvSpPr>
            <p:spPr bwMode="auto">
              <a:xfrm>
                <a:off x="2057400" y="1428751"/>
                <a:ext cx="696248" cy="400050"/>
              </a:xfrm>
              <a:prstGeom prst="roundRect">
                <a:avLst>
                  <a:gd name="adj" fmla="val 50000"/>
                </a:avLst>
              </a:prstGeom>
              <a:solidFill>
                <a:schemeClr val="accent2"/>
              </a:solidFill>
              <a:ln w="19050">
                <a:noFill/>
                <a:round/>
                <a:headEnd/>
                <a:tailEnd/>
              </a:ln>
            </p:spPr>
            <p:txBody>
              <a:bodyPr anchor="ctr"/>
              <a:lstStyle/>
              <a:p>
                <a:pPr algn="ctr"/>
                <a:endParaRPr/>
              </a:p>
            </p:txBody>
          </p:sp>
        </p:grpSp>
        <p:sp>
          <p:nvSpPr>
            <p:cNvPr id="16" name="ïšḻïďê-Flowchart: Off-page Connector 161"/>
            <p:cNvSpPr/>
            <p:nvPr/>
          </p:nvSpPr>
          <p:spPr bwMode="auto">
            <a:xfrm>
              <a:off x="4127054" y="1244866"/>
              <a:ext cx="549938" cy="458282"/>
            </a:xfrm>
            <a:prstGeom prst="flowChartOffpageConnector">
              <a:avLst/>
            </a:prstGeom>
            <a:solidFill>
              <a:schemeClr val="accent2"/>
            </a:solidFill>
            <a:ln w="19050">
              <a:noFill/>
              <a:round/>
              <a:headEnd/>
              <a:tailEnd/>
            </a:ln>
          </p:spPr>
          <p:txBody>
            <a:bodyPr vert="horz" wrap="none" lIns="91440" tIns="45720" rIns="91440" bIns="0" anchor="ctr" anchorCtr="1" compatLnSpc="1">
              <a:prstTxWarp prst="textNoShape">
                <a:avLst/>
              </a:prstTxWarp>
              <a:normAutofit/>
            </a:bodyPr>
            <a:lstStyle/>
            <a:p>
              <a:pPr algn="ctr"/>
              <a:r>
                <a:rPr lang="en-US" sz="1200" b="1">
                  <a:solidFill>
                    <a:schemeClr val="bg1"/>
                  </a:solidFill>
                </a:rPr>
                <a:t>20%</a:t>
              </a:r>
            </a:p>
          </p:txBody>
        </p:sp>
        <p:grpSp>
          <p:nvGrpSpPr>
            <p:cNvPr id="17" name="Group 162"/>
            <p:cNvGrpSpPr/>
            <p:nvPr/>
          </p:nvGrpSpPr>
          <p:grpSpPr>
            <a:xfrm rot="16200000">
              <a:off x="4914807" y="2723969"/>
              <a:ext cx="2361962" cy="439866"/>
              <a:chOff x="2057400" y="1428750"/>
              <a:chExt cx="2044430" cy="400050"/>
            </a:xfrm>
          </p:grpSpPr>
          <p:sp>
            <p:nvSpPr>
              <p:cNvPr id="42" name="ïšḻïďê-Rectangle: Rounded Corners 163"/>
              <p:cNvSpPr/>
              <p:nvPr/>
            </p:nvSpPr>
            <p:spPr bwMode="auto">
              <a:xfrm>
                <a:off x="2057400" y="1428750"/>
                <a:ext cx="2044430" cy="400050"/>
              </a:xfrm>
              <a:prstGeom prst="roundRect">
                <a:avLst>
                  <a:gd name="adj" fmla="val 50000"/>
                </a:avLst>
              </a:prstGeom>
              <a:solidFill>
                <a:schemeClr val="bg1">
                  <a:lumMod val="85000"/>
                </a:schemeClr>
              </a:solidFill>
              <a:ln w="19050">
                <a:noFill/>
                <a:round/>
                <a:headEnd/>
                <a:tailEnd/>
              </a:ln>
            </p:spPr>
            <p:txBody>
              <a:bodyPr anchor="ctr"/>
              <a:lstStyle/>
              <a:p>
                <a:pPr algn="ctr"/>
                <a:endParaRPr/>
              </a:p>
            </p:txBody>
          </p:sp>
          <p:sp>
            <p:nvSpPr>
              <p:cNvPr id="43" name="îŝḷîḓé-Rectangle: Rounded Corners 164"/>
              <p:cNvSpPr/>
              <p:nvPr/>
            </p:nvSpPr>
            <p:spPr bwMode="auto">
              <a:xfrm>
                <a:off x="2057400" y="1428750"/>
                <a:ext cx="858285" cy="400050"/>
              </a:xfrm>
              <a:prstGeom prst="roundRect">
                <a:avLst>
                  <a:gd name="adj" fmla="val 50000"/>
                </a:avLst>
              </a:prstGeom>
              <a:solidFill>
                <a:schemeClr val="accent3"/>
              </a:solidFill>
              <a:ln w="19050">
                <a:noFill/>
                <a:round/>
                <a:headEnd/>
                <a:tailEnd/>
              </a:ln>
            </p:spPr>
            <p:txBody>
              <a:bodyPr anchor="ctr"/>
              <a:lstStyle/>
              <a:p>
                <a:pPr algn="ctr"/>
                <a:endParaRPr/>
              </a:p>
            </p:txBody>
          </p:sp>
        </p:grpSp>
        <p:sp>
          <p:nvSpPr>
            <p:cNvPr id="18" name="îŝḷîḓé-Flowchart: Off-page Connector 165"/>
            <p:cNvSpPr/>
            <p:nvPr/>
          </p:nvSpPr>
          <p:spPr bwMode="auto">
            <a:xfrm>
              <a:off x="5820819" y="1244867"/>
              <a:ext cx="549938" cy="458282"/>
            </a:xfrm>
            <a:prstGeom prst="flowChartOffpageConnector">
              <a:avLst/>
            </a:prstGeom>
            <a:solidFill>
              <a:schemeClr val="accent3"/>
            </a:solidFill>
            <a:ln w="19050">
              <a:noFill/>
              <a:round/>
              <a:headEnd/>
              <a:tailEnd/>
            </a:ln>
          </p:spPr>
          <p:txBody>
            <a:bodyPr vert="horz" wrap="none" lIns="91440" tIns="45720" rIns="91440" bIns="0" anchor="ctr" anchorCtr="1" compatLnSpc="1">
              <a:prstTxWarp prst="textNoShape">
                <a:avLst/>
              </a:prstTxWarp>
              <a:normAutofit/>
            </a:bodyPr>
            <a:lstStyle/>
            <a:p>
              <a:pPr algn="ctr"/>
              <a:r>
                <a:rPr lang="en-US" sz="1200" b="1">
                  <a:solidFill>
                    <a:schemeClr val="bg1"/>
                  </a:solidFill>
                </a:rPr>
                <a:t>30%</a:t>
              </a:r>
            </a:p>
          </p:txBody>
        </p:sp>
        <p:grpSp>
          <p:nvGrpSpPr>
            <p:cNvPr id="19" name="Group 166"/>
            <p:cNvGrpSpPr/>
            <p:nvPr/>
          </p:nvGrpSpPr>
          <p:grpSpPr>
            <a:xfrm rot="16200000">
              <a:off x="6608576" y="2723969"/>
              <a:ext cx="2361963" cy="439866"/>
              <a:chOff x="2057399" y="1428750"/>
              <a:chExt cx="2044431" cy="400051"/>
            </a:xfrm>
          </p:grpSpPr>
          <p:sp>
            <p:nvSpPr>
              <p:cNvPr id="40" name="îŝḷîḓé-Rectangle: Rounded Corners 167"/>
              <p:cNvSpPr/>
              <p:nvPr/>
            </p:nvSpPr>
            <p:spPr bwMode="auto">
              <a:xfrm>
                <a:off x="2057400" y="1428750"/>
                <a:ext cx="2044430" cy="400050"/>
              </a:xfrm>
              <a:prstGeom prst="roundRect">
                <a:avLst>
                  <a:gd name="adj" fmla="val 50000"/>
                </a:avLst>
              </a:prstGeom>
              <a:solidFill>
                <a:schemeClr val="bg1">
                  <a:lumMod val="85000"/>
                </a:schemeClr>
              </a:solidFill>
              <a:ln w="19050">
                <a:noFill/>
                <a:round/>
                <a:headEnd/>
                <a:tailEnd/>
              </a:ln>
            </p:spPr>
            <p:txBody>
              <a:bodyPr anchor="ctr"/>
              <a:lstStyle/>
              <a:p>
                <a:pPr algn="ctr"/>
                <a:endParaRPr/>
              </a:p>
            </p:txBody>
          </p:sp>
          <p:sp>
            <p:nvSpPr>
              <p:cNvPr id="41" name="îŝḷîḓé-Rectangle: Rounded Corners 168"/>
              <p:cNvSpPr/>
              <p:nvPr/>
            </p:nvSpPr>
            <p:spPr bwMode="auto">
              <a:xfrm>
                <a:off x="2057399" y="1428751"/>
                <a:ext cx="1050702" cy="400050"/>
              </a:xfrm>
              <a:prstGeom prst="roundRect">
                <a:avLst>
                  <a:gd name="adj" fmla="val 50000"/>
                </a:avLst>
              </a:prstGeom>
              <a:solidFill>
                <a:schemeClr val="accent4"/>
              </a:solidFill>
              <a:ln w="19050">
                <a:noFill/>
                <a:round/>
                <a:headEnd/>
                <a:tailEnd/>
              </a:ln>
            </p:spPr>
            <p:txBody>
              <a:bodyPr anchor="ctr"/>
              <a:lstStyle/>
              <a:p>
                <a:pPr algn="ctr"/>
                <a:endParaRPr/>
              </a:p>
            </p:txBody>
          </p:sp>
        </p:grpSp>
        <p:sp>
          <p:nvSpPr>
            <p:cNvPr id="20" name="îŝḷîḓé-Flowchart: Off-page Connector 169"/>
            <p:cNvSpPr/>
            <p:nvPr/>
          </p:nvSpPr>
          <p:spPr bwMode="auto">
            <a:xfrm>
              <a:off x="7514584" y="1244867"/>
              <a:ext cx="549938" cy="458282"/>
            </a:xfrm>
            <a:prstGeom prst="flowChartOffpageConnector">
              <a:avLst/>
            </a:prstGeom>
            <a:solidFill>
              <a:schemeClr val="accent4"/>
            </a:solidFill>
            <a:ln w="19050">
              <a:noFill/>
              <a:round/>
              <a:headEnd/>
              <a:tailEnd/>
            </a:ln>
          </p:spPr>
          <p:txBody>
            <a:bodyPr vert="horz" wrap="none" lIns="91440" tIns="45720" rIns="91440" bIns="0" anchor="ctr" anchorCtr="1" compatLnSpc="1">
              <a:prstTxWarp prst="textNoShape">
                <a:avLst/>
              </a:prstTxWarp>
              <a:normAutofit/>
            </a:bodyPr>
            <a:lstStyle/>
            <a:p>
              <a:pPr algn="ctr"/>
              <a:r>
                <a:rPr lang="en-US" sz="1200" b="1">
                  <a:solidFill>
                    <a:schemeClr val="bg1"/>
                  </a:solidFill>
                </a:rPr>
                <a:t>50%</a:t>
              </a:r>
            </a:p>
          </p:txBody>
        </p:sp>
        <p:grpSp>
          <p:nvGrpSpPr>
            <p:cNvPr id="21" name="Group 170"/>
            <p:cNvGrpSpPr/>
            <p:nvPr/>
          </p:nvGrpSpPr>
          <p:grpSpPr>
            <a:xfrm rot="16200000">
              <a:off x="8302337" y="2723970"/>
              <a:ext cx="2361962" cy="439866"/>
              <a:chOff x="2057400" y="1428750"/>
              <a:chExt cx="2044430" cy="400052"/>
            </a:xfrm>
          </p:grpSpPr>
          <p:sp>
            <p:nvSpPr>
              <p:cNvPr id="38" name="îŝḷîḓé-Rectangle: Rounded Corners 171"/>
              <p:cNvSpPr/>
              <p:nvPr/>
            </p:nvSpPr>
            <p:spPr bwMode="auto">
              <a:xfrm>
                <a:off x="2057400" y="1428750"/>
                <a:ext cx="2044430" cy="400050"/>
              </a:xfrm>
              <a:prstGeom prst="roundRect">
                <a:avLst>
                  <a:gd name="adj" fmla="val 50000"/>
                </a:avLst>
              </a:prstGeom>
              <a:solidFill>
                <a:schemeClr val="bg1">
                  <a:lumMod val="85000"/>
                </a:schemeClr>
              </a:solidFill>
              <a:ln w="19050">
                <a:noFill/>
                <a:round/>
                <a:headEnd/>
                <a:tailEnd/>
              </a:ln>
            </p:spPr>
            <p:txBody>
              <a:bodyPr anchor="ctr"/>
              <a:lstStyle/>
              <a:p>
                <a:pPr algn="ctr"/>
                <a:endParaRPr/>
              </a:p>
            </p:txBody>
          </p:sp>
          <p:sp>
            <p:nvSpPr>
              <p:cNvPr id="39" name="îŝḷîḓé-Rectangle: Rounded Corners 172"/>
              <p:cNvSpPr/>
              <p:nvPr/>
            </p:nvSpPr>
            <p:spPr bwMode="auto">
              <a:xfrm>
                <a:off x="2057400" y="1428752"/>
                <a:ext cx="1526681" cy="400050"/>
              </a:xfrm>
              <a:prstGeom prst="roundRect">
                <a:avLst>
                  <a:gd name="adj" fmla="val 50000"/>
                </a:avLst>
              </a:prstGeom>
              <a:solidFill>
                <a:schemeClr val="accent5"/>
              </a:solidFill>
              <a:ln w="19050">
                <a:noFill/>
                <a:round/>
                <a:headEnd/>
                <a:tailEnd/>
              </a:ln>
            </p:spPr>
            <p:txBody>
              <a:bodyPr anchor="ctr"/>
              <a:lstStyle/>
              <a:p>
                <a:pPr algn="ctr"/>
                <a:endParaRPr/>
              </a:p>
            </p:txBody>
          </p:sp>
        </p:grpSp>
        <p:sp>
          <p:nvSpPr>
            <p:cNvPr id="22" name="îŝḷîḓé-Flowchart: Off-page Connector 173"/>
            <p:cNvSpPr/>
            <p:nvPr/>
          </p:nvSpPr>
          <p:spPr bwMode="auto">
            <a:xfrm>
              <a:off x="9208348" y="1244867"/>
              <a:ext cx="549938" cy="458282"/>
            </a:xfrm>
            <a:prstGeom prst="flowChartOffpageConnector">
              <a:avLst/>
            </a:prstGeom>
            <a:solidFill>
              <a:schemeClr val="accent5"/>
            </a:solidFill>
            <a:ln w="19050">
              <a:noFill/>
              <a:round/>
              <a:headEnd/>
              <a:tailEnd/>
            </a:ln>
          </p:spPr>
          <p:txBody>
            <a:bodyPr vert="horz" wrap="none" lIns="91440" tIns="45720" rIns="91440" bIns="0" anchor="ctr" anchorCtr="1" compatLnSpc="1">
              <a:prstTxWarp prst="textNoShape">
                <a:avLst/>
              </a:prstTxWarp>
              <a:normAutofit/>
            </a:bodyPr>
            <a:lstStyle/>
            <a:p>
              <a:pPr algn="ctr"/>
              <a:r>
                <a:rPr lang="en-US" sz="1200" b="1">
                  <a:solidFill>
                    <a:schemeClr val="bg1"/>
                  </a:solidFill>
                </a:rPr>
                <a:t>70%</a:t>
              </a:r>
            </a:p>
          </p:txBody>
        </p:sp>
        <p:grpSp>
          <p:nvGrpSpPr>
            <p:cNvPr id="23" name="Group 2"/>
            <p:cNvGrpSpPr/>
            <p:nvPr/>
          </p:nvGrpSpPr>
          <p:grpSpPr>
            <a:xfrm>
              <a:off x="1945618" y="5125194"/>
              <a:ext cx="1518017" cy="1580406"/>
              <a:chOff x="1733667" y="5125194"/>
              <a:chExt cx="1518017" cy="1580406"/>
            </a:xfrm>
          </p:grpSpPr>
          <p:sp>
            <p:nvSpPr>
              <p:cNvPr id="36" name="îŝḷîḓé-TextBox 75"/>
              <p:cNvSpPr txBox="1">
                <a:spLocks/>
              </p:cNvSpPr>
              <p:nvPr/>
            </p:nvSpPr>
            <p:spPr bwMode="auto">
              <a:xfrm>
                <a:off x="1739516" y="5125194"/>
                <a:ext cx="1508887" cy="380166"/>
              </a:xfrm>
              <a:prstGeom prst="rect">
                <a:avLst/>
              </a:prstGeom>
              <a:noFill/>
              <a:extLst/>
            </p:spPr>
            <p:txBody>
              <a:bodyPr wrap="none" lIns="0" tIns="0" rIns="0" bIns="0" anchor="b" anchorCtr="1">
                <a:normAutofit/>
              </a:bodyPr>
              <a:lstStyle/>
              <a:p>
                <a:pPr latinLnBrk="0"/>
                <a:r>
                  <a:rPr lang="zh-CN" altLang="en-US" sz="2000">
                    <a:solidFill>
                      <a:schemeClr val="accent1">
                        <a:lumMod val="100000"/>
                      </a:schemeClr>
                    </a:solidFill>
                    <a:effectLst/>
                  </a:rPr>
                  <a:t>标题文本预设</a:t>
                </a:r>
              </a:p>
            </p:txBody>
          </p:sp>
          <p:sp>
            <p:nvSpPr>
              <p:cNvPr id="37" name="îŝḷîḓé-TextBox 76"/>
              <p:cNvSpPr txBox="1">
                <a:spLocks/>
              </p:cNvSpPr>
              <p:nvPr/>
            </p:nvSpPr>
            <p:spPr bwMode="auto">
              <a:xfrm>
                <a:off x="1733667" y="5789840"/>
                <a:ext cx="1518017" cy="915760"/>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endParaRPr>
              </a:p>
            </p:txBody>
          </p:sp>
        </p:grpSp>
        <p:grpSp>
          <p:nvGrpSpPr>
            <p:cNvPr id="24" name="Group 79"/>
            <p:cNvGrpSpPr/>
            <p:nvPr/>
          </p:nvGrpSpPr>
          <p:grpSpPr>
            <a:xfrm>
              <a:off x="3638982" y="5125194"/>
              <a:ext cx="1518017" cy="1580406"/>
              <a:chOff x="1733667" y="5125194"/>
              <a:chExt cx="1518017" cy="1580406"/>
            </a:xfrm>
          </p:grpSpPr>
          <p:sp>
            <p:nvSpPr>
              <p:cNvPr id="34" name="îŝḷîḓé-TextBox 80"/>
              <p:cNvSpPr txBox="1">
                <a:spLocks/>
              </p:cNvSpPr>
              <p:nvPr/>
            </p:nvSpPr>
            <p:spPr bwMode="auto">
              <a:xfrm>
                <a:off x="1739516" y="5125194"/>
                <a:ext cx="1508887" cy="380166"/>
              </a:xfrm>
              <a:prstGeom prst="rect">
                <a:avLst/>
              </a:prstGeom>
              <a:noFill/>
              <a:extLst/>
            </p:spPr>
            <p:txBody>
              <a:bodyPr wrap="none" lIns="0" tIns="0" rIns="0" bIns="0" anchor="b" anchorCtr="1">
                <a:normAutofit/>
              </a:bodyPr>
              <a:lstStyle/>
              <a:p>
                <a:pPr latinLnBrk="0"/>
                <a:r>
                  <a:rPr lang="zh-CN" altLang="en-US" sz="2000">
                    <a:solidFill>
                      <a:schemeClr val="accent2">
                        <a:lumMod val="100000"/>
                      </a:schemeClr>
                    </a:solidFill>
                    <a:effectLst/>
                  </a:rPr>
                  <a:t>标题文本预设</a:t>
                </a:r>
              </a:p>
            </p:txBody>
          </p:sp>
          <p:sp>
            <p:nvSpPr>
              <p:cNvPr id="35" name="îŝḷîḓé-TextBox 81"/>
              <p:cNvSpPr txBox="1">
                <a:spLocks/>
              </p:cNvSpPr>
              <p:nvPr/>
            </p:nvSpPr>
            <p:spPr bwMode="auto">
              <a:xfrm>
                <a:off x="1733667" y="5789840"/>
                <a:ext cx="1518017" cy="915760"/>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endParaRPr>
              </a:p>
            </p:txBody>
          </p:sp>
        </p:grpSp>
        <p:grpSp>
          <p:nvGrpSpPr>
            <p:cNvPr id="25" name="Group 82"/>
            <p:cNvGrpSpPr/>
            <p:nvPr/>
          </p:nvGrpSpPr>
          <p:grpSpPr>
            <a:xfrm>
              <a:off x="5332346" y="5125194"/>
              <a:ext cx="1518017" cy="1580406"/>
              <a:chOff x="1733667" y="5125194"/>
              <a:chExt cx="1518017" cy="1580406"/>
            </a:xfrm>
          </p:grpSpPr>
          <p:sp>
            <p:nvSpPr>
              <p:cNvPr id="32" name="îŝḷîḓé-TextBox 83"/>
              <p:cNvSpPr txBox="1">
                <a:spLocks/>
              </p:cNvSpPr>
              <p:nvPr/>
            </p:nvSpPr>
            <p:spPr bwMode="auto">
              <a:xfrm>
                <a:off x="1739516" y="5125194"/>
                <a:ext cx="1508887" cy="380166"/>
              </a:xfrm>
              <a:prstGeom prst="rect">
                <a:avLst/>
              </a:prstGeom>
              <a:noFill/>
              <a:extLst/>
            </p:spPr>
            <p:txBody>
              <a:bodyPr wrap="none" lIns="0" tIns="0" rIns="0" bIns="0" anchor="b" anchorCtr="1">
                <a:normAutofit/>
              </a:bodyPr>
              <a:lstStyle/>
              <a:p>
                <a:pPr latinLnBrk="0"/>
                <a:r>
                  <a:rPr lang="zh-CN" altLang="en-US" sz="2000">
                    <a:solidFill>
                      <a:schemeClr val="accent3">
                        <a:lumMod val="100000"/>
                      </a:schemeClr>
                    </a:solidFill>
                    <a:effectLst/>
                  </a:rPr>
                  <a:t>标题文本预设</a:t>
                </a:r>
              </a:p>
            </p:txBody>
          </p:sp>
          <p:sp>
            <p:nvSpPr>
              <p:cNvPr id="33" name="îŝḷîḓé-TextBox 84"/>
              <p:cNvSpPr txBox="1">
                <a:spLocks/>
              </p:cNvSpPr>
              <p:nvPr/>
            </p:nvSpPr>
            <p:spPr bwMode="auto">
              <a:xfrm>
                <a:off x="1733667" y="5789840"/>
                <a:ext cx="1518017" cy="915760"/>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endParaRPr>
              </a:p>
            </p:txBody>
          </p:sp>
        </p:grpSp>
        <p:grpSp>
          <p:nvGrpSpPr>
            <p:cNvPr id="26" name="Group 85"/>
            <p:cNvGrpSpPr/>
            <p:nvPr/>
          </p:nvGrpSpPr>
          <p:grpSpPr>
            <a:xfrm>
              <a:off x="7025710" y="5125194"/>
              <a:ext cx="1518017" cy="1580406"/>
              <a:chOff x="1733667" y="5125194"/>
              <a:chExt cx="1518017" cy="1580406"/>
            </a:xfrm>
          </p:grpSpPr>
          <p:sp>
            <p:nvSpPr>
              <p:cNvPr id="30" name="îŝḷîḓé-TextBox 86"/>
              <p:cNvSpPr txBox="1">
                <a:spLocks/>
              </p:cNvSpPr>
              <p:nvPr/>
            </p:nvSpPr>
            <p:spPr bwMode="auto">
              <a:xfrm>
                <a:off x="1739516" y="5125194"/>
                <a:ext cx="1508887" cy="380166"/>
              </a:xfrm>
              <a:prstGeom prst="rect">
                <a:avLst/>
              </a:prstGeom>
              <a:noFill/>
              <a:extLst/>
            </p:spPr>
            <p:txBody>
              <a:bodyPr wrap="none" lIns="0" tIns="0" rIns="0" bIns="0" anchor="b" anchorCtr="1">
                <a:normAutofit/>
              </a:bodyPr>
              <a:lstStyle/>
              <a:p>
                <a:pPr latinLnBrk="0"/>
                <a:r>
                  <a:rPr lang="zh-CN" altLang="en-US" sz="2000" dirty="0">
                    <a:solidFill>
                      <a:schemeClr val="accent4">
                        <a:lumMod val="100000"/>
                      </a:schemeClr>
                    </a:solidFill>
                    <a:effectLst/>
                  </a:rPr>
                  <a:t>标题文本预设</a:t>
                </a:r>
              </a:p>
            </p:txBody>
          </p:sp>
          <p:sp>
            <p:nvSpPr>
              <p:cNvPr id="31" name="îŝḷîḓé-TextBox 87"/>
              <p:cNvSpPr txBox="1">
                <a:spLocks/>
              </p:cNvSpPr>
              <p:nvPr/>
            </p:nvSpPr>
            <p:spPr bwMode="auto">
              <a:xfrm>
                <a:off x="1733667" y="5789840"/>
                <a:ext cx="1518017" cy="915760"/>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endParaRPr>
              </a:p>
            </p:txBody>
          </p:sp>
        </p:grpSp>
        <p:grpSp>
          <p:nvGrpSpPr>
            <p:cNvPr id="27" name="Group 88"/>
            <p:cNvGrpSpPr/>
            <p:nvPr/>
          </p:nvGrpSpPr>
          <p:grpSpPr>
            <a:xfrm>
              <a:off x="8719074" y="5125194"/>
              <a:ext cx="1518017" cy="1580406"/>
              <a:chOff x="1733667" y="5125194"/>
              <a:chExt cx="1518017" cy="1580406"/>
            </a:xfrm>
          </p:grpSpPr>
          <p:sp>
            <p:nvSpPr>
              <p:cNvPr id="28" name="îŝḷîḓé-TextBox 89"/>
              <p:cNvSpPr txBox="1">
                <a:spLocks/>
              </p:cNvSpPr>
              <p:nvPr/>
            </p:nvSpPr>
            <p:spPr bwMode="auto">
              <a:xfrm>
                <a:off x="1739516" y="5125194"/>
                <a:ext cx="1508887" cy="380166"/>
              </a:xfrm>
              <a:prstGeom prst="rect">
                <a:avLst/>
              </a:prstGeom>
              <a:noFill/>
              <a:extLst/>
            </p:spPr>
            <p:txBody>
              <a:bodyPr wrap="none" lIns="0" tIns="0" rIns="0" bIns="0" anchor="b" anchorCtr="1">
                <a:normAutofit/>
              </a:bodyPr>
              <a:lstStyle/>
              <a:p>
                <a:pPr latinLnBrk="0"/>
                <a:r>
                  <a:rPr lang="zh-CN" altLang="en-US" sz="2000">
                    <a:solidFill>
                      <a:schemeClr val="accent5">
                        <a:lumMod val="100000"/>
                      </a:schemeClr>
                    </a:solidFill>
                    <a:effectLst/>
                  </a:rPr>
                  <a:t>标题文本预设</a:t>
                </a:r>
              </a:p>
            </p:txBody>
          </p:sp>
          <p:sp>
            <p:nvSpPr>
              <p:cNvPr id="29" name="îŝḷîḓé-TextBox 90"/>
              <p:cNvSpPr txBox="1">
                <a:spLocks/>
              </p:cNvSpPr>
              <p:nvPr/>
            </p:nvSpPr>
            <p:spPr bwMode="auto">
              <a:xfrm>
                <a:off x="1733667" y="5789840"/>
                <a:ext cx="1518017" cy="915760"/>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点击此处更换文本，点击此处更换</a:t>
                </a:r>
                <a:endParaRPr lang="zh-CN" altLang="en-US" sz="1400" b="0" dirty="0">
                  <a:solidFill>
                    <a:schemeClr val="tx1">
                      <a:lumMod val="85000"/>
                      <a:lumOff val="15000"/>
                    </a:schemeClr>
                  </a:solidFill>
                  <a:effectLst/>
                </a:endParaRPr>
              </a:p>
            </p:txBody>
          </p:sp>
        </p:grpSp>
      </p:grpSp>
    </p:spTree>
    <p:custDataLst>
      <p:tags r:id="rId2"/>
    </p:custDataLst>
    <p:extLst>
      <p:ext uri="{BB962C8B-B14F-4D97-AF65-F5344CB8AC3E}">
        <p14:creationId xmlns:p14="http://schemas.microsoft.com/office/powerpoint/2010/main" val="297461543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 name="ISPRING_PRESENTATION_TITLE" val="清新工作汇报PPT模板"/>
</p:tagLst>
</file>

<file path=ppt/tags/tag10.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ENTRY"/>
  <p:tag name="ID" val="626777"/>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ENTRY"/>
  <p:tag name="ID" val="626777"/>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AUTOCOLOR" val="TRUE"/>
  <p:tag name="MH_TYPE" val="SECTION"/>
  <p:tag name="ID" val="626777"/>
</p:tagLst>
</file>

<file path=ppt/tags/tag17.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TITLE"/>
  <p:tag name="ID" val="626777"/>
  <p:tag name="MH_ORDER" val="NUMBER"/>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19.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21.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22.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NUMBER"/>
</p:tagLst>
</file>

<file path=ppt/tags/tag23.xml><?xml version="1.0" encoding="utf-8"?>
<p:tagLst xmlns:a="http://schemas.openxmlformats.org/drawingml/2006/main" xmlns:r="http://schemas.openxmlformats.org/officeDocument/2006/relationships" xmlns:p="http://schemas.openxmlformats.org/presentationml/2006/main">
  <p:tag name="ISLIDE.DIAGRAM" val="127160a5-3e3b-4810-8159-fe57806f6d29"/>
</p:tagLst>
</file>

<file path=ppt/tags/tag24.xml><?xml version="1.0" encoding="utf-8"?>
<p:tagLst xmlns:a="http://schemas.openxmlformats.org/drawingml/2006/main" xmlns:r="http://schemas.openxmlformats.org/officeDocument/2006/relationships" xmlns:p="http://schemas.openxmlformats.org/presentationml/2006/main">
  <p:tag name="ISLIDE.DIAGRAM" val="03ac4060-96e4-4bec-86be-e7291585589a"/>
</p:tagLst>
</file>

<file path=ppt/tags/tag25.xml><?xml version="1.0" encoding="utf-8"?>
<p:tagLst xmlns:a="http://schemas.openxmlformats.org/drawingml/2006/main" xmlns:r="http://schemas.openxmlformats.org/officeDocument/2006/relationships" xmlns:p="http://schemas.openxmlformats.org/presentationml/2006/main">
  <p:tag name="ISLIDE.DIAGRAM" val="1427bb3c-c702-4556-83c9-7375f3216755"/>
</p:tagLst>
</file>

<file path=ppt/tags/tag26.xml><?xml version="1.0" encoding="utf-8"?>
<p:tagLst xmlns:a="http://schemas.openxmlformats.org/drawingml/2006/main" xmlns:r="http://schemas.openxmlformats.org/officeDocument/2006/relationships" xmlns:p="http://schemas.openxmlformats.org/presentationml/2006/main">
  <p:tag name="ISLIDE.DIAGRAM" val="062808d3-19bb-4b60-80f0-018e4af9ac5a"/>
</p:tagLst>
</file>

<file path=ppt/tags/tag27.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AUTOCOLOR" val="TRUE"/>
  <p:tag name="MH_TYPE" val="SECTION"/>
  <p:tag name="ID" val="626777"/>
</p:tagLst>
</file>

<file path=ppt/tags/tag28.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TITLE"/>
  <p:tag name="ID" val="626777"/>
  <p:tag name="MH_ORDER" val="NUMBER"/>
  <p:tag name="PA" val="v3.2.0"/>
</p:tagLst>
</file>

<file path=ppt/tags/tag2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31.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32.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33.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NUMBER"/>
</p:tagLst>
</file>

<file path=ppt/tags/tag34.xml><?xml version="1.0" encoding="utf-8"?>
<p:tagLst xmlns:a="http://schemas.openxmlformats.org/drawingml/2006/main" xmlns:r="http://schemas.openxmlformats.org/officeDocument/2006/relationships" xmlns:p="http://schemas.openxmlformats.org/presentationml/2006/main">
  <p:tag name="ISLIDE.DIAGRAM" val="00d071f8-1eab-4aa2-8982-a6771706aaff"/>
</p:tagLst>
</file>

<file path=ppt/tags/tag35.xml><?xml version="1.0" encoding="utf-8"?>
<p:tagLst xmlns:a="http://schemas.openxmlformats.org/drawingml/2006/main" xmlns:r="http://schemas.openxmlformats.org/officeDocument/2006/relationships" xmlns:p="http://schemas.openxmlformats.org/presentationml/2006/main">
  <p:tag name="ISLIDE.DIAGRAM" val="15a5f46a-78a9-40de-b9a7-3f6808f6b84b"/>
</p:tagLst>
</file>

<file path=ppt/tags/tag36.xml><?xml version="1.0" encoding="utf-8"?>
<p:tagLst xmlns:a="http://schemas.openxmlformats.org/drawingml/2006/main" xmlns:r="http://schemas.openxmlformats.org/officeDocument/2006/relationships" xmlns:p="http://schemas.openxmlformats.org/presentationml/2006/main">
  <p:tag name="ISLIDE.DIAGRAM" val="0b6c3abf-0550-4a18-be6b-488e5b94bfcd"/>
</p:tagLst>
</file>

<file path=ppt/tags/tag37.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AUTOCOLOR" val="TRUE"/>
  <p:tag name="MH_TYPE" val="SECTION"/>
  <p:tag name="ID" val="626777"/>
</p:tagLst>
</file>

<file path=ppt/tags/tag38.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TITLE"/>
  <p:tag name="ID" val="626777"/>
  <p:tag name="MH_ORDER" val="NUMBER"/>
  <p:tag name="PA" val="v3.2.0"/>
</p:tagLst>
</file>

<file path=ppt/tags/tag3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AUTOCOLOR" val="TRUE"/>
  <p:tag name="MH_TYPE" val="CONTENTS"/>
  <p:tag name="ID" val="626777"/>
</p:tagLst>
</file>

<file path=ppt/tags/tag40.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41.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42.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43.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NUMBER"/>
</p:tagLst>
</file>

<file path=ppt/tags/tag44.xml><?xml version="1.0" encoding="utf-8"?>
<p:tagLst xmlns:a="http://schemas.openxmlformats.org/drawingml/2006/main" xmlns:r="http://schemas.openxmlformats.org/officeDocument/2006/relationships" xmlns:p="http://schemas.openxmlformats.org/presentationml/2006/main">
  <p:tag name="ISLIDE.DIAGRAM" val="116abc49-97e3-41fe-8fb1-8d48097aad81"/>
</p:tagLst>
</file>

<file path=ppt/tags/tag45.xml><?xml version="1.0" encoding="utf-8"?>
<p:tagLst xmlns:a="http://schemas.openxmlformats.org/drawingml/2006/main" xmlns:r="http://schemas.openxmlformats.org/officeDocument/2006/relationships" xmlns:p="http://schemas.openxmlformats.org/presentationml/2006/main">
  <p:tag name="ISLIDE.DIAGRAM" val="02fbce18-5984-4cc4-a5f8-fa900c5b17c3"/>
</p:tagLst>
</file>

<file path=ppt/tags/tag46.xml><?xml version="1.0" encoding="utf-8"?>
<p:tagLst xmlns:a="http://schemas.openxmlformats.org/drawingml/2006/main" xmlns:r="http://schemas.openxmlformats.org/officeDocument/2006/relationships" xmlns:p="http://schemas.openxmlformats.org/presentationml/2006/main">
  <p:tag name="ISLIDE.DIAGRAM" val="6b564a0d-3b08-4179-9c66-37c34f9873af"/>
</p:tagLst>
</file>

<file path=ppt/tags/tag47.xml><?xml version="1.0" encoding="utf-8"?>
<p:tagLst xmlns:a="http://schemas.openxmlformats.org/drawingml/2006/main" xmlns:r="http://schemas.openxmlformats.org/officeDocument/2006/relationships" xmlns:p="http://schemas.openxmlformats.org/presentationml/2006/main">
  <p:tag name="ISLIDE.DIAGRAM" val="125f8ce3-a2dc-4f4c-8b62-1d8bdfa824cd"/>
</p:tagLst>
</file>

<file path=ppt/tags/tag48.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AUTOCOLOR" val="TRUE"/>
  <p:tag name="MH_TYPE" val="SECTION"/>
  <p:tag name="ID" val="626777"/>
</p:tagLst>
</file>

<file path=ppt/tags/tag49.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TITLE"/>
  <p:tag name="ID" val="626777"/>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50.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51.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52.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53.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54.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NUMBER"/>
  <p:tag name="ID" val="626777"/>
  <p:tag name="MH_ORDER" val="NUMBER"/>
</p:tagLst>
</file>

<file path=ppt/tags/tag55.xml><?xml version="1.0" encoding="utf-8"?>
<p:tagLst xmlns:a="http://schemas.openxmlformats.org/drawingml/2006/main" xmlns:r="http://schemas.openxmlformats.org/officeDocument/2006/relationships" xmlns:p="http://schemas.openxmlformats.org/presentationml/2006/main">
  <p:tag name="ISLIDE.DIAGRAM" val="10b098b3-c274-476f-aa0d-e87fbb192f8f"/>
</p:tagLst>
</file>

<file path=ppt/tags/tag56.xml><?xml version="1.0" encoding="utf-8"?>
<p:tagLst xmlns:a="http://schemas.openxmlformats.org/drawingml/2006/main" xmlns:r="http://schemas.openxmlformats.org/officeDocument/2006/relationships" xmlns:p="http://schemas.openxmlformats.org/presentationml/2006/main">
  <p:tag name="ISLIDE.DIAGRAM" val="139c20b7-4b37-43a8-88b8-70f352cca81a"/>
</p:tagLst>
</file>

<file path=ppt/tags/tag57.xml><?xml version="1.0" encoding="utf-8"?>
<p:tagLst xmlns:a="http://schemas.openxmlformats.org/drawingml/2006/main" xmlns:r="http://schemas.openxmlformats.org/officeDocument/2006/relationships" xmlns:p="http://schemas.openxmlformats.org/presentationml/2006/main">
  <p:tag name="ISLIDE.DIAGRAM" val="1199f0d1-69c3-4170-8aec-591e0051531c"/>
</p:tagLst>
</file>

<file path=ppt/tags/tag58.xml><?xml version="1.0" encoding="utf-8"?>
<p:tagLst xmlns:a="http://schemas.openxmlformats.org/drawingml/2006/main" xmlns:r="http://schemas.openxmlformats.org/officeDocument/2006/relationships" xmlns:p="http://schemas.openxmlformats.org/presentationml/2006/main">
  <p:tag name="ISLIDE.DIAGRAM" val="14b1479d-4778-4ea6-b8a2-81693f71a757"/>
</p:tagLst>
</file>

<file path=ppt/tags/tag59.xml><?xml version="1.0" encoding="utf-8"?>
<p:tagLst xmlns:a="http://schemas.openxmlformats.org/drawingml/2006/main" xmlns:r="http://schemas.openxmlformats.org/officeDocument/2006/relationships" xmlns:p="http://schemas.openxmlformats.org/presentationml/2006/main">
  <p:tag name="ISLIDE.DIAGRAM" val="0ccaa7ef-1ee3-4299-aab6-59a4ccab61ce"/>
</p:tagLst>
</file>

<file path=ppt/tags/tag6.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OTHERS"/>
  <p:tag name="ID" val="626777"/>
</p:tagLst>
</file>

<file path=ppt/tags/tag8.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ENTRY"/>
  <p:tag name="ID" val="626777"/>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729155104"/>
  <p:tag name="MH_LIBRARY" val="CONTENTS"/>
  <p:tag name="MH_TYPE" val="ENTRY"/>
  <p:tag name="ID" val="626777"/>
  <p:tag name="MH_ORDER" val="2"/>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fontScheme name="xieq3f43">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696356"/>
    </a:accent1>
    <a:accent2>
      <a:srgbClr val="5FBD76"/>
    </a:accent2>
    <a:accent3>
      <a:srgbClr val="A4CDAF"/>
    </a:accent3>
    <a:accent4>
      <a:srgbClr val="827B6B"/>
    </a:accent4>
    <a:accent5>
      <a:srgbClr val="A8A295"/>
    </a:accent5>
    <a:accent6>
      <a:srgbClr val="C5C1B8"/>
    </a:accent6>
    <a:hlink>
      <a:srgbClr val="696356"/>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61</TotalTime>
  <Words>1058</Words>
  <Application>Microsoft Office PowerPoint</Application>
  <PresentationFormat>宽屏</PresentationFormat>
  <Paragraphs>253</Paragraphs>
  <Slides>24</Slides>
  <Notes>24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Meiryo</vt:lpstr>
      <vt:lpstr>等线</vt:lpstr>
      <vt:lpstr>锐字工房云字库细圆GBK</vt:lpstr>
      <vt:lpstr>宋体</vt:lpstr>
      <vt:lpstr>微软雅黑</vt:lpstr>
      <vt:lpstr>微软雅黑 Light</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4</cp:revision>
  <dcterms:created xsi:type="dcterms:W3CDTF">2017-07-29T07:51:04Z</dcterms:created>
  <dcterms:modified xsi:type="dcterms:W3CDTF">2021-01-29T02:10:51Z</dcterms:modified>
</cp:coreProperties>
</file>