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8" r:id="rId2"/>
  </p:sldMasterIdLst>
  <p:notesMasterIdLst>
    <p:notesMasterId r:id="rId28"/>
  </p:notesMasterIdLst>
  <p:handoutMasterIdLst>
    <p:handoutMasterId r:id="rId29"/>
  </p:handoutMasterIdLst>
  <p:sldIdLst>
    <p:sldId id="639" r:id="rId3"/>
    <p:sldId id="640" r:id="rId4"/>
    <p:sldId id="617" r:id="rId5"/>
    <p:sldId id="621" r:id="rId6"/>
    <p:sldId id="598" r:id="rId7"/>
    <p:sldId id="593" r:id="rId8"/>
    <p:sldId id="610" r:id="rId9"/>
    <p:sldId id="608" r:id="rId10"/>
    <p:sldId id="588" r:id="rId11"/>
    <p:sldId id="595" r:id="rId12"/>
    <p:sldId id="605" r:id="rId13"/>
    <p:sldId id="552" r:id="rId14"/>
    <p:sldId id="537" r:id="rId15"/>
    <p:sldId id="590" r:id="rId16"/>
    <p:sldId id="609" r:id="rId17"/>
    <p:sldId id="538" r:id="rId18"/>
    <p:sldId id="596" r:id="rId19"/>
    <p:sldId id="611" r:id="rId20"/>
    <p:sldId id="589" r:id="rId21"/>
    <p:sldId id="583" r:id="rId22"/>
    <p:sldId id="622" r:id="rId23"/>
    <p:sldId id="548" r:id="rId24"/>
    <p:sldId id="544" r:id="rId25"/>
    <p:sldId id="582" r:id="rId26"/>
    <p:sldId id="641" r:id="rId27"/>
  </p:sldIdLst>
  <p:sldSz cx="12195175" cy="6859588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1pPr>
    <a:lvl2pPr marL="54435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2pPr>
    <a:lvl3pPr marL="108871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3pPr>
    <a:lvl4pPr marL="16330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4pPr>
    <a:lvl5pPr marL="217742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5pPr>
    <a:lvl6pPr marL="2721785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6pPr>
    <a:lvl7pPr marL="3266142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7pPr>
    <a:lvl8pPr marL="3810498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8pPr>
    <a:lvl9pPr marL="4354855" algn="l" defTabSz="1088714" rtl="0" eaLnBrk="1" latinLnBrk="0" hangingPunct="1">
      <a:defRPr kern="1200">
        <a:solidFill>
          <a:schemeClr val="tx1"/>
        </a:solidFill>
        <a:latin typeface="Rockwell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orient="horz" pos="336">
          <p15:clr>
            <a:srgbClr val="A4A3A4"/>
          </p15:clr>
        </p15:guide>
        <p15:guide id="3" orient="horz" pos="3984">
          <p15:clr>
            <a:srgbClr val="A4A3A4"/>
          </p15:clr>
        </p15:guide>
        <p15:guide id="4" pos="3841">
          <p15:clr>
            <a:srgbClr val="A4A3A4"/>
          </p15:clr>
        </p15:guide>
        <p15:guide id="5" pos="433">
          <p15:clr>
            <a:srgbClr val="A4A3A4"/>
          </p15:clr>
        </p15:guide>
        <p15:guide id="6" pos="72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6FCE8"/>
    <a:srgbClr val="E8EBC6"/>
    <a:srgbClr val="E1A97D"/>
    <a:srgbClr val="D1AB8F"/>
    <a:srgbClr val="7CD6F0"/>
    <a:srgbClr val="207AA6"/>
    <a:srgbClr val="23A8BB"/>
    <a:srgbClr val="1C4D91"/>
    <a:srgbClr val="1E639B"/>
    <a:srgbClr val="219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97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18" y="114"/>
      </p:cViewPr>
      <p:guideLst>
        <p:guide orient="horz" pos="2161"/>
        <p:guide orient="horz" pos="336"/>
        <p:guide orient="horz" pos="3984"/>
        <p:guide pos="3841"/>
        <p:guide pos="433"/>
        <p:guide pos="72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67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788774505774917E-2"/>
          <c:y val="0.1175618416547437"/>
          <c:w val="0.9465304414003044"/>
          <c:h val="0.7735327125658115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54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3175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-2.9921740233384068E-2"/>
                  <c:y val="4.552449494949491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5C0-4D37-9206-1BAFE9398C9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5C0-4D37-9206-1BAFE9398C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31750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35C0-4D37-9206-1BAFE9398C9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540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31750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9208057993501563E-2"/>
                  <c:y val="6.15598303137918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5C0-4D37-9206-1BAFE9398C98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4215246067985793E-2"/>
                  <c:y val="4.55244949494949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5C0-4D37-9206-1BAFE9398C9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5-35C0-4D37-9206-1BAFE9398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3595248"/>
        <c:axId val="1113608848"/>
      </c:lineChart>
      <c:catAx>
        <c:axId val="111359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13608848"/>
        <c:crosses val="autoZero"/>
        <c:auto val="1"/>
        <c:lblAlgn val="ctr"/>
        <c:lblOffset val="100"/>
        <c:noMultiLvlLbl val="0"/>
      </c:catAx>
      <c:valAx>
        <c:axId val="111360884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bg1">
                  <a:lumMod val="50000"/>
                  <a:alpha val="70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13595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209043113262327"/>
          <c:y val="4.4736600781078283E-3"/>
          <c:w val="0.38677329671901139"/>
          <c:h val="6.0055680569925919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1D-4FC6-815D-70A71D4CC5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C1D-4FC6-815D-70A71D4CC54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C1D-4FC6-815D-70A71D4CC5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3607216"/>
        <c:axId val="1113602320"/>
      </c:barChart>
      <c:catAx>
        <c:axId val="111360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13602320"/>
        <c:crosses val="autoZero"/>
        <c:auto val="1"/>
        <c:lblAlgn val="ctr"/>
        <c:lblOffset val="100"/>
        <c:noMultiLvlLbl val="0"/>
      </c:catAx>
      <c:valAx>
        <c:axId val="1113602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  <a:alpha val="28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13607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+mn-ea"/>
          <a:ea typeface="+mn-ea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F79B9-B306-4393-BDEE-A582750E71C3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E7E33-F89F-41F1-924F-2B2BBDA1E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69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9743CD7-97CD-4F57-B351-69A253B17F8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8128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544357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1088714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633071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2177427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721785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6142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498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855" algn="l" defTabSz="108871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0044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91347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65904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93653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9609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14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03216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684602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26903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52964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58806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19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5046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46355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84107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21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81080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198264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711373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24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940995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2600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3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74859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39316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59728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05572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55241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3CD7-97CD-4F57-B351-69A253B17F80}" type="slidenum">
              <a:rPr lang="en-US" altLang="zh-CN" smtClean="0"/>
              <a:pPr/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9508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B4961-5944-45E4-859B-0226209DDE1C}" type="slidenum">
              <a:rPr lang="en-US" altLang="zh-CN"/>
              <a:pPr/>
              <a:t>9</a:t>
            </a:fld>
            <a:endParaRPr lang="en-US" altLang="zh-CN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1915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封面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角三角形 12"/>
          <p:cNvSpPr>
            <a:spLocks noChangeAspect="1"/>
          </p:cNvSpPr>
          <p:nvPr userDrawn="1"/>
        </p:nvSpPr>
        <p:spPr>
          <a:xfrm flipH="1" flipV="1">
            <a:off x="8595175" y="0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>
            <a:spLocks noChangeAspect="1"/>
          </p:cNvSpPr>
          <p:nvPr userDrawn="1"/>
        </p:nvSpPr>
        <p:spPr>
          <a:xfrm>
            <a:off x="0" y="3259588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119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A274E-B122-4DCB-ACB9-9C2AF45C2A3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249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60" y="273114"/>
            <a:ext cx="4012129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5" y="273114"/>
            <a:ext cx="6817442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60" y="1435433"/>
            <a:ext cx="4012129" cy="4692150"/>
          </a:xfrm>
        </p:spPr>
        <p:txBody>
          <a:bodyPr/>
          <a:lstStyle>
            <a:lvl1pPr marL="0" indent="0">
              <a:buNone/>
              <a:defRPr sz="1600"/>
            </a:lvl1pPr>
            <a:lvl2pPr marL="544357" indent="0">
              <a:buNone/>
              <a:defRPr sz="1400"/>
            </a:lvl2pPr>
            <a:lvl3pPr marL="1088714" indent="0">
              <a:buNone/>
              <a:defRPr sz="1200"/>
            </a:lvl3pPr>
            <a:lvl4pPr marL="1633071" indent="0">
              <a:buNone/>
              <a:defRPr sz="1100"/>
            </a:lvl4pPr>
            <a:lvl5pPr marL="2177427" indent="0">
              <a:buNone/>
              <a:defRPr sz="1100"/>
            </a:lvl5pPr>
            <a:lvl6pPr marL="2721785" indent="0">
              <a:buNone/>
              <a:defRPr sz="1100"/>
            </a:lvl6pPr>
            <a:lvl7pPr marL="3266142" indent="0">
              <a:buNone/>
              <a:defRPr sz="1100"/>
            </a:lvl7pPr>
            <a:lvl8pPr marL="3810498" indent="0">
              <a:buNone/>
              <a:defRPr sz="1100"/>
            </a:lvl8pPr>
            <a:lvl9pPr marL="435485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EC569-D044-472C-A2F2-BA37D28F2E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945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1712"/>
            <a:ext cx="7317105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917"/>
            <a:ext cx="7317105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357" indent="0">
              <a:buNone/>
              <a:defRPr sz="3400"/>
            </a:lvl2pPr>
            <a:lvl3pPr marL="1088714" indent="0">
              <a:buNone/>
              <a:defRPr sz="2900"/>
            </a:lvl3pPr>
            <a:lvl4pPr marL="1633071" indent="0">
              <a:buNone/>
              <a:defRPr sz="2400"/>
            </a:lvl4pPr>
            <a:lvl5pPr marL="2177427" indent="0">
              <a:buNone/>
              <a:defRPr sz="2400"/>
            </a:lvl5pPr>
            <a:lvl6pPr marL="2721785" indent="0">
              <a:buNone/>
              <a:defRPr sz="2400"/>
            </a:lvl6pPr>
            <a:lvl7pPr marL="3266142" indent="0">
              <a:buNone/>
              <a:defRPr sz="2400"/>
            </a:lvl7pPr>
            <a:lvl8pPr marL="3810498" indent="0">
              <a:buNone/>
              <a:defRPr sz="2400"/>
            </a:lvl8pPr>
            <a:lvl9pPr marL="435485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8582"/>
            <a:ext cx="7317105" cy="805048"/>
          </a:xfrm>
        </p:spPr>
        <p:txBody>
          <a:bodyPr/>
          <a:lstStyle>
            <a:lvl1pPr marL="0" indent="0">
              <a:buNone/>
              <a:defRPr sz="1600"/>
            </a:lvl1pPr>
            <a:lvl2pPr marL="544357" indent="0">
              <a:buNone/>
              <a:defRPr sz="1400"/>
            </a:lvl2pPr>
            <a:lvl3pPr marL="1088714" indent="0">
              <a:buNone/>
              <a:defRPr sz="1200"/>
            </a:lvl3pPr>
            <a:lvl4pPr marL="1633071" indent="0">
              <a:buNone/>
              <a:defRPr sz="1100"/>
            </a:lvl4pPr>
            <a:lvl5pPr marL="2177427" indent="0">
              <a:buNone/>
              <a:defRPr sz="1100"/>
            </a:lvl5pPr>
            <a:lvl6pPr marL="2721785" indent="0">
              <a:buNone/>
              <a:defRPr sz="1100"/>
            </a:lvl6pPr>
            <a:lvl7pPr marL="3266142" indent="0">
              <a:buNone/>
              <a:defRPr sz="1100"/>
            </a:lvl7pPr>
            <a:lvl8pPr marL="3810498" indent="0">
              <a:buNone/>
              <a:defRPr sz="1100"/>
            </a:lvl8pPr>
            <a:lvl9pPr marL="435485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AE886-EFA1-4CF3-9226-1AC44F41EA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471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3DEBC-6A62-4123-98C2-AEEE7EE20F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147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703"/>
            <a:ext cx="2743914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703"/>
            <a:ext cx="8028490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1277D-9524-42B7-AE1B-6471F281CB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376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397" y="1122623"/>
            <a:ext cx="9146381" cy="2388153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97" y="3602872"/>
            <a:ext cx="9146381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91" indent="0" algn="ctr">
              <a:buNone/>
              <a:defRPr sz="2000"/>
            </a:lvl2pPr>
            <a:lvl3pPr marL="914583" indent="0" algn="ctr">
              <a:buNone/>
              <a:defRPr sz="1800"/>
            </a:lvl3pPr>
            <a:lvl4pPr marL="1371874" indent="0" algn="ctr">
              <a:buNone/>
              <a:defRPr sz="1600"/>
            </a:lvl4pPr>
            <a:lvl5pPr marL="1829166" indent="0" algn="ctr">
              <a:buNone/>
              <a:defRPr sz="1600"/>
            </a:lvl5pPr>
            <a:lvl6pPr marL="2286457" indent="0" algn="ctr">
              <a:buNone/>
              <a:defRPr sz="1600"/>
            </a:lvl6pPr>
            <a:lvl7pPr marL="2743749" indent="0" algn="ctr">
              <a:buNone/>
              <a:defRPr sz="1600"/>
            </a:lvl7pPr>
            <a:lvl8pPr marL="3201040" indent="0" algn="ctr">
              <a:buNone/>
              <a:defRPr sz="1600"/>
            </a:lvl8pPr>
            <a:lvl9pPr marL="3658332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15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023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67" y="1710134"/>
            <a:ext cx="10518338" cy="285339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67" y="4590526"/>
            <a:ext cx="10518338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5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8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91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4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7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0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560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418" y="1826048"/>
            <a:ext cx="5182949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808" y="1826048"/>
            <a:ext cx="5182949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201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365210"/>
            <a:ext cx="10518338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681552"/>
            <a:ext cx="5159130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7" y="2505655"/>
            <a:ext cx="5159130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807" y="1681552"/>
            <a:ext cx="5184538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807" y="2505655"/>
            <a:ext cx="5184538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8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337587" y="279794"/>
            <a:ext cx="11520000" cy="63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58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425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5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306"/>
            <a:ext cx="3933261" cy="1600571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538" y="987654"/>
            <a:ext cx="6173807" cy="4874754"/>
          </a:xfrm>
        </p:spPr>
        <p:txBody>
          <a:bodyPr/>
          <a:lstStyle>
            <a:lvl1pPr>
              <a:defRPr sz="3201"/>
            </a:lvl1pPr>
            <a:lvl2pPr>
              <a:defRPr sz="2801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876"/>
            <a:ext cx="3933261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91" indent="0">
              <a:buNone/>
              <a:defRPr sz="1400"/>
            </a:lvl2pPr>
            <a:lvl3pPr marL="914583" indent="0">
              <a:buNone/>
              <a:defRPr sz="1200"/>
            </a:lvl3pPr>
            <a:lvl4pPr marL="1371874" indent="0">
              <a:buNone/>
              <a:defRPr sz="1000"/>
            </a:lvl4pPr>
            <a:lvl5pPr marL="1829166" indent="0">
              <a:buNone/>
              <a:defRPr sz="1000"/>
            </a:lvl5pPr>
            <a:lvl6pPr marL="2286457" indent="0">
              <a:buNone/>
              <a:defRPr sz="1000"/>
            </a:lvl6pPr>
            <a:lvl7pPr marL="2743749" indent="0">
              <a:buNone/>
              <a:defRPr sz="1000"/>
            </a:lvl7pPr>
            <a:lvl8pPr marL="3201040" indent="0">
              <a:buNone/>
              <a:defRPr sz="1000"/>
            </a:lvl8pPr>
            <a:lvl9pPr marL="3658332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232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306"/>
            <a:ext cx="3933261" cy="1600571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538" y="987654"/>
            <a:ext cx="6173807" cy="4874754"/>
          </a:xfrm>
        </p:spPr>
        <p:txBody>
          <a:bodyPr anchor="t"/>
          <a:lstStyle>
            <a:lvl1pPr marL="0" indent="0">
              <a:buNone/>
              <a:defRPr sz="3201"/>
            </a:lvl1pPr>
            <a:lvl2pPr marL="457291" indent="0">
              <a:buNone/>
              <a:defRPr sz="2801"/>
            </a:lvl2pPr>
            <a:lvl3pPr marL="914583" indent="0">
              <a:buNone/>
              <a:defRPr sz="2400"/>
            </a:lvl3pPr>
            <a:lvl4pPr marL="1371874" indent="0">
              <a:buNone/>
              <a:defRPr sz="2000"/>
            </a:lvl4pPr>
            <a:lvl5pPr marL="1829166" indent="0">
              <a:buNone/>
              <a:defRPr sz="2000"/>
            </a:lvl5pPr>
            <a:lvl6pPr marL="2286457" indent="0">
              <a:buNone/>
              <a:defRPr sz="2000"/>
            </a:lvl6pPr>
            <a:lvl7pPr marL="2743749" indent="0">
              <a:buNone/>
              <a:defRPr sz="2000"/>
            </a:lvl7pPr>
            <a:lvl8pPr marL="3201040" indent="0">
              <a:buNone/>
              <a:defRPr sz="2000"/>
            </a:lvl8pPr>
            <a:lvl9pPr marL="3658332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876"/>
            <a:ext cx="3933261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91" indent="0">
              <a:buNone/>
              <a:defRPr sz="1400"/>
            </a:lvl2pPr>
            <a:lvl3pPr marL="914583" indent="0">
              <a:buNone/>
              <a:defRPr sz="1200"/>
            </a:lvl3pPr>
            <a:lvl4pPr marL="1371874" indent="0">
              <a:buNone/>
              <a:defRPr sz="1000"/>
            </a:lvl4pPr>
            <a:lvl5pPr marL="1829166" indent="0">
              <a:buNone/>
              <a:defRPr sz="1000"/>
            </a:lvl5pPr>
            <a:lvl6pPr marL="2286457" indent="0">
              <a:buNone/>
              <a:defRPr sz="1000"/>
            </a:lvl6pPr>
            <a:lvl7pPr marL="2743749" indent="0">
              <a:buNone/>
              <a:defRPr sz="1000"/>
            </a:lvl7pPr>
            <a:lvl8pPr marL="3201040" indent="0">
              <a:buNone/>
              <a:defRPr sz="1000"/>
            </a:lvl8pPr>
            <a:lvl9pPr marL="3658332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0914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838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7172" y="365209"/>
            <a:ext cx="2629585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418" y="365209"/>
            <a:ext cx="7736314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5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>
            <a:spLocks noChangeAspect="1"/>
          </p:cNvSpPr>
          <p:nvPr userDrawn="1"/>
        </p:nvSpPr>
        <p:spPr>
          <a:xfrm flipH="1" flipV="1">
            <a:off x="8595175" y="0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>
            <a:spLocks noChangeAspect="1"/>
          </p:cNvSpPr>
          <p:nvPr userDrawn="1"/>
        </p:nvSpPr>
        <p:spPr>
          <a:xfrm>
            <a:off x="0" y="3259588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553587" y="621794"/>
            <a:ext cx="11088000" cy="56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83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>
            <a:spLocks noChangeAspect="1"/>
          </p:cNvSpPr>
          <p:nvPr userDrawn="1"/>
        </p:nvSpPr>
        <p:spPr>
          <a:xfrm flipH="1" flipV="1">
            <a:off x="8595175" y="0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>
            <a:spLocks noChangeAspect="1"/>
          </p:cNvSpPr>
          <p:nvPr userDrawn="1"/>
        </p:nvSpPr>
        <p:spPr>
          <a:xfrm>
            <a:off x="0" y="3259588"/>
            <a:ext cx="3600000" cy="3600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15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337587" y="279794"/>
            <a:ext cx="11520000" cy="63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0" y="720000"/>
            <a:ext cx="72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29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5175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337587" y="279794"/>
            <a:ext cx="11520000" cy="63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12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7C80-5FD3-4361-BB31-75FBA196661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50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8" y="1600571"/>
            <a:ext cx="5386202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5" y="1600571"/>
            <a:ext cx="5386202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406FD-032E-4C58-95B5-1848DA22B9B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892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357" indent="0">
              <a:buNone/>
              <a:defRPr sz="2400" b="1"/>
            </a:lvl2pPr>
            <a:lvl3pPr marL="1088714" indent="0">
              <a:buNone/>
              <a:defRPr sz="2100" b="1"/>
            </a:lvl3pPr>
            <a:lvl4pPr marL="1633071" indent="0">
              <a:buNone/>
              <a:defRPr sz="1900" b="1"/>
            </a:lvl4pPr>
            <a:lvl5pPr marL="2177427" indent="0">
              <a:buNone/>
              <a:defRPr sz="1900" b="1"/>
            </a:lvl5pPr>
            <a:lvl6pPr marL="2721785" indent="0">
              <a:buNone/>
              <a:defRPr sz="1900" b="1"/>
            </a:lvl6pPr>
            <a:lvl7pPr marL="3266142" indent="0">
              <a:buNone/>
              <a:defRPr sz="1900" b="1"/>
            </a:lvl7pPr>
            <a:lvl8pPr marL="3810498" indent="0">
              <a:buNone/>
              <a:defRPr sz="1900" b="1"/>
            </a:lvl8pPr>
            <a:lvl9pPr marL="435485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5378"/>
            <a:ext cx="5388320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469"/>
            <a:ext cx="539043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357" indent="0">
              <a:buNone/>
              <a:defRPr sz="2400" b="1"/>
            </a:lvl2pPr>
            <a:lvl3pPr marL="1088714" indent="0">
              <a:buNone/>
              <a:defRPr sz="2100" b="1"/>
            </a:lvl3pPr>
            <a:lvl4pPr marL="1633071" indent="0">
              <a:buNone/>
              <a:defRPr sz="1900" b="1"/>
            </a:lvl4pPr>
            <a:lvl5pPr marL="2177427" indent="0">
              <a:buNone/>
              <a:defRPr sz="1900" b="1"/>
            </a:lvl5pPr>
            <a:lvl6pPr marL="2721785" indent="0">
              <a:buNone/>
              <a:defRPr sz="1900" b="1"/>
            </a:lvl6pPr>
            <a:lvl7pPr marL="3266142" indent="0">
              <a:buNone/>
              <a:defRPr sz="1900" b="1"/>
            </a:lvl7pPr>
            <a:lvl8pPr marL="3810498" indent="0">
              <a:buNone/>
              <a:defRPr sz="1900" b="1"/>
            </a:lvl8pPr>
            <a:lvl9pPr marL="435485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5378"/>
            <a:ext cx="539043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37FDC-5057-4295-9D29-1F1664A2B3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77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760" y="274703"/>
            <a:ext cx="10975657" cy="114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760" y="1600571"/>
            <a:ext cx="10975657" cy="452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758" y="6246671"/>
            <a:ext cx="2845541" cy="4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6685" y="6246671"/>
            <a:ext cx="3861806" cy="4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9876" y="6246671"/>
            <a:ext cx="2845541" cy="4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871" tIns="54436" rIns="108871" bIns="54436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lt"/>
              </a:defRPr>
            </a:lvl1pPr>
          </a:lstStyle>
          <a:p>
            <a:fld id="{D0A27C80-5FD3-4361-BB31-75FBA196661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1" r:id="rId2"/>
    <p:sldLayoutId id="2147483694" r:id="rId3"/>
    <p:sldLayoutId id="2147483697" r:id="rId4"/>
    <p:sldLayoutId id="2147483683" r:id="rId5"/>
    <p:sldLayoutId id="2147483696" r:id="rId6"/>
    <p:sldLayoutId id="2147483695" r:id="rId7"/>
    <p:sldLayoutId id="2147483652" r:id="rId8"/>
    <p:sldLayoutId id="2147483653" r:id="rId9"/>
    <p:sldLayoutId id="2147483654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5pPr>
      <a:lvl6pPr marL="544357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6pPr>
      <a:lvl7pPr marL="1088714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7pPr>
      <a:lvl8pPr marL="1633071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8pPr>
      <a:lvl9pPr marL="2177427" algn="ctr" rtl="0" fontAlgn="base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408267" indent="-408267" algn="l" rtl="0" fontAlgn="base">
        <a:spcBef>
          <a:spcPct val="20000"/>
        </a:spcBef>
        <a:spcAft>
          <a:spcPct val="0"/>
        </a:spcAft>
        <a:buChar char="•"/>
        <a:defRPr sz="3800">
          <a:solidFill>
            <a:schemeClr val="tx1"/>
          </a:solidFill>
          <a:latin typeface="+mn-lt"/>
          <a:ea typeface="+mn-ea"/>
          <a:cs typeface="+mn-cs"/>
        </a:defRPr>
      </a:lvl1pPr>
      <a:lvl2pPr marL="884580" indent="-340223" algn="l" rtl="0" fontAlgn="base">
        <a:spcBef>
          <a:spcPct val="20000"/>
        </a:spcBef>
        <a:spcAft>
          <a:spcPct val="0"/>
        </a:spcAft>
        <a:buChar char="–"/>
        <a:defRPr sz="3400">
          <a:solidFill>
            <a:schemeClr val="tx1"/>
          </a:solidFill>
          <a:latin typeface="+mn-lt"/>
          <a:ea typeface="+mn-ea"/>
        </a:defRPr>
      </a:lvl2pPr>
      <a:lvl3pPr marL="1360893" indent="-272178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</a:defRPr>
      </a:lvl3pPr>
      <a:lvl4pPr marL="1905249" indent="-272178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4pPr>
      <a:lvl5pPr marL="2449606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5pPr>
      <a:lvl6pPr marL="2993963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3538320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4082677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4627034" indent="-272178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357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714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071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427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785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142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498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855" algn="l" defTabSz="108871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419" y="365210"/>
            <a:ext cx="10518338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419" y="1826048"/>
            <a:ext cx="10518338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18" y="6357822"/>
            <a:ext cx="274391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652" y="6357822"/>
            <a:ext cx="4115872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843" y="6357822"/>
            <a:ext cx="274391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284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583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46" indent="-228646" algn="l" defTabSz="91458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1pPr>
      <a:lvl2pPr marL="685937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229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520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811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103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394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86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977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91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83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74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166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457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749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4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332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085088" y="2969985"/>
            <a:ext cx="6024997" cy="919618"/>
          </a:xfrm>
          <a:prstGeom prst="rect">
            <a:avLst/>
          </a:prstGeom>
          <a:noFill/>
        </p:spPr>
        <p:txBody>
          <a:bodyPr wrap="none" lIns="87764" tIns="43882" rIns="87764" bIns="43882" rtlCol="0">
            <a:spAutoFit/>
          </a:bodyPr>
          <a:lstStyle/>
          <a:p>
            <a:pPr algn="ctr"/>
            <a:r>
              <a:rPr lang="zh-CN" altLang="en-US" sz="5400" spc="3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单击添加您的标题</a:t>
            </a:r>
            <a:endParaRPr lang="zh-CN" altLang="en-US" sz="5400" spc="300" dirty="0">
              <a:ln w="19050">
                <a:noFill/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17587" y="2058194"/>
            <a:ext cx="2160000" cy="576000"/>
          </a:xfrm>
          <a:prstGeom prst="rect">
            <a:avLst/>
          </a:prstGeom>
          <a:solidFill>
            <a:schemeClr val="accent5"/>
          </a:solidFill>
        </p:spPr>
        <p:txBody>
          <a:bodyPr wrap="square" tIns="36000" bIns="36000" rtlCol="0" anchor="ctr" anchorCtr="1">
            <a:no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600" spc="600" dirty="0" smtClean="0">
                <a:solidFill>
                  <a:schemeClr val="bg1"/>
                </a:solidFill>
                <a:latin typeface="+mj-ea"/>
                <a:ea typeface="+mj-ea"/>
              </a:rPr>
              <a:t>20XX</a:t>
            </a:r>
            <a:endParaRPr lang="zh-CN" altLang="en-US" sz="3600" spc="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97587" y="4725194"/>
            <a:ext cx="3600000" cy="288000"/>
          </a:xfrm>
          <a:prstGeom prst="rect">
            <a:avLst/>
          </a:prstGeom>
          <a:noFill/>
          <a:effectLst/>
        </p:spPr>
        <p:txBody>
          <a:bodyPr wrap="square" anchor="t" anchorCtr="0">
            <a:no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汇报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人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优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品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  <a:ea typeface="+mn-ea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04456" y="6401594"/>
            <a:ext cx="2339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pc="300" dirty="0">
                <a:solidFill>
                  <a:schemeClr val="bg1"/>
                </a:solidFill>
                <a:latin typeface="+mn-ea"/>
              </a:rPr>
              <a:t>http://</a:t>
            </a:r>
            <a:r>
              <a:rPr lang="en-US" altLang="zh-CN" sz="1000" spc="300" dirty="0" smtClean="0">
                <a:solidFill>
                  <a:schemeClr val="bg1"/>
                </a:solidFill>
                <a:latin typeface="+mn-ea"/>
              </a:rPr>
              <a:t>www.ypppt.com/</a:t>
            </a:r>
            <a:endParaRPr lang="zh-CN" altLang="en-US" sz="1000" spc="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1511987" y="6499504"/>
            <a:ext cx="72000" cy="720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文本框 6"/>
          <p:cNvSpPr txBox="1">
            <a:spLocks noChangeArrowheads="1"/>
          </p:cNvSpPr>
          <p:nvPr/>
        </p:nvSpPr>
        <p:spPr bwMode="auto">
          <a:xfrm>
            <a:off x="3397587" y="3810794"/>
            <a:ext cx="5400000" cy="720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21940" tIns="60969" rIns="121940" bIns="60969">
            <a:no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</a:t>
            </a:r>
            <a:endParaRPr lang="en-US" altLang="zh-CN" sz="1000" kern="2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2022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2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25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173787" y="2414981"/>
            <a:ext cx="5425744" cy="3186600"/>
            <a:chOff x="6097587" y="2949125"/>
            <a:chExt cx="5425744" cy="3186600"/>
          </a:xfrm>
        </p:grpSpPr>
        <p:grpSp>
          <p:nvGrpSpPr>
            <p:cNvPr id="32" name="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9547C3F-2FC8-48F8-92C2-6B7A59DE82E4}"/>
                </a:ext>
              </a:extLst>
            </p:cNvPr>
            <p:cNvGrpSpPr/>
            <p:nvPr/>
          </p:nvGrpSpPr>
          <p:grpSpPr>
            <a:xfrm>
              <a:off x="6664018" y="2949125"/>
              <a:ext cx="4859313" cy="927688"/>
              <a:chOff x="5130801" y="2820874"/>
              <a:chExt cx="3632195" cy="927475"/>
            </a:xfrm>
          </p:grpSpPr>
          <p:sp>
            <p:nvSpPr>
              <p:cNvPr id="59" name="4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539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60" name="41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</p:grpSp>
        <p:grpSp>
          <p:nvGrpSpPr>
            <p:cNvPr id="33" name="3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A7D67E8-A229-4742-ACF2-C83AB708435E}"/>
                </a:ext>
              </a:extLst>
            </p:cNvPr>
            <p:cNvGrpSpPr/>
            <p:nvPr/>
          </p:nvGrpSpPr>
          <p:grpSpPr>
            <a:xfrm>
              <a:off x="6664018" y="4078581"/>
              <a:ext cx="4859313" cy="927688"/>
              <a:chOff x="5130801" y="2820874"/>
              <a:chExt cx="3632195" cy="927475"/>
            </a:xfrm>
          </p:grpSpPr>
          <p:sp>
            <p:nvSpPr>
              <p:cNvPr id="51" name="3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539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52" name="31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</p:grpSp>
        <p:grpSp>
          <p:nvGrpSpPr>
            <p:cNvPr id="34" name="2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01A6040-2EE9-4C04-9B7F-A141AE7A2FEF}"/>
                </a:ext>
              </a:extLst>
            </p:cNvPr>
            <p:cNvGrpSpPr/>
            <p:nvPr/>
          </p:nvGrpSpPr>
          <p:grpSpPr>
            <a:xfrm>
              <a:off x="6664018" y="5208037"/>
              <a:ext cx="4859313" cy="927688"/>
              <a:chOff x="5130801" y="2820874"/>
              <a:chExt cx="3632195" cy="927475"/>
            </a:xfrm>
          </p:grpSpPr>
          <p:sp>
            <p:nvSpPr>
              <p:cNvPr id="49" name="2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539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50" name="21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</p:grpSp>
        <p:cxnSp>
          <p:nvCxnSpPr>
            <p:cNvPr id="35" name="直接连接符 3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6764492" y="3901545"/>
              <a:ext cx="454924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6764492" y="5031002"/>
              <a:ext cx="454924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1"/>
            <p:cNvSpPr>
              <a:spLocks noChangeAspect="1"/>
            </p:cNvSpPr>
            <p:nvPr/>
          </p:nvSpPr>
          <p:spPr>
            <a:xfrm>
              <a:off x="6097587" y="2976818"/>
              <a:ext cx="360000" cy="360000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7" name="2"/>
            <p:cNvSpPr>
              <a:spLocks noChangeAspect="1"/>
            </p:cNvSpPr>
            <p:nvPr/>
          </p:nvSpPr>
          <p:spPr>
            <a:xfrm>
              <a:off x="6097587" y="4095963"/>
              <a:ext cx="360000" cy="360000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8" name="3"/>
            <p:cNvSpPr>
              <a:spLocks noChangeAspect="1"/>
            </p:cNvSpPr>
            <p:nvPr/>
          </p:nvSpPr>
          <p:spPr>
            <a:xfrm>
              <a:off x="6097587" y="5208041"/>
              <a:ext cx="360000" cy="360000"/>
            </a:xfrm>
            <a:custGeom>
              <a:avLst/>
              <a:gdLst>
                <a:gd name="connsiteX0" fmla="*/ 424729 w 742418"/>
                <a:gd name="connsiteY0" fmla="*/ 206218 h 742418"/>
                <a:gd name="connsiteX1" fmla="*/ 450641 w 742418"/>
                <a:gd name="connsiteY1" fmla="*/ 216951 h 742418"/>
                <a:gd name="connsiteX2" fmla="*/ 574959 w 742418"/>
                <a:gd name="connsiteY2" fmla="*/ 341269 h 742418"/>
                <a:gd name="connsiteX3" fmla="*/ 579768 w 742418"/>
                <a:gd name="connsiteY3" fmla="*/ 347074 h 742418"/>
                <a:gd name="connsiteX4" fmla="*/ 580353 w 742418"/>
                <a:gd name="connsiteY4" fmla="*/ 348130 h 742418"/>
                <a:gd name="connsiteX5" fmla="*/ 582691 w 742418"/>
                <a:gd name="connsiteY5" fmla="*/ 352485 h 742418"/>
                <a:gd name="connsiteX6" fmla="*/ 586400 w 742418"/>
                <a:gd name="connsiteY6" fmla="*/ 371153 h 742418"/>
                <a:gd name="connsiteX7" fmla="*/ 582691 w 742418"/>
                <a:gd name="connsiteY7" fmla="*/ 389821 h 742418"/>
                <a:gd name="connsiteX8" fmla="*/ 581273 w 742418"/>
                <a:gd name="connsiteY8" fmla="*/ 393115 h 742418"/>
                <a:gd name="connsiteX9" fmla="*/ 579386 w 742418"/>
                <a:gd name="connsiteY9" fmla="*/ 395514 h 742418"/>
                <a:gd name="connsiteX10" fmla="*/ 573943 w 742418"/>
                <a:gd name="connsiteY10" fmla="*/ 401149 h 742418"/>
                <a:gd name="connsiteX11" fmla="*/ 449625 w 742418"/>
                <a:gd name="connsiteY11" fmla="*/ 525467 h 742418"/>
                <a:gd name="connsiteX12" fmla="*/ 397801 w 742418"/>
                <a:gd name="connsiteY12" fmla="*/ 525467 h 742418"/>
                <a:gd name="connsiteX13" fmla="*/ 397801 w 742418"/>
                <a:gd name="connsiteY13" fmla="*/ 473643 h 742418"/>
                <a:gd name="connsiteX14" fmla="*/ 462843 w 742418"/>
                <a:gd name="connsiteY14" fmla="*/ 408602 h 742418"/>
                <a:gd name="connsiteX15" fmla="*/ 192664 w 742418"/>
                <a:gd name="connsiteY15" fmla="*/ 408602 h 742418"/>
                <a:gd name="connsiteX16" fmla="*/ 156019 w 742418"/>
                <a:gd name="connsiteY16" fmla="*/ 371957 h 742418"/>
                <a:gd name="connsiteX17" fmla="*/ 192664 w 742418"/>
                <a:gd name="connsiteY17" fmla="*/ 335311 h 742418"/>
                <a:gd name="connsiteX18" fmla="*/ 465353 w 742418"/>
                <a:gd name="connsiteY18" fmla="*/ 335311 h 742418"/>
                <a:gd name="connsiteX19" fmla="*/ 398817 w 742418"/>
                <a:gd name="connsiteY19" fmla="*/ 268775 h 742418"/>
                <a:gd name="connsiteX20" fmla="*/ 398817 w 742418"/>
                <a:gd name="connsiteY20" fmla="*/ 216951 h 742418"/>
                <a:gd name="connsiteX21" fmla="*/ 424729 w 742418"/>
                <a:gd name="connsiteY21" fmla="*/ 206218 h 742418"/>
                <a:gd name="connsiteX22" fmla="*/ 371209 w 742418"/>
                <a:gd name="connsiteY22" fmla="*/ 67983 h 742418"/>
                <a:gd name="connsiteX23" fmla="*/ 67983 w 742418"/>
                <a:gd name="connsiteY23" fmla="*/ 371209 h 742418"/>
                <a:gd name="connsiteX24" fmla="*/ 371209 w 742418"/>
                <a:gd name="connsiteY24" fmla="*/ 674435 h 742418"/>
                <a:gd name="connsiteX25" fmla="*/ 674435 w 742418"/>
                <a:gd name="connsiteY25" fmla="*/ 371209 h 742418"/>
                <a:gd name="connsiteX26" fmla="*/ 371209 w 742418"/>
                <a:gd name="connsiteY26" fmla="*/ 67983 h 742418"/>
                <a:gd name="connsiteX27" fmla="*/ 371209 w 742418"/>
                <a:gd name="connsiteY27" fmla="*/ 0 h 742418"/>
                <a:gd name="connsiteX28" fmla="*/ 742418 w 742418"/>
                <a:gd name="connsiteY28" fmla="*/ 371209 h 742418"/>
                <a:gd name="connsiteX29" fmla="*/ 371209 w 742418"/>
                <a:gd name="connsiteY29" fmla="*/ 742418 h 742418"/>
                <a:gd name="connsiteX30" fmla="*/ 0 w 742418"/>
                <a:gd name="connsiteY30" fmla="*/ 371209 h 742418"/>
                <a:gd name="connsiteX31" fmla="*/ 371209 w 742418"/>
                <a:gd name="connsiteY31" fmla="*/ 0 h 74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2418" h="742418">
                  <a:moveTo>
                    <a:pt x="424729" y="206218"/>
                  </a:moveTo>
                  <a:cubicBezTo>
                    <a:pt x="434107" y="206218"/>
                    <a:pt x="443486" y="209796"/>
                    <a:pt x="450641" y="216951"/>
                  </a:cubicBezTo>
                  <a:lnTo>
                    <a:pt x="574959" y="341269"/>
                  </a:lnTo>
                  <a:cubicBezTo>
                    <a:pt x="576748" y="343058"/>
                    <a:pt x="578358" y="345008"/>
                    <a:pt x="579768" y="347074"/>
                  </a:cubicBezTo>
                  <a:lnTo>
                    <a:pt x="580353" y="348130"/>
                  </a:lnTo>
                  <a:lnTo>
                    <a:pt x="582691" y="352485"/>
                  </a:lnTo>
                  <a:cubicBezTo>
                    <a:pt x="585033" y="357814"/>
                    <a:pt x="586400" y="364238"/>
                    <a:pt x="586400" y="371153"/>
                  </a:cubicBezTo>
                  <a:cubicBezTo>
                    <a:pt x="586400" y="378068"/>
                    <a:pt x="585033" y="384492"/>
                    <a:pt x="582691" y="389821"/>
                  </a:cubicBezTo>
                  <a:lnTo>
                    <a:pt x="581273" y="393115"/>
                  </a:lnTo>
                  <a:lnTo>
                    <a:pt x="579386" y="395514"/>
                  </a:lnTo>
                  <a:cubicBezTo>
                    <a:pt x="577705" y="397433"/>
                    <a:pt x="575732" y="399361"/>
                    <a:pt x="573943" y="401149"/>
                  </a:cubicBezTo>
                  <a:lnTo>
                    <a:pt x="449625" y="525467"/>
                  </a:lnTo>
                  <a:cubicBezTo>
                    <a:pt x="435314" y="539778"/>
                    <a:pt x="412112" y="539778"/>
                    <a:pt x="397801" y="525467"/>
                  </a:cubicBezTo>
                  <a:cubicBezTo>
                    <a:pt x="383490" y="511156"/>
                    <a:pt x="383490" y="487954"/>
                    <a:pt x="397801" y="473643"/>
                  </a:cubicBezTo>
                  <a:lnTo>
                    <a:pt x="462843" y="408602"/>
                  </a:lnTo>
                  <a:lnTo>
                    <a:pt x="192664" y="408602"/>
                  </a:lnTo>
                  <a:cubicBezTo>
                    <a:pt x="172426" y="408602"/>
                    <a:pt x="156019" y="392195"/>
                    <a:pt x="156019" y="371957"/>
                  </a:cubicBezTo>
                  <a:cubicBezTo>
                    <a:pt x="156019" y="351718"/>
                    <a:pt x="172426" y="335311"/>
                    <a:pt x="192664" y="335311"/>
                  </a:cubicBezTo>
                  <a:lnTo>
                    <a:pt x="465353" y="335311"/>
                  </a:lnTo>
                  <a:lnTo>
                    <a:pt x="398817" y="268775"/>
                  </a:lnTo>
                  <a:cubicBezTo>
                    <a:pt x="384506" y="254464"/>
                    <a:pt x="384506" y="231262"/>
                    <a:pt x="398817" y="216951"/>
                  </a:cubicBezTo>
                  <a:cubicBezTo>
                    <a:pt x="405972" y="209796"/>
                    <a:pt x="415351" y="206218"/>
                    <a:pt x="424729" y="206218"/>
                  </a:cubicBezTo>
                  <a:close/>
                  <a:moveTo>
                    <a:pt x="371209" y="67983"/>
                  </a:moveTo>
                  <a:cubicBezTo>
                    <a:pt x="203742" y="67983"/>
                    <a:pt x="67983" y="203742"/>
                    <a:pt x="67983" y="371209"/>
                  </a:cubicBezTo>
                  <a:cubicBezTo>
                    <a:pt x="67983" y="538676"/>
                    <a:pt x="203742" y="674435"/>
                    <a:pt x="371209" y="674435"/>
                  </a:cubicBezTo>
                  <a:cubicBezTo>
                    <a:pt x="538676" y="674435"/>
                    <a:pt x="674435" y="538676"/>
                    <a:pt x="674435" y="371209"/>
                  </a:cubicBezTo>
                  <a:cubicBezTo>
                    <a:pt x="674435" y="203742"/>
                    <a:pt x="538676" y="67983"/>
                    <a:pt x="371209" y="67983"/>
                  </a:cubicBezTo>
                  <a:close/>
                  <a:moveTo>
                    <a:pt x="371209" y="0"/>
                  </a:moveTo>
                  <a:cubicBezTo>
                    <a:pt x="576222" y="0"/>
                    <a:pt x="742418" y="166196"/>
                    <a:pt x="742418" y="371209"/>
                  </a:cubicBezTo>
                  <a:cubicBezTo>
                    <a:pt x="742418" y="576222"/>
                    <a:pt x="576222" y="742418"/>
                    <a:pt x="371209" y="742418"/>
                  </a:cubicBezTo>
                  <a:cubicBezTo>
                    <a:pt x="166196" y="742418"/>
                    <a:pt x="0" y="576222"/>
                    <a:pt x="0" y="371209"/>
                  </a:cubicBezTo>
                  <a:cubicBezTo>
                    <a:pt x="0" y="166196"/>
                    <a:pt x="166196" y="0"/>
                    <a:pt x="3712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846000" y="2323971"/>
            <a:ext cx="4624043" cy="32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441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aphicFrame>
        <p:nvGraphicFramePr>
          <p:cNvPr id="60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329593"/>
              </p:ext>
            </p:extLst>
          </p:nvPr>
        </p:nvGraphicFramePr>
        <p:xfrm>
          <a:off x="622163" y="1872000"/>
          <a:ext cx="10557303" cy="379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38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0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138" name="Group 21"/>
          <p:cNvGrpSpPr/>
          <p:nvPr/>
        </p:nvGrpSpPr>
        <p:grpSpPr>
          <a:xfrm>
            <a:off x="1050584" y="2225157"/>
            <a:ext cx="3048815" cy="1042855"/>
            <a:chOff x="642910" y="1778920"/>
            <a:chExt cx="2286016" cy="781960"/>
          </a:xfrm>
        </p:grpSpPr>
        <p:sp>
          <p:nvSpPr>
            <p:cNvPr id="139" name="Rectangle 88"/>
            <p:cNvSpPr/>
            <p:nvPr/>
          </p:nvSpPr>
          <p:spPr>
            <a:xfrm>
              <a:off x="642910" y="2076244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0" name="Rectangle 89"/>
            <p:cNvSpPr/>
            <p:nvPr/>
          </p:nvSpPr>
          <p:spPr>
            <a:xfrm>
              <a:off x="642910" y="1778920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优势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41" name="Group 22"/>
          <p:cNvGrpSpPr/>
          <p:nvPr/>
        </p:nvGrpSpPr>
        <p:grpSpPr>
          <a:xfrm>
            <a:off x="1050584" y="4139957"/>
            <a:ext cx="3048815" cy="1108242"/>
            <a:chOff x="642910" y="3214692"/>
            <a:chExt cx="2286016" cy="830990"/>
          </a:xfrm>
        </p:grpSpPr>
        <p:sp>
          <p:nvSpPr>
            <p:cNvPr id="142" name="Rectangle 90"/>
            <p:cNvSpPr/>
            <p:nvPr/>
          </p:nvSpPr>
          <p:spPr>
            <a:xfrm>
              <a:off x="642910" y="3561046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3" name="Rectangle 91"/>
            <p:cNvSpPr/>
            <p:nvPr/>
          </p:nvSpPr>
          <p:spPr>
            <a:xfrm>
              <a:off x="642910" y="3214692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机会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44" name="Group 23"/>
          <p:cNvGrpSpPr/>
          <p:nvPr/>
        </p:nvGrpSpPr>
        <p:grpSpPr>
          <a:xfrm>
            <a:off x="8102561" y="4139957"/>
            <a:ext cx="3048816" cy="1108242"/>
            <a:chOff x="6215073" y="3214692"/>
            <a:chExt cx="2286017" cy="830990"/>
          </a:xfrm>
        </p:grpSpPr>
        <p:sp>
          <p:nvSpPr>
            <p:cNvPr id="145" name="Rectangle 92"/>
            <p:cNvSpPr/>
            <p:nvPr/>
          </p:nvSpPr>
          <p:spPr>
            <a:xfrm>
              <a:off x="6215073" y="3561046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6" name="Rectangle 93"/>
            <p:cNvSpPr/>
            <p:nvPr/>
          </p:nvSpPr>
          <p:spPr>
            <a:xfrm>
              <a:off x="6572264" y="3214692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风险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47" name="Group 24"/>
          <p:cNvGrpSpPr/>
          <p:nvPr/>
        </p:nvGrpSpPr>
        <p:grpSpPr>
          <a:xfrm>
            <a:off x="8102561" y="2225158"/>
            <a:ext cx="3048816" cy="1036774"/>
            <a:chOff x="6215073" y="1778920"/>
            <a:chExt cx="2286017" cy="777400"/>
          </a:xfrm>
        </p:grpSpPr>
        <p:sp>
          <p:nvSpPr>
            <p:cNvPr id="148" name="Rectangle 94"/>
            <p:cNvSpPr/>
            <p:nvPr/>
          </p:nvSpPr>
          <p:spPr>
            <a:xfrm>
              <a:off x="6215073" y="2071684"/>
              <a:ext cx="2286016" cy="484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 Light" pitchFamily="34" charset="0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 Light" pitchFamily="34" charset="0"/>
              </a:endParaRPr>
            </a:p>
          </p:txBody>
        </p:sp>
        <p:sp>
          <p:nvSpPr>
            <p:cNvPr id="149" name="Rectangle 95"/>
            <p:cNvSpPr/>
            <p:nvPr/>
          </p:nvSpPr>
          <p:spPr>
            <a:xfrm>
              <a:off x="6572264" y="1778920"/>
              <a:ext cx="1928826" cy="300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itchFamily="34" charset="0"/>
                </a:rPr>
                <a:t>劣势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362840" y="2134394"/>
            <a:ext cx="3469495" cy="3530718"/>
            <a:chOff x="4556365" y="2413425"/>
            <a:chExt cx="3613568" cy="3680249"/>
          </a:xfrm>
        </p:grpSpPr>
        <p:sp>
          <p:nvSpPr>
            <p:cNvPr id="151" name="TextBox 150"/>
            <p:cNvSpPr txBox="1">
              <a:spLocks noChangeAspect="1"/>
            </p:cNvSpPr>
            <p:nvPr/>
          </p:nvSpPr>
          <p:spPr>
            <a:xfrm>
              <a:off x="4556366" y="2413425"/>
              <a:ext cx="1688610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S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TextBox 151"/>
            <p:cNvSpPr txBox="1">
              <a:spLocks noChangeAspect="1"/>
            </p:cNvSpPr>
            <p:nvPr/>
          </p:nvSpPr>
          <p:spPr>
            <a:xfrm>
              <a:off x="6481323" y="2413425"/>
              <a:ext cx="1688610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W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3" name="TextBox 152"/>
            <p:cNvSpPr txBox="1">
              <a:spLocks noChangeAspect="1"/>
            </p:cNvSpPr>
            <p:nvPr/>
          </p:nvSpPr>
          <p:spPr>
            <a:xfrm>
              <a:off x="4556365" y="4405065"/>
              <a:ext cx="1688611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O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4" name="TextBox 153"/>
            <p:cNvSpPr txBox="1">
              <a:spLocks noChangeAspect="1"/>
            </p:cNvSpPr>
            <p:nvPr/>
          </p:nvSpPr>
          <p:spPr>
            <a:xfrm>
              <a:off x="6481322" y="4405065"/>
              <a:ext cx="1688611" cy="1688609"/>
            </a:xfrm>
            <a:prstGeom prst="ellipse">
              <a:avLst/>
            </a:prstGeom>
            <a:solidFill>
              <a:schemeClr val="accent6"/>
            </a:solidFill>
          </p:spPr>
          <p:txBody>
            <a:bodyPr wrap="square" lIns="0" tIns="0" rIns="0" bIns="0" rtlCol="0" anchor="ctr" anchorCtr="1">
              <a:noAutofit/>
            </a:bodyPr>
            <a:lstStyle/>
            <a:p>
              <a:pPr algn="ctr"/>
              <a:r>
                <a:rPr lang="en-US" altLang="zh-CN" sz="6400" dirty="0">
                  <a:solidFill>
                    <a:schemeClr val="bg1"/>
                  </a:solidFill>
                  <a:latin typeface="+mj-ea"/>
                  <a:ea typeface="+mj-ea"/>
                </a:rPr>
                <a:t>T</a:t>
              </a:r>
              <a:endParaRPr lang="zh-CN" altLang="en-US" sz="6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659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21" name="Rectangle 5"/>
          <p:cNvSpPr/>
          <p:nvPr/>
        </p:nvSpPr>
        <p:spPr>
          <a:xfrm>
            <a:off x="382586" y="1642989"/>
            <a:ext cx="4876801" cy="2880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aphicFrame>
        <p:nvGraphicFramePr>
          <p:cNvPr id="122" name="1"/>
          <p:cNvGraphicFramePr/>
          <p:nvPr>
            <p:extLst>
              <p:ext uri="{D42A27DB-BD31-4B8C-83A1-F6EECF244321}">
                <p14:modId xmlns:p14="http://schemas.microsoft.com/office/powerpoint/2010/main" val="2063371253"/>
              </p:ext>
            </p:extLst>
          </p:nvPr>
        </p:nvGraphicFramePr>
        <p:xfrm>
          <a:off x="5792787" y="1565999"/>
          <a:ext cx="5785514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3" name="TextBox 122"/>
          <p:cNvSpPr txBox="1"/>
          <p:nvPr/>
        </p:nvSpPr>
        <p:spPr>
          <a:xfrm>
            <a:off x="1057587" y="5229994"/>
            <a:ext cx="10080000" cy="792000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2550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Graphic spid="122" grpId="0">
        <p:bldAsOne/>
      </p:bldGraphic>
      <p:bldP spid="1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成功项目展示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7" name="矩形 1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2141847" y="2332115"/>
            <a:ext cx="2126940" cy="2195358"/>
            <a:chOff x="495652" y="3505994"/>
            <a:chExt cx="2371710" cy="2448000"/>
          </a:xfrm>
          <a:solidFill>
            <a:schemeClr val="accent6"/>
          </a:solidFill>
        </p:grpSpPr>
        <p:sp>
          <p:nvSpPr>
            <p:cNvPr id="19" name="TextBox 18"/>
            <p:cNvSpPr txBox="1"/>
            <p:nvPr/>
          </p:nvSpPr>
          <p:spPr>
            <a:xfrm>
              <a:off x="495652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03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185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87587" y="1739560"/>
            <a:ext cx="106200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40387" y="2958892"/>
            <a:ext cx="5719194" cy="2821636"/>
            <a:chOff x="5716587" y="2863126"/>
            <a:chExt cx="5719194" cy="2821636"/>
          </a:xfrm>
        </p:grpSpPr>
        <p:sp>
          <p:nvSpPr>
            <p:cNvPr id="22" name="矩形 47"/>
            <p:cNvSpPr>
              <a:spLocks noChangeArrowheads="1"/>
            </p:cNvSpPr>
            <p:nvPr/>
          </p:nvSpPr>
          <p:spPr bwMode="auto">
            <a:xfrm>
              <a:off x="5716587" y="3414783"/>
              <a:ext cx="5719194" cy="54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sym typeface="微软雅黑" pitchFamily="34" charset="-122"/>
              </a:endParaRPr>
            </a:p>
          </p:txBody>
        </p:sp>
        <p:sp>
          <p:nvSpPr>
            <p:cNvPr id="23" name="矩形 3"/>
            <p:cNvSpPr>
              <a:spLocks noChangeArrowheads="1"/>
            </p:cNvSpPr>
            <p:nvPr/>
          </p:nvSpPr>
          <p:spPr bwMode="auto">
            <a:xfrm>
              <a:off x="5733110" y="2863126"/>
              <a:ext cx="850219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algn="just"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Arial" panose="020B0604020202020204" pitchFamily="34" charset="0"/>
                </a:rPr>
                <a:t>小标题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792233" y="3324077"/>
              <a:ext cx="599800" cy="405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407083" y="3324077"/>
              <a:ext cx="1215000" cy="40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8" name="矩形 47"/>
            <p:cNvSpPr>
              <a:spLocks noChangeArrowheads="1"/>
            </p:cNvSpPr>
            <p:nvPr/>
          </p:nvSpPr>
          <p:spPr bwMode="auto">
            <a:xfrm>
              <a:off x="5716587" y="5135387"/>
              <a:ext cx="5719194" cy="54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 algn="just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sym typeface="微软雅黑" pitchFamily="34" charset="-122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sym typeface="微软雅黑" pitchFamily="34" charset="-122"/>
              </a:endParaRPr>
            </a:p>
          </p:txBody>
        </p:sp>
        <p:sp>
          <p:nvSpPr>
            <p:cNvPr id="29" name="矩形 3"/>
            <p:cNvSpPr>
              <a:spLocks noChangeArrowheads="1"/>
            </p:cNvSpPr>
            <p:nvPr/>
          </p:nvSpPr>
          <p:spPr bwMode="auto">
            <a:xfrm>
              <a:off x="5733110" y="4583730"/>
              <a:ext cx="850219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algn="just"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Arial" panose="020B0604020202020204" pitchFamily="34" charset="0"/>
                </a:rPr>
                <a:t>小标题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792233" y="5044681"/>
              <a:ext cx="599800" cy="405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407083" y="5044681"/>
              <a:ext cx="1215000" cy="40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algn="ju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814103" y="3023287"/>
            <a:ext cx="3915332" cy="2977879"/>
          </a:xfrm>
          <a:prstGeom prst="rect">
            <a:avLst/>
          </a:prstGeom>
          <a:blipFill>
            <a:blip r:embed="rId3"/>
            <a:stretch>
              <a:fillRect l="-20000" t="-50000" b="-5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342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313662" y="1981995"/>
            <a:ext cx="9567850" cy="3800817"/>
            <a:chOff x="1313662" y="1981995"/>
            <a:chExt cx="9567850" cy="3800817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63F68727-9DE4-4D96-9821-D2DC49C238F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7734" y="2082403"/>
              <a:ext cx="3199706" cy="3600000"/>
              <a:chOff x="2939800" y="1138775"/>
              <a:chExt cx="3285587" cy="3696144"/>
            </a:xfrm>
            <a:solidFill>
              <a:schemeClr val="accent6"/>
            </a:solidFill>
          </p:grpSpPr>
          <p:sp>
            <p:nvSpPr>
              <p:cNvPr id="80" name="Freeform 5">
                <a:extLst>
                  <a:ext uri="{FF2B5EF4-FFF2-40B4-BE49-F238E27FC236}">
                    <a16:creationId xmlns="" xmlns:a16="http://schemas.microsoft.com/office/drawing/2014/main" id="{E2EB320C-CAB6-4FEB-B953-D9C28C060108}"/>
                  </a:ext>
                </a:extLst>
              </p:cNvPr>
              <p:cNvSpPr/>
              <p:nvPr/>
            </p:nvSpPr>
            <p:spPr bwMode="auto">
              <a:xfrm rot="19846271">
                <a:off x="4785178" y="1138775"/>
                <a:ext cx="898525" cy="1651000"/>
              </a:xfrm>
              <a:custGeom>
                <a:avLst/>
                <a:gdLst>
                  <a:gd name="T0" fmla="*/ 458 w 566"/>
                  <a:gd name="T1" fmla="*/ 264 h 1040"/>
                  <a:gd name="T2" fmla="*/ 206 w 566"/>
                  <a:gd name="T3" fmla="*/ 120 h 1040"/>
                  <a:gd name="T4" fmla="*/ 0 w 566"/>
                  <a:gd name="T5" fmla="*/ 0 h 1040"/>
                  <a:gd name="T6" fmla="*/ 0 w 566"/>
                  <a:gd name="T7" fmla="*/ 0 h 1040"/>
                  <a:gd name="T8" fmla="*/ 10 w 566"/>
                  <a:gd name="T9" fmla="*/ 16 h 1040"/>
                  <a:gd name="T10" fmla="*/ 16 w 566"/>
                  <a:gd name="T11" fmla="*/ 32 h 1040"/>
                  <a:gd name="T12" fmla="*/ 24 w 566"/>
                  <a:gd name="T13" fmla="*/ 52 h 1040"/>
                  <a:gd name="T14" fmla="*/ 30 w 566"/>
                  <a:gd name="T15" fmla="*/ 74 h 1040"/>
                  <a:gd name="T16" fmla="*/ 36 w 566"/>
                  <a:gd name="T17" fmla="*/ 98 h 1040"/>
                  <a:gd name="T18" fmla="*/ 40 w 566"/>
                  <a:gd name="T19" fmla="*/ 124 h 1040"/>
                  <a:gd name="T20" fmla="*/ 42 w 566"/>
                  <a:gd name="T21" fmla="*/ 154 h 1040"/>
                  <a:gd name="T22" fmla="*/ 42 w 566"/>
                  <a:gd name="T23" fmla="*/ 186 h 1040"/>
                  <a:gd name="T24" fmla="*/ 42 w 566"/>
                  <a:gd name="T25" fmla="*/ 186 h 1040"/>
                  <a:gd name="T26" fmla="*/ 42 w 566"/>
                  <a:gd name="T27" fmla="*/ 214 h 1040"/>
                  <a:gd name="T28" fmla="*/ 42 w 566"/>
                  <a:gd name="T29" fmla="*/ 214 h 1040"/>
                  <a:gd name="T30" fmla="*/ 42 w 566"/>
                  <a:gd name="T31" fmla="*/ 626 h 1040"/>
                  <a:gd name="T32" fmla="*/ 42 w 566"/>
                  <a:gd name="T33" fmla="*/ 626 h 1040"/>
                  <a:gd name="T34" fmla="*/ 42 w 566"/>
                  <a:gd name="T35" fmla="*/ 1040 h 1040"/>
                  <a:gd name="T36" fmla="*/ 42 w 566"/>
                  <a:gd name="T37" fmla="*/ 1040 h 1040"/>
                  <a:gd name="T38" fmla="*/ 404 w 566"/>
                  <a:gd name="T39" fmla="*/ 832 h 1040"/>
                  <a:gd name="T40" fmla="*/ 404 w 566"/>
                  <a:gd name="T41" fmla="*/ 832 h 1040"/>
                  <a:gd name="T42" fmla="*/ 424 w 566"/>
                  <a:gd name="T43" fmla="*/ 820 h 1040"/>
                  <a:gd name="T44" fmla="*/ 424 w 566"/>
                  <a:gd name="T45" fmla="*/ 820 h 1040"/>
                  <a:gd name="T46" fmla="*/ 452 w 566"/>
                  <a:gd name="T47" fmla="*/ 802 h 1040"/>
                  <a:gd name="T48" fmla="*/ 478 w 566"/>
                  <a:gd name="T49" fmla="*/ 786 h 1040"/>
                  <a:gd name="T50" fmla="*/ 498 w 566"/>
                  <a:gd name="T51" fmla="*/ 768 h 1040"/>
                  <a:gd name="T52" fmla="*/ 518 w 566"/>
                  <a:gd name="T53" fmla="*/ 752 h 1040"/>
                  <a:gd name="T54" fmla="*/ 532 w 566"/>
                  <a:gd name="T55" fmla="*/ 734 h 1040"/>
                  <a:gd name="T56" fmla="*/ 546 w 566"/>
                  <a:gd name="T57" fmla="*/ 718 h 1040"/>
                  <a:gd name="T58" fmla="*/ 558 w 566"/>
                  <a:gd name="T59" fmla="*/ 702 h 1040"/>
                  <a:gd name="T60" fmla="*/ 566 w 566"/>
                  <a:gd name="T61" fmla="*/ 688 h 1040"/>
                  <a:gd name="T62" fmla="*/ 566 w 566"/>
                  <a:gd name="T63" fmla="*/ 450 h 1040"/>
                  <a:gd name="T64" fmla="*/ 566 w 566"/>
                  <a:gd name="T65" fmla="*/ 450 h 1040"/>
                  <a:gd name="T66" fmla="*/ 564 w 566"/>
                  <a:gd name="T67" fmla="*/ 422 h 1040"/>
                  <a:gd name="T68" fmla="*/ 558 w 566"/>
                  <a:gd name="T69" fmla="*/ 394 h 1040"/>
                  <a:gd name="T70" fmla="*/ 550 w 566"/>
                  <a:gd name="T71" fmla="*/ 368 h 1040"/>
                  <a:gd name="T72" fmla="*/ 538 w 566"/>
                  <a:gd name="T73" fmla="*/ 344 h 1040"/>
                  <a:gd name="T74" fmla="*/ 522 w 566"/>
                  <a:gd name="T75" fmla="*/ 320 h 1040"/>
                  <a:gd name="T76" fmla="*/ 504 w 566"/>
                  <a:gd name="T77" fmla="*/ 300 h 1040"/>
                  <a:gd name="T78" fmla="*/ 482 w 566"/>
                  <a:gd name="T79" fmla="*/ 280 h 1040"/>
                  <a:gd name="T80" fmla="*/ 458 w 566"/>
                  <a:gd name="T81" fmla="*/ 264 h 1040"/>
                  <a:gd name="T82" fmla="*/ 458 w 566"/>
                  <a:gd name="T83" fmla="*/ 264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6" h="1040">
                    <a:moveTo>
                      <a:pt x="458" y="264"/>
                    </a:moveTo>
                    <a:lnTo>
                      <a:pt x="206" y="12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16"/>
                    </a:lnTo>
                    <a:lnTo>
                      <a:pt x="16" y="32"/>
                    </a:lnTo>
                    <a:lnTo>
                      <a:pt x="24" y="52"/>
                    </a:lnTo>
                    <a:lnTo>
                      <a:pt x="30" y="74"/>
                    </a:lnTo>
                    <a:lnTo>
                      <a:pt x="36" y="98"/>
                    </a:lnTo>
                    <a:lnTo>
                      <a:pt x="40" y="124"/>
                    </a:lnTo>
                    <a:lnTo>
                      <a:pt x="42" y="154"/>
                    </a:lnTo>
                    <a:lnTo>
                      <a:pt x="42" y="186"/>
                    </a:lnTo>
                    <a:lnTo>
                      <a:pt x="42" y="186"/>
                    </a:lnTo>
                    <a:lnTo>
                      <a:pt x="42" y="214"/>
                    </a:lnTo>
                    <a:lnTo>
                      <a:pt x="42" y="214"/>
                    </a:lnTo>
                    <a:lnTo>
                      <a:pt x="42" y="626"/>
                    </a:lnTo>
                    <a:lnTo>
                      <a:pt x="42" y="626"/>
                    </a:lnTo>
                    <a:lnTo>
                      <a:pt x="42" y="1040"/>
                    </a:lnTo>
                    <a:lnTo>
                      <a:pt x="42" y="1040"/>
                    </a:lnTo>
                    <a:lnTo>
                      <a:pt x="404" y="832"/>
                    </a:lnTo>
                    <a:lnTo>
                      <a:pt x="404" y="832"/>
                    </a:lnTo>
                    <a:lnTo>
                      <a:pt x="424" y="820"/>
                    </a:lnTo>
                    <a:lnTo>
                      <a:pt x="424" y="820"/>
                    </a:lnTo>
                    <a:lnTo>
                      <a:pt x="452" y="802"/>
                    </a:lnTo>
                    <a:lnTo>
                      <a:pt x="478" y="786"/>
                    </a:lnTo>
                    <a:lnTo>
                      <a:pt x="498" y="768"/>
                    </a:lnTo>
                    <a:lnTo>
                      <a:pt x="518" y="752"/>
                    </a:lnTo>
                    <a:lnTo>
                      <a:pt x="532" y="734"/>
                    </a:lnTo>
                    <a:lnTo>
                      <a:pt x="546" y="718"/>
                    </a:lnTo>
                    <a:lnTo>
                      <a:pt x="558" y="702"/>
                    </a:lnTo>
                    <a:lnTo>
                      <a:pt x="566" y="688"/>
                    </a:lnTo>
                    <a:lnTo>
                      <a:pt x="566" y="450"/>
                    </a:lnTo>
                    <a:lnTo>
                      <a:pt x="566" y="450"/>
                    </a:lnTo>
                    <a:lnTo>
                      <a:pt x="564" y="422"/>
                    </a:lnTo>
                    <a:lnTo>
                      <a:pt x="558" y="394"/>
                    </a:lnTo>
                    <a:lnTo>
                      <a:pt x="550" y="368"/>
                    </a:lnTo>
                    <a:lnTo>
                      <a:pt x="538" y="344"/>
                    </a:lnTo>
                    <a:lnTo>
                      <a:pt x="522" y="320"/>
                    </a:lnTo>
                    <a:lnTo>
                      <a:pt x="504" y="300"/>
                    </a:lnTo>
                    <a:lnTo>
                      <a:pt x="482" y="280"/>
                    </a:lnTo>
                    <a:lnTo>
                      <a:pt x="458" y="264"/>
                    </a:lnTo>
                    <a:lnTo>
                      <a:pt x="458" y="264"/>
                    </a:lnTo>
                    <a:close/>
                  </a:path>
                </a:pathLst>
              </a:custGeom>
              <a:solidFill>
                <a:schemeClr val="accent6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1" name="Freeform 6">
                <a:extLst>
                  <a:ext uri="{FF2B5EF4-FFF2-40B4-BE49-F238E27FC236}">
                    <a16:creationId xmlns="" xmlns:a16="http://schemas.microsoft.com/office/drawing/2014/main" id="{A34001B7-6B99-4F22-BA18-D2DC921E9E82}"/>
                  </a:ext>
                </a:extLst>
              </p:cNvPr>
              <p:cNvSpPr/>
              <p:nvPr/>
            </p:nvSpPr>
            <p:spPr bwMode="auto">
              <a:xfrm rot="19846271">
                <a:off x="4510544" y="3218059"/>
                <a:ext cx="1476375" cy="1231900"/>
              </a:xfrm>
              <a:custGeom>
                <a:avLst/>
                <a:gdLst>
                  <a:gd name="T0" fmla="*/ 744 w 930"/>
                  <a:gd name="T1" fmla="*/ 426 h 776"/>
                  <a:gd name="T2" fmla="*/ 744 w 930"/>
                  <a:gd name="T3" fmla="*/ 426 h 776"/>
                  <a:gd name="T4" fmla="*/ 716 w 930"/>
                  <a:gd name="T5" fmla="*/ 410 h 776"/>
                  <a:gd name="T6" fmla="*/ 716 w 930"/>
                  <a:gd name="T7" fmla="*/ 410 h 776"/>
                  <a:gd name="T8" fmla="*/ 360 w 930"/>
                  <a:gd name="T9" fmla="*/ 206 h 776"/>
                  <a:gd name="T10" fmla="*/ 360 w 930"/>
                  <a:gd name="T11" fmla="*/ 206 h 776"/>
                  <a:gd name="T12" fmla="*/ 0 w 930"/>
                  <a:gd name="T13" fmla="*/ 0 h 776"/>
                  <a:gd name="T14" fmla="*/ 0 w 930"/>
                  <a:gd name="T15" fmla="*/ 0 h 776"/>
                  <a:gd name="T16" fmla="*/ 0 w 930"/>
                  <a:gd name="T17" fmla="*/ 412 h 776"/>
                  <a:gd name="T18" fmla="*/ 0 w 930"/>
                  <a:gd name="T19" fmla="*/ 412 h 776"/>
                  <a:gd name="T20" fmla="*/ 0 w 930"/>
                  <a:gd name="T21" fmla="*/ 442 h 776"/>
                  <a:gd name="T22" fmla="*/ 0 w 930"/>
                  <a:gd name="T23" fmla="*/ 442 h 776"/>
                  <a:gd name="T24" fmla="*/ 2 w 930"/>
                  <a:gd name="T25" fmla="*/ 472 h 776"/>
                  <a:gd name="T26" fmla="*/ 4 w 930"/>
                  <a:gd name="T27" fmla="*/ 502 h 776"/>
                  <a:gd name="T28" fmla="*/ 8 w 930"/>
                  <a:gd name="T29" fmla="*/ 528 h 776"/>
                  <a:gd name="T30" fmla="*/ 14 w 930"/>
                  <a:gd name="T31" fmla="*/ 552 h 776"/>
                  <a:gd name="T32" fmla="*/ 20 w 930"/>
                  <a:gd name="T33" fmla="*/ 574 h 776"/>
                  <a:gd name="T34" fmla="*/ 26 w 930"/>
                  <a:gd name="T35" fmla="*/ 594 h 776"/>
                  <a:gd name="T36" fmla="*/ 34 w 930"/>
                  <a:gd name="T37" fmla="*/ 610 h 776"/>
                  <a:gd name="T38" fmla="*/ 42 w 930"/>
                  <a:gd name="T39" fmla="*/ 626 h 776"/>
                  <a:gd name="T40" fmla="*/ 254 w 930"/>
                  <a:gd name="T41" fmla="*/ 748 h 776"/>
                  <a:gd name="T42" fmla="*/ 254 w 930"/>
                  <a:gd name="T43" fmla="*/ 748 h 776"/>
                  <a:gd name="T44" fmla="*/ 280 w 930"/>
                  <a:gd name="T45" fmla="*/ 760 h 776"/>
                  <a:gd name="T46" fmla="*/ 306 w 930"/>
                  <a:gd name="T47" fmla="*/ 770 h 776"/>
                  <a:gd name="T48" fmla="*/ 332 w 930"/>
                  <a:gd name="T49" fmla="*/ 774 h 776"/>
                  <a:gd name="T50" fmla="*/ 360 w 930"/>
                  <a:gd name="T51" fmla="*/ 776 h 776"/>
                  <a:gd name="T52" fmla="*/ 388 w 930"/>
                  <a:gd name="T53" fmla="*/ 774 h 776"/>
                  <a:gd name="T54" fmla="*/ 416 w 930"/>
                  <a:gd name="T55" fmla="*/ 770 h 776"/>
                  <a:gd name="T56" fmla="*/ 442 w 930"/>
                  <a:gd name="T57" fmla="*/ 760 h 776"/>
                  <a:gd name="T58" fmla="*/ 468 w 930"/>
                  <a:gd name="T59" fmla="*/ 748 h 776"/>
                  <a:gd name="T60" fmla="*/ 716 w 930"/>
                  <a:gd name="T61" fmla="*/ 604 h 776"/>
                  <a:gd name="T62" fmla="*/ 930 w 930"/>
                  <a:gd name="T63" fmla="*/ 480 h 776"/>
                  <a:gd name="T64" fmla="*/ 930 w 930"/>
                  <a:gd name="T65" fmla="*/ 480 h 776"/>
                  <a:gd name="T66" fmla="*/ 914 w 930"/>
                  <a:gd name="T67" fmla="*/ 480 h 776"/>
                  <a:gd name="T68" fmla="*/ 894 w 930"/>
                  <a:gd name="T69" fmla="*/ 480 h 776"/>
                  <a:gd name="T70" fmla="*/ 872 w 930"/>
                  <a:gd name="T71" fmla="*/ 476 h 776"/>
                  <a:gd name="T72" fmla="*/ 850 w 930"/>
                  <a:gd name="T73" fmla="*/ 472 h 776"/>
                  <a:gd name="T74" fmla="*/ 826 w 930"/>
                  <a:gd name="T75" fmla="*/ 464 h 776"/>
                  <a:gd name="T76" fmla="*/ 800 w 930"/>
                  <a:gd name="T77" fmla="*/ 454 h 776"/>
                  <a:gd name="T78" fmla="*/ 772 w 930"/>
                  <a:gd name="T79" fmla="*/ 442 h 776"/>
                  <a:gd name="T80" fmla="*/ 744 w 930"/>
                  <a:gd name="T81" fmla="*/ 426 h 776"/>
                  <a:gd name="T82" fmla="*/ 744 w 930"/>
                  <a:gd name="T83" fmla="*/ 42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30" h="776">
                    <a:moveTo>
                      <a:pt x="744" y="426"/>
                    </a:moveTo>
                    <a:lnTo>
                      <a:pt x="744" y="426"/>
                    </a:lnTo>
                    <a:lnTo>
                      <a:pt x="716" y="410"/>
                    </a:lnTo>
                    <a:lnTo>
                      <a:pt x="716" y="410"/>
                    </a:lnTo>
                    <a:lnTo>
                      <a:pt x="360" y="206"/>
                    </a:lnTo>
                    <a:lnTo>
                      <a:pt x="360" y="20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12"/>
                    </a:lnTo>
                    <a:lnTo>
                      <a:pt x="0" y="412"/>
                    </a:lnTo>
                    <a:lnTo>
                      <a:pt x="0" y="442"/>
                    </a:lnTo>
                    <a:lnTo>
                      <a:pt x="0" y="442"/>
                    </a:lnTo>
                    <a:lnTo>
                      <a:pt x="2" y="472"/>
                    </a:lnTo>
                    <a:lnTo>
                      <a:pt x="4" y="502"/>
                    </a:lnTo>
                    <a:lnTo>
                      <a:pt x="8" y="528"/>
                    </a:lnTo>
                    <a:lnTo>
                      <a:pt x="14" y="552"/>
                    </a:lnTo>
                    <a:lnTo>
                      <a:pt x="20" y="574"/>
                    </a:lnTo>
                    <a:lnTo>
                      <a:pt x="26" y="594"/>
                    </a:lnTo>
                    <a:lnTo>
                      <a:pt x="34" y="610"/>
                    </a:lnTo>
                    <a:lnTo>
                      <a:pt x="42" y="626"/>
                    </a:lnTo>
                    <a:lnTo>
                      <a:pt x="254" y="748"/>
                    </a:lnTo>
                    <a:lnTo>
                      <a:pt x="254" y="748"/>
                    </a:lnTo>
                    <a:lnTo>
                      <a:pt x="280" y="760"/>
                    </a:lnTo>
                    <a:lnTo>
                      <a:pt x="306" y="770"/>
                    </a:lnTo>
                    <a:lnTo>
                      <a:pt x="332" y="774"/>
                    </a:lnTo>
                    <a:lnTo>
                      <a:pt x="360" y="776"/>
                    </a:lnTo>
                    <a:lnTo>
                      <a:pt x="388" y="774"/>
                    </a:lnTo>
                    <a:lnTo>
                      <a:pt x="416" y="770"/>
                    </a:lnTo>
                    <a:lnTo>
                      <a:pt x="442" y="760"/>
                    </a:lnTo>
                    <a:lnTo>
                      <a:pt x="468" y="748"/>
                    </a:lnTo>
                    <a:lnTo>
                      <a:pt x="716" y="604"/>
                    </a:lnTo>
                    <a:lnTo>
                      <a:pt x="930" y="480"/>
                    </a:lnTo>
                    <a:lnTo>
                      <a:pt x="930" y="480"/>
                    </a:lnTo>
                    <a:lnTo>
                      <a:pt x="914" y="480"/>
                    </a:lnTo>
                    <a:lnTo>
                      <a:pt x="894" y="480"/>
                    </a:lnTo>
                    <a:lnTo>
                      <a:pt x="872" y="476"/>
                    </a:lnTo>
                    <a:lnTo>
                      <a:pt x="850" y="472"/>
                    </a:lnTo>
                    <a:lnTo>
                      <a:pt x="826" y="464"/>
                    </a:lnTo>
                    <a:lnTo>
                      <a:pt x="800" y="454"/>
                    </a:lnTo>
                    <a:lnTo>
                      <a:pt x="772" y="442"/>
                    </a:lnTo>
                    <a:lnTo>
                      <a:pt x="744" y="426"/>
                    </a:lnTo>
                    <a:lnTo>
                      <a:pt x="744" y="426"/>
                    </a:lnTo>
                    <a:close/>
                  </a:path>
                </a:pathLst>
              </a:custGeom>
              <a:solidFill>
                <a:schemeClr val="accent6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2" name="Freeform 7">
                <a:extLst>
                  <a:ext uri="{FF2B5EF4-FFF2-40B4-BE49-F238E27FC236}">
                    <a16:creationId xmlns="" xmlns:a16="http://schemas.microsoft.com/office/drawing/2014/main" id="{450E7114-EF03-41A3-9CF2-4AEBF3E98FD5}"/>
                  </a:ext>
                </a:extLst>
              </p:cNvPr>
              <p:cNvSpPr/>
              <p:nvPr/>
            </p:nvSpPr>
            <p:spPr bwMode="auto">
              <a:xfrm rot="19846271">
                <a:off x="4828387" y="2336949"/>
                <a:ext cx="1397000" cy="1320800"/>
              </a:xfrm>
              <a:custGeom>
                <a:avLst/>
                <a:gdLst>
                  <a:gd name="T0" fmla="*/ 738 w 880"/>
                  <a:gd name="T1" fmla="*/ 132 h 832"/>
                  <a:gd name="T2" fmla="*/ 738 w 880"/>
                  <a:gd name="T3" fmla="*/ 132 h 832"/>
                  <a:gd name="T4" fmla="*/ 718 w 880"/>
                  <a:gd name="T5" fmla="*/ 144 h 832"/>
                  <a:gd name="T6" fmla="*/ 718 w 880"/>
                  <a:gd name="T7" fmla="*/ 144 h 832"/>
                  <a:gd name="T8" fmla="*/ 356 w 880"/>
                  <a:gd name="T9" fmla="*/ 352 h 832"/>
                  <a:gd name="T10" fmla="*/ 356 w 880"/>
                  <a:gd name="T11" fmla="*/ 352 h 832"/>
                  <a:gd name="T12" fmla="*/ 0 w 880"/>
                  <a:gd name="T13" fmla="*/ 558 h 832"/>
                  <a:gd name="T14" fmla="*/ 0 w 880"/>
                  <a:gd name="T15" fmla="*/ 558 h 832"/>
                  <a:gd name="T16" fmla="*/ 356 w 880"/>
                  <a:gd name="T17" fmla="*/ 762 h 832"/>
                  <a:gd name="T18" fmla="*/ 356 w 880"/>
                  <a:gd name="T19" fmla="*/ 762 h 832"/>
                  <a:gd name="T20" fmla="*/ 384 w 880"/>
                  <a:gd name="T21" fmla="*/ 778 h 832"/>
                  <a:gd name="T22" fmla="*/ 384 w 880"/>
                  <a:gd name="T23" fmla="*/ 778 h 832"/>
                  <a:gd name="T24" fmla="*/ 412 w 880"/>
                  <a:gd name="T25" fmla="*/ 794 h 832"/>
                  <a:gd name="T26" fmla="*/ 440 w 880"/>
                  <a:gd name="T27" fmla="*/ 806 h 832"/>
                  <a:gd name="T28" fmla="*/ 466 w 880"/>
                  <a:gd name="T29" fmla="*/ 816 h 832"/>
                  <a:gd name="T30" fmla="*/ 490 w 880"/>
                  <a:gd name="T31" fmla="*/ 824 h 832"/>
                  <a:gd name="T32" fmla="*/ 512 w 880"/>
                  <a:gd name="T33" fmla="*/ 828 h 832"/>
                  <a:gd name="T34" fmla="*/ 534 w 880"/>
                  <a:gd name="T35" fmla="*/ 832 h 832"/>
                  <a:gd name="T36" fmla="*/ 554 w 880"/>
                  <a:gd name="T37" fmla="*/ 832 h 832"/>
                  <a:gd name="T38" fmla="*/ 570 w 880"/>
                  <a:gd name="T39" fmla="*/ 832 h 832"/>
                  <a:gd name="T40" fmla="*/ 772 w 880"/>
                  <a:gd name="T41" fmla="*/ 716 h 832"/>
                  <a:gd name="T42" fmla="*/ 772 w 880"/>
                  <a:gd name="T43" fmla="*/ 716 h 832"/>
                  <a:gd name="T44" fmla="*/ 796 w 880"/>
                  <a:gd name="T45" fmla="*/ 700 h 832"/>
                  <a:gd name="T46" fmla="*/ 818 w 880"/>
                  <a:gd name="T47" fmla="*/ 682 h 832"/>
                  <a:gd name="T48" fmla="*/ 836 w 880"/>
                  <a:gd name="T49" fmla="*/ 660 h 832"/>
                  <a:gd name="T50" fmla="*/ 852 w 880"/>
                  <a:gd name="T51" fmla="*/ 638 h 832"/>
                  <a:gd name="T52" fmla="*/ 864 w 880"/>
                  <a:gd name="T53" fmla="*/ 612 h 832"/>
                  <a:gd name="T54" fmla="*/ 872 w 880"/>
                  <a:gd name="T55" fmla="*/ 586 h 832"/>
                  <a:gd name="T56" fmla="*/ 878 w 880"/>
                  <a:gd name="T57" fmla="*/ 558 h 832"/>
                  <a:gd name="T58" fmla="*/ 880 w 880"/>
                  <a:gd name="T59" fmla="*/ 530 h 832"/>
                  <a:gd name="T60" fmla="*/ 880 w 880"/>
                  <a:gd name="T61" fmla="*/ 236 h 832"/>
                  <a:gd name="T62" fmla="*/ 880 w 880"/>
                  <a:gd name="T63" fmla="*/ 0 h 832"/>
                  <a:gd name="T64" fmla="*/ 880 w 880"/>
                  <a:gd name="T65" fmla="*/ 0 h 832"/>
                  <a:gd name="T66" fmla="*/ 872 w 880"/>
                  <a:gd name="T67" fmla="*/ 14 h 832"/>
                  <a:gd name="T68" fmla="*/ 860 w 880"/>
                  <a:gd name="T69" fmla="*/ 30 h 832"/>
                  <a:gd name="T70" fmla="*/ 846 w 880"/>
                  <a:gd name="T71" fmla="*/ 46 h 832"/>
                  <a:gd name="T72" fmla="*/ 832 w 880"/>
                  <a:gd name="T73" fmla="*/ 64 h 832"/>
                  <a:gd name="T74" fmla="*/ 812 w 880"/>
                  <a:gd name="T75" fmla="*/ 80 h 832"/>
                  <a:gd name="T76" fmla="*/ 792 w 880"/>
                  <a:gd name="T77" fmla="*/ 98 h 832"/>
                  <a:gd name="T78" fmla="*/ 766 w 880"/>
                  <a:gd name="T79" fmla="*/ 114 h 832"/>
                  <a:gd name="T80" fmla="*/ 738 w 880"/>
                  <a:gd name="T81" fmla="*/ 132 h 832"/>
                  <a:gd name="T82" fmla="*/ 738 w 880"/>
                  <a:gd name="T83" fmla="*/ 132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80" h="832">
                    <a:moveTo>
                      <a:pt x="738" y="132"/>
                    </a:moveTo>
                    <a:lnTo>
                      <a:pt x="738" y="132"/>
                    </a:lnTo>
                    <a:lnTo>
                      <a:pt x="718" y="144"/>
                    </a:lnTo>
                    <a:lnTo>
                      <a:pt x="718" y="144"/>
                    </a:lnTo>
                    <a:lnTo>
                      <a:pt x="356" y="352"/>
                    </a:lnTo>
                    <a:lnTo>
                      <a:pt x="356" y="352"/>
                    </a:lnTo>
                    <a:lnTo>
                      <a:pt x="0" y="558"/>
                    </a:lnTo>
                    <a:lnTo>
                      <a:pt x="0" y="558"/>
                    </a:lnTo>
                    <a:lnTo>
                      <a:pt x="356" y="762"/>
                    </a:lnTo>
                    <a:lnTo>
                      <a:pt x="356" y="762"/>
                    </a:lnTo>
                    <a:lnTo>
                      <a:pt x="384" y="778"/>
                    </a:lnTo>
                    <a:lnTo>
                      <a:pt x="384" y="778"/>
                    </a:lnTo>
                    <a:lnTo>
                      <a:pt x="412" y="794"/>
                    </a:lnTo>
                    <a:lnTo>
                      <a:pt x="440" y="806"/>
                    </a:lnTo>
                    <a:lnTo>
                      <a:pt x="466" y="816"/>
                    </a:lnTo>
                    <a:lnTo>
                      <a:pt x="490" y="824"/>
                    </a:lnTo>
                    <a:lnTo>
                      <a:pt x="512" y="828"/>
                    </a:lnTo>
                    <a:lnTo>
                      <a:pt x="534" y="832"/>
                    </a:lnTo>
                    <a:lnTo>
                      <a:pt x="554" y="832"/>
                    </a:lnTo>
                    <a:lnTo>
                      <a:pt x="570" y="832"/>
                    </a:lnTo>
                    <a:lnTo>
                      <a:pt x="772" y="716"/>
                    </a:lnTo>
                    <a:lnTo>
                      <a:pt x="772" y="716"/>
                    </a:lnTo>
                    <a:lnTo>
                      <a:pt x="796" y="700"/>
                    </a:lnTo>
                    <a:lnTo>
                      <a:pt x="818" y="682"/>
                    </a:lnTo>
                    <a:lnTo>
                      <a:pt x="836" y="660"/>
                    </a:lnTo>
                    <a:lnTo>
                      <a:pt x="852" y="638"/>
                    </a:lnTo>
                    <a:lnTo>
                      <a:pt x="864" y="612"/>
                    </a:lnTo>
                    <a:lnTo>
                      <a:pt x="872" y="586"/>
                    </a:lnTo>
                    <a:lnTo>
                      <a:pt x="878" y="558"/>
                    </a:lnTo>
                    <a:lnTo>
                      <a:pt x="880" y="530"/>
                    </a:lnTo>
                    <a:lnTo>
                      <a:pt x="880" y="236"/>
                    </a:lnTo>
                    <a:lnTo>
                      <a:pt x="880" y="0"/>
                    </a:lnTo>
                    <a:lnTo>
                      <a:pt x="880" y="0"/>
                    </a:lnTo>
                    <a:lnTo>
                      <a:pt x="872" y="14"/>
                    </a:lnTo>
                    <a:lnTo>
                      <a:pt x="860" y="30"/>
                    </a:lnTo>
                    <a:lnTo>
                      <a:pt x="846" y="46"/>
                    </a:lnTo>
                    <a:lnTo>
                      <a:pt x="832" y="64"/>
                    </a:lnTo>
                    <a:lnTo>
                      <a:pt x="812" y="80"/>
                    </a:lnTo>
                    <a:lnTo>
                      <a:pt x="792" y="98"/>
                    </a:lnTo>
                    <a:lnTo>
                      <a:pt x="766" y="114"/>
                    </a:lnTo>
                    <a:lnTo>
                      <a:pt x="738" y="132"/>
                    </a:lnTo>
                    <a:lnTo>
                      <a:pt x="738" y="132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3" name="Freeform 8">
                <a:extLst>
                  <a:ext uri="{FF2B5EF4-FFF2-40B4-BE49-F238E27FC236}">
                    <a16:creationId xmlns="" xmlns:a16="http://schemas.microsoft.com/office/drawing/2014/main" id="{2F26C0E1-210C-4AB1-99EA-BED6C5EFE637}"/>
                  </a:ext>
                </a:extLst>
              </p:cNvPr>
              <p:cNvSpPr/>
              <p:nvPr/>
            </p:nvSpPr>
            <p:spPr bwMode="auto">
              <a:xfrm rot="19846271">
                <a:off x="2939800" y="2306910"/>
                <a:ext cx="1390650" cy="1311275"/>
              </a:xfrm>
              <a:custGeom>
                <a:avLst/>
                <a:gdLst>
                  <a:gd name="T0" fmla="*/ 518 w 876"/>
                  <a:gd name="T1" fmla="*/ 70 h 826"/>
                  <a:gd name="T2" fmla="*/ 518 w 876"/>
                  <a:gd name="T3" fmla="*/ 70 h 826"/>
                  <a:gd name="T4" fmla="*/ 492 w 876"/>
                  <a:gd name="T5" fmla="*/ 54 h 826"/>
                  <a:gd name="T6" fmla="*/ 492 w 876"/>
                  <a:gd name="T7" fmla="*/ 54 h 826"/>
                  <a:gd name="T8" fmla="*/ 464 w 876"/>
                  <a:gd name="T9" fmla="*/ 40 h 826"/>
                  <a:gd name="T10" fmla="*/ 438 w 876"/>
                  <a:gd name="T11" fmla="*/ 28 h 826"/>
                  <a:gd name="T12" fmla="*/ 414 w 876"/>
                  <a:gd name="T13" fmla="*/ 18 h 826"/>
                  <a:gd name="T14" fmla="*/ 392 w 876"/>
                  <a:gd name="T15" fmla="*/ 10 h 826"/>
                  <a:gd name="T16" fmla="*/ 370 w 876"/>
                  <a:gd name="T17" fmla="*/ 6 h 826"/>
                  <a:gd name="T18" fmla="*/ 350 w 876"/>
                  <a:gd name="T19" fmla="*/ 2 h 826"/>
                  <a:gd name="T20" fmla="*/ 330 w 876"/>
                  <a:gd name="T21" fmla="*/ 0 h 826"/>
                  <a:gd name="T22" fmla="*/ 314 w 876"/>
                  <a:gd name="T23" fmla="*/ 0 h 826"/>
                  <a:gd name="T24" fmla="*/ 106 w 876"/>
                  <a:gd name="T25" fmla="*/ 118 h 826"/>
                  <a:gd name="T26" fmla="*/ 106 w 876"/>
                  <a:gd name="T27" fmla="*/ 118 h 826"/>
                  <a:gd name="T28" fmla="*/ 82 w 876"/>
                  <a:gd name="T29" fmla="*/ 134 h 826"/>
                  <a:gd name="T30" fmla="*/ 62 w 876"/>
                  <a:gd name="T31" fmla="*/ 154 h 826"/>
                  <a:gd name="T32" fmla="*/ 44 w 876"/>
                  <a:gd name="T33" fmla="*/ 174 h 826"/>
                  <a:gd name="T34" fmla="*/ 28 w 876"/>
                  <a:gd name="T35" fmla="*/ 198 h 826"/>
                  <a:gd name="T36" fmla="*/ 16 w 876"/>
                  <a:gd name="T37" fmla="*/ 222 h 826"/>
                  <a:gd name="T38" fmla="*/ 6 w 876"/>
                  <a:gd name="T39" fmla="*/ 248 h 826"/>
                  <a:gd name="T40" fmla="*/ 2 w 876"/>
                  <a:gd name="T41" fmla="*/ 276 h 826"/>
                  <a:gd name="T42" fmla="*/ 0 w 876"/>
                  <a:gd name="T43" fmla="*/ 304 h 826"/>
                  <a:gd name="T44" fmla="*/ 0 w 876"/>
                  <a:gd name="T45" fmla="*/ 598 h 826"/>
                  <a:gd name="T46" fmla="*/ 0 w 876"/>
                  <a:gd name="T47" fmla="*/ 826 h 826"/>
                  <a:gd name="T48" fmla="*/ 0 w 876"/>
                  <a:gd name="T49" fmla="*/ 826 h 826"/>
                  <a:gd name="T50" fmla="*/ 8 w 876"/>
                  <a:gd name="T51" fmla="*/ 810 h 826"/>
                  <a:gd name="T52" fmla="*/ 20 w 876"/>
                  <a:gd name="T53" fmla="*/ 796 h 826"/>
                  <a:gd name="T54" fmla="*/ 32 w 876"/>
                  <a:gd name="T55" fmla="*/ 780 h 826"/>
                  <a:gd name="T56" fmla="*/ 48 w 876"/>
                  <a:gd name="T57" fmla="*/ 764 h 826"/>
                  <a:gd name="T58" fmla="*/ 66 w 876"/>
                  <a:gd name="T59" fmla="*/ 748 h 826"/>
                  <a:gd name="T60" fmla="*/ 86 w 876"/>
                  <a:gd name="T61" fmla="*/ 732 h 826"/>
                  <a:gd name="T62" fmla="*/ 110 w 876"/>
                  <a:gd name="T63" fmla="*/ 716 h 826"/>
                  <a:gd name="T64" fmla="*/ 136 w 876"/>
                  <a:gd name="T65" fmla="*/ 700 h 826"/>
                  <a:gd name="T66" fmla="*/ 136 w 876"/>
                  <a:gd name="T67" fmla="*/ 700 h 826"/>
                  <a:gd name="T68" fmla="*/ 158 w 876"/>
                  <a:gd name="T69" fmla="*/ 688 h 826"/>
                  <a:gd name="T70" fmla="*/ 158 w 876"/>
                  <a:gd name="T71" fmla="*/ 688 h 826"/>
                  <a:gd name="T72" fmla="*/ 518 w 876"/>
                  <a:gd name="T73" fmla="*/ 480 h 826"/>
                  <a:gd name="T74" fmla="*/ 518 w 876"/>
                  <a:gd name="T75" fmla="*/ 480 h 826"/>
                  <a:gd name="T76" fmla="*/ 876 w 876"/>
                  <a:gd name="T77" fmla="*/ 274 h 826"/>
                  <a:gd name="T78" fmla="*/ 876 w 876"/>
                  <a:gd name="T79" fmla="*/ 274 h 826"/>
                  <a:gd name="T80" fmla="*/ 518 w 876"/>
                  <a:gd name="T81" fmla="*/ 70 h 826"/>
                  <a:gd name="T82" fmla="*/ 518 w 876"/>
                  <a:gd name="T83" fmla="*/ 70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6" h="826">
                    <a:moveTo>
                      <a:pt x="518" y="70"/>
                    </a:moveTo>
                    <a:lnTo>
                      <a:pt x="518" y="70"/>
                    </a:lnTo>
                    <a:lnTo>
                      <a:pt x="492" y="54"/>
                    </a:lnTo>
                    <a:lnTo>
                      <a:pt x="492" y="54"/>
                    </a:lnTo>
                    <a:lnTo>
                      <a:pt x="464" y="40"/>
                    </a:lnTo>
                    <a:lnTo>
                      <a:pt x="438" y="28"/>
                    </a:lnTo>
                    <a:lnTo>
                      <a:pt x="414" y="18"/>
                    </a:lnTo>
                    <a:lnTo>
                      <a:pt x="392" y="10"/>
                    </a:lnTo>
                    <a:lnTo>
                      <a:pt x="370" y="6"/>
                    </a:lnTo>
                    <a:lnTo>
                      <a:pt x="350" y="2"/>
                    </a:lnTo>
                    <a:lnTo>
                      <a:pt x="330" y="0"/>
                    </a:lnTo>
                    <a:lnTo>
                      <a:pt x="314" y="0"/>
                    </a:lnTo>
                    <a:lnTo>
                      <a:pt x="106" y="118"/>
                    </a:lnTo>
                    <a:lnTo>
                      <a:pt x="106" y="118"/>
                    </a:lnTo>
                    <a:lnTo>
                      <a:pt x="82" y="134"/>
                    </a:lnTo>
                    <a:lnTo>
                      <a:pt x="62" y="154"/>
                    </a:lnTo>
                    <a:lnTo>
                      <a:pt x="44" y="174"/>
                    </a:lnTo>
                    <a:lnTo>
                      <a:pt x="28" y="198"/>
                    </a:lnTo>
                    <a:lnTo>
                      <a:pt x="16" y="222"/>
                    </a:lnTo>
                    <a:lnTo>
                      <a:pt x="6" y="248"/>
                    </a:lnTo>
                    <a:lnTo>
                      <a:pt x="2" y="276"/>
                    </a:lnTo>
                    <a:lnTo>
                      <a:pt x="0" y="304"/>
                    </a:lnTo>
                    <a:lnTo>
                      <a:pt x="0" y="598"/>
                    </a:lnTo>
                    <a:lnTo>
                      <a:pt x="0" y="826"/>
                    </a:lnTo>
                    <a:lnTo>
                      <a:pt x="0" y="826"/>
                    </a:lnTo>
                    <a:lnTo>
                      <a:pt x="8" y="810"/>
                    </a:lnTo>
                    <a:lnTo>
                      <a:pt x="20" y="796"/>
                    </a:lnTo>
                    <a:lnTo>
                      <a:pt x="32" y="780"/>
                    </a:lnTo>
                    <a:lnTo>
                      <a:pt x="48" y="764"/>
                    </a:lnTo>
                    <a:lnTo>
                      <a:pt x="66" y="748"/>
                    </a:lnTo>
                    <a:lnTo>
                      <a:pt x="86" y="732"/>
                    </a:lnTo>
                    <a:lnTo>
                      <a:pt x="110" y="716"/>
                    </a:lnTo>
                    <a:lnTo>
                      <a:pt x="136" y="700"/>
                    </a:lnTo>
                    <a:lnTo>
                      <a:pt x="136" y="700"/>
                    </a:lnTo>
                    <a:lnTo>
                      <a:pt x="158" y="688"/>
                    </a:lnTo>
                    <a:lnTo>
                      <a:pt x="158" y="688"/>
                    </a:lnTo>
                    <a:lnTo>
                      <a:pt x="518" y="480"/>
                    </a:lnTo>
                    <a:lnTo>
                      <a:pt x="518" y="480"/>
                    </a:lnTo>
                    <a:lnTo>
                      <a:pt x="876" y="274"/>
                    </a:lnTo>
                    <a:lnTo>
                      <a:pt x="876" y="274"/>
                    </a:lnTo>
                    <a:lnTo>
                      <a:pt x="518" y="70"/>
                    </a:lnTo>
                    <a:lnTo>
                      <a:pt x="518" y="70"/>
                    </a:lnTo>
                    <a:close/>
                  </a:path>
                </a:pathLst>
              </a:custGeom>
              <a:solidFill>
                <a:schemeClr val="accent6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4" name="Freeform 9">
                <a:extLst>
                  <a:ext uri="{FF2B5EF4-FFF2-40B4-BE49-F238E27FC236}">
                    <a16:creationId xmlns="" xmlns:a16="http://schemas.microsoft.com/office/drawing/2014/main" id="{2EFE88E9-D0BD-4E5D-BF8B-3A76B03B9E5B}"/>
                  </a:ext>
                </a:extLst>
              </p:cNvPr>
              <p:cNvSpPr/>
              <p:nvPr/>
            </p:nvSpPr>
            <p:spPr bwMode="auto">
              <a:xfrm rot="19846271">
                <a:off x="3178555" y="1520859"/>
                <a:ext cx="1460500" cy="1228725"/>
              </a:xfrm>
              <a:custGeom>
                <a:avLst/>
                <a:gdLst>
                  <a:gd name="T0" fmla="*/ 878 w 920"/>
                  <a:gd name="T1" fmla="*/ 148 h 774"/>
                  <a:gd name="T2" fmla="*/ 672 w 920"/>
                  <a:gd name="T3" fmla="*/ 28 h 774"/>
                  <a:gd name="T4" fmla="*/ 672 w 920"/>
                  <a:gd name="T5" fmla="*/ 28 h 774"/>
                  <a:gd name="T6" fmla="*/ 646 w 920"/>
                  <a:gd name="T7" fmla="*/ 16 h 774"/>
                  <a:gd name="T8" fmla="*/ 620 w 920"/>
                  <a:gd name="T9" fmla="*/ 8 h 774"/>
                  <a:gd name="T10" fmla="*/ 592 w 920"/>
                  <a:gd name="T11" fmla="*/ 2 h 774"/>
                  <a:gd name="T12" fmla="*/ 564 w 920"/>
                  <a:gd name="T13" fmla="*/ 0 h 774"/>
                  <a:gd name="T14" fmla="*/ 536 w 920"/>
                  <a:gd name="T15" fmla="*/ 2 h 774"/>
                  <a:gd name="T16" fmla="*/ 510 w 920"/>
                  <a:gd name="T17" fmla="*/ 8 h 774"/>
                  <a:gd name="T18" fmla="*/ 484 w 920"/>
                  <a:gd name="T19" fmla="*/ 16 h 774"/>
                  <a:gd name="T20" fmla="*/ 458 w 920"/>
                  <a:gd name="T21" fmla="*/ 28 h 774"/>
                  <a:gd name="T22" fmla="*/ 204 w 920"/>
                  <a:gd name="T23" fmla="*/ 174 h 774"/>
                  <a:gd name="T24" fmla="*/ 0 w 920"/>
                  <a:gd name="T25" fmla="*/ 294 h 774"/>
                  <a:gd name="T26" fmla="*/ 0 w 920"/>
                  <a:gd name="T27" fmla="*/ 294 h 774"/>
                  <a:gd name="T28" fmla="*/ 16 w 920"/>
                  <a:gd name="T29" fmla="*/ 294 h 774"/>
                  <a:gd name="T30" fmla="*/ 36 w 920"/>
                  <a:gd name="T31" fmla="*/ 296 h 774"/>
                  <a:gd name="T32" fmla="*/ 56 w 920"/>
                  <a:gd name="T33" fmla="*/ 300 h 774"/>
                  <a:gd name="T34" fmla="*/ 78 w 920"/>
                  <a:gd name="T35" fmla="*/ 304 h 774"/>
                  <a:gd name="T36" fmla="*/ 100 w 920"/>
                  <a:gd name="T37" fmla="*/ 312 h 774"/>
                  <a:gd name="T38" fmla="*/ 124 w 920"/>
                  <a:gd name="T39" fmla="*/ 322 h 774"/>
                  <a:gd name="T40" fmla="*/ 150 w 920"/>
                  <a:gd name="T41" fmla="*/ 334 h 774"/>
                  <a:gd name="T42" fmla="*/ 178 w 920"/>
                  <a:gd name="T43" fmla="*/ 348 h 774"/>
                  <a:gd name="T44" fmla="*/ 178 w 920"/>
                  <a:gd name="T45" fmla="*/ 348 h 774"/>
                  <a:gd name="T46" fmla="*/ 204 w 920"/>
                  <a:gd name="T47" fmla="*/ 364 h 774"/>
                  <a:gd name="T48" fmla="*/ 204 w 920"/>
                  <a:gd name="T49" fmla="*/ 364 h 774"/>
                  <a:gd name="T50" fmla="*/ 562 w 920"/>
                  <a:gd name="T51" fmla="*/ 568 h 774"/>
                  <a:gd name="T52" fmla="*/ 562 w 920"/>
                  <a:gd name="T53" fmla="*/ 568 h 774"/>
                  <a:gd name="T54" fmla="*/ 920 w 920"/>
                  <a:gd name="T55" fmla="*/ 774 h 774"/>
                  <a:gd name="T56" fmla="*/ 920 w 920"/>
                  <a:gd name="T57" fmla="*/ 774 h 774"/>
                  <a:gd name="T58" fmla="*/ 920 w 920"/>
                  <a:gd name="T59" fmla="*/ 362 h 774"/>
                  <a:gd name="T60" fmla="*/ 920 w 920"/>
                  <a:gd name="T61" fmla="*/ 362 h 774"/>
                  <a:gd name="T62" fmla="*/ 920 w 920"/>
                  <a:gd name="T63" fmla="*/ 334 h 774"/>
                  <a:gd name="T64" fmla="*/ 920 w 920"/>
                  <a:gd name="T65" fmla="*/ 334 h 774"/>
                  <a:gd name="T66" fmla="*/ 920 w 920"/>
                  <a:gd name="T67" fmla="*/ 302 h 774"/>
                  <a:gd name="T68" fmla="*/ 918 w 920"/>
                  <a:gd name="T69" fmla="*/ 272 h 774"/>
                  <a:gd name="T70" fmla="*/ 914 w 920"/>
                  <a:gd name="T71" fmla="*/ 246 h 774"/>
                  <a:gd name="T72" fmla="*/ 908 w 920"/>
                  <a:gd name="T73" fmla="*/ 222 h 774"/>
                  <a:gd name="T74" fmla="*/ 902 w 920"/>
                  <a:gd name="T75" fmla="*/ 200 h 774"/>
                  <a:gd name="T76" fmla="*/ 894 w 920"/>
                  <a:gd name="T77" fmla="*/ 180 h 774"/>
                  <a:gd name="T78" fmla="*/ 888 w 920"/>
                  <a:gd name="T79" fmla="*/ 164 h 774"/>
                  <a:gd name="T80" fmla="*/ 878 w 920"/>
                  <a:gd name="T81" fmla="*/ 148 h 774"/>
                  <a:gd name="T82" fmla="*/ 878 w 920"/>
                  <a:gd name="T83" fmla="*/ 14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20" h="774">
                    <a:moveTo>
                      <a:pt x="878" y="148"/>
                    </a:moveTo>
                    <a:lnTo>
                      <a:pt x="672" y="28"/>
                    </a:lnTo>
                    <a:lnTo>
                      <a:pt x="672" y="28"/>
                    </a:lnTo>
                    <a:lnTo>
                      <a:pt x="646" y="16"/>
                    </a:lnTo>
                    <a:lnTo>
                      <a:pt x="620" y="8"/>
                    </a:lnTo>
                    <a:lnTo>
                      <a:pt x="592" y="2"/>
                    </a:lnTo>
                    <a:lnTo>
                      <a:pt x="564" y="0"/>
                    </a:lnTo>
                    <a:lnTo>
                      <a:pt x="536" y="2"/>
                    </a:lnTo>
                    <a:lnTo>
                      <a:pt x="510" y="8"/>
                    </a:lnTo>
                    <a:lnTo>
                      <a:pt x="484" y="16"/>
                    </a:lnTo>
                    <a:lnTo>
                      <a:pt x="458" y="28"/>
                    </a:lnTo>
                    <a:lnTo>
                      <a:pt x="204" y="174"/>
                    </a:lnTo>
                    <a:lnTo>
                      <a:pt x="0" y="294"/>
                    </a:lnTo>
                    <a:lnTo>
                      <a:pt x="0" y="294"/>
                    </a:lnTo>
                    <a:lnTo>
                      <a:pt x="16" y="294"/>
                    </a:lnTo>
                    <a:lnTo>
                      <a:pt x="36" y="296"/>
                    </a:lnTo>
                    <a:lnTo>
                      <a:pt x="56" y="300"/>
                    </a:lnTo>
                    <a:lnTo>
                      <a:pt x="78" y="304"/>
                    </a:lnTo>
                    <a:lnTo>
                      <a:pt x="100" y="312"/>
                    </a:lnTo>
                    <a:lnTo>
                      <a:pt x="124" y="322"/>
                    </a:lnTo>
                    <a:lnTo>
                      <a:pt x="150" y="334"/>
                    </a:lnTo>
                    <a:lnTo>
                      <a:pt x="178" y="348"/>
                    </a:lnTo>
                    <a:lnTo>
                      <a:pt x="178" y="348"/>
                    </a:lnTo>
                    <a:lnTo>
                      <a:pt x="204" y="364"/>
                    </a:lnTo>
                    <a:lnTo>
                      <a:pt x="204" y="364"/>
                    </a:lnTo>
                    <a:lnTo>
                      <a:pt x="562" y="568"/>
                    </a:lnTo>
                    <a:lnTo>
                      <a:pt x="562" y="568"/>
                    </a:lnTo>
                    <a:lnTo>
                      <a:pt x="920" y="774"/>
                    </a:lnTo>
                    <a:lnTo>
                      <a:pt x="920" y="774"/>
                    </a:lnTo>
                    <a:lnTo>
                      <a:pt x="920" y="362"/>
                    </a:lnTo>
                    <a:lnTo>
                      <a:pt x="920" y="362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0" y="302"/>
                    </a:lnTo>
                    <a:lnTo>
                      <a:pt x="918" y="272"/>
                    </a:lnTo>
                    <a:lnTo>
                      <a:pt x="914" y="246"/>
                    </a:lnTo>
                    <a:lnTo>
                      <a:pt x="908" y="222"/>
                    </a:lnTo>
                    <a:lnTo>
                      <a:pt x="902" y="200"/>
                    </a:lnTo>
                    <a:lnTo>
                      <a:pt x="894" y="180"/>
                    </a:lnTo>
                    <a:lnTo>
                      <a:pt x="888" y="164"/>
                    </a:lnTo>
                    <a:lnTo>
                      <a:pt x="878" y="148"/>
                    </a:lnTo>
                    <a:lnTo>
                      <a:pt x="878" y="148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85" name="Freeform 10">
                <a:extLst>
                  <a:ext uri="{FF2B5EF4-FFF2-40B4-BE49-F238E27FC236}">
                    <a16:creationId xmlns="" xmlns:a16="http://schemas.microsoft.com/office/drawing/2014/main" id="{B7EE3BB7-65B7-47ED-9F22-797D88AF8127}"/>
                  </a:ext>
                </a:extLst>
              </p:cNvPr>
              <p:cNvSpPr/>
              <p:nvPr/>
            </p:nvSpPr>
            <p:spPr bwMode="auto">
              <a:xfrm rot="19846271">
                <a:off x="3488973" y="3183919"/>
                <a:ext cx="889000" cy="1651000"/>
              </a:xfrm>
              <a:custGeom>
                <a:avLst/>
                <a:gdLst>
                  <a:gd name="T0" fmla="*/ 518 w 560"/>
                  <a:gd name="T1" fmla="*/ 856 h 1040"/>
                  <a:gd name="T2" fmla="*/ 518 w 560"/>
                  <a:gd name="T3" fmla="*/ 856 h 1040"/>
                  <a:gd name="T4" fmla="*/ 518 w 560"/>
                  <a:gd name="T5" fmla="*/ 826 h 1040"/>
                  <a:gd name="T6" fmla="*/ 518 w 560"/>
                  <a:gd name="T7" fmla="*/ 826 h 1040"/>
                  <a:gd name="T8" fmla="*/ 518 w 560"/>
                  <a:gd name="T9" fmla="*/ 414 h 1040"/>
                  <a:gd name="T10" fmla="*/ 518 w 560"/>
                  <a:gd name="T11" fmla="*/ 414 h 1040"/>
                  <a:gd name="T12" fmla="*/ 518 w 560"/>
                  <a:gd name="T13" fmla="*/ 0 h 1040"/>
                  <a:gd name="T14" fmla="*/ 518 w 560"/>
                  <a:gd name="T15" fmla="*/ 0 h 1040"/>
                  <a:gd name="T16" fmla="*/ 158 w 560"/>
                  <a:gd name="T17" fmla="*/ 208 h 1040"/>
                  <a:gd name="T18" fmla="*/ 158 w 560"/>
                  <a:gd name="T19" fmla="*/ 208 h 1040"/>
                  <a:gd name="T20" fmla="*/ 136 w 560"/>
                  <a:gd name="T21" fmla="*/ 220 h 1040"/>
                  <a:gd name="T22" fmla="*/ 136 w 560"/>
                  <a:gd name="T23" fmla="*/ 220 h 1040"/>
                  <a:gd name="T24" fmla="*/ 110 w 560"/>
                  <a:gd name="T25" fmla="*/ 236 h 1040"/>
                  <a:gd name="T26" fmla="*/ 86 w 560"/>
                  <a:gd name="T27" fmla="*/ 252 h 1040"/>
                  <a:gd name="T28" fmla="*/ 66 w 560"/>
                  <a:gd name="T29" fmla="*/ 268 h 1040"/>
                  <a:gd name="T30" fmla="*/ 48 w 560"/>
                  <a:gd name="T31" fmla="*/ 284 h 1040"/>
                  <a:gd name="T32" fmla="*/ 32 w 560"/>
                  <a:gd name="T33" fmla="*/ 300 h 1040"/>
                  <a:gd name="T34" fmla="*/ 20 w 560"/>
                  <a:gd name="T35" fmla="*/ 316 h 1040"/>
                  <a:gd name="T36" fmla="*/ 8 w 560"/>
                  <a:gd name="T37" fmla="*/ 330 h 1040"/>
                  <a:gd name="T38" fmla="*/ 0 w 560"/>
                  <a:gd name="T39" fmla="*/ 346 h 1040"/>
                  <a:gd name="T40" fmla="*/ 0 w 560"/>
                  <a:gd name="T41" fmla="*/ 592 h 1040"/>
                  <a:gd name="T42" fmla="*/ 0 w 560"/>
                  <a:gd name="T43" fmla="*/ 592 h 1040"/>
                  <a:gd name="T44" fmla="*/ 2 w 560"/>
                  <a:gd name="T45" fmla="*/ 620 h 1040"/>
                  <a:gd name="T46" fmla="*/ 6 w 560"/>
                  <a:gd name="T47" fmla="*/ 648 h 1040"/>
                  <a:gd name="T48" fmla="*/ 16 w 560"/>
                  <a:gd name="T49" fmla="*/ 674 h 1040"/>
                  <a:gd name="T50" fmla="*/ 28 w 560"/>
                  <a:gd name="T51" fmla="*/ 700 h 1040"/>
                  <a:gd name="T52" fmla="*/ 44 w 560"/>
                  <a:gd name="T53" fmla="*/ 722 h 1040"/>
                  <a:gd name="T54" fmla="*/ 62 w 560"/>
                  <a:gd name="T55" fmla="*/ 744 h 1040"/>
                  <a:gd name="T56" fmla="*/ 82 w 560"/>
                  <a:gd name="T57" fmla="*/ 762 h 1040"/>
                  <a:gd name="T58" fmla="*/ 106 w 560"/>
                  <a:gd name="T59" fmla="*/ 778 h 1040"/>
                  <a:gd name="T60" fmla="*/ 354 w 560"/>
                  <a:gd name="T61" fmla="*/ 920 h 1040"/>
                  <a:gd name="T62" fmla="*/ 560 w 560"/>
                  <a:gd name="T63" fmla="*/ 1040 h 1040"/>
                  <a:gd name="T64" fmla="*/ 560 w 560"/>
                  <a:gd name="T65" fmla="*/ 1040 h 1040"/>
                  <a:gd name="T66" fmla="*/ 552 w 560"/>
                  <a:gd name="T67" fmla="*/ 1024 h 1040"/>
                  <a:gd name="T68" fmla="*/ 544 w 560"/>
                  <a:gd name="T69" fmla="*/ 1008 h 1040"/>
                  <a:gd name="T70" fmla="*/ 538 w 560"/>
                  <a:gd name="T71" fmla="*/ 988 h 1040"/>
                  <a:gd name="T72" fmla="*/ 532 w 560"/>
                  <a:gd name="T73" fmla="*/ 966 h 1040"/>
                  <a:gd name="T74" fmla="*/ 526 w 560"/>
                  <a:gd name="T75" fmla="*/ 942 h 1040"/>
                  <a:gd name="T76" fmla="*/ 522 w 560"/>
                  <a:gd name="T77" fmla="*/ 916 h 1040"/>
                  <a:gd name="T78" fmla="*/ 520 w 560"/>
                  <a:gd name="T79" fmla="*/ 886 h 1040"/>
                  <a:gd name="T80" fmla="*/ 518 w 560"/>
                  <a:gd name="T81" fmla="*/ 856 h 1040"/>
                  <a:gd name="T82" fmla="*/ 518 w 560"/>
                  <a:gd name="T83" fmla="*/ 856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0" h="1040">
                    <a:moveTo>
                      <a:pt x="518" y="856"/>
                    </a:moveTo>
                    <a:lnTo>
                      <a:pt x="518" y="856"/>
                    </a:lnTo>
                    <a:lnTo>
                      <a:pt x="518" y="826"/>
                    </a:lnTo>
                    <a:lnTo>
                      <a:pt x="518" y="826"/>
                    </a:lnTo>
                    <a:lnTo>
                      <a:pt x="518" y="414"/>
                    </a:lnTo>
                    <a:lnTo>
                      <a:pt x="518" y="414"/>
                    </a:lnTo>
                    <a:lnTo>
                      <a:pt x="518" y="0"/>
                    </a:lnTo>
                    <a:lnTo>
                      <a:pt x="518" y="0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36" y="220"/>
                    </a:lnTo>
                    <a:lnTo>
                      <a:pt x="136" y="220"/>
                    </a:lnTo>
                    <a:lnTo>
                      <a:pt x="110" y="236"/>
                    </a:lnTo>
                    <a:lnTo>
                      <a:pt x="86" y="252"/>
                    </a:lnTo>
                    <a:lnTo>
                      <a:pt x="66" y="268"/>
                    </a:lnTo>
                    <a:lnTo>
                      <a:pt x="48" y="284"/>
                    </a:lnTo>
                    <a:lnTo>
                      <a:pt x="32" y="300"/>
                    </a:lnTo>
                    <a:lnTo>
                      <a:pt x="20" y="316"/>
                    </a:lnTo>
                    <a:lnTo>
                      <a:pt x="8" y="330"/>
                    </a:lnTo>
                    <a:lnTo>
                      <a:pt x="0" y="3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2" y="620"/>
                    </a:lnTo>
                    <a:lnTo>
                      <a:pt x="6" y="648"/>
                    </a:lnTo>
                    <a:lnTo>
                      <a:pt x="16" y="674"/>
                    </a:lnTo>
                    <a:lnTo>
                      <a:pt x="28" y="700"/>
                    </a:lnTo>
                    <a:lnTo>
                      <a:pt x="44" y="722"/>
                    </a:lnTo>
                    <a:lnTo>
                      <a:pt x="62" y="744"/>
                    </a:lnTo>
                    <a:lnTo>
                      <a:pt x="82" y="762"/>
                    </a:lnTo>
                    <a:lnTo>
                      <a:pt x="106" y="778"/>
                    </a:lnTo>
                    <a:lnTo>
                      <a:pt x="354" y="920"/>
                    </a:lnTo>
                    <a:lnTo>
                      <a:pt x="560" y="1040"/>
                    </a:lnTo>
                    <a:lnTo>
                      <a:pt x="560" y="1040"/>
                    </a:lnTo>
                    <a:lnTo>
                      <a:pt x="552" y="1024"/>
                    </a:lnTo>
                    <a:lnTo>
                      <a:pt x="544" y="1008"/>
                    </a:lnTo>
                    <a:lnTo>
                      <a:pt x="538" y="988"/>
                    </a:lnTo>
                    <a:lnTo>
                      <a:pt x="532" y="966"/>
                    </a:lnTo>
                    <a:lnTo>
                      <a:pt x="526" y="942"/>
                    </a:lnTo>
                    <a:lnTo>
                      <a:pt x="522" y="916"/>
                    </a:lnTo>
                    <a:lnTo>
                      <a:pt x="520" y="886"/>
                    </a:lnTo>
                    <a:lnTo>
                      <a:pt x="518" y="856"/>
                    </a:lnTo>
                    <a:lnTo>
                      <a:pt x="518" y="856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sym typeface="Source Han Serif SC" panose="02020400000000000000" pitchFamily="18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313662" y="1981995"/>
              <a:ext cx="9567850" cy="3800817"/>
              <a:chOff x="1296987" y="2058195"/>
              <a:chExt cx="9567850" cy="3800817"/>
            </a:xfrm>
          </p:grpSpPr>
          <p:sp>
            <p:nvSpPr>
              <p:cNvPr id="37" name="AutoShape 26"/>
              <p:cNvSpPr>
                <a:spLocks/>
              </p:cNvSpPr>
              <p:nvPr/>
            </p:nvSpPr>
            <p:spPr bwMode="auto">
              <a:xfrm>
                <a:off x="5222134" y="5073555"/>
                <a:ext cx="215945" cy="215950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9"/>
                      <a:pt x="6723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3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chemeClr val="accent6"/>
              </a:solidFill>
              <a:ln w="25400" cap="flat" cmpd="sng">
                <a:solidFill>
                  <a:srgbClr val="000000">
                    <a:alpha val="0"/>
                  </a:srgbClr>
                </a:solidFill>
                <a:prstDash val="solid"/>
                <a:miter lim="0"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/>
              <a:p>
                <a:pPr algn="r" defTabSz="292117">
                  <a:defRPr/>
                </a:pPr>
                <a:endParaRPr lang="es-ES" sz="2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ea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38" name="TextBox 23"/>
              <p:cNvSpPr txBox="1"/>
              <p:nvPr/>
            </p:nvSpPr>
            <p:spPr>
              <a:xfrm>
                <a:off x="1296987" y="2354333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TextBox 24"/>
              <p:cNvSpPr txBox="1"/>
              <p:nvPr/>
            </p:nvSpPr>
            <p:spPr>
              <a:xfrm>
                <a:off x="2133969" y="2058195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0" name="TextBox 23"/>
              <p:cNvSpPr txBox="1"/>
              <p:nvPr/>
            </p:nvSpPr>
            <p:spPr>
              <a:xfrm>
                <a:off x="1296987" y="3651915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TextBox 24"/>
              <p:cNvSpPr txBox="1"/>
              <p:nvPr/>
            </p:nvSpPr>
            <p:spPr>
              <a:xfrm>
                <a:off x="2133969" y="3355776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2" name="TextBox 23"/>
              <p:cNvSpPr txBox="1"/>
              <p:nvPr/>
            </p:nvSpPr>
            <p:spPr>
              <a:xfrm>
                <a:off x="1296987" y="5009708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TextBox 24"/>
              <p:cNvSpPr txBox="1"/>
              <p:nvPr/>
            </p:nvSpPr>
            <p:spPr>
              <a:xfrm>
                <a:off x="2133969" y="4713569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pPr algn="r"/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4" name="TextBox 23"/>
              <p:cNvSpPr txBox="1"/>
              <p:nvPr/>
            </p:nvSpPr>
            <p:spPr>
              <a:xfrm>
                <a:off x="8416450" y="2354333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TextBox 24"/>
              <p:cNvSpPr txBox="1"/>
              <p:nvPr/>
            </p:nvSpPr>
            <p:spPr>
              <a:xfrm>
                <a:off x="8416450" y="2058195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6" name="TextBox 23"/>
              <p:cNvSpPr txBox="1"/>
              <p:nvPr/>
            </p:nvSpPr>
            <p:spPr>
              <a:xfrm>
                <a:off x="8416450" y="3651915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7" name="TextBox 24"/>
              <p:cNvSpPr txBox="1"/>
              <p:nvPr/>
            </p:nvSpPr>
            <p:spPr>
              <a:xfrm>
                <a:off x="8416450" y="3355776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  <p:sp>
            <p:nvSpPr>
              <p:cNvPr id="78" name="TextBox 23"/>
              <p:cNvSpPr txBox="1"/>
              <p:nvPr/>
            </p:nvSpPr>
            <p:spPr>
              <a:xfrm>
                <a:off x="8416450" y="5009708"/>
                <a:ext cx="2448387" cy="849304"/>
              </a:xfrm>
              <a:prstGeom prst="rect">
                <a:avLst/>
              </a:prstGeom>
              <a:noFill/>
            </p:spPr>
            <p:txBody>
              <a:bodyPr wrap="square" lIns="86711" tIns="43355" rIns="86711" bIns="43355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点击添加相关标题文字，点击添加相关标题文字，点击添加相关标题文字，点击添加相关标题</a:t>
                </a:r>
                <a:r>
                  <a:rPr lang="zh-CN" alt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文字</a:t>
                </a:r>
                <a:endParaRPr lang="en-GB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TextBox 24"/>
              <p:cNvSpPr txBox="1"/>
              <p:nvPr/>
            </p:nvSpPr>
            <p:spPr>
              <a:xfrm>
                <a:off x="8416450" y="4713569"/>
                <a:ext cx="1611406" cy="333778"/>
              </a:xfrm>
              <a:prstGeom prst="rect">
                <a:avLst/>
              </a:prstGeom>
              <a:noFill/>
            </p:spPr>
            <p:txBody>
              <a:bodyPr wrap="none" lIns="86711" tIns="43355" rIns="86711" bIns="43355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请替换文字内容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171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72279" y="2210594"/>
            <a:ext cx="9670000" cy="2348537"/>
            <a:chOff x="1220958" y="2104111"/>
            <a:chExt cx="10071554" cy="2426431"/>
          </a:xfrm>
          <a:solidFill>
            <a:schemeClr val="accent6"/>
          </a:solidFill>
        </p:grpSpPr>
        <p:sp>
          <p:nvSpPr>
            <p:cNvPr id="25" name="空心弧 24"/>
            <p:cNvSpPr/>
            <p:nvPr/>
          </p:nvSpPr>
          <p:spPr>
            <a:xfrm>
              <a:off x="3185471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6" name="空心弧 25"/>
            <p:cNvSpPr/>
            <p:nvPr/>
          </p:nvSpPr>
          <p:spPr>
            <a:xfrm>
              <a:off x="7071187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7" name="空心弧 26"/>
            <p:cNvSpPr/>
            <p:nvPr/>
          </p:nvSpPr>
          <p:spPr>
            <a:xfrm flipV="1">
              <a:off x="1220958" y="2136141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flipV="1">
              <a:off x="5122688" y="2104111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空心弧 28"/>
            <p:cNvSpPr/>
            <p:nvPr/>
          </p:nvSpPr>
          <p:spPr>
            <a:xfrm flipV="1">
              <a:off x="9013137" y="2104111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72279" y="2241981"/>
            <a:ext cx="9669911" cy="2350001"/>
            <a:chOff x="1220958" y="2124860"/>
            <a:chExt cx="10071461" cy="2449527"/>
          </a:xfrm>
          <a:solidFill>
            <a:schemeClr val="accent6"/>
          </a:solidFill>
        </p:grpSpPr>
        <p:sp>
          <p:nvSpPr>
            <p:cNvPr id="31" name="空心弧 30"/>
            <p:cNvSpPr/>
            <p:nvPr/>
          </p:nvSpPr>
          <p:spPr>
            <a:xfrm>
              <a:off x="1220958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2" name="空心弧 31"/>
            <p:cNvSpPr/>
            <p:nvPr/>
          </p:nvSpPr>
          <p:spPr>
            <a:xfrm>
              <a:off x="5122688" y="2177639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3" name="空心弧 32"/>
            <p:cNvSpPr/>
            <p:nvPr/>
          </p:nvSpPr>
          <p:spPr>
            <a:xfrm>
              <a:off x="9024419" y="2198387"/>
              <a:ext cx="2268000" cy="2376000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4" name="空心弧 33"/>
            <p:cNvSpPr/>
            <p:nvPr/>
          </p:nvSpPr>
          <p:spPr>
            <a:xfrm flipV="1">
              <a:off x="7071187" y="2124860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5" name="空心弧 34"/>
            <p:cNvSpPr/>
            <p:nvPr/>
          </p:nvSpPr>
          <p:spPr>
            <a:xfrm flipV="1">
              <a:off x="3174189" y="2124860"/>
              <a:ext cx="2279375" cy="2352903"/>
            </a:xfrm>
            <a:prstGeom prst="blockArc">
              <a:avLst>
                <a:gd name="adj1" fmla="val 10800000"/>
                <a:gd name="adj2" fmla="val 21443872"/>
                <a:gd name="adj3" fmla="val 144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6" name="文本框 28"/>
          <p:cNvSpPr txBox="1"/>
          <p:nvPr/>
        </p:nvSpPr>
        <p:spPr>
          <a:xfrm>
            <a:off x="1507706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37" name="文本框 29"/>
          <p:cNvSpPr txBox="1"/>
          <p:nvPr/>
        </p:nvSpPr>
        <p:spPr>
          <a:xfrm>
            <a:off x="3389662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38" name="文本框 30"/>
          <p:cNvSpPr txBox="1"/>
          <p:nvPr/>
        </p:nvSpPr>
        <p:spPr>
          <a:xfrm>
            <a:off x="5271617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39" name="文本框 31"/>
          <p:cNvSpPr txBox="1"/>
          <p:nvPr/>
        </p:nvSpPr>
        <p:spPr>
          <a:xfrm>
            <a:off x="7106943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40" name="文本框 32"/>
          <p:cNvSpPr txBox="1"/>
          <p:nvPr/>
        </p:nvSpPr>
        <p:spPr>
          <a:xfrm>
            <a:off x="8989210" y="3156310"/>
            <a:ext cx="1517642" cy="526593"/>
          </a:xfrm>
          <a:prstGeom prst="rect">
            <a:avLst/>
          </a:prstGeom>
          <a:noFill/>
        </p:spPr>
        <p:txBody>
          <a:bodyPr wrap="square" lIns="65822" tIns="32912" rIns="65822" bIns="3291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小标题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12885" y="5035862"/>
            <a:ext cx="10369404" cy="1208805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/>
              </a:rPr>
              <a:t>容编辑文字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217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2886" y="5334794"/>
            <a:ext cx="10369404" cy="792000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双击输入替换内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</a:t>
            </a:r>
            <a:endPara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Lato Light"/>
            </a:endParaRPr>
          </a:p>
        </p:txBody>
      </p:sp>
      <p:grpSp>
        <p:nvGrpSpPr>
          <p:cNvPr id="36" name="组合 35"/>
          <p:cNvGrpSpPr>
            <a:grpSpLocks/>
          </p:cNvGrpSpPr>
          <p:nvPr/>
        </p:nvGrpSpPr>
        <p:grpSpPr>
          <a:xfrm>
            <a:off x="337587" y="1975769"/>
            <a:ext cx="11520000" cy="2825625"/>
            <a:chOff x="-3640" y="1975769"/>
            <a:chExt cx="12202809" cy="2825625"/>
          </a:xfrm>
        </p:grpSpPr>
        <p:grpSp>
          <p:nvGrpSpPr>
            <p:cNvPr id="37" name="组合 36"/>
            <p:cNvGrpSpPr/>
            <p:nvPr/>
          </p:nvGrpSpPr>
          <p:grpSpPr>
            <a:xfrm>
              <a:off x="-3640" y="1975769"/>
              <a:ext cx="12202809" cy="2825625"/>
              <a:chOff x="-3640" y="1134117"/>
              <a:chExt cx="12202809" cy="2825625"/>
            </a:xfrm>
          </p:grpSpPr>
          <p:sp>
            <p:nvSpPr>
              <p:cNvPr id="40" name="3"/>
              <p:cNvSpPr/>
              <p:nvPr/>
            </p:nvSpPr>
            <p:spPr>
              <a:xfrm>
                <a:off x="2646622" y="1134117"/>
                <a:ext cx="9552547" cy="2825625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43" name="2"/>
              <p:cNvSpPr/>
              <p:nvPr/>
            </p:nvSpPr>
            <p:spPr>
              <a:xfrm>
                <a:off x="-3640" y="1134117"/>
                <a:ext cx="2683564" cy="282562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44" name="1"/>
              <p:cNvSpPr/>
              <p:nvPr/>
            </p:nvSpPr>
            <p:spPr>
              <a:xfrm rot="5400000">
                <a:off x="2469414" y="2416896"/>
                <a:ext cx="614483" cy="260066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</p:grpSp>
        <p:sp>
          <p:nvSpPr>
            <p:cNvPr id="38" name="1"/>
            <p:cNvSpPr>
              <a:spLocks noChangeAspect="1"/>
            </p:cNvSpPr>
            <p:nvPr/>
          </p:nvSpPr>
          <p:spPr bwMode="auto">
            <a:xfrm>
              <a:off x="1068142" y="2695994"/>
              <a:ext cx="540000" cy="810000"/>
            </a:xfrm>
            <a:custGeom>
              <a:avLst/>
              <a:gdLst>
                <a:gd name="T0" fmla="*/ 907356 w 545"/>
                <a:gd name="T1" fmla="*/ 1070349 h 619"/>
                <a:gd name="T2" fmla="*/ 259874 w 545"/>
                <a:gd name="T3" fmla="*/ 1113977 h 619"/>
                <a:gd name="T4" fmla="*/ 907356 w 545"/>
                <a:gd name="T5" fmla="*/ 1198326 h 619"/>
                <a:gd name="T6" fmla="*/ 907356 w 545"/>
                <a:gd name="T7" fmla="*/ 1070349 h 619"/>
                <a:gd name="T8" fmla="*/ 907356 w 545"/>
                <a:gd name="T9" fmla="*/ 1369931 h 619"/>
                <a:gd name="T10" fmla="*/ 259874 w 545"/>
                <a:gd name="T11" fmla="*/ 1413559 h 619"/>
                <a:gd name="T12" fmla="*/ 907356 w 545"/>
                <a:gd name="T13" fmla="*/ 1457187 h 619"/>
                <a:gd name="T14" fmla="*/ 907356 w 545"/>
                <a:gd name="T15" fmla="*/ 1369931 h 619"/>
                <a:gd name="T16" fmla="*/ 1037292 w 545"/>
                <a:gd name="T17" fmla="*/ 215233 h 619"/>
                <a:gd name="T18" fmla="*/ 907356 w 545"/>
                <a:gd name="T19" fmla="*/ 84348 h 619"/>
                <a:gd name="T20" fmla="*/ 583615 w 545"/>
                <a:gd name="T21" fmla="*/ 0 h 619"/>
                <a:gd name="T22" fmla="*/ 290706 w 545"/>
                <a:gd name="T23" fmla="*/ 84348 h 619"/>
                <a:gd name="T24" fmla="*/ 160769 w 545"/>
                <a:gd name="T25" fmla="*/ 215233 h 619"/>
                <a:gd name="T26" fmla="*/ 0 w 545"/>
                <a:gd name="T27" fmla="*/ 1585164 h 619"/>
                <a:gd name="T28" fmla="*/ 1037292 w 545"/>
                <a:gd name="T29" fmla="*/ 1797488 h 619"/>
                <a:gd name="T30" fmla="*/ 1198062 w 545"/>
                <a:gd name="T31" fmla="*/ 427558 h 619"/>
                <a:gd name="T32" fmla="*/ 389811 w 545"/>
                <a:gd name="T33" fmla="*/ 215233 h 619"/>
                <a:gd name="T34" fmla="*/ 486713 w 545"/>
                <a:gd name="T35" fmla="*/ 215233 h 619"/>
                <a:gd name="T36" fmla="*/ 713551 w 545"/>
                <a:gd name="T37" fmla="*/ 215233 h 619"/>
                <a:gd name="T38" fmla="*/ 810453 w 545"/>
                <a:gd name="T39" fmla="*/ 427558 h 619"/>
                <a:gd name="T40" fmla="*/ 389811 w 545"/>
                <a:gd name="T41" fmla="*/ 215233 h 619"/>
                <a:gd name="T42" fmla="*/ 1101160 w 545"/>
                <a:gd name="T43" fmla="*/ 1585164 h 619"/>
                <a:gd name="T44" fmla="*/ 160769 w 545"/>
                <a:gd name="T45" fmla="*/ 1713140 h 619"/>
                <a:gd name="T46" fmla="*/ 63867 w 545"/>
                <a:gd name="T47" fmla="*/ 427558 h 619"/>
                <a:gd name="T48" fmla="*/ 290706 w 545"/>
                <a:gd name="T49" fmla="*/ 343210 h 619"/>
                <a:gd name="T50" fmla="*/ 907356 w 545"/>
                <a:gd name="T51" fmla="*/ 558443 h 619"/>
                <a:gd name="T52" fmla="*/ 1037292 w 545"/>
                <a:gd name="T53" fmla="*/ 343210 h 619"/>
                <a:gd name="T54" fmla="*/ 1101160 w 545"/>
                <a:gd name="T55" fmla="*/ 1585164 h 619"/>
                <a:gd name="T56" fmla="*/ 907356 w 545"/>
                <a:gd name="T57" fmla="*/ 770768 h 619"/>
                <a:gd name="T58" fmla="*/ 259874 w 545"/>
                <a:gd name="T59" fmla="*/ 858024 h 619"/>
                <a:gd name="T60" fmla="*/ 907356 w 545"/>
                <a:gd name="T61" fmla="*/ 898744 h 619"/>
                <a:gd name="T62" fmla="*/ 907356 w 545"/>
                <a:gd name="T63" fmla="*/ 770768 h 6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45" h="619">
                  <a:moveTo>
                    <a:pt x="412" y="368"/>
                  </a:moveTo>
                  <a:lnTo>
                    <a:pt x="412" y="368"/>
                  </a:lnTo>
                  <a:cubicBezTo>
                    <a:pt x="132" y="368"/>
                    <a:pt x="132" y="368"/>
                    <a:pt x="132" y="368"/>
                  </a:cubicBezTo>
                  <a:cubicBezTo>
                    <a:pt x="118" y="368"/>
                    <a:pt x="118" y="383"/>
                    <a:pt x="118" y="383"/>
                  </a:cubicBezTo>
                  <a:cubicBezTo>
                    <a:pt x="118" y="398"/>
                    <a:pt x="118" y="412"/>
                    <a:pt x="132" y="412"/>
                  </a:cubicBezTo>
                  <a:cubicBezTo>
                    <a:pt x="412" y="412"/>
                    <a:pt x="412" y="412"/>
                    <a:pt x="412" y="412"/>
                  </a:cubicBezTo>
                  <a:cubicBezTo>
                    <a:pt x="412" y="412"/>
                    <a:pt x="427" y="398"/>
                    <a:pt x="427" y="383"/>
                  </a:cubicBezTo>
                  <a:lnTo>
                    <a:pt x="412" y="368"/>
                  </a:lnTo>
                  <a:close/>
                  <a:moveTo>
                    <a:pt x="412" y="471"/>
                  </a:moveTo>
                  <a:lnTo>
                    <a:pt x="412" y="471"/>
                  </a:lnTo>
                  <a:cubicBezTo>
                    <a:pt x="132" y="471"/>
                    <a:pt x="132" y="471"/>
                    <a:pt x="132" y="471"/>
                  </a:cubicBezTo>
                  <a:cubicBezTo>
                    <a:pt x="118" y="471"/>
                    <a:pt x="118" y="471"/>
                    <a:pt x="118" y="486"/>
                  </a:cubicBezTo>
                  <a:cubicBezTo>
                    <a:pt x="118" y="501"/>
                    <a:pt x="118" y="501"/>
                    <a:pt x="132" y="501"/>
                  </a:cubicBezTo>
                  <a:cubicBezTo>
                    <a:pt x="412" y="501"/>
                    <a:pt x="412" y="501"/>
                    <a:pt x="412" y="501"/>
                  </a:cubicBezTo>
                  <a:cubicBezTo>
                    <a:pt x="412" y="501"/>
                    <a:pt x="427" y="501"/>
                    <a:pt x="427" y="486"/>
                  </a:cubicBezTo>
                  <a:cubicBezTo>
                    <a:pt x="427" y="471"/>
                    <a:pt x="412" y="471"/>
                    <a:pt x="412" y="471"/>
                  </a:cubicBezTo>
                  <a:close/>
                  <a:moveTo>
                    <a:pt x="471" y="74"/>
                  </a:moveTo>
                  <a:lnTo>
                    <a:pt x="471" y="74"/>
                  </a:lnTo>
                  <a:cubicBezTo>
                    <a:pt x="412" y="74"/>
                    <a:pt x="412" y="74"/>
                    <a:pt x="412" y="74"/>
                  </a:cubicBezTo>
                  <a:cubicBezTo>
                    <a:pt x="412" y="29"/>
                    <a:pt x="412" y="29"/>
                    <a:pt x="412" y="29"/>
                  </a:cubicBezTo>
                  <a:cubicBezTo>
                    <a:pt x="353" y="29"/>
                    <a:pt x="353" y="29"/>
                    <a:pt x="353" y="29"/>
                  </a:cubicBezTo>
                  <a:cubicBezTo>
                    <a:pt x="339" y="15"/>
                    <a:pt x="309" y="0"/>
                    <a:pt x="265" y="0"/>
                  </a:cubicBezTo>
                  <a:cubicBezTo>
                    <a:pt x="235" y="0"/>
                    <a:pt x="206" y="15"/>
                    <a:pt x="19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74"/>
                    <a:pt x="132" y="74"/>
                    <a:pt x="132" y="74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29" y="74"/>
                    <a:pt x="0" y="103"/>
                    <a:pt x="0" y="147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589"/>
                    <a:pt x="29" y="618"/>
                    <a:pt x="73" y="618"/>
                  </a:cubicBezTo>
                  <a:cubicBezTo>
                    <a:pt x="471" y="618"/>
                    <a:pt x="471" y="618"/>
                    <a:pt x="471" y="618"/>
                  </a:cubicBezTo>
                  <a:cubicBezTo>
                    <a:pt x="515" y="618"/>
                    <a:pt x="544" y="589"/>
                    <a:pt x="544" y="545"/>
                  </a:cubicBezTo>
                  <a:cubicBezTo>
                    <a:pt x="544" y="147"/>
                    <a:pt x="544" y="147"/>
                    <a:pt x="544" y="147"/>
                  </a:cubicBezTo>
                  <a:cubicBezTo>
                    <a:pt x="544" y="103"/>
                    <a:pt x="515" y="74"/>
                    <a:pt x="471" y="74"/>
                  </a:cubicBezTo>
                  <a:close/>
                  <a:moveTo>
                    <a:pt x="177" y="74"/>
                  </a:moveTo>
                  <a:lnTo>
                    <a:pt x="177" y="74"/>
                  </a:lnTo>
                  <a:cubicBezTo>
                    <a:pt x="221" y="74"/>
                    <a:pt x="221" y="74"/>
                    <a:pt x="221" y="74"/>
                  </a:cubicBezTo>
                  <a:cubicBezTo>
                    <a:pt x="221" y="59"/>
                    <a:pt x="235" y="29"/>
                    <a:pt x="265" y="29"/>
                  </a:cubicBezTo>
                  <a:cubicBezTo>
                    <a:pt x="294" y="29"/>
                    <a:pt x="324" y="59"/>
                    <a:pt x="324" y="74"/>
                  </a:cubicBezTo>
                  <a:cubicBezTo>
                    <a:pt x="368" y="74"/>
                    <a:pt x="368" y="74"/>
                    <a:pt x="368" y="74"/>
                  </a:cubicBezTo>
                  <a:cubicBezTo>
                    <a:pt x="368" y="147"/>
                    <a:pt x="368" y="147"/>
                    <a:pt x="368" y="147"/>
                  </a:cubicBezTo>
                  <a:cubicBezTo>
                    <a:pt x="177" y="147"/>
                    <a:pt x="177" y="147"/>
                    <a:pt x="177" y="147"/>
                  </a:cubicBezTo>
                  <a:lnTo>
                    <a:pt x="177" y="74"/>
                  </a:lnTo>
                  <a:close/>
                  <a:moveTo>
                    <a:pt x="500" y="545"/>
                  </a:moveTo>
                  <a:lnTo>
                    <a:pt x="500" y="545"/>
                  </a:lnTo>
                  <a:cubicBezTo>
                    <a:pt x="500" y="559"/>
                    <a:pt x="486" y="589"/>
                    <a:pt x="471" y="589"/>
                  </a:cubicBezTo>
                  <a:cubicBezTo>
                    <a:pt x="73" y="589"/>
                    <a:pt x="73" y="589"/>
                    <a:pt x="73" y="589"/>
                  </a:cubicBezTo>
                  <a:cubicBezTo>
                    <a:pt x="59" y="589"/>
                    <a:pt x="29" y="559"/>
                    <a:pt x="29" y="545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9" y="133"/>
                    <a:pt x="59" y="118"/>
                    <a:pt x="73" y="118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412" y="192"/>
                    <a:pt x="412" y="192"/>
                    <a:pt x="412" y="192"/>
                  </a:cubicBezTo>
                  <a:cubicBezTo>
                    <a:pt x="412" y="118"/>
                    <a:pt x="412" y="118"/>
                    <a:pt x="412" y="118"/>
                  </a:cubicBezTo>
                  <a:cubicBezTo>
                    <a:pt x="471" y="118"/>
                    <a:pt x="471" y="118"/>
                    <a:pt x="471" y="118"/>
                  </a:cubicBezTo>
                  <a:cubicBezTo>
                    <a:pt x="486" y="118"/>
                    <a:pt x="500" y="133"/>
                    <a:pt x="500" y="147"/>
                  </a:cubicBezTo>
                  <a:lnTo>
                    <a:pt x="500" y="545"/>
                  </a:lnTo>
                  <a:close/>
                  <a:moveTo>
                    <a:pt x="412" y="265"/>
                  </a:moveTo>
                  <a:lnTo>
                    <a:pt x="412" y="265"/>
                  </a:lnTo>
                  <a:cubicBezTo>
                    <a:pt x="132" y="265"/>
                    <a:pt x="132" y="265"/>
                    <a:pt x="132" y="265"/>
                  </a:cubicBezTo>
                  <a:cubicBezTo>
                    <a:pt x="118" y="265"/>
                    <a:pt x="118" y="280"/>
                    <a:pt x="118" y="295"/>
                  </a:cubicBezTo>
                  <a:cubicBezTo>
                    <a:pt x="118" y="295"/>
                    <a:pt x="118" y="309"/>
                    <a:pt x="132" y="309"/>
                  </a:cubicBezTo>
                  <a:cubicBezTo>
                    <a:pt x="412" y="309"/>
                    <a:pt x="412" y="309"/>
                    <a:pt x="412" y="309"/>
                  </a:cubicBezTo>
                  <a:lnTo>
                    <a:pt x="427" y="295"/>
                  </a:lnTo>
                  <a:cubicBezTo>
                    <a:pt x="427" y="280"/>
                    <a:pt x="412" y="265"/>
                    <a:pt x="412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121908" tIns="60955" rIns="121908" bIns="60955"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9" name="9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7718602-7EB1-4090-854F-2F35EBC0D451}"/>
                </a:ext>
              </a:extLst>
            </p:cNvPr>
            <p:cNvSpPr/>
            <p:nvPr/>
          </p:nvSpPr>
          <p:spPr>
            <a:xfrm>
              <a:off x="564920" y="3974847"/>
              <a:ext cx="1546443" cy="4328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/>
            </a:bodyPr>
            <a:lstStyle/>
            <a:p>
              <a:pPr algn="ctr"/>
              <a:r>
                <a:rPr lang="en-US" altLang="zh-CN" sz="1866" b="1" dirty="0">
                  <a:solidFill>
                    <a:schemeClr val="bg1"/>
                  </a:solidFill>
                  <a:latin typeface="+mn-ea"/>
                </a:rPr>
                <a:t>Text here</a:t>
              </a:r>
              <a:endParaRPr lang="zh-CN" altLang="en-US" sz="1866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35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下步工作计划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8" name="矩形 17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2141847" y="2332115"/>
            <a:ext cx="2126940" cy="2195358"/>
            <a:chOff x="495652" y="3505994"/>
            <a:chExt cx="2371710" cy="2448000"/>
          </a:xfrm>
          <a:solidFill>
            <a:schemeClr val="accent6"/>
          </a:solidFill>
        </p:grpSpPr>
        <p:sp>
          <p:nvSpPr>
            <p:cNvPr id="20" name="TextBox 19"/>
            <p:cNvSpPr txBox="1"/>
            <p:nvPr/>
          </p:nvSpPr>
          <p:spPr>
            <a:xfrm>
              <a:off x="495652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04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053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4000" y="261794"/>
            <a:ext cx="4140000" cy="633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6180505" y="1527194"/>
            <a:ext cx="4717682" cy="3960000"/>
            <a:chOff x="5779054" y="2258370"/>
            <a:chExt cx="4223690" cy="3545345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10003E1B-A2B0-4271-A8F3-349DE34795AD}"/>
                </a:ext>
              </a:extLst>
            </p:cNvPr>
            <p:cNvGrpSpPr/>
            <p:nvPr/>
          </p:nvGrpSpPr>
          <p:grpSpPr>
            <a:xfrm>
              <a:off x="5779054" y="2258370"/>
              <a:ext cx="4209176" cy="710326"/>
              <a:chOff x="4150600" y="1393760"/>
              <a:chExt cx="4209176" cy="710326"/>
            </a:xfrm>
          </p:grpSpPr>
          <p:sp>
            <p:nvSpPr>
              <p:cNvPr id="27" name="圆角矩形 52">
                <a:extLst>
                  <a:ext uri="{FF2B5EF4-FFF2-40B4-BE49-F238E27FC236}">
                    <a16:creationId xmlns:a16="http://schemas.microsoft.com/office/drawing/2014/main" xmlns="" id="{A4D6B985-4C9F-4F56-85E2-6C038C587F28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679E312E-E867-4DB4-B01F-C3DBBCC341FE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</a:p>
            </p:txBody>
          </p:sp>
          <p:sp>
            <p:nvSpPr>
              <p:cNvPr id="29" name="文本框 4">
                <a:extLst>
                  <a:ext uri="{FF2B5EF4-FFF2-40B4-BE49-F238E27FC236}">
                    <a16:creationId xmlns:a16="http://schemas.microsoft.com/office/drawing/2014/main" xmlns="" id="{327F7DC8-06B7-46BB-85AE-87215ED80FE7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企业工作</a:t>
                </a:r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概述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E8EF9D62-C37E-4C73-B7E3-2E129271B30C}"/>
                </a:ext>
              </a:extLst>
            </p:cNvPr>
            <p:cNvGrpSpPr/>
            <p:nvPr/>
          </p:nvGrpSpPr>
          <p:grpSpPr>
            <a:xfrm>
              <a:off x="5793568" y="3203376"/>
              <a:ext cx="4209176" cy="710326"/>
              <a:chOff x="4150600" y="1393760"/>
              <a:chExt cx="4209176" cy="710326"/>
            </a:xfrm>
          </p:grpSpPr>
          <p:sp>
            <p:nvSpPr>
              <p:cNvPr id="36" name="圆角矩形 52">
                <a:extLst>
                  <a:ext uri="{FF2B5EF4-FFF2-40B4-BE49-F238E27FC236}">
                    <a16:creationId xmlns:a16="http://schemas.microsoft.com/office/drawing/2014/main" xmlns="" id="{9BC4B482-20A0-4607-9475-EF2F8D5C5E05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xmlns="" id="{2A53FDF0-2A96-4588-AF39-D42471ABD08A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2</a:t>
                </a:r>
              </a:p>
            </p:txBody>
          </p:sp>
          <p:sp>
            <p:nvSpPr>
              <p:cNvPr id="38" name="文本框 8">
                <a:extLst>
                  <a:ext uri="{FF2B5EF4-FFF2-40B4-BE49-F238E27FC236}">
                    <a16:creationId xmlns:a16="http://schemas.microsoft.com/office/drawing/2014/main" xmlns="" id="{AFAD6308-63D4-466D-B4A6-9AE9FE653C9D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工作完成情况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942B43DE-5579-4B45-96FC-257A5A4239F3}"/>
                </a:ext>
              </a:extLst>
            </p:cNvPr>
            <p:cNvGrpSpPr/>
            <p:nvPr/>
          </p:nvGrpSpPr>
          <p:grpSpPr>
            <a:xfrm>
              <a:off x="5779054" y="4148382"/>
              <a:ext cx="4209176" cy="710326"/>
              <a:chOff x="4150600" y="1393760"/>
              <a:chExt cx="4209176" cy="710326"/>
            </a:xfrm>
          </p:grpSpPr>
          <p:sp>
            <p:nvSpPr>
              <p:cNvPr id="40" name="圆角矩形 52">
                <a:extLst>
                  <a:ext uri="{FF2B5EF4-FFF2-40B4-BE49-F238E27FC236}">
                    <a16:creationId xmlns:a16="http://schemas.microsoft.com/office/drawing/2014/main" xmlns="" id="{4F6AD681-26D1-4FDC-92DB-87F93B37F072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xmlns="" id="{8CE95045-9185-46BD-A00D-8BA792363D94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3</a:t>
                </a:r>
              </a:p>
            </p:txBody>
          </p:sp>
          <p:sp>
            <p:nvSpPr>
              <p:cNvPr id="42" name="文本框 12">
                <a:extLst>
                  <a:ext uri="{FF2B5EF4-FFF2-40B4-BE49-F238E27FC236}">
                    <a16:creationId xmlns:a16="http://schemas.microsoft.com/office/drawing/2014/main" xmlns="" id="{7BE6BC93-388A-4782-B222-574A3713767F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成功项目展示</a:t>
                </a: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B21C4E19-02F9-4415-AC6E-D535205405C9}"/>
                </a:ext>
              </a:extLst>
            </p:cNvPr>
            <p:cNvGrpSpPr/>
            <p:nvPr/>
          </p:nvGrpSpPr>
          <p:grpSpPr>
            <a:xfrm>
              <a:off x="5793568" y="5093389"/>
              <a:ext cx="4209176" cy="710326"/>
              <a:chOff x="4150600" y="1393760"/>
              <a:chExt cx="4209176" cy="710326"/>
            </a:xfrm>
          </p:grpSpPr>
          <p:sp>
            <p:nvSpPr>
              <p:cNvPr id="55" name="圆角矩形 52">
                <a:extLst>
                  <a:ext uri="{FF2B5EF4-FFF2-40B4-BE49-F238E27FC236}">
                    <a16:creationId xmlns:a16="http://schemas.microsoft.com/office/drawing/2014/main" xmlns="" id="{E52F50E6-541B-4619-8DE1-11A735BBF4B4}"/>
                  </a:ext>
                </a:extLst>
              </p:cNvPr>
              <p:cNvSpPr/>
              <p:nvPr/>
            </p:nvSpPr>
            <p:spPr>
              <a:xfrm>
                <a:off x="4533900" y="1463173"/>
                <a:ext cx="3825876" cy="5715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" name="椭圆 55">
                <a:extLst>
                  <a:ext uri="{FF2B5EF4-FFF2-40B4-BE49-F238E27FC236}">
                    <a16:creationId xmlns:a16="http://schemas.microsoft.com/office/drawing/2014/main" xmlns="" id="{CD172F92-3849-46FC-9738-C5A1C4E6C128}"/>
                  </a:ext>
                </a:extLst>
              </p:cNvPr>
              <p:cNvSpPr/>
              <p:nvPr/>
            </p:nvSpPr>
            <p:spPr>
              <a:xfrm>
                <a:off x="4150600" y="1393760"/>
                <a:ext cx="710326" cy="710326"/>
              </a:xfrm>
              <a:prstGeom prst="ellipse">
                <a:avLst/>
              </a:prstGeom>
              <a:solidFill>
                <a:schemeClr val="accent6"/>
              </a:solidFill>
              <a:ln w="120650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ea"/>
                    <a:ea typeface="+mj-ea"/>
                  </a:rPr>
                  <a:t>4</a:t>
                </a:r>
              </a:p>
            </p:txBody>
          </p:sp>
          <p:sp>
            <p:nvSpPr>
              <p:cNvPr id="57" name="文本框 16">
                <a:extLst>
                  <a:ext uri="{FF2B5EF4-FFF2-40B4-BE49-F238E27FC236}">
                    <a16:creationId xmlns:a16="http://schemas.microsoft.com/office/drawing/2014/main" xmlns="" id="{0E6F1F94-294D-4D3B-B770-8C574941D08D}"/>
                  </a:ext>
                </a:extLst>
              </p:cNvPr>
              <p:cNvSpPr txBox="1"/>
              <p:nvPr/>
            </p:nvSpPr>
            <p:spPr>
              <a:xfrm>
                <a:off x="5378729" y="1524911"/>
                <a:ext cx="2094173" cy="468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下步工作</a:t>
                </a:r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计划</a:t>
                </a:r>
              </a:p>
            </p:txBody>
          </p:sp>
        </p:grpSp>
      </p:grpSp>
      <p:sp>
        <p:nvSpPr>
          <p:cNvPr id="58" name="_14">
            <a:extLst>
              <a:ext uri="{FF2B5EF4-FFF2-40B4-BE49-F238E27FC236}">
                <a16:creationId xmlns:a16="http://schemas.microsoft.com/office/drawing/2014/main" xmlns="" id="{E70CD16C-BFAE-4CCF-AE9A-403E5343B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8713" y="2349794"/>
            <a:ext cx="936000" cy="2160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vert="eaVert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800" spc="600" dirty="0">
                <a:solidFill>
                  <a:schemeClr val="bg1"/>
                </a:solidFill>
                <a:latin typeface="+mj-ea"/>
              </a:rPr>
              <a:t>目录</a:t>
            </a:r>
          </a:p>
        </p:txBody>
      </p:sp>
      <p:sp>
        <p:nvSpPr>
          <p:cNvPr id="21" name="02"/>
          <p:cNvSpPr txBox="1"/>
          <p:nvPr>
            <p:custDataLst>
              <p:tags r:id="rId1"/>
            </p:custDataLst>
          </p:nvPr>
        </p:nvSpPr>
        <p:spPr>
          <a:xfrm>
            <a:off x="1464339" y="927794"/>
            <a:ext cx="1051848" cy="5004000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2685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4" name="文本框 13"/>
          <p:cNvSpPr txBox="1"/>
          <p:nvPr/>
        </p:nvSpPr>
        <p:spPr>
          <a:xfrm>
            <a:off x="7895152" y="2210594"/>
            <a:ext cx="3314675" cy="950395"/>
          </a:xfrm>
          <a:prstGeom prst="rect">
            <a:avLst/>
          </a:prstGeom>
          <a:noFill/>
        </p:spPr>
        <p:txBody>
          <a:bodyPr wrap="square" lIns="87763" tIns="43882" rIns="87763" bIns="43882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TITLE</a:t>
            </a:r>
          </a:p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这里是标题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95152" y="3277775"/>
            <a:ext cx="3176400" cy="2138397"/>
            <a:chOff x="8371082" y="3366284"/>
            <a:chExt cx="3308303" cy="2228959"/>
          </a:xfrm>
        </p:grpSpPr>
        <p:sp>
          <p:nvSpPr>
            <p:cNvPr id="26" name="矩形 25"/>
            <p:cNvSpPr/>
            <p:nvPr/>
          </p:nvSpPr>
          <p:spPr>
            <a:xfrm>
              <a:off x="8371082" y="4632810"/>
              <a:ext cx="3308303" cy="962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371082" y="3366284"/>
              <a:ext cx="3308303" cy="673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371082" y="4021907"/>
              <a:ext cx="3308303" cy="673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986555" y="2134394"/>
            <a:ext cx="6048000" cy="334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083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07311" y="1978735"/>
            <a:ext cx="9623784" cy="3580809"/>
            <a:chOff x="1507311" y="1978735"/>
            <a:chExt cx="9623784" cy="3580809"/>
          </a:xfrm>
        </p:grpSpPr>
        <p:sp>
          <p:nvSpPr>
            <p:cNvPr id="38" name="椭圆 37"/>
            <p:cNvSpPr/>
            <p:nvPr/>
          </p:nvSpPr>
          <p:spPr>
            <a:xfrm>
              <a:off x="1937084" y="2189817"/>
              <a:ext cx="1600200" cy="160011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9" name="等腰三角形 38"/>
            <p:cNvSpPr/>
            <p:nvPr/>
          </p:nvSpPr>
          <p:spPr>
            <a:xfrm rot="1800000">
              <a:off x="1928417" y="1978735"/>
              <a:ext cx="1797858" cy="1549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81864" y="2189818"/>
              <a:ext cx="1600200" cy="160011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1800000">
              <a:off x="5273195" y="1978737"/>
              <a:ext cx="1797858" cy="1549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8626642" y="2189817"/>
              <a:ext cx="1600200" cy="160011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 rot="1800000">
              <a:off x="8617975" y="1978735"/>
              <a:ext cx="1797858" cy="1549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9" rIns="91436" bIns="45719"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grpSp>
          <p:nvGrpSpPr>
            <p:cNvPr id="49" name="组合 29"/>
            <p:cNvGrpSpPr/>
            <p:nvPr/>
          </p:nvGrpSpPr>
          <p:grpSpPr>
            <a:xfrm>
              <a:off x="5839018" y="2798280"/>
              <a:ext cx="334769" cy="333396"/>
              <a:chOff x="7023100" y="398463"/>
              <a:chExt cx="784225" cy="781050"/>
            </a:xfrm>
          </p:grpSpPr>
          <p:sp>
            <p:nvSpPr>
              <p:cNvPr id="50" name="Oval 80"/>
              <p:cNvSpPr>
                <a:spLocks noChangeArrowheads="1"/>
              </p:cNvSpPr>
              <p:nvPr/>
            </p:nvSpPr>
            <p:spPr bwMode="auto">
              <a:xfrm>
                <a:off x="7378700" y="754063"/>
                <a:ext cx="69850" cy="698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Oval 81"/>
              <p:cNvSpPr>
                <a:spLocks noChangeArrowheads="1"/>
              </p:cNvSpPr>
              <p:nvPr/>
            </p:nvSpPr>
            <p:spPr bwMode="auto">
              <a:xfrm>
                <a:off x="7023100" y="398463"/>
                <a:ext cx="784225" cy="7810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Oval 82"/>
              <p:cNvSpPr>
                <a:spLocks noChangeArrowheads="1"/>
              </p:cNvSpPr>
              <p:nvPr/>
            </p:nvSpPr>
            <p:spPr bwMode="auto">
              <a:xfrm>
                <a:off x="7272338" y="647700"/>
                <a:ext cx="285750" cy="282575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Line 83"/>
              <p:cNvSpPr>
                <a:spLocks noChangeShapeType="1"/>
              </p:cNvSpPr>
              <p:nvPr/>
            </p:nvSpPr>
            <p:spPr bwMode="auto">
              <a:xfrm flipV="1">
                <a:off x="7578725" y="554038"/>
                <a:ext cx="100012" cy="904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Line 84"/>
              <p:cNvSpPr>
                <a:spLocks noChangeShapeType="1"/>
              </p:cNvSpPr>
              <p:nvPr/>
            </p:nvSpPr>
            <p:spPr bwMode="auto">
              <a:xfrm flipV="1">
                <a:off x="7181850" y="949325"/>
                <a:ext cx="87312" cy="1031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1684895" y="4177362"/>
              <a:ext cx="1826133" cy="338552"/>
            </a:xfrm>
            <a:prstGeom prst="rect">
              <a:avLst/>
            </a:prstGeom>
          </p:spPr>
          <p:txBody>
            <a:bodyPr wrap="none" lIns="91436" tIns="45719" rIns="91436" bIns="45719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1507311" y="4636216"/>
              <a:ext cx="2913384" cy="923328"/>
            </a:xfrm>
            <a:prstGeom prst="rect">
              <a:avLst/>
            </a:prstGeom>
          </p:spPr>
          <p:txBody>
            <a:bodyPr wrap="square" lIns="91436" tIns="45719" rIns="91436" bIns="45719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内容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040096" y="4177362"/>
              <a:ext cx="1826133" cy="338552"/>
            </a:xfrm>
            <a:prstGeom prst="rect">
              <a:avLst/>
            </a:prstGeom>
          </p:spPr>
          <p:txBody>
            <a:bodyPr wrap="none" lIns="91436" tIns="45719" rIns="91436" bIns="45719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4862511" y="4636216"/>
              <a:ext cx="2913384" cy="923328"/>
            </a:xfrm>
            <a:prstGeom prst="rect">
              <a:avLst/>
            </a:prstGeom>
          </p:spPr>
          <p:txBody>
            <a:bodyPr wrap="square" lIns="91436" tIns="45719" rIns="91436" bIns="45719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8395297" y="4177362"/>
              <a:ext cx="1826133" cy="338552"/>
            </a:xfrm>
            <a:prstGeom prst="rect">
              <a:avLst/>
            </a:prstGeom>
          </p:spPr>
          <p:txBody>
            <a:bodyPr wrap="none" lIns="91436" tIns="45719" rIns="91436" bIns="45719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8217711" y="4636216"/>
              <a:ext cx="2913384" cy="923328"/>
            </a:xfrm>
            <a:prstGeom prst="rect">
              <a:avLst/>
            </a:prstGeom>
          </p:spPr>
          <p:txBody>
            <a:bodyPr wrap="square" lIns="91436" tIns="45719" rIns="91436" bIns="45719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击输入替换内容</a:t>
              </a:r>
            </a:p>
          </p:txBody>
        </p:sp>
        <p:grpSp>
          <p:nvGrpSpPr>
            <p:cNvPr id="71" name="组合 29"/>
            <p:cNvGrpSpPr/>
            <p:nvPr/>
          </p:nvGrpSpPr>
          <p:grpSpPr>
            <a:xfrm>
              <a:off x="2430576" y="2798280"/>
              <a:ext cx="334769" cy="333396"/>
              <a:chOff x="7023100" y="398463"/>
              <a:chExt cx="784225" cy="781050"/>
            </a:xfrm>
          </p:grpSpPr>
          <p:sp>
            <p:nvSpPr>
              <p:cNvPr id="72" name="Oval 80"/>
              <p:cNvSpPr>
                <a:spLocks noChangeArrowheads="1"/>
              </p:cNvSpPr>
              <p:nvPr/>
            </p:nvSpPr>
            <p:spPr bwMode="auto">
              <a:xfrm>
                <a:off x="7378700" y="754063"/>
                <a:ext cx="69850" cy="698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Oval 81"/>
              <p:cNvSpPr>
                <a:spLocks noChangeArrowheads="1"/>
              </p:cNvSpPr>
              <p:nvPr/>
            </p:nvSpPr>
            <p:spPr bwMode="auto">
              <a:xfrm>
                <a:off x="7023100" y="398463"/>
                <a:ext cx="784225" cy="7810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4" name="Oval 82"/>
              <p:cNvSpPr>
                <a:spLocks noChangeArrowheads="1"/>
              </p:cNvSpPr>
              <p:nvPr/>
            </p:nvSpPr>
            <p:spPr bwMode="auto">
              <a:xfrm>
                <a:off x="7272338" y="647700"/>
                <a:ext cx="285750" cy="282575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Line 83"/>
              <p:cNvSpPr>
                <a:spLocks noChangeShapeType="1"/>
              </p:cNvSpPr>
              <p:nvPr/>
            </p:nvSpPr>
            <p:spPr bwMode="auto">
              <a:xfrm flipV="1">
                <a:off x="7578725" y="554038"/>
                <a:ext cx="100012" cy="904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Line 84"/>
              <p:cNvSpPr>
                <a:spLocks noChangeShapeType="1"/>
              </p:cNvSpPr>
              <p:nvPr/>
            </p:nvSpPr>
            <p:spPr bwMode="auto">
              <a:xfrm flipV="1">
                <a:off x="7181850" y="949325"/>
                <a:ext cx="87312" cy="1031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7" name="组合 29"/>
            <p:cNvGrpSpPr/>
            <p:nvPr/>
          </p:nvGrpSpPr>
          <p:grpSpPr>
            <a:xfrm>
              <a:off x="9140978" y="2798280"/>
              <a:ext cx="334769" cy="333396"/>
              <a:chOff x="7023100" y="398463"/>
              <a:chExt cx="784225" cy="781050"/>
            </a:xfrm>
          </p:grpSpPr>
          <p:sp>
            <p:nvSpPr>
              <p:cNvPr id="78" name="Oval 80"/>
              <p:cNvSpPr>
                <a:spLocks noChangeArrowheads="1"/>
              </p:cNvSpPr>
              <p:nvPr/>
            </p:nvSpPr>
            <p:spPr bwMode="auto">
              <a:xfrm>
                <a:off x="7378700" y="754063"/>
                <a:ext cx="69850" cy="698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Oval 81"/>
              <p:cNvSpPr>
                <a:spLocks noChangeArrowheads="1"/>
              </p:cNvSpPr>
              <p:nvPr/>
            </p:nvSpPr>
            <p:spPr bwMode="auto">
              <a:xfrm>
                <a:off x="7023100" y="398463"/>
                <a:ext cx="784225" cy="78105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0" name="Oval 82"/>
              <p:cNvSpPr>
                <a:spLocks noChangeArrowheads="1"/>
              </p:cNvSpPr>
              <p:nvPr/>
            </p:nvSpPr>
            <p:spPr bwMode="auto">
              <a:xfrm>
                <a:off x="7272338" y="647700"/>
                <a:ext cx="285750" cy="282575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1" name="Line 83"/>
              <p:cNvSpPr>
                <a:spLocks noChangeShapeType="1"/>
              </p:cNvSpPr>
              <p:nvPr/>
            </p:nvSpPr>
            <p:spPr bwMode="auto">
              <a:xfrm flipV="1">
                <a:off x="7578725" y="554038"/>
                <a:ext cx="100012" cy="904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6" name="Line 84"/>
              <p:cNvSpPr>
                <a:spLocks noChangeShapeType="1"/>
              </p:cNvSpPr>
              <p:nvPr/>
            </p:nvSpPr>
            <p:spPr bwMode="auto">
              <a:xfrm flipV="1">
                <a:off x="7181850" y="949325"/>
                <a:ext cx="87312" cy="1031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6699" tIns="43349" rIns="86699" bIns="4334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052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76488" y="1981994"/>
            <a:ext cx="10842198" cy="3790098"/>
            <a:chOff x="676488" y="2376000"/>
            <a:chExt cx="10842198" cy="3790098"/>
          </a:xfrm>
        </p:grpSpPr>
        <p:grpSp>
          <p:nvGrpSpPr>
            <p:cNvPr id="27" name="5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0B12C04-1A8A-46E4-9155-DC6DE03CA0A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17587" y="2376000"/>
              <a:ext cx="3960000" cy="3430266"/>
              <a:chOff x="3705226" y="1449000"/>
              <a:chExt cx="4781550" cy="4141912"/>
            </a:xfrm>
          </p:grpSpPr>
          <p:sp>
            <p:nvSpPr>
              <p:cNvPr id="42" name="57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5BF9093-0E3E-4627-BECA-B02C2CACA0B7}"/>
                  </a:ext>
                </a:extLst>
              </p:cNvPr>
              <p:cNvSpPr/>
              <p:nvPr/>
            </p:nvSpPr>
            <p:spPr bwMode="auto">
              <a:xfrm>
                <a:off x="5388208" y="1449000"/>
                <a:ext cx="1399863" cy="1216359"/>
              </a:xfrm>
              <a:custGeom>
                <a:avLst/>
                <a:gdLst>
                  <a:gd name="T0" fmla="*/ 0 w 267"/>
                  <a:gd name="T1" fmla="*/ 232 h 232"/>
                  <a:gd name="T2" fmla="*/ 135 w 267"/>
                  <a:gd name="T3" fmla="*/ 0 h 232"/>
                  <a:gd name="T4" fmla="*/ 267 w 267"/>
                  <a:gd name="T5" fmla="*/ 232 h 232"/>
                  <a:gd name="T6" fmla="*/ 0 w 267"/>
                  <a:gd name="T7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7" h="232">
                    <a:moveTo>
                      <a:pt x="0" y="232"/>
                    </a:moveTo>
                    <a:lnTo>
                      <a:pt x="135" y="0"/>
                    </a:lnTo>
                    <a:lnTo>
                      <a:pt x="267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b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3" name="56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13CA535-E8D0-4853-8A1C-F021EE4528FF}"/>
                  </a:ext>
                </a:extLst>
              </p:cNvPr>
              <p:cNvSpPr/>
              <p:nvPr/>
            </p:nvSpPr>
            <p:spPr bwMode="auto">
              <a:xfrm>
                <a:off x="4905857" y="2922265"/>
                <a:ext cx="2364562" cy="571480"/>
              </a:xfrm>
              <a:custGeom>
                <a:avLst/>
                <a:gdLst>
                  <a:gd name="T0" fmla="*/ 0 w 451"/>
                  <a:gd name="T1" fmla="*/ 109 h 109"/>
                  <a:gd name="T2" fmla="*/ 64 w 451"/>
                  <a:gd name="T3" fmla="*/ 0 h 109"/>
                  <a:gd name="T4" fmla="*/ 387 w 451"/>
                  <a:gd name="T5" fmla="*/ 0 h 109"/>
                  <a:gd name="T6" fmla="*/ 451 w 451"/>
                  <a:gd name="T7" fmla="*/ 109 h 109"/>
                  <a:gd name="T8" fmla="*/ 0 w 451"/>
                  <a:gd name="T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109">
                    <a:moveTo>
                      <a:pt x="0" y="109"/>
                    </a:moveTo>
                    <a:lnTo>
                      <a:pt x="64" y="0"/>
                    </a:lnTo>
                    <a:lnTo>
                      <a:pt x="387" y="0"/>
                    </a:lnTo>
                    <a:lnTo>
                      <a:pt x="451" y="109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4" name="55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02B76CE-D0F2-4C5B-98FB-61B0EED197B0}"/>
                  </a:ext>
                </a:extLst>
              </p:cNvPr>
              <p:cNvSpPr/>
              <p:nvPr/>
            </p:nvSpPr>
            <p:spPr bwMode="auto">
              <a:xfrm>
                <a:off x="4433995" y="3755887"/>
                <a:ext cx="3318774" cy="566237"/>
              </a:xfrm>
              <a:custGeom>
                <a:avLst/>
                <a:gdLst>
                  <a:gd name="T0" fmla="*/ 0 w 633"/>
                  <a:gd name="T1" fmla="*/ 108 h 108"/>
                  <a:gd name="T2" fmla="*/ 62 w 633"/>
                  <a:gd name="T3" fmla="*/ 0 h 108"/>
                  <a:gd name="T4" fmla="*/ 570 w 633"/>
                  <a:gd name="T5" fmla="*/ 0 h 108"/>
                  <a:gd name="T6" fmla="*/ 633 w 633"/>
                  <a:gd name="T7" fmla="*/ 108 h 108"/>
                  <a:gd name="T8" fmla="*/ 0 w 633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3" h="108">
                    <a:moveTo>
                      <a:pt x="0" y="108"/>
                    </a:moveTo>
                    <a:lnTo>
                      <a:pt x="62" y="0"/>
                    </a:lnTo>
                    <a:lnTo>
                      <a:pt x="570" y="0"/>
                    </a:lnTo>
                    <a:lnTo>
                      <a:pt x="633" y="108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5" name="54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9D2B8D8-6A8E-41F1-9368-32F8D4F62553}"/>
                  </a:ext>
                </a:extLst>
              </p:cNvPr>
              <p:cNvSpPr/>
              <p:nvPr/>
            </p:nvSpPr>
            <p:spPr bwMode="auto">
              <a:xfrm>
                <a:off x="3705226" y="4584270"/>
                <a:ext cx="4781550" cy="1006642"/>
              </a:xfrm>
              <a:custGeom>
                <a:avLst/>
                <a:gdLst>
                  <a:gd name="T0" fmla="*/ 0 w 912"/>
                  <a:gd name="T1" fmla="*/ 192 h 192"/>
                  <a:gd name="T2" fmla="*/ 111 w 912"/>
                  <a:gd name="T3" fmla="*/ 0 h 192"/>
                  <a:gd name="T4" fmla="*/ 801 w 912"/>
                  <a:gd name="T5" fmla="*/ 0 h 192"/>
                  <a:gd name="T6" fmla="*/ 912 w 912"/>
                  <a:gd name="T7" fmla="*/ 192 h 192"/>
                  <a:gd name="T8" fmla="*/ 0 w 91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2" h="192">
                    <a:moveTo>
                      <a:pt x="0" y="192"/>
                    </a:moveTo>
                    <a:lnTo>
                      <a:pt x="111" y="0"/>
                    </a:lnTo>
                    <a:lnTo>
                      <a:pt x="801" y="0"/>
                    </a:lnTo>
                    <a:lnTo>
                      <a:pt x="912" y="192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chemeClr val="accent6"/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  <a:latin typeface="+mn-ea"/>
                    <a:ea typeface="+mn-ea"/>
                  </a:rPr>
                  <a:t>Text</a:t>
                </a:r>
                <a:endParaRPr lang="zh-CN" altLang="en-US" sz="20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46" name="53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DE77180-AD29-41CB-A1F0-D20084694E33}"/>
                  </a:ext>
                </a:extLst>
              </p:cNvPr>
              <p:cNvSpPr/>
              <p:nvPr/>
            </p:nvSpPr>
            <p:spPr bwMode="auto">
              <a:xfrm>
                <a:off x="5388207" y="2665358"/>
                <a:ext cx="1546665" cy="256905"/>
              </a:xfrm>
              <a:custGeom>
                <a:avLst/>
                <a:gdLst>
                  <a:gd name="T0" fmla="*/ 0 w 295"/>
                  <a:gd name="T1" fmla="*/ 0 h 49"/>
                  <a:gd name="T2" fmla="*/ 206 w 295"/>
                  <a:gd name="T3" fmla="*/ 0 h 49"/>
                  <a:gd name="T4" fmla="*/ 295 w 295"/>
                  <a:gd name="T5" fmla="*/ 49 h 49"/>
                  <a:gd name="T6" fmla="*/ 90 w 295"/>
                  <a:gd name="T7" fmla="*/ 49 h 49"/>
                  <a:gd name="T8" fmla="*/ 0 w 295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49">
                    <a:moveTo>
                      <a:pt x="0" y="0"/>
                    </a:moveTo>
                    <a:lnTo>
                      <a:pt x="206" y="0"/>
                    </a:lnTo>
                    <a:lnTo>
                      <a:pt x="295" y="49"/>
                    </a:lnTo>
                    <a:lnTo>
                      <a:pt x="90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+mn-ea"/>
                  <a:ea typeface="+mn-ea"/>
                </a:endParaRPr>
              </a:p>
            </p:txBody>
          </p:sp>
          <p:sp>
            <p:nvSpPr>
              <p:cNvPr id="47" name="5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7150AFC-3A7C-4FF9-BAE3-C2FBBA05CDA4}"/>
                  </a:ext>
                </a:extLst>
              </p:cNvPr>
              <p:cNvSpPr/>
              <p:nvPr/>
            </p:nvSpPr>
            <p:spPr bwMode="auto">
              <a:xfrm>
                <a:off x="4905857" y="3493742"/>
                <a:ext cx="2516606" cy="262146"/>
              </a:xfrm>
              <a:custGeom>
                <a:avLst/>
                <a:gdLst>
                  <a:gd name="T0" fmla="*/ 0 w 480"/>
                  <a:gd name="T1" fmla="*/ 0 h 50"/>
                  <a:gd name="T2" fmla="*/ 333 w 480"/>
                  <a:gd name="T3" fmla="*/ 0 h 50"/>
                  <a:gd name="T4" fmla="*/ 480 w 480"/>
                  <a:gd name="T5" fmla="*/ 50 h 50"/>
                  <a:gd name="T6" fmla="*/ 146 w 480"/>
                  <a:gd name="T7" fmla="*/ 50 h 50"/>
                  <a:gd name="T8" fmla="*/ 0 w 48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50">
                    <a:moveTo>
                      <a:pt x="0" y="0"/>
                    </a:moveTo>
                    <a:lnTo>
                      <a:pt x="333" y="0"/>
                    </a:lnTo>
                    <a:lnTo>
                      <a:pt x="480" y="50"/>
                    </a:lnTo>
                    <a:lnTo>
                      <a:pt x="146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+mn-ea"/>
                  <a:ea typeface="+mn-ea"/>
                </a:endParaRPr>
              </a:p>
            </p:txBody>
          </p:sp>
          <p:sp>
            <p:nvSpPr>
              <p:cNvPr id="48" name="5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18BEBA0-8175-4693-AD1B-E6509820BBC0}"/>
                  </a:ext>
                </a:extLst>
              </p:cNvPr>
              <p:cNvSpPr/>
              <p:nvPr/>
            </p:nvSpPr>
            <p:spPr bwMode="auto">
              <a:xfrm>
                <a:off x="4433995" y="4322125"/>
                <a:ext cx="3470818" cy="262146"/>
              </a:xfrm>
              <a:custGeom>
                <a:avLst/>
                <a:gdLst>
                  <a:gd name="T0" fmla="*/ 0 w 662"/>
                  <a:gd name="T1" fmla="*/ 0 h 50"/>
                  <a:gd name="T2" fmla="*/ 461 w 662"/>
                  <a:gd name="T3" fmla="*/ 0 h 50"/>
                  <a:gd name="T4" fmla="*/ 662 w 662"/>
                  <a:gd name="T5" fmla="*/ 50 h 50"/>
                  <a:gd name="T6" fmla="*/ 201 w 662"/>
                  <a:gd name="T7" fmla="*/ 50 h 50"/>
                  <a:gd name="T8" fmla="*/ 0 w 662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2" h="50">
                    <a:moveTo>
                      <a:pt x="0" y="0"/>
                    </a:moveTo>
                    <a:lnTo>
                      <a:pt x="461" y="0"/>
                    </a:lnTo>
                    <a:lnTo>
                      <a:pt x="662" y="50"/>
                    </a:lnTo>
                    <a:lnTo>
                      <a:pt x="201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latin typeface="+mn-ea"/>
                  <a:ea typeface="+mn-ea"/>
                </a:endParaRPr>
              </a:p>
            </p:txBody>
          </p:sp>
        </p:grpSp>
        <p:grpSp>
          <p:nvGrpSpPr>
            <p:cNvPr id="28" name="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98A62AE-E025-4380-8359-E0319E4B04E4}"/>
                </a:ext>
              </a:extLst>
            </p:cNvPr>
            <p:cNvGrpSpPr/>
            <p:nvPr/>
          </p:nvGrpSpPr>
          <p:grpSpPr>
            <a:xfrm>
              <a:off x="7425486" y="2759088"/>
              <a:ext cx="4093200" cy="1255197"/>
              <a:chOff x="7428236" y="2349130"/>
              <a:chExt cx="4092253" cy="1254907"/>
            </a:xfrm>
          </p:grpSpPr>
          <p:sp>
            <p:nvSpPr>
              <p:cNvPr id="39" name="4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367B7DA-A6F2-4BF2-BC4D-DAFF8B9D9C2A}"/>
                  </a:ext>
                </a:extLst>
              </p:cNvPr>
              <p:cNvSpPr txBox="1"/>
              <p:nvPr/>
            </p:nvSpPr>
            <p:spPr bwMode="auto">
              <a:xfrm>
                <a:off x="9605033" y="2349130"/>
                <a:ext cx="1799584" cy="39590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40" name="4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B6243C1-9B2C-436F-BA34-07C65463824E}"/>
                  </a:ext>
                </a:extLst>
              </p:cNvPr>
              <p:cNvSpPr/>
              <p:nvPr/>
            </p:nvSpPr>
            <p:spPr bwMode="auto">
              <a:xfrm>
                <a:off x="7428236" y="2790936"/>
                <a:ext cx="4092253" cy="813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29" name="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CA1F56D-D76A-4494-9CF9-2D65896B6E50}"/>
                </a:ext>
              </a:extLst>
            </p:cNvPr>
            <p:cNvGrpSpPr/>
            <p:nvPr/>
          </p:nvGrpSpPr>
          <p:grpSpPr>
            <a:xfrm>
              <a:off x="676488" y="2887269"/>
              <a:ext cx="4092779" cy="1196663"/>
              <a:chOff x="666932" y="4425289"/>
              <a:chExt cx="3082945" cy="1196386"/>
            </a:xfrm>
          </p:grpSpPr>
          <p:sp>
            <p:nvSpPr>
              <p:cNvPr id="37" name="3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DE84298A-8A01-44C4-B05E-107C6B9DC2B2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355876" cy="39590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38" name="3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765F2F1-6BC4-4FE7-BC57-316E2C761D80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3082945" cy="7545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30" name="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1CCFE08-635F-4376-BB82-4B90B8D2FCE9}"/>
                </a:ext>
              </a:extLst>
            </p:cNvPr>
            <p:cNvGrpSpPr/>
            <p:nvPr/>
          </p:nvGrpSpPr>
          <p:grpSpPr>
            <a:xfrm>
              <a:off x="8347086" y="4830266"/>
              <a:ext cx="3171600" cy="1220293"/>
              <a:chOff x="1162511" y="5350952"/>
              <a:chExt cx="2587365" cy="1220011"/>
            </a:xfrm>
          </p:grpSpPr>
          <p:sp>
            <p:nvSpPr>
              <p:cNvPr id="35" name="2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1DF865D-FDFF-4758-AEDC-42F7308B02EF}"/>
                  </a:ext>
                </a:extLst>
              </p:cNvPr>
              <p:cNvSpPr txBox="1"/>
              <p:nvPr/>
            </p:nvSpPr>
            <p:spPr bwMode="auto">
              <a:xfrm>
                <a:off x="2186902" y="5350952"/>
                <a:ext cx="1468425" cy="39590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36" name="2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83D2F32-B7D5-4368-91F7-FB012C1CDD6D}"/>
                  </a:ext>
                </a:extLst>
              </p:cNvPr>
              <p:cNvSpPr/>
              <p:nvPr/>
            </p:nvSpPr>
            <p:spPr bwMode="auto">
              <a:xfrm>
                <a:off x="1162511" y="5792759"/>
                <a:ext cx="2587365" cy="778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32" name="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EF4B93D1-C0E2-46A5-BB26-BD0CEADCD378}"/>
                </a:ext>
              </a:extLst>
            </p:cNvPr>
            <p:cNvGrpSpPr/>
            <p:nvPr/>
          </p:nvGrpSpPr>
          <p:grpSpPr>
            <a:xfrm>
              <a:off x="676488" y="4830266"/>
              <a:ext cx="3171965" cy="1335832"/>
              <a:chOff x="666932" y="4425289"/>
              <a:chExt cx="3082945" cy="1335523"/>
            </a:xfrm>
          </p:grpSpPr>
          <p:sp>
            <p:nvSpPr>
              <p:cNvPr id="33" name="12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5BCD6B0-A7EC-4050-ABA3-ABC528050D9B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749484" cy="39590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 anchorCtr="1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+mn-ea"/>
                    <a:ea typeface="+mn-ea"/>
                  </a:rPr>
                  <a:t>Text here</a:t>
                </a:r>
              </a:p>
            </p:txBody>
          </p:sp>
          <p:sp>
            <p:nvSpPr>
              <p:cNvPr id="34" name="11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B89E7F-D655-4D99-BDD2-107CFE4CE528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3082945" cy="893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617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3770" y="1533774"/>
            <a:ext cx="10845800" cy="4094354"/>
            <a:chOff x="663770" y="1372394"/>
            <a:chExt cx="10845800" cy="4094354"/>
          </a:xfrm>
        </p:grpSpPr>
        <p:grpSp>
          <p:nvGrpSpPr>
            <p:cNvPr id="26" name="组合 25"/>
            <p:cNvGrpSpPr/>
            <p:nvPr/>
          </p:nvGrpSpPr>
          <p:grpSpPr>
            <a:xfrm>
              <a:off x="663770" y="4421507"/>
              <a:ext cx="2134750" cy="1045241"/>
              <a:chOff x="673100" y="4379325"/>
              <a:chExt cx="2134750" cy="1045241"/>
            </a:xfrm>
          </p:grpSpPr>
          <p:sp>
            <p:nvSpPr>
              <p:cNvPr id="37" name="1"/>
              <p:cNvSpPr/>
              <p:nvPr/>
            </p:nvSpPr>
            <p:spPr>
              <a:xfrm>
                <a:off x="678500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8" name="1"/>
              <p:cNvSpPr/>
              <p:nvPr/>
            </p:nvSpPr>
            <p:spPr bwMode="auto">
              <a:xfrm>
                <a:off x="673100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567453" y="4421507"/>
              <a:ext cx="2134750" cy="1045241"/>
              <a:chOff x="3576783" y="4379325"/>
              <a:chExt cx="2134750" cy="1045241"/>
            </a:xfrm>
          </p:grpSpPr>
          <p:sp>
            <p:nvSpPr>
              <p:cNvPr id="35" name="1"/>
              <p:cNvSpPr/>
              <p:nvPr/>
            </p:nvSpPr>
            <p:spPr>
              <a:xfrm>
                <a:off x="3582183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6" name="1"/>
              <p:cNvSpPr/>
              <p:nvPr/>
            </p:nvSpPr>
            <p:spPr bwMode="auto">
              <a:xfrm>
                <a:off x="3576783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471136" y="4421507"/>
              <a:ext cx="2134750" cy="1045241"/>
              <a:chOff x="6480466" y="4379325"/>
              <a:chExt cx="2134750" cy="1045241"/>
            </a:xfrm>
          </p:grpSpPr>
          <p:sp>
            <p:nvSpPr>
              <p:cNvPr id="33" name="1"/>
              <p:cNvSpPr/>
              <p:nvPr/>
            </p:nvSpPr>
            <p:spPr>
              <a:xfrm>
                <a:off x="6485866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4" name="1"/>
              <p:cNvSpPr/>
              <p:nvPr/>
            </p:nvSpPr>
            <p:spPr bwMode="auto">
              <a:xfrm>
                <a:off x="6480466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374820" y="4421507"/>
              <a:ext cx="2134750" cy="1045241"/>
              <a:chOff x="9384150" y="4379325"/>
              <a:chExt cx="2134750" cy="1045241"/>
            </a:xfrm>
          </p:grpSpPr>
          <p:sp>
            <p:nvSpPr>
              <p:cNvPr id="31" name="1"/>
              <p:cNvSpPr/>
              <p:nvPr/>
            </p:nvSpPr>
            <p:spPr>
              <a:xfrm>
                <a:off x="9389550" y="4379325"/>
                <a:ext cx="2123951" cy="371482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pc="300" dirty="0">
                    <a:solidFill>
                      <a:schemeClr val="bg1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32" name="1"/>
              <p:cNvSpPr/>
              <p:nvPr/>
            </p:nvSpPr>
            <p:spPr bwMode="auto">
              <a:xfrm>
                <a:off x="9384150" y="4852102"/>
                <a:ext cx="2134750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fontAlgn="auto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双击输入替换内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容编辑文字双</a:t>
                </a:r>
                <a:r>
                  <a:rPr lang="zh-CN" altLang="en-US" sz="1200" kern="0" dirty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击输入替换内</a:t>
                </a:r>
                <a:r>
                  <a:rPr lang="zh-CN" altLang="en-US" sz="1200" kern="0" dirty="0" smtClean="0">
                    <a:solidFill>
                      <a:srgbClr val="404040"/>
                    </a:solidFill>
                    <a:latin typeface="+mj-ea"/>
                    <a:ea typeface="+mj-ea"/>
                    <a:sym typeface="字魂36号-正文宋楷" panose="02000000000000000000" pitchFamily="2" charset="-122"/>
                  </a:rPr>
                  <a:t>容编辑文字</a:t>
                </a:r>
                <a:endParaRPr lang="en-US" altLang="zh-CN" sz="1200" kern="0" dirty="0">
                  <a:solidFill>
                    <a:srgbClr val="404040"/>
                  </a:solidFill>
                  <a:latin typeface="+mj-ea"/>
                  <a:ea typeface="+mj-ea"/>
                  <a:sym typeface="字魂36号-正文宋楷" panose="02000000000000000000" pitchFamily="2" charset="-122"/>
                </a:endParaRPr>
              </a:p>
            </p:txBody>
          </p:sp>
        </p:grpSp>
        <p:sp>
          <p:nvSpPr>
            <p:cNvPr id="30" name="1"/>
            <p:cNvSpPr/>
            <p:nvPr/>
          </p:nvSpPr>
          <p:spPr>
            <a:xfrm>
              <a:off x="697587" y="1372394"/>
              <a:ext cx="10800000" cy="2675047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wrap="square" lIns="90000" tIns="46800" rIns="90000" bIns="46800" rtlCol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sym typeface="字魂36号-正文宋楷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7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368871" y="2515394"/>
            <a:ext cx="3457435" cy="1011951"/>
          </a:xfrm>
          <a:prstGeom prst="rect">
            <a:avLst/>
          </a:prstGeom>
          <a:noFill/>
        </p:spPr>
        <p:txBody>
          <a:bodyPr wrap="none" lIns="87764" tIns="43882" rIns="87764" bIns="43882" rtlCol="0">
            <a:spAutoFit/>
          </a:bodyPr>
          <a:lstStyle/>
          <a:p>
            <a:pPr algn="ctr"/>
            <a:r>
              <a:rPr lang="en-US" altLang="zh-CN" sz="6000" i="1" spc="3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THANKS</a:t>
            </a:r>
            <a:endParaRPr lang="zh-CN" altLang="en-US" sz="6000" i="1" spc="300" dirty="0">
              <a:ln w="19050">
                <a:noFill/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97587" y="4420394"/>
            <a:ext cx="3600000" cy="288000"/>
          </a:xfrm>
          <a:prstGeom prst="rect">
            <a:avLst/>
          </a:prstGeom>
          <a:noFill/>
          <a:effectLst/>
        </p:spPr>
        <p:txBody>
          <a:bodyPr wrap="square" anchor="t" anchorCtr="0">
            <a:no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汇报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人：千图网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1511987" y="6499504"/>
            <a:ext cx="72000" cy="720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文本框 6"/>
          <p:cNvSpPr txBox="1">
            <a:spLocks noChangeArrowheads="1"/>
          </p:cNvSpPr>
          <p:nvPr/>
        </p:nvSpPr>
        <p:spPr bwMode="auto">
          <a:xfrm>
            <a:off x="3397587" y="3477825"/>
            <a:ext cx="5400000" cy="720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21940" tIns="60969" rIns="121940" bIns="60969">
            <a:no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000" kern="20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000" kern="2000" dirty="0" smtClean="0">
                <a:solidFill>
                  <a:schemeClr val="bg1"/>
                </a:solidFill>
                <a:latin typeface="+mn-ea"/>
                <a:ea typeface="+mn-ea"/>
              </a:rPr>
              <a:t>容编辑文字</a:t>
            </a:r>
            <a:endParaRPr lang="en-US" altLang="zh-CN" sz="1000" kern="2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603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5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9" grpId="0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212" y="2946941"/>
            <a:ext cx="597038" cy="65694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931" y="2950549"/>
            <a:ext cx="9362067" cy="65737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42" tIns="0" rIns="180042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1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" y="2182598"/>
            <a:ext cx="9314432" cy="77545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1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4607" y="2178557"/>
            <a:ext cx="853899" cy="77949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604" y="3921930"/>
            <a:ext cx="6908008" cy="16931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526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企业工作概述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2" name="矩形 1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2141848" y="2332115"/>
            <a:ext cx="2126939" cy="2195358"/>
            <a:chOff x="495653" y="3505994"/>
            <a:chExt cx="2371709" cy="2448000"/>
          </a:xfrm>
          <a:solidFill>
            <a:schemeClr val="accent6"/>
          </a:solidFill>
        </p:grpSpPr>
        <p:sp>
          <p:nvSpPr>
            <p:cNvPr id="6" name="TextBox 5"/>
            <p:cNvSpPr txBox="1"/>
            <p:nvPr/>
          </p:nvSpPr>
          <p:spPr>
            <a:xfrm>
              <a:off x="495653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01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555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6" name="3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7FFB00C-40BB-4042-B5D5-A960F9FDE14C}"/>
              </a:ext>
            </a:extLst>
          </p:cNvPr>
          <p:cNvGrpSpPr/>
          <p:nvPr/>
        </p:nvGrpSpPr>
        <p:grpSpPr>
          <a:xfrm>
            <a:off x="1986947" y="2210594"/>
            <a:ext cx="4311103" cy="1217824"/>
            <a:chOff x="7219382" y="2709000"/>
            <a:chExt cx="3082200" cy="1214999"/>
          </a:xfrm>
        </p:grpSpPr>
        <p:sp>
          <p:nvSpPr>
            <p:cNvPr id="27" name="3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DE8C2BE-C344-40A4-AF3C-4111C2B9CFA0}"/>
                </a:ext>
              </a:extLst>
            </p:cNvPr>
            <p:cNvSpPr/>
            <p:nvPr/>
          </p:nvSpPr>
          <p:spPr bwMode="auto">
            <a:xfrm>
              <a:off x="7219382" y="3128234"/>
              <a:ext cx="2831181" cy="795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8" name="3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4F6E6F0-6DB7-48E4-9FE6-383F00F957EF}"/>
                </a:ext>
              </a:extLst>
            </p:cNvPr>
            <p:cNvSpPr txBox="1"/>
            <p:nvPr/>
          </p:nvSpPr>
          <p:spPr bwMode="auto">
            <a:xfrm>
              <a:off x="7219382" y="2709000"/>
              <a:ext cx="3082200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Text here</a:t>
              </a:r>
            </a:p>
          </p:txBody>
        </p:sp>
      </p:grpSp>
      <p:grpSp>
        <p:nvGrpSpPr>
          <p:cNvPr id="29" name="1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0EAA6F9-1BAC-440E-8084-F00BEFB9DAFC}"/>
              </a:ext>
            </a:extLst>
          </p:cNvPr>
          <p:cNvGrpSpPr/>
          <p:nvPr/>
        </p:nvGrpSpPr>
        <p:grpSpPr>
          <a:xfrm>
            <a:off x="1986947" y="4117022"/>
            <a:ext cx="4311103" cy="1217824"/>
            <a:chOff x="7219382" y="2709000"/>
            <a:chExt cx="3082200" cy="1214999"/>
          </a:xfrm>
        </p:grpSpPr>
        <p:sp>
          <p:nvSpPr>
            <p:cNvPr id="30" name="1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8D9AB67-7F0D-4162-966C-43CF71AB2625}"/>
                </a:ext>
              </a:extLst>
            </p:cNvPr>
            <p:cNvSpPr/>
            <p:nvPr/>
          </p:nvSpPr>
          <p:spPr bwMode="auto">
            <a:xfrm>
              <a:off x="7219382" y="3128234"/>
              <a:ext cx="2831181" cy="795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  <p:sp>
          <p:nvSpPr>
            <p:cNvPr id="31" name="11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2ADC3A-FC4D-4334-ABDA-0DCB8D6A0E2F}"/>
                </a:ext>
              </a:extLst>
            </p:cNvPr>
            <p:cNvSpPr txBox="1"/>
            <p:nvPr/>
          </p:nvSpPr>
          <p:spPr bwMode="auto">
            <a:xfrm>
              <a:off x="7219382" y="2709000"/>
              <a:ext cx="3082200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Text here</a:t>
              </a:r>
            </a:p>
          </p:txBody>
        </p:sp>
      </p:grpSp>
      <p:cxnSp>
        <p:nvCxnSpPr>
          <p:cNvPr id="32" name="直接连接符 31">
            <a:extLst>
              <a:ext uri="{FF2B5EF4-FFF2-40B4-BE49-F238E27FC236}">
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4001CB9-80BD-4B0C-828D-612FC0A52535}"/>
              </a:ext>
            </a:extLst>
          </p:cNvPr>
          <p:cNvCxnSpPr/>
          <p:nvPr/>
        </p:nvCxnSpPr>
        <p:spPr>
          <a:xfrm>
            <a:off x="2078778" y="3744151"/>
            <a:ext cx="378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1144587" y="2210646"/>
            <a:ext cx="719995" cy="720000"/>
            <a:chOff x="6295426" y="2536225"/>
            <a:chExt cx="676569" cy="676574"/>
          </a:xfrm>
          <a:solidFill>
            <a:schemeClr val="bg1"/>
          </a:solidFill>
        </p:grpSpPr>
        <p:sp>
          <p:nvSpPr>
            <p:cNvPr id="34" name="4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B7C58F7-3F6A-427D-90A8-230249FC3233}"/>
                </a:ext>
              </a:extLst>
            </p:cNvPr>
            <p:cNvSpPr/>
            <p:nvPr/>
          </p:nvSpPr>
          <p:spPr>
            <a:xfrm>
              <a:off x="6295426" y="2536225"/>
              <a:ext cx="676569" cy="676574"/>
            </a:xfrm>
            <a:prstGeom prst="ellipse">
              <a:avLst/>
            </a:prstGeom>
            <a:solidFill>
              <a:schemeClr val="accent6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35" name="1"/>
            <p:cNvSpPr>
              <a:spLocks noChangeAspect="1"/>
            </p:cNvSpPr>
            <p:nvPr/>
          </p:nvSpPr>
          <p:spPr bwMode="auto">
            <a:xfrm>
              <a:off x="6516000" y="2730512"/>
              <a:ext cx="303692" cy="288000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1144587" y="4117073"/>
            <a:ext cx="719995" cy="720000"/>
            <a:chOff x="6295426" y="4475723"/>
            <a:chExt cx="676569" cy="676574"/>
          </a:xfrm>
          <a:solidFill>
            <a:schemeClr val="bg1"/>
          </a:solidFill>
        </p:grpSpPr>
        <p:sp>
          <p:nvSpPr>
            <p:cNvPr id="37" name="22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7FFC256-0016-47E9-8D63-BFA6CF3F1DEE}"/>
                </a:ext>
              </a:extLst>
            </p:cNvPr>
            <p:cNvSpPr/>
            <p:nvPr/>
          </p:nvSpPr>
          <p:spPr>
            <a:xfrm>
              <a:off x="6295426" y="4475723"/>
              <a:ext cx="676569" cy="676574"/>
            </a:xfrm>
            <a:prstGeom prst="ellipse">
              <a:avLst/>
            </a:prstGeom>
            <a:solidFill>
              <a:schemeClr val="accent6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38" name="33"/>
            <p:cNvSpPr>
              <a:spLocks noChangeAspect="1"/>
            </p:cNvSpPr>
            <p:nvPr/>
          </p:nvSpPr>
          <p:spPr bwMode="auto">
            <a:xfrm>
              <a:off x="6516000" y="4680000"/>
              <a:ext cx="325598" cy="324000"/>
            </a:xfrm>
            <a:custGeom>
              <a:avLst/>
              <a:gdLst>
                <a:gd name="T0" fmla="*/ 607 w 622"/>
                <a:gd name="T1" fmla="*/ 446 h 620"/>
                <a:gd name="T2" fmla="*/ 588 w 622"/>
                <a:gd name="T3" fmla="*/ 428 h 620"/>
                <a:gd name="T4" fmla="*/ 498 w 622"/>
                <a:gd name="T5" fmla="*/ 398 h 620"/>
                <a:gd name="T6" fmla="*/ 533 w 622"/>
                <a:gd name="T7" fmla="*/ 266 h 620"/>
                <a:gd name="T8" fmla="*/ 266 w 622"/>
                <a:gd name="T9" fmla="*/ 0 h 620"/>
                <a:gd name="T10" fmla="*/ 0 w 622"/>
                <a:gd name="T11" fmla="*/ 266 h 620"/>
                <a:gd name="T12" fmla="*/ 266 w 622"/>
                <a:gd name="T13" fmla="*/ 533 h 620"/>
                <a:gd name="T14" fmla="*/ 399 w 622"/>
                <a:gd name="T15" fmla="*/ 497 h 620"/>
                <a:gd name="T16" fmla="*/ 348 w 622"/>
                <a:gd name="T17" fmla="*/ 446 h 620"/>
                <a:gd name="T18" fmla="*/ 266 w 622"/>
                <a:gd name="T19" fmla="*/ 464 h 620"/>
                <a:gd name="T20" fmla="*/ 69 w 622"/>
                <a:gd name="T21" fmla="*/ 266 h 620"/>
                <a:gd name="T22" fmla="*/ 266 w 622"/>
                <a:gd name="T23" fmla="*/ 68 h 620"/>
                <a:gd name="T24" fmla="*/ 464 w 622"/>
                <a:gd name="T25" fmla="*/ 266 h 620"/>
                <a:gd name="T26" fmla="*/ 436 w 622"/>
                <a:gd name="T27" fmla="*/ 368 h 620"/>
                <a:gd name="T28" fmla="*/ 402 w 622"/>
                <a:gd name="T29" fmla="*/ 335 h 620"/>
                <a:gd name="T30" fmla="*/ 418 w 622"/>
                <a:gd name="T31" fmla="*/ 266 h 620"/>
                <a:gd name="T32" fmla="*/ 267 w 622"/>
                <a:gd name="T33" fmla="*/ 114 h 620"/>
                <a:gd name="T34" fmla="*/ 115 w 622"/>
                <a:gd name="T35" fmla="*/ 266 h 620"/>
                <a:gd name="T36" fmla="*/ 266 w 622"/>
                <a:gd name="T37" fmla="*/ 418 h 620"/>
                <a:gd name="T38" fmla="*/ 314 w 622"/>
                <a:gd name="T39" fmla="*/ 410 h 620"/>
                <a:gd name="T40" fmla="*/ 243 w 622"/>
                <a:gd name="T41" fmla="*/ 338 h 620"/>
                <a:gd name="T42" fmla="*/ 190 w 622"/>
                <a:gd name="T43" fmla="*/ 266 h 620"/>
                <a:gd name="T44" fmla="*/ 267 w 622"/>
                <a:gd name="T45" fmla="*/ 190 h 620"/>
                <a:gd name="T46" fmla="*/ 343 w 622"/>
                <a:gd name="T47" fmla="*/ 266 h 620"/>
                <a:gd name="T48" fmla="*/ 342 w 622"/>
                <a:gd name="T49" fmla="*/ 276 h 620"/>
                <a:gd name="T50" fmla="*/ 302 w 622"/>
                <a:gd name="T51" fmla="*/ 237 h 620"/>
                <a:gd name="T52" fmla="*/ 234 w 622"/>
                <a:gd name="T53" fmla="*/ 244 h 620"/>
                <a:gd name="T54" fmla="*/ 234 w 622"/>
                <a:gd name="T55" fmla="*/ 245 h 620"/>
                <a:gd name="T56" fmla="*/ 240 w 622"/>
                <a:gd name="T57" fmla="*/ 301 h 620"/>
                <a:gd name="T58" fmla="*/ 406 w 622"/>
                <a:gd name="T59" fmla="*/ 463 h 620"/>
                <a:gd name="T60" fmla="*/ 402 w 622"/>
                <a:gd name="T61" fmla="*/ 489 h 620"/>
                <a:gd name="T62" fmla="*/ 433 w 622"/>
                <a:gd name="T63" fmla="*/ 588 h 620"/>
                <a:gd name="T64" fmla="*/ 451 w 622"/>
                <a:gd name="T65" fmla="*/ 605 h 620"/>
                <a:gd name="T66" fmla="*/ 495 w 622"/>
                <a:gd name="T67" fmla="*/ 592 h 620"/>
                <a:gd name="T68" fmla="*/ 503 w 622"/>
                <a:gd name="T69" fmla="*/ 549 h 620"/>
                <a:gd name="T70" fmla="*/ 551 w 622"/>
                <a:gd name="T71" fmla="*/ 530 h 620"/>
                <a:gd name="T72" fmla="*/ 557 w 622"/>
                <a:gd name="T73" fmla="*/ 499 h 620"/>
                <a:gd name="T74" fmla="*/ 594 w 622"/>
                <a:gd name="T75" fmla="*/ 491 h 620"/>
                <a:gd name="T76" fmla="*/ 607 w 622"/>
                <a:gd name="T77" fmla="*/ 446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2" h="620">
                  <a:moveTo>
                    <a:pt x="607" y="446"/>
                  </a:moveTo>
                  <a:lnTo>
                    <a:pt x="588" y="428"/>
                  </a:lnTo>
                  <a:cubicBezTo>
                    <a:pt x="564" y="405"/>
                    <a:pt x="531" y="394"/>
                    <a:pt x="498" y="398"/>
                  </a:cubicBezTo>
                  <a:cubicBezTo>
                    <a:pt x="520" y="359"/>
                    <a:pt x="533" y="314"/>
                    <a:pt x="533" y="266"/>
                  </a:cubicBezTo>
                  <a:cubicBezTo>
                    <a:pt x="533" y="119"/>
                    <a:pt x="413" y="0"/>
                    <a:pt x="266" y="0"/>
                  </a:cubicBezTo>
                  <a:cubicBezTo>
                    <a:pt x="120" y="0"/>
                    <a:pt x="0" y="119"/>
                    <a:pt x="0" y="266"/>
                  </a:cubicBezTo>
                  <a:cubicBezTo>
                    <a:pt x="0" y="413"/>
                    <a:pt x="120" y="533"/>
                    <a:pt x="266" y="533"/>
                  </a:cubicBezTo>
                  <a:cubicBezTo>
                    <a:pt x="315" y="533"/>
                    <a:pt x="360" y="520"/>
                    <a:pt x="399" y="497"/>
                  </a:cubicBezTo>
                  <a:cubicBezTo>
                    <a:pt x="385" y="483"/>
                    <a:pt x="368" y="465"/>
                    <a:pt x="348" y="446"/>
                  </a:cubicBezTo>
                  <a:cubicBezTo>
                    <a:pt x="323" y="457"/>
                    <a:pt x="296" y="464"/>
                    <a:pt x="266" y="464"/>
                  </a:cubicBezTo>
                  <a:cubicBezTo>
                    <a:pt x="158" y="464"/>
                    <a:pt x="69" y="375"/>
                    <a:pt x="69" y="266"/>
                  </a:cubicBezTo>
                  <a:cubicBezTo>
                    <a:pt x="69" y="157"/>
                    <a:pt x="158" y="68"/>
                    <a:pt x="266" y="68"/>
                  </a:cubicBezTo>
                  <a:cubicBezTo>
                    <a:pt x="375" y="68"/>
                    <a:pt x="464" y="157"/>
                    <a:pt x="464" y="266"/>
                  </a:cubicBezTo>
                  <a:cubicBezTo>
                    <a:pt x="464" y="303"/>
                    <a:pt x="454" y="338"/>
                    <a:pt x="436" y="368"/>
                  </a:cubicBezTo>
                  <a:lnTo>
                    <a:pt x="402" y="335"/>
                  </a:lnTo>
                  <a:cubicBezTo>
                    <a:pt x="412" y="314"/>
                    <a:pt x="418" y="291"/>
                    <a:pt x="418" y="266"/>
                  </a:cubicBezTo>
                  <a:cubicBezTo>
                    <a:pt x="418" y="182"/>
                    <a:pt x="350" y="114"/>
                    <a:pt x="267" y="114"/>
                  </a:cubicBezTo>
                  <a:cubicBezTo>
                    <a:pt x="183" y="114"/>
                    <a:pt x="115" y="182"/>
                    <a:pt x="115" y="266"/>
                  </a:cubicBezTo>
                  <a:cubicBezTo>
                    <a:pt x="115" y="350"/>
                    <a:pt x="183" y="418"/>
                    <a:pt x="266" y="418"/>
                  </a:cubicBezTo>
                  <a:cubicBezTo>
                    <a:pt x="283" y="418"/>
                    <a:pt x="299" y="415"/>
                    <a:pt x="314" y="410"/>
                  </a:cubicBezTo>
                  <a:cubicBezTo>
                    <a:pt x="289" y="385"/>
                    <a:pt x="263" y="360"/>
                    <a:pt x="243" y="338"/>
                  </a:cubicBezTo>
                  <a:cubicBezTo>
                    <a:pt x="212" y="328"/>
                    <a:pt x="190" y="300"/>
                    <a:pt x="190" y="266"/>
                  </a:cubicBezTo>
                  <a:cubicBezTo>
                    <a:pt x="190" y="224"/>
                    <a:pt x="224" y="190"/>
                    <a:pt x="267" y="190"/>
                  </a:cubicBezTo>
                  <a:cubicBezTo>
                    <a:pt x="309" y="190"/>
                    <a:pt x="343" y="224"/>
                    <a:pt x="343" y="266"/>
                  </a:cubicBezTo>
                  <a:cubicBezTo>
                    <a:pt x="343" y="269"/>
                    <a:pt x="342" y="273"/>
                    <a:pt x="342" y="276"/>
                  </a:cubicBezTo>
                  <a:lnTo>
                    <a:pt x="302" y="237"/>
                  </a:lnTo>
                  <a:cubicBezTo>
                    <a:pt x="282" y="217"/>
                    <a:pt x="249" y="221"/>
                    <a:pt x="234" y="244"/>
                  </a:cubicBezTo>
                  <a:cubicBezTo>
                    <a:pt x="234" y="245"/>
                    <a:pt x="234" y="245"/>
                    <a:pt x="234" y="245"/>
                  </a:cubicBezTo>
                  <a:cubicBezTo>
                    <a:pt x="222" y="263"/>
                    <a:pt x="225" y="286"/>
                    <a:pt x="240" y="301"/>
                  </a:cubicBezTo>
                  <a:lnTo>
                    <a:pt x="406" y="463"/>
                  </a:lnTo>
                  <a:lnTo>
                    <a:pt x="402" y="489"/>
                  </a:lnTo>
                  <a:cubicBezTo>
                    <a:pt x="395" y="525"/>
                    <a:pt x="406" y="562"/>
                    <a:pt x="433" y="588"/>
                  </a:cubicBezTo>
                  <a:lnTo>
                    <a:pt x="451" y="605"/>
                  </a:lnTo>
                  <a:cubicBezTo>
                    <a:pt x="466" y="620"/>
                    <a:pt x="491" y="612"/>
                    <a:pt x="495" y="592"/>
                  </a:cubicBezTo>
                  <a:lnTo>
                    <a:pt x="503" y="549"/>
                  </a:lnTo>
                  <a:cubicBezTo>
                    <a:pt x="520" y="553"/>
                    <a:pt x="540" y="547"/>
                    <a:pt x="551" y="530"/>
                  </a:cubicBezTo>
                  <a:cubicBezTo>
                    <a:pt x="557" y="521"/>
                    <a:pt x="559" y="509"/>
                    <a:pt x="557" y="499"/>
                  </a:cubicBezTo>
                  <a:lnTo>
                    <a:pt x="594" y="491"/>
                  </a:lnTo>
                  <a:cubicBezTo>
                    <a:pt x="614" y="486"/>
                    <a:pt x="622" y="461"/>
                    <a:pt x="607" y="446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pic>
        <p:nvPicPr>
          <p:cNvPr id="40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87" y="2305447"/>
            <a:ext cx="5400000" cy="3257999"/>
          </a:xfrm>
          <a:prstGeom prst="rect">
            <a:avLst/>
          </a:prstGeom>
        </p:spPr>
      </p:pic>
      <p:sp>
        <p:nvSpPr>
          <p:cNvPr id="41" name="Rectangle 32"/>
          <p:cNvSpPr/>
          <p:nvPr/>
        </p:nvSpPr>
        <p:spPr>
          <a:xfrm>
            <a:off x="6895204" y="2420698"/>
            <a:ext cx="4140000" cy="262134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22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877586" y="1905794"/>
            <a:ext cx="10440012" cy="3759988"/>
            <a:chOff x="877586" y="1981992"/>
            <a:chExt cx="10440012" cy="3759988"/>
          </a:xfrm>
        </p:grpSpPr>
        <p:grpSp>
          <p:nvGrpSpPr>
            <p:cNvPr id="15" name="组合 14"/>
            <p:cNvGrpSpPr>
              <a:grpSpLocks noChangeAspect="1"/>
            </p:cNvGrpSpPr>
            <p:nvPr/>
          </p:nvGrpSpPr>
          <p:grpSpPr>
            <a:xfrm>
              <a:off x="877586" y="1981992"/>
              <a:ext cx="10440012" cy="3759988"/>
              <a:chOff x="1429885" y="2397153"/>
              <a:chExt cx="9570770" cy="3446935"/>
            </a:xfrm>
          </p:grpSpPr>
          <p:sp>
            <p:nvSpPr>
              <p:cNvPr id="36" name="椭圆 5"/>
              <p:cNvSpPr/>
              <p:nvPr/>
            </p:nvSpPr>
            <p:spPr>
              <a:xfrm>
                <a:off x="1526637" y="3126065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椭圆 5"/>
              <p:cNvSpPr/>
              <p:nvPr/>
            </p:nvSpPr>
            <p:spPr>
              <a:xfrm>
                <a:off x="3886197" y="3598334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椭圆 5"/>
              <p:cNvSpPr/>
              <p:nvPr/>
            </p:nvSpPr>
            <p:spPr>
              <a:xfrm>
                <a:off x="6281534" y="4066683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椭圆 5"/>
              <p:cNvSpPr/>
              <p:nvPr/>
            </p:nvSpPr>
            <p:spPr>
              <a:xfrm>
                <a:off x="8641094" y="4616352"/>
                <a:ext cx="2359561" cy="442851"/>
              </a:xfrm>
              <a:custGeom>
                <a:avLst/>
                <a:gdLst/>
                <a:ahLst/>
                <a:cxnLst/>
                <a:rect l="l" t="t" r="r" b="b"/>
                <a:pathLst>
                  <a:path w="1769901" h="332156">
                    <a:moveTo>
                      <a:pt x="405557" y="96228"/>
                    </a:moveTo>
                    <a:cubicBezTo>
                      <a:pt x="366980" y="96228"/>
                      <a:pt x="335707" y="127501"/>
                      <a:pt x="335707" y="166078"/>
                    </a:cubicBezTo>
                    <a:cubicBezTo>
                      <a:pt x="335707" y="204655"/>
                      <a:pt x="366980" y="235928"/>
                      <a:pt x="405557" y="235928"/>
                    </a:cubicBezTo>
                    <a:cubicBezTo>
                      <a:pt x="444134" y="235928"/>
                      <a:pt x="475407" y="204655"/>
                      <a:pt x="475407" y="166078"/>
                    </a:cubicBezTo>
                    <a:cubicBezTo>
                      <a:pt x="475407" y="127501"/>
                      <a:pt x="444134" y="96228"/>
                      <a:pt x="405557" y="96228"/>
                    </a:cubicBezTo>
                    <a:close/>
                    <a:moveTo>
                      <a:pt x="404812" y="0"/>
                    </a:moveTo>
                    <a:cubicBezTo>
                      <a:pt x="477383" y="0"/>
                      <a:pt x="539082" y="46547"/>
                      <a:pt x="559974" y="112010"/>
                    </a:cubicBezTo>
                    <a:lnTo>
                      <a:pt x="1769901" y="112010"/>
                    </a:lnTo>
                    <a:lnTo>
                      <a:pt x="1769901" y="229672"/>
                    </a:lnTo>
                    <a:lnTo>
                      <a:pt x="558051" y="229672"/>
                    </a:lnTo>
                    <a:cubicBezTo>
                      <a:pt x="533266" y="289877"/>
                      <a:pt x="473976" y="332156"/>
                      <a:pt x="404812" y="332156"/>
                    </a:cubicBezTo>
                    <a:cubicBezTo>
                      <a:pt x="335648" y="332156"/>
                      <a:pt x="276358" y="289877"/>
                      <a:pt x="251573" y="229672"/>
                    </a:cubicBezTo>
                    <a:lnTo>
                      <a:pt x="0" y="229672"/>
                    </a:lnTo>
                    <a:lnTo>
                      <a:pt x="0" y="112010"/>
                    </a:lnTo>
                    <a:lnTo>
                      <a:pt x="249650" y="112010"/>
                    </a:lnTo>
                    <a:cubicBezTo>
                      <a:pt x="270542" y="46547"/>
                      <a:pt x="332241" y="0"/>
                      <a:pt x="4048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86" tIns="60944" rIns="121886" bIns="60944" rtlCol="0" anchor="ctr"/>
              <a:lstStyle/>
              <a:p>
                <a:pPr algn="ctr"/>
                <a:endParaRPr lang="zh-CN" altLang="en-US" sz="1707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429885" y="2397153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789447" y="4190929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168358" y="3064360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524045" y="5184035"/>
                <a:ext cx="2244178" cy="6600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886" tIns="60944" rIns="121886" bIns="60944" rtlCol="0">
                <a:no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双击输入替换内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容编辑文字双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击输入替换内</a:t>
                </a:r>
                <a:r>
                  <a:rPr lang="zh-CN" alt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ea"/>
                    <a:sym typeface="+mn-lt"/>
                  </a:rPr>
                  <a:t>容编辑文字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1044000" y="3429794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3642929" y="2167935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>
              <a:spLocks noChangeAspect="1"/>
            </p:cNvSpPr>
            <p:nvPr/>
          </p:nvSpPr>
          <p:spPr>
            <a:xfrm>
              <a:off x="6241858" y="4380398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8840787" y="3211935"/>
              <a:ext cx="1044000" cy="1044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: Shape 37"/>
            <p:cNvSpPr/>
            <p:nvPr/>
          </p:nvSpPr>
          <p:spPr>
            <a:xfrm>
              <a:off x="1381882" y="3794455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: Shape 37"/>
            <p:cNvSpPr/>
            <p:nvPr/>
          </p:nvSpPr>
          <p:spPr>
            <a:xfrm>
              <a:off x="3999775" y="2536868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: Shape 37"/>
            <p:cNvSpPr/>
            <p:nvPr/>
          </p:nvSpPr>
          <p:spPr>
            <a:xfrm>
              <a:off x="6594853" y="4723860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: Shape 37"/>
            <p:cNvSpPr/>
            <p:nvPr/>
          </p:nvSpPr>
          <p:spPr>
            <a:xfrm>
              <a:off x="9178669" y="3573532"/>
              <a:ext cx="368235" cy="30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707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25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7587" y="2522799"/>
            <a:ext cx="10080000" cy="2888195"/>
            <a:chOff x="1057587" y="2522799"/>
            <a:chExt cx="10080000" cy="2888195"/>
          </a:xfrm>
        </p:grpSpPr>
        <p:grpSp>
          <p:nvGrpSpPr>
            <p:cNvPr id="73" name="Group 1"/>
            <p:cNvGrpSpPr>
              <a:grpSpLocks noChangeAspect="1"/>
            </p:cNvGrpSpPr>
            <p:nvPr/>
          </p:nvGrpSpPr>
          <p:grpSpPr bwMode="auto">
            <a:xfrm>
              <a:off x="1057587" y="2522799"/>
              <a:ext cx="10080000" cy="1211795"/>
              <a:chOff x="1511061" y="3222399"/>
              <a:chExt cx="9141307" cy="1098869"/>
            </a:xfrm>
            <a:solidFill>
              <a:schemeClr val="accent6"/>
            </a:solidFill>
          </p:grpSpPr>
          <p:sp>
            <p:nvSpPr>
              <p:cNvPr id="74" name="7"/>
              <p:cNvSpPr/>
              <p:nvPr/>
            </p:nvSpPr>
            <p:spPr>
              <a:xfrm>
                <a:off x="1511061" y="3222399"/>
                <a:ext cx="2148001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5" name="6"/>
              <p:cNvSpPr/>
              <p:nvPr/>
            </p:nvSpPr>
            <p:spPr>
              <a:xfrm>
                <a:off x="3846397" y="3222399"/>
                <a:ext cx="2148000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sz="2399" dirty="0" smtClean="0">
                    <a:solidFill>
                      <a:srgbClr val="FFFFFF"/>
                    </a:solidFill>
                    <a:latin typeface="+mn-ea"/>
                    <a:ea typeface="+mn-ea"/>
                    <a:cs typeface="Helvetica Light"/>
                    <a:sym typeface="HappyZcool-2016" panose="02010600030101010101" pitchFamily="2" charset="-122"/>
                  </a:rPr>
                  <a:t>6</a:t>
                </a:r>
              </a:p>
            </p:txBody>
          </p:sp>
          <p:sp>
            <p:nvSpPr>
              <p:cNvPr id="76" name="5"/>
              <p:cNvSpPr/>
              <p:nvPr/>
            </p:nvSpPr>
            <p:spPr>
              <a:xfrm>
                <a:off x="6181732" y="3222399"/>
                <a:ext cx="2146413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7" name="4"/>
              <p:cNvSpPr/>
              <p:nvPr/>
            </p:nvSpPr>
            <p:spPr>
              <a:xfrm>
                <a:off x="8504368" y="3222399"/>
                <a:ext cx="2148000" cy="109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47" y="4050"/>
                    </a:moveTo>
                    <a:cubicBezTo>
                      <a:pt x="3642" y="4050"/>
                      <a:pt x="2093" y="7079"/>
                      <a:pt x="2093" y="10800"/>
                    </a:cubicBezTo>
                    <a:cubicBezTo>
                      <a:pt x="2093" y="14522"/>
                      <a:pt x="3642" y="17550"/>
                      <a:pt x="5547" y="17550"/>
                    </a:cubicBezTo>
                    <a:lnTo>
                      <a:pt x="16053" y="17550"/>
                    </a:lnTo>
                    <a:cubicBezTo>
                      <a:pt x="17958" y="17550"/>
                      <a:pt x="19507" y="14522"/>
                      <a:pt x="19507" y="10800"/>
                    </a:cubicBezTo>
                    <a:cubicBezTo>
                      <a:pt x="19507" y="7079"/>
                      <a:pt x="17958" y="4050"/>
                      <a:pt x="16053" y="4050"/>
                    </a:cubicBezTo>
                    <a:cubicBezTo>
                      <a:pt x="16053" y="4050"/>
                      <a:pt x="5547" y="4050"/>
                      <a:pt x="5547" y="4050"/>
                    </a:cubicBezTo>
                    <a:close/>
                    <a:moveTo>
                      <a:pt x="16053" y="21600"/>
                    </a:moveTo>
                    <a:lnTo>
                      <a:pt x="5547" y="21600"/>
                    </a:lnTo>
                    <a:cubicBezTo>
                      <a:pt x="2488" y="21600"/>
                      <a:pt x="0" y="16777"/>
                      <a:pt x="0" y="10800"/>
                    </a:cubicBezTo>
                    <a:cubicBezTo>
                      <a:pt x="0" y="4823"/>
                      <a:pt x="2488" y="0"/>
                      <a:pt x="5547" y="0"/>
                    </a:cubicBezTo>
                    <a:lnTo>
                      <a:pt x="16053" y="0"/>
                    </a:lnTo>
                    <a:cubicBezTo>
                      <a:pt x="19112" y="0"/>
                      <a:pt x="21600" y="4823"/>
                      <a:pt x="21600" y="10800"/>
                    </a:cubicBezTo>
                    <a:cubicBezTo>
                      <a:pt x="21600" y="16777"/>
                      <a:pt x="19112" y="21600"/>
                      <a:pt x="16053" y="21600"/>
                    </a:cubicBezTo>
                    <a:close/>
                  </a:path>
                </a:pathLst>
              </a:custGeom>
              <a:grpFill/>
              <a:ln w="63500">
                <a:solidFill>
                  <a:srgbClr val="FFFFFF"/>
                </a:solidFill>
                <a:miter lim="400000"/>
              </a:ln>
            </p:spPr>
            <p:txBody>
              <a:bodyPr lIns="38088" tIns="38088" rIns="38088" bIns="38088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8" name="3"/>
              <p:cNvSpPr/>
              <p:nvPr/>
            </p:nvSpPr>
            <p:spPr>
              <a:xfrm>
                <a:off x="2908135" y="3622565"/>
                <a:ext cx="1701890" cy="2858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060"/>
                      <a:pt x="20794" y="21600"/>
                      <a:pt x="19800" y="21600"/>
                    </a:cubicBezTo>
                    <a:lnTo>
                      <a:pt x="1800" y="21600"/>
                    </a:lnTo>
                    <a:cubicBezTo>
                      <a:pt x="806" y="21600"/>
                      <a:pt x="0" y="17060"/>
                      <a:pt x="0" y="10800"/>
                    </a:cubicBezTo>
                    <a:lnTo>
                      <a:pt x="0" y="10800"/>
                    </a:lnTo>
                    <a:cubicBezTo>
                      <a:pt x="0" y="4540"/>
                      <a:pt x="806" y="0"/>
                      <a:pt x="1800" y="0"/>
                    </a:cubicBezTo>
                    <a:lnTo>
                      <a:pt x="19800" y="0"/>
                    </a:lnTo>
                    <a:cubicBezTo>
                      <a:pt x="20794" y="0"/>
                      <a:pt x="21600" y="454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9" name="2"/>
              <p:cNvSpPr/>
              <p:nvPr/>
            </p:nvSpPr>
            <p:spPr>
              <a:xfrm>
                <a:off x="5241883" y="3622565"/>
                <a:ext cx="1703478" cy="2858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060"/>
                      <a:pt x="20794" y="21600"/>
                      <a:pt x="19800" y="21600"/>
                    </a:cubicBezTo>
                    <a:lnTo>
                      <a:pt x="1800" y="21600"/>
                    </a:lnTo>
                    <a:cubicBezTo>
                      <a:pt x="806" y="21600"/>
                      <a:pt x="0" y="17060"/>
                      <a:pt x="0" y="10800"/>
                    </a:cubicBezTo>
                    <a:lnTo>
                      <a:pt x="0" y="10800"/>
                    </a:lnTo>
                    <a:cubicBezTo>
                      <a:pt x="0" y="4540"/>
                      <a:pt x="806" y="0"/>
                      <a:pt x="1800" y="0"/>
                    </a:cubicBezTo>
                    <a:lnTo>
                      <a:pt x="19800" y="0"/>
                    </a:lnTo>
                    <a:cubicBezTo>
                      <a:pt x="20794" y="0"/>
                      <a:pt x="21600" y="454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0" name="1"/>
              <p:cNvSpPr/>
              <p:nvPr/>
            </p:nvSpPr>
            <p:spPr>
              <a:xfrm>
                <a:off x="7566105" y="3622565"/>
                <a:ext cx="1703478" cy="2858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060"/>
                      <a:pt x="20794" y="21600"/>
                      <a:pt x="19800" y="21600"/>
                    </a:cubicBezTo>
                    <a:lnTo>
                      <a:pt x="1800" y="21600"/>
                    </a:lnTo>
                    <a:cubicBezTo>
                      <a:pt x="806" y="21600"/>
                      <a:pt x="0" y="17060"/>
                      <a:pt x="0" y="10800"/>
                    </a:cubicBezTo>
                    <a:lnTo>
                      <a:pt x="0" y="10800"/>
                    </a:lnTo>
                    <a:cubicBezTo>
                      <a:pt x="0" y="4540"/>
                      <a:pt x="806" y="0"/>
                      <a:pt x="1800" y="0"/>
                    </a:cubicBezTo>
                    <a:lnTo>
                      <a:pt x="19800" y="0"/>
                    </a:lnTo>
                    <a:cubicBezTo>
                      <a:pt x="20794" y="0"/>
                      <a:pt x="21600" y="454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defTabSz="685577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399">
                  <a:solidFill>
                    <a:srgbClr val="FFFFFF"/>
                  </a:solidFill>
                  <a:latin typeface="+mn-ea"/>
                  <a:ea typeface="+mn-ea"/>
                  <a:cs typeface="Helvetica Light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81" name="文本框 39"/>
            <p:cNvSpPr txBox="1"/>
            <p:nvPr/>
          </p:nvSpPr>
          <p:spPr>
            <a:xfrm>
              <a:off x="1185447" y="4420394"/>
              <a:ext cx="2175836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2" name="文本框 40"/>
            <p:cNvSpPr txBox="1"/>
            <p:nvPr/>
          </p:nvSpPr>
          <p:spPr>
            <a:xfrm>
              <a:off x="1193365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83" name="文本框 42"/>
            <p:cNvSpPr txBox="1"/>
            <p:nvPr/>
          </p:nvSpPr>
          <p:spPr>
            <a:xfrm>
              <a:off x="3914989" y="4420394"/>
              <a:ext cx="2052797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4" name="文本框 43"/>
            <p:cNvSpPr txBox="1"/>
            <p:nvPr/>
          </p:nvSpPr>
          <p:spPr>
            <a:xfrm>
              <a:off x="3861387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  <p:sp>
          <p:nvSpPr>
            <p:cNvPr id="85" name="文本框 45"/>
            <p:cNvSpPr txBox="1"/>
            <p:nvPr/>
          </p:nvSpPr>
          <p:spPr>
            <a:xfrm>
              <a:off x="6429589" y="4420394"/>
              <a:ext cx="2052797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6" name="文本框 46"/>
            <p:cNvSpPr txBox="1"/>
            <p:nvPr/>
          </p:nvSpPr>
          <p:spPr>
            <a:xfrm>
              <a:off x="6375987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  <p:sp>
          <p:nvSpPr>
            <p:cNvPr id="87" name="文本框 48"/>
            <p:cNvSpPr txBox="1"/>
            <p:nvPr/>
          </p:nvSpPr>
          <p:spPr>
            <a:xfrm>
              <a:off x="8944189" y="4420394"/>
              <a:ext cx="2052797" cy="396200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添加业务说明</a:t>
              </a:r>
            </a:p>
          </p:txBody>
        </p:sp>
        <p:sp>
          <p:nvSpPr>
            <p:cNvPr id="88" name="文本框 49"/>
            <p:cNvSpPr txBox="1"/>
            <p:nvPr/>
          </p:nvSpPr>
          <p:spPr>
            <a:xfrm>
              <a:off x="8890587" y="4842439"/>
              <a:ext cx="2160000" cy="568555"/>
            </a:xfrm>
            <a:prstGeom prst="rect">
              <a:avLst/>
            </a:prstGeom>
            <a:noFill/>
          </p:spPr>
          <p:txBody>
            <a:bodyPr wrap="square" lIns="87567" tIns="43784" rIns="87567" bIns="43784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容编辑文字双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击输入替换内容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424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2886" y="5273260"/>
            <a:ext cx="10369404" cy="792000"/>
          </a:xfrm>
          <a:prstGeom prst="rect">
            <a:avLst/>
          </a:prstGeom>
          <a:noFill/>
        </p:spPr>
        <p:txBody>
          <a:bodyPr wrap="square" lIns="172763" tIns="34552" rIns="172763" bIns="34552" rtlCol="0" anchor="t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Lato Light"/>
              </a:rPr>
              <a:t>容编辑文字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Lato Ligh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247412" y="4409076"/>
            <a:ext cx="1720898" cy="594812"/>
            <a:chOff x="5247412" y="4509914"/>
            <a:chExt cx="1720898" cy="594812"/>
          </a:xfrm>
        </p:grpSpPr>
        <p:sp>
          <p:nvSpPr>
            <p:cNvPr id="15" name="11"/>
            <p:cNvSpPr txBox="1"/>
            <p:nvPr/>
          </p:nvSpPr>
          <p:spPr>
            <a:xfrm>
              <a:off x="5247412" y="4509914"/>
              <a:ext cx="1720898" cy="594812"/>
            </a:xfrm>
            <a:prstGeom prst="rect">
              <a:avLst/>
            </a:prstGeom>
          </p:spPr>
          <p:txBody>
            <a:bodyPr vert="horz" wrap="none" lIns="91440" tIns="45720" rIns="91440" bIns="45720" anchor="ctr">
              <a:norm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Text here</a:t>
              </a:r>
              <a:endPara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5953587" y="5085978"/>
              <a:ext cx="288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3150394" y="1372394"/>
            <a:ext cx="5688328" cy="3023362"/>
            <a:chOff x="3150394" y="1144948"/>
            <a:chExt cx="5688328" cy="3023362"/>
          </a:xfrm>
        </p:grpSpPr>
        <p:sp>
          <p:nvSpPr>
            <p:cNvPr id="18" name="平行四边形 17"/>
            <p:cNvSpPr/>
            <p:nvPr/>
          </p:nvSpPr>
          <p:spPr>
            <a:xfrm flipH="1">
              <a:off x="3702726" y="2551929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3150394" y="2551929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01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2" name="平行四边形 21"/>
            <p:cNvSpPr/>
            <p:nvPr/>
          </p:nvSpPr>
          <p:spPr>
            <a:xfrm flipH="1">
              <a:off x="4823995" y="2551928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4271663" y="2551928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02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flipH="1">
              <a:off x="5928659" y="2551927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5376327" y="2551927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03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 flipH="1">
              <a:off x="7033324" y="2551926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6480992" y="2551926"/>
              <a:ext cx="1104665" cy="1455100"/>
            </a:xfrm>
            <a:prstGeom prst="parallelogram">
              <a:avLst>
                <a:gd name="adj" fmla="val 5059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>
                  <a:latin typeface="+mn-ea"/>
                </a:rPr>
                <a:t>04</a:t>
              </a:r>
              <a:endParaRPr lang="zh-CN" altLang="en-US" sz="1800" dirty="0">
                <a:latin typeface="+mn-ea"/>
              </a:endParaRPr>
            </a:p>
          </p:txBody>
        </p:sp>
        <p:sp>
          <p:nvSpPr>
            <p:cNvPr id="28" name="上箭头 4"/>
            <p:cNvSpPr/>
            <p:nvPr/>
          </p:nvSpPr>
          <p:spPr>
            <a:xfrm rot="1102316">
              <a:off x="7769713" y="1144948"/>
              <a:ext cx="1069009" cy="3023362"/>
            </a:xfrm>
            <a:custGeom>
              <a:avLst/>
              <a:gdLst/>
              <a:ahLst/>
              <a:cxnLst/>
              <a:rect l="l" t="t" r="r" b="b"/>
              <a:pathLst>
                <a:path w="1219200" h="3448130">
                  <a:moveTo>
                    <a:pt x="609600" y="0"/>
                  </a:moveTo>
                  <a:lnTo>
                    <a:pt x="1219200" y="757001"/>
                  </a:lnTo>
                  <a:lnTo>
                    <a:pt x="914400" y="757001"/>
                  </a:lnTo>
                  <a:lnTo>
                    <a:pt x="914400" y="3245674"/>
                  </a:lnTo>
                  <a:lnTo>
                    <a:pt x="304800" y="3448130"/>
                  </a:lnTo>
                  <a:lnTo>
                    <a:pt x="304800" y="757001"/>
                  </a:lnTo>
                  <a:lnTo>
                    <a:pt x="0" y="75700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117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2"/>
          <p:cNvSpPr txBox="1"/>
          <p:nvPr/>
        </p:nvSpPr>
        <p:spPr>
          <a:xfrm>
            <a:off x="1260000" y="666000"/>
            <a:ext cx="3231285" cy="457953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2"/>
                </a:solidFill>
                <a:latin typeface="思源黑体 CN Bold" pitchFamily="34" charset="-122"/>
                <a:ea typeface="思源黑体 CN Bold" pitchFamily="34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添加标题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07387" y="836017"/>
            <a:ext cx="3369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ADDTHETITLE</a:t>
            </a:r>
            <a:endParaRPr lang="id-ID" sz="1200" spc="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7" name="8"/>
          <p:cNvSpPr/>
          <p:nvPr/>
        </p:nvSpPr>
        <p:spPr>
          <a:xfrm>
            <a:off x="337587" y="1981995"/>
            <a:ext cx="6121241" cy="3570725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28" name="矩形 1"/>
          <p:cNvSpPr/>
          <p:nvPr/>
        </p:nvSpPr>
        <p:spPr>
          <a:xfrm>
            <a:off x="4890910" y="1981995"/>
            <a:ext cx="6966677" cy="3570725"/>
          </a:xfrm>
          <a:custGeom>
            <a:avLst/>
            <a:gdLst/>
            <a:ahLst/>
            <a:cxnLst/>
            <a:rect l="l" t="t" r="r" b="b"/>
            <a:pathLst>
              <a:path w="7374987" h="3780000">
                <a:moveTo>
                  <a:pt x="0" y="0"/>
                </a:moveTo>
                <a:lnTo>
                  <a:pt x="7374987" y="0"/>
                </a:lnTo>
                <a:lnTo>
                  <a:pt x="7374987" y="3780000"/>
                </a:lnTo>
                <a:lnTo>
                  <a:pt x="0" y="3780000"/>
                </a:lnTo>
                <a:lnTo>
                  <a:pt x="1890000" y="1890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130880" y="2676787"/>
            <a:ext cx="3097061" cy="471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pc="100" dirty="0" smtClean="0">
                <a:solidFill>
                  <a:schemeClr val="bg1"/>
                </a:solidFill>
                <a:latin typeface="+mn-ea"/>
              </a:rPr>
              <a:t>ADD THE TITLE</a:t>
            </a:r>
            <a:endParaRPr lang="id-ID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30880" y="3197824"/>
            <a:ext cx="35758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双击输入替换内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击输入替换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  <a:ea typeface="+mn-ea"/>
              </a:rPr>
              <a:t>内容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173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32"/>
          <p:cNvSpPr txBox="1"/>
          <p:nvPr/>
        </p:nvSpPr>
        <p:spPr>
          <a:xfrm>
            <a:off x="5454926" y="2667794"/>
            <a:ext cx="3600000" cy="704174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sz="4000" dirty="0" smtClean="0">
                <a:solidFill>
                  <a:schemeClr val="accent6"/>
                </a:solidFill>
                <a:latin typeface="+mj-ea"/>
                <a:ea typeface="+mj-ea"/>
              </a:rPr>
              <a:t>工作完成情况</a:t>
            </a:r>
            <a:endParaRPr lang="zh-CN" altLang="en-US" sz="4000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sp>
        <p:nvSpPr>
          <p:cNvPr id="18" name="矩形 17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454926" y="3505994"/>
            <a:ext cx="4320000" cy="535531"/>
          </a:xfrm>
          <a:prstGeom prst="rect">
            <a:avLst/>
          </a:prstGeom>
        </p:spPr>
        <p:txBody>
          <a:bodyPr wrap="square" lIns="91441" tIns="45720" rIns="91441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容编辑文字双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ea"/>
                <a:sym typeface="Calibri" panose="020F0502020204030204" pitchFamily="34" charset="0"/>
              </a:rPr>
              <a:t>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2141847" y="2332115"/>
            <a:ext cx="2126940" cy="2195358"/>
            <a:chOff x="495652" y="3505994"/>
            <a:chExt cx="2371710" cy="2448000"/>
          </a:xfrm>
          <a:solidFill>
            <a:schemeClr val="accent6"/>
          </a:solidFill>
        </p:grpSpPr>
        <p:sp>
          <p:nvSpPr>
            <p:cNvPr id="20" name="TextBox 19"/>
            <p:cNvSpPr txBox="1"/>
            <p:nvPr/>
          </p:nvSpPr>
          <p:spPr>
            <a:xfrm>
              <a:off x="495652" y="4090965"/>
              <a:ext cx="1273701" cy="1278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87764" tIns="43882" rIns="87764" bIns="43882" rtlCol="0" anchor="ctr" anchorCtr="1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6600" dirty="0" smtClean="0">
                  <a:ln w="28575">
                    <a:noFill/>
                    <a:prstDash val="solid"/>
                  </a:ln>
                  <a:solidFill>
                    <a:schemeClr val="accent6"/>
                  </a:solidFill>
                  <a:latin typeface="+mj-ea"/>
                  <a:ea typeface="+mj-ea"/>
                </a:rPr>
                <a:t>02</a:t>
              </a:r>
              <a:endParaRPr lang="zh-CN" altLang="en-US" sz="6600" dirty="0">
                <a:ln w="28575">
                  <a:noFill/>
                  <a:prstDash val="solid"/>
                </a:ln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图文框 1"/>
            <p:cNvSpPr>
              <a:spLocks noChangeAspect="1"/>
            </p:cNvSpPr>
            <p:nvPr/>
          </p:nvSpPr>
          <p:spPr>
            <a:xfrm>
              <a:off x="664162" y="3505994"/>
              <a:ext cx="2203200" cy="2448000"/>
            </a:xfrm>
            <a:custGeom>
              <a:avLst/>
              <a:gdLst/>
              <a:ahLst/>
              <a:cxnLst/>
              <a:rect l="l" t="t" r="r" b="b"/>
              <a:pathLst>
                <a:path w="3600000" h="3960440">
                  <a:moveTo>
                    <a:pt x="0" y="0"/>
                  </a:moveTo>
                  <a:lnTo>
                    <a:pt x="3600000" y="0"/>
                  </a:lnTo>
                  <a:lnTo>
                    <a:pt x="3600000" y="3960440"/>
                  </a:lnTo>
                  <a:lnTo>
                    <a:pt x="0" y="3960440"/>
                  </a:lnTo>
                  <a:lnTo>
                    <a:pt x="0" y="2988332"/>
                  </a:lnTo>
                  <a:lnTo>
                    <a:pt x="91440" y="2988332"/>
                  </a:lnTo>
                  <a:lnTo>
                    <a:pt x="91440" y="3869000"/>
                  </a:lnTo>
                  <a:lnTo>
                    <a:pt x="3508560" y="3869000"/>
                  </a:lnTo>
                  <a:lnTo>
                    <a:pt x="3508560" y="91440"/>
                  </a:lnTo>
                  <a:lnTo>
                    <a:pt x="91440" y="91440"/>
                  </a:lnTo>
                  <a:lnTo>
                    <a:pt x="91440" y="972108"/>
                  </a:lnTo>
                  <a:lnTo>
                    <a:pt x="0" y="97210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47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6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26094856"/>
  <p:tag name="MH_LIBRARY" val="CONTENTS"/>
  <p:tag name="MH_AUTOCOLOR" val="TRUE"/>
  <p:tag name="MH_TYPE" val="CONTENTS"/>
  <p:tag name="ID" val="62677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03121956"/>
  <p:tag name="MH_LIBRARY" val="CONTENTS"/>
  <p:tag name="MH_TYPE" val="OTHERS"/>
  <p:tag name="ID" val="626773"/>
</p:tagLst>
</file>

<file path=ppt/theme/theme1.xml><?xml version="1.0" encoding="utf-8"?>
<a:theme xmlns:a="http://schemas.openxmlformats.org/drawingml/2006/main" name="千图网海量PPT模板www.58pic.com">
  <a:themeElements>
    <a:clrScheme name="自定义 79">
      <a:dk1>
        <a:srgbClr val="000000"/>
      </a:dk1>
      <a:lt1>
        <a:srgbClr val="FFFFFF"/>
      </a:lt1>
      <a:dk2>
        <a:srgbClr val="31394E"/>
      </a:dk2>
      <a:lt2>
        <a:srgbClr val="EB282D"/>
      </a:lt2>
      <a:accent1>
        <a:srgbClr val="31394E"/>
      </a:accent1>
      <a:accent2>
        <a:srgbClr val="EB282D"/>
      </a:accent2>
      <a:accent3>
        <a:srgbClr val="31394E"/>
      </a:accent3>
      <a:accent4>
        <a:srgbClr val="868C9D"/>
      </a:accent4>
      <a:accent5>
        <a:srgbClr val="EB282D"/>
      </a:accent5>
      <a:accent6>
        <a:srgbClr val="31394E"/>
      </a:accent6>
      <a:hlink>
        <a:srgbClr val="4472C4"/>
      </a:hlink>
      <a:folHlink>
        <a:srgbClr val="BFBFBF"/>
      </a:folHlink>
    </a:clrScheme>
    <a:fontScheme name="自定义 2">
      <a:majorFont>
        <a:latin typeface="思源黑体 Medium"/>
        <a:ea typeface="思源黑体 Medium"/>
        <a:cs typeface=""/>
      </a:majorFont>
      <a:minorFont>
        <a:latin typeface="思源黑体 Light"/>
        <a:ea typeface="思源黑体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19977</TotalTime>
  <Words>1730</Words>
  <Application>Microsoft Office PowerPoint</Application>
  <PresentationFormat>自定义</PresentationFormat>
  <Paragraphs>196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Gill Sans</vt:lpstr>
      <vt:lpstr>HappyZcool-2016</vt:lpstr>
      <vt:lpstr>Meiryo</vt:lpstr>
      <vt:lpstr>Rockwell</vt:lpstr>
      <vt:lpstr>Source Han Serif SC</vt:lpstr>
      <vt:lpstr>思源黑体 Light</vt:lpstr>
      <vt:lpstr>思源黑体 Medium</vt:lpstr>
      <vt:lpstr>宋体</vt:lpstr>
      <vt:lpstr>微软雅黑</vt:lpstr>
      <vt:lpstr>字魂36号-正文宋楷</vt:lpstr>
      <vt:lpstr>Arial</vt:lpstr>
      <vt:lpstr>Calibri</vt:lpstr>
      <vt:lpstr>Calibri Light</vt:lpstr>
      <vt:lpstr>Helvetica Light</vt:lpstr>
      <vt:lpstr>Lato Light</vt:lpstr>
      <vt:lpstr>Open Sans</vt:lpstr>
      <vt:lpstr>Open Sans Light</vt:lpstr>
      <vt:lpstr>千图网海量PPT模板www.58pic.com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kan</cp:lastModifiedBy>
  <cp:revision>10627</cp:revision>
  <cp:lastPrinted>1601-01-01T00:00:00Z</cp:lastPrinted>
  <dcterms:created xsi:type="dcterms:W3CDTF">2015-07-08T08:22:29Z</dcterms:created>
  <dcterms:modified xsi:type="dcterms:W3CDTF">2022-06-01T12:30:55Z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