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1"/>
  </p:notesMasterIdLst>
  <p:sldIdLst>
    <p:sldId id="288" r:id="rId3"/>
    <p:sldId id="261" r:id="rId4"/>
    <p:sldId id="287" r:id="rId5"/>
    <p:sldId id="270" r:id="rId6"/>
    <p:sldId id="276" r:id="rId7"/>
    <p:sldId id="277" r:id="rId8"/>
    <p:sldId id="289" r:id="rId9"/>
    <p:sldId id="268" r:id="rId10"/>
    <p:sldId id="278" r:id="rId11"/>
    <p:sldId id="290" r:id="rId12"/>
    <p:sldId id="263" r:id="rId13"/>
    <p:sldId id="271" r:id="rId14"/>
    <p:sldId id="272" r:id="rId15"/>
    <p:sldId id="291" r:id="rId16"/>
    <p:sldId id="264" r:id="rId17"/>
    <p:sldId id="267" r:id="rId18"/>
    <p:sldId id="292" r:id="rId19"/>
    <p:sldId id="293"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D99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31" autoAdjust="0"/>
    <p:restoredTop sz="96314" autoAdjust="0"/>
  </p:normalViewPr>
  <p:slideViewPr>
    <p:cSldViewPr snapToGrid="0">
      <p:cViewPr varScale="1">
        <p:scale>
          <a:sx n="108" d="100"/>
          <a:sy n="108" d="100"/>
        </p:scale>
        <p:origin x="59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561854576"/>
        <c:axId val="-1561853488"/>
      </c:barChart>
      <c:catAx>
        <c:axId val="-1561854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561853488"/>
        <c:crosses val="autoZero"/>
        <c:auto val="1"/>
        <c:lblAlgn val="ctr"/>
        <c:lblOffset val="100"/>
        <c:noMultiLvlLbl val="0"/>
      </c:catAx>
      <c:valAx>
        <c:axId val="-1561853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5618545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阿里巴巴普惠体 M" panose="00020600040101010101" pitchFamily="18" charset="-122"/>
                <a:ea typeface="阿里巴巴普惠体 M" panose="00020600040101010101" pitchFamily="18"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阿里巴巴普惠体 M" panose="00020600040101010101" pitchFamily="18" charset="-122"/>
                <a:ea typeface="阿里巴巴普惠体 M" panose="00020600040101010101" pitchFamily="18" charset="-122"/>
              </a:defRPr>
            </a:lvl1pPr>
          </a:lstStyle>
          <a:p>
            <a:fld id="{18387E6D-879A-4C3F-B90B-CB5B7D8C9D92}" type="datetimeFigureOut">
              <a:rPr lang="zh-CN" altLang="en-US" smtClean="0"/>
              <a:t>2021/10/11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阿里巴巴普惠体 M" panose="00020600040101010101" pitchFamily="18" charset="-122"/>
                <a:ea typeface="阿里巴巴普惠体 M" panose="00020600040101010101" pitchFamily="18"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阿里巴巴普惠体 M" panose="00020600040101010101" pitchFamily="18" charset="-122"/>
                <a:ea typeface="阿里巴巴普惠体 M" panose="00020600040101010101" pitchFamily="18" charset="-122"/>
              </a:defRPr>
            </a:lvl1pPr>
          </a:lstStyle>
          <a:p>
            <a:fld id="{4DD70E93-9BC9-4DA2-8CAC-F4FC08D1C8CE}" type="slidenum">
              <a:rPr lang="zh-CN" altLang="en-US" smtClean="0"/>
              <a:t>‹#›</a:t>
            </a:fld>
            <a:endParaRPr lang="zh-CN" altLang="en-US" dirty="0"/>
          </a:p>
        </p:txBody>
      </p:sp>
    </p:spTree>
    <p:extLst>
      <p:ext uri="{BB962C8B-B14F-4D97-AF65-F5344CB8AC3E}">
        <p14:creationId xmlns:p14="http://schemas.microsoft.com/office/powerpoint/2010/main" val="1727502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阿里巴巴普惠体 M" panose="00020600040101010101" pitchFamily="18" charset="-122"/>
        <a:ea typeface="阿里巴巴普惠体 M" panose="00020600040101010101" pitchFamily="18" charset="-122"/>
        <a:cs typeface="+mn-cs"/>
      </a:defRPr>
    </a:lvl1pPr>
    <a:lvl2pPr marL="457200" algn="l" defTabSz="914400" rtl="0" eaLnBrk="1" latinLnBrk="0" hangingPunct="1">
      <a:defRPr sz="1200" kern="1200">
        <a:solidFill>
          <a:schemeClr val="tx1"/>
        </a:solidFill>
        <a:latin typeface="阿里巴巴普惠体 M" panose="00020600040101010101" pitchFamily="18" charset="-122"/>
        <a:ea typeface="阿里巴巴普惠体 M" panose="00020600040101010101" pitchFamily="18" charset="-122"/>
        <a:cs typeface="+mn-cs"/>
      </a:defRPr>
    </a:lvl2pPr>
    <a:lvl3pPr marL="914400" algn="l" defTabSz="914400" rtl="0" eaLnBrk="1" latinLnBrk="0" hangingPunct="1">
      <a:defRPr sz="1200" kern="1200">
        <a:solidFill>
          <a:schemeClr val="tx1"/>
        </a:solidFill>
        <a:latin typeface="阿里巴巴普惠体 M" panose="00020600040101010101" pitchFamily="18" charset="-122"/>
        <a:ea typeface="阿里巴巴普惠体 M" panose="00020600040101010101" pitchFamily="18" charset="-122"/>
        <a:cs typeface="+mn-cs"/>
      </a:defRPr>
    </a:lvl3pPr>
    <a:lvl4pPr marL="1371600" algn="l" defTabSz="914400" rtl="0" eaLnBrk="1" latinLnBrk="0" hangingPunct="1">
      <a:defRPr sz="1200" kern="1200">
        <a:solidFill>
          <a:schemeClr val="tx1"/>
        </a:solidFill>
        <a:latin typeface="阿里巴巴普惠体 M" panose="00020600040101010101" pitchFamily="18" charset="-122"/>
        <a:ea typeface="阿里巴巴普惠体 M" panose="00020600040101010101" pitchFamily="18" charset="-122"/>
        <a:cs typeface="+mn-cs"/>
      </a:defRPr>
    </a:lvl4pPr>
    <a:lvl5pPr marL="1828800" algn="l" defTabSz="914400" rtl="0" eaLnBrk="1" latinLnBrk="0" hangingPunct="1">
      <a:defRPr sz="1200" kern="1200">
        <a:solidFill>
          <a:schemeClr val="tx1"/>
        </a:solidFill>
        <a:latin typeface="阿里巴巴普惠体 M" panose="00020600040101010101" pitchFamily="18" charset="-122"/>
        <a:ea typeface="阿里巴巴普惠体 M" panose="00020600040101010101" pitchFamily="18"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3851985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3065373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11</a:t>
            </a:fld>
            <a:endParaRPr lang="zh-CN" altLang="en-US"/>
          </a:p>
        </p:txBody>
      </p:sp>
    </p:spTree>
    <p:extLst>
      <p:ext uri="{BB962C8B-B14F-4D97-AF65-F5344CB8AC3E}">
        <p14:creationId xmlns:p14="http://schemas.microsoft.com/office/powerpoint/2010/main" val="737901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12</a:t>
            </a:fld>
            <a:endParaRPr lang="zh-CN" altLang="en-US"/>
          </a:p>
        </p:txBody>
      </p:sp>
    </p:spTree>
    <p:extLst>
      <p:ext uri="{BB962C8B-B14F-4D97-AF65-F5344CB8AC3E}">
        <p14:creationId xmlns:p14="http://schemas.microsoft.com/office/powerpoint/2010/main" val="537768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13</a:t>
            </a:fld>
            <a:endParaRPr lang="zh-CN" altLang="en-US"/>
          </a:p>
        </p:txBody>
      </p:sp>
    </p:spTree>
    <p:extLst>
      <p:ext uri="{BB962C8B-B14F-4D97-AF65-F5344CB8AC3E}">
        <p14:creationId xmlns:p14="http://schemas.microsoft.com/office/powerpoint/2010/main" val="1324699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196380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563B10B-FAAD-449F-A02E-689967197FD6}" type="slidenum">
              <a:rPr lang="zh-CN" altLang="en-US" smtClean="0">
                <a:latin typeface="Calibri" panose="020F0502020204030204" pitchFamily="34" charset="0"/>
              </a:rPr>
              <a:t>15</a:t>
            </a:fld>
            <a:endParaRPr lang="zh-CN" altLang="en-US">
              <a:latin typeface="Calibri" panose="020F0502020204030204" pitchFamily="34" charset="0"/>
            </a:endParaRPr>
          </a:p>
        </p:txBody>
      </p:sp>
    </p:spTree>
    <p:extLst>
      <p:ext uri="{BB962C8B-B14F-4D97-AF65-F5344CB8AC3E}">
        <p14:creationId xmlns:p14="http://schemas.microsoft.com/office/powerpoint/2010/main" val="3421833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16</a:t>
            </a:fld>
            <a:endParaRPr lang="zh-CN" altLang="en-US"/>
          </a:p>
        </p:txBody>
      </p:sp>
    </p:spTree>
    <p:extLst>
      <p:ext uri="{BB962C8B-B14F-4D97-AF65-F5344CB8AC3E}">
        <p14:creationId xmlns:p14="http://schemas.microsoft.com/office/powerpoint/2010/main" val="1694899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3169336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22953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879522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2798606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4</a:t>
            </a:fld>
            <a:endParaRPr lang="zh-CN" altLang="en-US"/>
          </a:p>
        </p:txBody>
      </p:sp>
    </p:spTree>
    <p:extLst>
      <p:ext uri="{BB962C8B-B14F-4D97-AF65-F5344CB8AC3E}">
        <p14:creationId xmlns:p14="http://schemas.microsoft.com/office/powerpoint/2010/main" val="4107861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5</a:t>
            </a:fld>
            <a:endParaRPr lang="zh-CN" altLang="en-US"/>
          </a:p>
        </p:txBody>
      </p:sp>
    </p:spTree>
    <p:extLst>
      <p:ext uri="{BB962C8B-B14F-4D97-AF65-F5344CB8AC3E}">
        <p14:creationId xmlns:p14="http://schemas.microsoft.com/office/powerpoint/2010/main" val="2984572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6</a:t>
            </a:fld>
            <a:endParaRPr lang="zh-CN" altLang="en-US"/>
          </a:p>
        </p:txBody>
      </p:sp>
    </p:spTree>
    <p:extLst>
      <p:ext uri="{BB962C8B-B14F-4D97-AF65-F5344CB8AC3E}">
        <p14:creationId xmlns:p14="http://schemas.microsoft.com/office/powerpoint/2010/main" val="2333765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3066009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8</a:t>
            </a:fld>
            <a:endParaRPr lang="zh-CN" altLang="en-US"/>
          </a:p>
        </p:txBody>
      </p:sp>
    </p:spTree>
    <p:extLst>
      <p:ext uri="{BB962C8B-B14F-4D97-AF65-F5344CB8AC3E}">
        <p14:creationId xmlns:p14="http://schemas.microsoft.com/office/powerpoint/2010/main" val="3798028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44135CD-E861-41A7-81F0-F3B524A28841}" type="slidenum">
              <a:rPr lang="zh-CN" altLang="en-US" smtClean="0"/>
              <a:t>9</a:t>
            </a:fld>
            <a:endParaRPr lang="zh-CN" altLang="en-US"/>
          </a:p>
        </p:txBody>
      </p:sp>
    </p:spTree>
    <p:extLst>
      <p:ext uri="{BB962C8B-B14F-4D97-AF65-F5344CB8AC3E}">
        <p14:creationId xmlns:p14="http://schemas.microsoft.com/office/powerpoint/2010/main" val="2697738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1_仅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985519" y="1518470"/>
            <a:ext cx="3461834" cy="2221681"/>
          </a:xfrm>
          <a:custGeom>
            <a:avLst/>
            <a:gdLst>
              <a:gd name="connsiteX0" fmla="*/ 0 w 3461834"/>
              <a:gd name="connsiteY0" fmla="*/ 0 h 2221681"/>
              <a:gd name="connsiteX1" fmla="*/ 3461834 w 3461834"/>
              <a:gd name="connsiteY1" fmla="*/ 0 h 2221681"/>
              <a:gd name="connsiteX2" fmla="*/ 3461834 w 3461834"/>
              <a:gd name="connsiteY2" fmla="*/ 2221681 h 2221681"/>
              <a:gd name="connsiteX3" fmla="*/ 0 w 3461834"/>
              <a:gd name="connsiteY3" fmla="*/ 2221681 h 2221681"/>
            </a:gdLst>
            <a:ahLst/>
            <a:cxnLst>
              <a:cxn ang="0">
                <a:pos x="connsiteX0" y="connsiteY0"/>
              </a:cxn>
              <a:cxn ang="0">
                <a:pos x="connsiteX1" y="connsiteY1"/>
              </a:cxn>
              <a:cxn ang="0">
                <a:pos x="connsiteX2" y="connsiteY2"/>
              </a:cxn>
              <a:cxn ang="0">
                <a:pos x="connsiteX3" y="connsiteY3"/>
              </a:cxn>
            </a:cxnLst>
            <a:rect l="l" t="t" r="r" b="b"/>
            <a:pathLst>
              <a:path w="3461834" h="2221681">
                <a:moveTo>
                  <a:pt x="0" y="0"/>
                </a:moveTo>
                <a:lnTo>
                  <a:pt x="3461834" y="0"/>
                </a:lnTo>
                <a:lnTo>
                  <a:pt x="3461834" y="2221681"/>
                </a:lnTo>
                <a:lnTo>
                  <a:pt x="0" y="2221681"/>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985519" y="3822700"/>
            <a:ext cx="3461832" cy="2211614"/>
          </a:xfrm>
          <a:custGeom>
            <a:avLst/>
            <a:gdLst>
              <a:gd name="connsiteX0" fmla="*/ 0 w 3461832"/>
              <a:gd name="connsiteY0" fmla="*/ 0 h 2211614"/>
              <a:gd name="connsiteX1" fmla="*/ 3461832 w 3461832"/>
              <a:gd name="connsiteY1" fmla="*/ 0 h 2211614"/>
              <a:gd name="connsiteX2" fmla="*/ 3461832 w 3461832"/>
              <a:gd name="connsiteY2" fmla="*/ 2211614 h 2211614"/>
              <a:gd name="connsiteX3" fmla="*/ 0 w 3461832"/>
              <a:gd name="connsiteY3" fmla="*/ 2211614 h 2211614"/>
            </a:gdLst>
            <a:ahLst/>
            <a:cxnLst>
              <a:cxn ang="0">
                <a:pos x="connsiteX0" y="connsiteY0"/>
              </a:cxn>
              <a:cxn ang="0">
                <a:pos x="connsiteX1" y="connsiteY1"/>
              </a:cxn>
              <a:cxn ang="0">
                <a:pos x="connsiteX2" y="connsiteY2"/>
              </a:cxn>
              <a:cxn ang="0">
                <a:pos x="connsiteX3" y="connsiteY3"/>
              </a:cxn>
            </a:cxnLst>
            <a:rect l="l" t="t" r="r" b="b"/>
            <a:pathLst>
              <a:path w="3461832" h="2211614">
                <a:moveTo>
                  <a:pt x="0" y="0"/>
                </a:moveTo>
                <a:lnTo>
                  <a:pt x="3461832" y="0"/>
                </a:lnTo>
                <a:lnTo>
                  <a:pt x="3461832" y="2211614"/>
                </a:lnTo>
                <a:lnTo>
                  <a:pt x="0" y="2211614"/>
                </a:lnTo>
                <a:close/>
              </a:path>
            </a:pathLst>
          </a:custGeom>
        </p:spPr>
        <p:txBody>
          <a:bodyPr wrap="square">
            <a:noAutofit/>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190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60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5924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10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76773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49644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684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5193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2492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3720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522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0C128AD-E0BD-45AD-BE26-E627024D0FC7}" type="datetimeFigureOut">
              <a:rPr lang="zh-CN" altLang="en-US" smtClean="0"/>
              <a:t>2021/10/11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FF0EAC-093A-487A-84BB-5268A719D53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阿里巴巴普惠体 M" panose="00020600040101010101" pitchFamily="18" charset="-122"/>
                <a:ea typeface="阿里巴巴普惠体 M" panose="00020600040101010101" pitchFamily="18" charset="-122"/>
              </a:defRPr>
            </a:lvl1pPr>
          </a:lstStyle>
          <a:p>
            <a:fld id="{C0C128AD-E0BD-45AD-BE26-E627024D0FC7}" type="datetimeFigureOut">
              <a:rPr lang="zh-CN" altLang="en-US" smtClean="0"/>
              <a:t>2021/10/11</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阿里巴巴普惠体 M" panose="00020600040101010101" pitchFamily="18" charset="-122"/>
                <a:ea typeface="阿里巴巴普惠体 M" panose="00020600040101010101" pitchFamily="18"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阿里巴巴普惠体 M" panose="00020600040101010101" pitchFamily="18" charset="-122"/>
                <a:ea typeface="阿里巴巴普惠体 M" panose="00020600040101010101" pitchFamily="18" charset="-122"/>
              </a:defRPr>
            </a:lvl1pPr>
          </a:lstStyle>
          <a:p>
            <a:fld id="{DCFF0EAC-093A-487A-84BB-5268A719D534}"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阿里巴巴普惠体 L" panose="00020600040101010101" pitchFamily="18" charset="-122"/>
          <a:ea typeface="阿里巴巴普惠体 L" panose="00020600040101010101" pitchFamily="18"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阿里巴巴普惠体 M" panose="00020600040101010101" pitchFamily="18" charset="-122"/>
          <a:ea typeface="阿里巴巴普惠体 M" panose="00020600040101010101" pitchFamily="18"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阿里巴巴普惠体 M" panose="00020600040101010101" pitchFamily="18" charset="-122"/>
          <a:ea typeface="阿里巴巴普惠体 M" panose="00020600040101010101" pitchFamily="18"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阿里巴巴普惠体 M" panose="00020600040101010101" pitchFamily="18" charset="-122"/>
          <a:ea typeface="阿里巴巴普惠体 M" panose="00020600040101010101" pitchFamily="18"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阿里巴巴普惠体 M" panose="00020600040101010101" pitchFamily="18" charset="-122"/>
          <a:ea typeface="阿里巴巴普惠体 M" panose="00020600040101010101" pitchFamily="18"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阿里巴巴普惠体 M" panose="00020600040101010101" pitchFamily="18" charset="-122"/>
          <a:ea typeface="阿里巴巴普惠体 M" panose="00020600040101010101" pitchFamily="18"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32256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2700000">
            <a:off x="9330371" y="916648"/>
            <a:ext cx="1420687" cy="1427783"/>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8" name="任意多边形 17"/>
          <p:cNvSpPr/>
          <p:nvPr/>
        </p:nvSpPr>
        <p:spPr>
          <a:xfrm rot="2700000">
            <a:off x="3117460" y="-89875"/>
            <a:ext cx="7004023" cy="7037748"/>
          </a:xfrm>
          <a:custGeom>
            <a:avLst/>
            <a:gdLst>
              <a:gd name="connsiteX0" fmla="*/ 0 w 7004023"/>
              <a:gd name="connsiteY0" fmla="*/ 2171546 h 7037748"/>
              <a:gd name="connsiteX1" fmla="*/ 1740201 w 7004023"/>
              <a:gd name="connsiteY1" fmla="*/ 431345 h 7037748"/>
              <a:gd name="connsiteX2" fmla="*/ 1740202 w 7004023"/>
              <a:gd name="connsiteY2" fmla="*/ 431345 h 7037748"/>
              <a:gd name="connsiteX3" fmla="*/ 2171547 w 7004023"/>
              <a:gd name="connsiteY3" fmla="*/ 0 h 7037748"/>
              <a:gd name="connsiteX4" fmla="*/ 6358431 w 7004023"/>
              <a:gd name="connsiteY4" fmla="*/ 0 h 7037748"/>
              <a:gd name="connsiteX5" fmla="*/ 7004023 w 7004023"/>
              <a:gd name="connsiteY5" fmla="*/ 645592 h 7037748"/>
              <a:gd name="connsiteX6" fmla="*/ 7004022 w 7004023"/>
              <a:gd name="connsiteY6" fmla="*/ 4866202 h 7037748"/>
              <a:gd name="connsiteX7" fmla="*/ 5263822 w 7004023"/>
              <a:gd name="connsiteY7" fmla="*/ 6606403 h 7037748"/>
              <a:gd name="connsiteX8" fmla="*/ 5263822 w 7004023"/>
              <a:gd name="connsiteY8" fmla="*/ 6606401 h 7037748"/>
              <a:gd name="connsiteX9" fmla="*/ 4832475 w 7004023"/>
              <a:gd name="connsiteY9" fmla="*/ 7037748 h 7037748"/>
              <a:gd name="connsiteX10" fmla="*/ 4832474 w 7004023"/>
              <a:gd name="connsiteY10" fmla="*/ 2171546 h 7037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04023" h="7037748">
                <a:moveTo>
                  <a:pt x="0" y="2171546"/>
                </a:moveTo>
                <a:lnTo>
                  <a:pt x="1740201" y="431345"/>
                </a:lnTo>
                <a:lnTo>
                  <a:pt x="1740202" y="431345"/>
                </a:lnTo>
                <a:lnTo>
                  <a:pt x="2171547" y="0"/>
                </a:lnTo>
                <a:lnTo>
                  <a:pt x="6358431" y="0"/>
                </a:lnTo>
                <a:cubicBezTo>
                  <a:pt x="6714981" y="0"/>
                  <a:pt x="7004023" y="289042"/>
                  <a:pt x="7004023" y="645592"/>
                </a:cubicBezTo>
                <a:lnTo>
                  <a:pt x="7004022" y="4866202"/>
                </a:lnTo>
                <a:lnTo>
                  <a:pt x="5263822" y="6606403"/>
                </a:lnTo>
                <a:lnTo>
                  <a:pt x="5263822" y="6606401"/>
                </a:lnTo>
                <a:lnTo>
                  <a:pt x="4832475" y="7037748"/>
                </a:lnTo>
                <a:lnTo>
                  <a:pt x="4832474" y="21715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2" name="任意多边形 21"/>
          <p:cNvSpPr/>
          <p:nvPr/>
        </p:nvSpPr>
        <p:spPr>
          <a:xfrm rot="2700000">
            <a:off x="6098536" y="2488658"/>
            <a:ext cx="4353560" cy="4231886"/>
          </a:xfrm>
          <a:custGeom>
            <a:avLst/>
            <a:gdLst>
              <a:gd name="connsiteX0" fmla="*/ 0 w 4353560"/>
              <a:gd name="connsiteY0" fmla="*/ 1105934 h 4231886"/>
              <a:gd name="connsiteX1" fmla="*/ 1105935 w 4353560"/>
              <a:gd name="connsiteY1" fmla="*/ 0 h 4231886"/>
              <a:gd name="connsiteX2" fmla="*/ 3943273 w 4353560"/>
              <a:gd name="connsiteY2" fmla="*/ 0 h 4231886"/>
              <a:gd name="connsiteX3" fmla="*/ 4353560 w 4353560"/>
              <a:gd name="connsiteY3" fmla="*/ 410287 h 4231886"/>
              <a:gd name="connsiteX4" fmla="*/ 4353560 w 4353560"/>
              <a:gd name="connsiteY4" fmla="*/ 3125951 h 4231886"/>
              <a:gd name="connsiteX5" fmla="*/ 3247625 w 4353560"/>
              <a:gd name="connsiteY5" fmla="*/ 4231886 h 4231886"/>
              <a:gd name="connsiteX6" fmla="*/ 3247625 w 4353560"/>
              <a:gd name="connsiteY6" fmla="*/ 1105934 h 42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3560" h="4231886">
                <a:moveTo>
                  <a:pt x="0" y="1105934"/>
                </a:moveTo>
                <a:lnTo>
                  <a:pt x="1105935" y="0"/>
                </a:lnTo>
                <a:lnTo>
                  <a:pt x="3943273" y="0"/>
                </a:lnTo>
                <a:cubicBezTo>
                  <a:pt x="4169868" y="0"/>
                  <a:pt x="4353560" y="183692"/>
                  <a:pt x="4353560" y="410287"/>
                </a:cubicBezTo>
                <a:lnTo>
                  <a:pt x="4353560" y="3125951"/>
                </a:lnTo>
                <a:lnTo>
                  <a:pt x="3247625" y="4231886"/>
                </a:lnTo>
                <a:lnTo>
                  <a:pt x="3247625" y="1105934"/>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0" name="任意多边形 19"/>
          <p:cNvSpPr/>
          <p:nvPr/>
        </p:nvSpPr>
        <p:spPr>
          <a:xfrm rot="2700000">
            <a:off x="5271643" y="433691"/>
            <a:ext cx="4706557" cy="47300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rgbClr val="5D9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3" name="文本框 22"/>
          <p:cNvSpPr txBox="1"/>
          <p:nvPr/>
        </p:nvSpPr>
        <p:spPr>
          <a:xfrm>
            <a:off x="909106" y="2145796"/>
            <a:ext cx="379462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rgbClr val="5D999F"/>
                </a:solidFill>
                <a:latin typeface="Century Gothic" panose="020B0502020202020204" pitchFamily="34" charset="0"/>
                <a:ea typeface="阿里巴巴普惠体 M" panose="00020600040101010101" pitchFamily="18" charset="-122"/>
              </a:rPr>
              <a:t>BUSINESS PLAN</a:t>
            </a:r>
            <a:endParaRPr lang="zh-CN" altLang="en-US" sz="4000" b="1" dirty="0">
              <a:solidFill>
                <a:srgbClr val="5D999F"/>
              </a:solidFill>
              <a:latin typeface="Century Gothic" panose="020B0502020202020204" pitchFamily="34" charset="0"/>
              <a:ea typeface="阿里巴巴普惠体 M" panose="00020600040101010101" pitchFamily="18" charset="-122"/>
            </a:endParaRPr>
          </a:p>
        </p:txBody>
      </p:sp>
      <p:sp>
        <p:nvSpPr>
          <p:cNvPr id="24" name="文本框 23"/>
          <p:cNvSpPr txBox="1"/>
          <p:nvPr/>
        </p:nvSpPr>
        <p:spPr>
          <a:xfrm>
            <a:off x="871006" y="2804367"/>
            <a:ext cx="6299200" cy="923330"/>
          </a:xfrm>
          <a:prstGeom prst="rect">
            <a:avLst/>
          </a:prstGeom>
          <a:noFill/>
        </p:spPr>
        <p:txBody>
          <a:bodyPr wrap="square" rtlCol="0">
            <a:spAutoFit/>
            <a:scene3d>
              <a:camera prst="orthographicFront"/>
              <a:lightRig rig="threePt" dir="t"/>
            </a:scene3d>
            <a:sp3d contourW="12700"/>
          </a:bodyPr>
          <a:lstStyle/>
          <a:p>
            <a:r>
              <a:rPr lang="zh-CN" altLang="en-US" sz="5400" b="1" dirty="0" smtClean="0">
                <a:solidFill>
                  <a:schemeClr val="tx1">
                    <a:lumMod val="75000"/>
                    <a:lumOff val="25000"/>
                  </a:schemeClr>
                </a:solidFill>
                <a:latin typeface="Century Gothic" panose="020B0502020202020204" pitchFamily="34" charset="0"/>
                <a:ea typeface="阿里巴巴普惠体 M" panose="00020600040101010101" pitchFamily="18" charset="-122"/>
              </a:rPr>
              <a:t>工作总结计划汇报</a:t>
            </a:r>
            <a:endParaRPr lang="zh-CN" altLang="en-US" sz="5400" b="1" dirty="0">
              <a:solidFill>
                <a:schemeClr val="tx1">
                  <a:lumMod val="75000"/>
                  <a:lumOff val="25000"/>
                </a:schemeClr>
              </a:solidFill>
              <a:latin typeface="Century Gothic" panose="020B0502020202020204" pitchFamily="34" charset="0"/>
              <a:ea typeface="阿里巴巴普惠体 M" panose="00020600040101010101" pitchFamily="18" charset="-122"/>
            </a:endParaRPr>
          </a:p>
        </p:txBody>
      </p:sp>
      <p:sp>
        <p:nvSpPr>
          <p:cNvPr id="25" name="文本框 24"/>
          <p:cNvSpPr txBox="1"/>
          <p:nvPr/>
        </p:nvSpPr>
        <p:spPr>
          <a:xfrm>
            <a:off x="893866" y="3721282"/>
            <a:ext cx="6063194" cy="600164"/>
          </a:xfrm>
          <a:prstGeom prst="rect">
            <a:avLst/>
          </a:prstGeom>
          <a:noFill/>
        </p:spPr>
        <p:txBody>
          <a:bodyPr wrap="square" rtlCol="0">
            <a:spAutoFit/>
            <a:scene3d>
              <a:camera prst="orthographicFront"/>
              <a:lightRig rig="threePt" dir="t"/>
            </a:scene3d>
            <a:sp3d contourW="12700"/>
          </a:bodyPr>
          <a:lstStyle/>
          <a:p>
            <a:r>
              <a:rPr lang="zh-CN" altLang="en-US" sz="1100" dirty="0">
                <a:solidFill>
                  <a:schemeClr val="bg1">
                    <a:lumMod val="6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请在此输入文本内容请在此输入文本内容请在此输入文本内容请在此输入文本内容请在此输入文本内容</a:t>
            </a:r>
            <a:endParaRPr lang="en-US" altLang="zh-CN" sz="1100" dirty="0">
              <a:solidFill>
                <a:schemeClr val="bg1">
                  <a:lumMod val="6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a:p>
            <a:endParaRPr lang="en-US" altLang="zh-CN" sz="1100" dirty="0">
              <a:solidFill>
                <a:schemeClr val="bg1">
                  <a:lumMod val="6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grpSp>
        <p:nvGrpSpPr>
          <p:cNvPr id="26" name="组合 25"/>
          <p:cNvGrpSpPr/>
          <p:nvPr/>
        </p:nvGrpSpPr>
        <p:grpSpPr>
          <a:xfrm>
            <a:off x="990534" y="4242080"/>
            <a:ext cx="2767734" cy="316802"/>
            <a:chOff x="1244534" y="3522134"/>
            <a:chExt cx="2767734" cy="316802"/>
          </a:xfrm>
          <a:solidFill>
            <a:srgbClr val="5D999F"/>
          </a:solidFill>
        </p:grpSpPr>
        <p:sp>
          <p:nvSpPr>
            <p:cNvPr id="27" name="矩形 26"/>
            <p:cNvSpPr/>
            <p:nvPr/>
          </p:nvSpPr>
          <p:spPr>
            <a:xfrm>
              <a:off x="1244534" y="3522134"/>
              <a:ext cx="2767734" cy="316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8" name="文本框 27"/>
            <p:cNvSpPr txBox="1"/>
            <p:nvPr/>
          </p:nvSpPr>
          <p:spPr>
            <a:xfrm>
              <a:off x="1309077" y="3526647"/>
              <a:ext cx="2365178" cy="306705"/>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Century Gothic" panose="020B0502020202020204" pitchFamily="34" charset="0"/>
                  <a:ea typeface="阿里巴巴普惠体 M" panose="00020600040101010101" pitchFamily="18" charset="-122"/>
                </a:rPr>
                <a:t>汇报人</a:t>
              </a:r>
              <a:r>
                <a:rPr lang="zh-CN" altLang="en-US" sz="1400" dirty="0" smtClean="0">
                  <a:solidFill>
                    <a:schemeClr val="bg1"/>
                  </a:solidFill>
                  <a:latin typeface="Century Gothic" panose="020B0502020202020204" pitchFamily="34" charset="0"/>
                  <a:ea typeface="阿里巴巴普惠体 M" panose="00020600040101010101" pitchFamily="18" charset="-122"/>
                </a:rPr>
                <a:t>：优品</a:t>
              </a:r>
              <a:r>
                <a:rPr lang="en-US" altLang="zh-CN" sz="1400" dirty="0" smtClean="0">
                  <a:solidFill>
                    <a:schemeClr val="bg1"/>
                  </a:solidFill>
                  <a:latin typeface="Century Gothic" panose="020B0502020202020204" pitchFamily="34" charset="0"/>
                  <a:ea typeface="阿里巴巴普惠体 M" panose="00020600040101010101" pitchFamily="18" charset="-122"/>
                </a:rPr>
                <a:t>PPT</a:t>
              </a:r>
              <a:endParaRPr lang="en-US" altLang="zh-CN" sz="1400" dirty="0">
                <a:solidFill>
                  <a:schemeClr val="bg1"/>
                </a:solidFill>
                <a:latin typeface="Century Gothic" panose="020B0502020202020204" pitchFamily="34" charset="0"/>
                <a:ea typeface="阿里巴巴普惠体 M" panose="00020600040101010101" pitchFamily="18" charset="-122"/>
              </a:endParaRPr>
            </a:p>
          </p:txBody>
        </p:sp>
      </p:grpSp>
      <p:sp>
        <p:nvSpPr>
          <p:cNvPr id="30" name="任意多边形 29"/>
          <p:cNvSpPr/>
          <p:nvPr/>
        </p:nvSpPr>
        <p:spPr>
          <a:xfrm rot="2700000">
            <a:off x="10732001" y="5932661"/>
            <a:ext cx="922260" cy="926867"/>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2">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2" name="任意多边形 31"/>
          <p:cNvSpPr/>
          <p:nvPr/>
        </p:nvSpPr>
        <p:spPr>
          <a:xfrm rot="2700000">
            <a:off x="1301417" y="5457574"/>
            <a:ext cx="707075" cy="710607"/>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3" name="任意多边形 32"/>
          <p:cNvSpPr/>
          <p:nvPr/>
        </p:nvSpPr>
        <p:spPr>
          <a:xfrm rot="2700000">
            <a:off x="4935484" y="465347"/>
            <a:ext cx="354223" cy="355992"/>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nvGrpSpPr>
          <p:cNvPr id="41" name="组合 40"/>
          <p:cNvGrpSpPr/>
          <p:nvPr/>
        </p:nvGrpSpPr>
        <p:grpSpPr>
          <a:xfrm>
            <a:off x="458272" y="546208"/>
            <a:ext cx="311151" cy="194270"/>
            <a:chOff x="207558" y="206734"/>
            <a:chExt cx="380545" cy="157163"/>
          </a:xfrm>
        </p:grpSpPr>
        <p:cxnSp>
          <p:nvCxnSpPr>
            <p:cNvPr id="35" name="直接连接符 34"/>
            <p:cNvCxnSpPr/>
            <p:nvPr/>
          </p:nvCxnSpPr>
          <p:spPr>
            <a:xfrm>
              <a:off x="207558" y="206734"/>
              <a:ext cx="380545" cy="0"/>
            </a:xfrm>
            <a:prstGeom prst="line">
              <a:avLst/>
            </a:prstGeom>
            <a:ln w="38100" cap="rnd">
              <a:solidFill>
                <a:srgbClr val="5D999F"/>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07558" y="285316"/>
              <a:ext cx="380545" cy="0"/>
            </a:xfrm>
            <a:prstGeom prst="line">
              <a:avLst/>
            </a:prstGeom>
            <a:ln w="38100" cap="rnd">
              <a:solidFill>
                <a:srgbClr val="5D999F"/>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7558" y="363897"/>
              <a:ext cx="380545" cy="0"/>
            </a:xfrm>
            <a:prstGeom prst="line">
              <a:avLst/>
            </a:prstGeom>
            <a:ln w="38100" cap="rnd">
              <a:solidFill>
                <a:srgbClr val="5D999F"/>
              </a:solidFill>
              <a:round/>
            </a:ln>
          </p:spPr>
          <p:style>
            <a:lnRef idx="1">
              <a:schemeClr val="accent1"/>
            </a:lnRef>
            <a:fillRef idx="0">
              <a:schemeClr val="accent1"/>
            </a:fillRef>
            <a:effectRef idx="0">
              <a:schemeClr val="accent1"/>
            </a:effectRef>
            <a:fontRef idx="minor">
              <a:schemeClr val="tx1"/>
            </a:fontRef>
          </p:style>
        </p:cxnSp>
      </p:grpSp>
      <p:sp>
        <p:nvSpPr>
          <p:cNvPr id="42" name="文本框 41"/>
          <p:cNvSpPr txBox="1"/>
          <p:nvPr/>
        </p:nvSpPr>
        <p:spPr>
          <a:xfrm>
            <a:off x="890194" y="489455"/>
            <a:ext cx="3530455" cy="307777"/>
          </a:xfrm>
          <a:prstGeom prst="rect">
            <a:avLst/>
          </a:prstGeom>
          <a:noFill/>
        </p:spPr>
        <p:txBody>
          <a:bodyPr wrap="square" rtlCol="0">
            <a:spAutoFit/>
            <a:scene3d>
              <a:camera prst="orthographicFront"/>
              <a:lightRig rig="threePt" dir="t"/>
            </a:scene3d>
            <a:sp3d contourW="12700"/>
          </a:bodyPr>
          <a:lstStyle/>
          <a:p>
            <a:pPr algn="dist"/>
            <a:r>
              <a:rPr lang="zh-CN" altLang="en-US" sz="1400" dirty="0">
                <a:solidFill>
                  <a:schemeClr val="tx1">
                    <a:lumMod val="50000"/>
                    <a:lumOff val="50000"/>
                  </a:schemeClr>
                </a:solidFill>
                <a:latin typeface="Century Gothic" panose="020B0502020202020204" pitchFamily="34" charset="0"/>
                <a:ea typeface="阿里巴巴普惠体 M" panose="00020600040101010101" pitchFamily="18" charset="-122"/>
              </a:rPr>
              <a:t>工作总结 </a:t>
            </a:r>
            <a:r>
              <a:rPr lang="en-US" altLang="zh-CN" sz="1400" dirty="0">
                <a:solidFill>
                  <a:schemeClr val="tx1">
                    <a:lumMod val="50000"/>
                    <a:lumOff val="50000"/>
                  </a:schemeClr>
                </a:solidFill>
                <a:latin typeface="Century Gothic" panose="020B0502020202020204" pitchFamily="34" charset="0"/>
                <a:ea typeface="阿里巴巴普惠体 M" panose="00020600040101010101" pitchFamily="18" charset="-122"/>
              </a:rPr>
              <a:t>/ </a:t>
            </a:r>
            <a:r>
              <a:rPr lang="zh-CN" altLang="en-US" sz="1400" dirty="0">
                <a:solidFill>
                  <a:schemeClr val="tx1">
                    <a:lumMod val="50000"/>
                    <a:lumOff val="50000"/>
                  </a:schemeClr>
                </a:solidFill>
                <a:latin typeface="Century Gothic" panose="020B0502020202020204" pitchFamily="34" charset="0"/>
                <a:ea typeface="阿里巴巴普惠体 M" panose="00020600040101010101" pitchFamily="18" charset="-122"/>
              </a:rPr>
              <a:t>工作计划 </a:t>
            </a:r>
            <a:r>
              <a:rPr lang="en-US" altLang="zh-CN" sz="1400" dirty="0">
                <a:solidFill>
                  <a:schemeClr val="tx1">
                    <a:lumMod val="50000"/>
                    <a:lumOff val="50000"/>
                  </a:schemeClr>
                </a:solidFill>
                <a:latin typeface="Century Gothic" panose="020B0502020202020204" pitchFamily="34" charset="0"/>
                <a:ea typeface="阿里巴巴普惠体 M" panose="00020600040101010101" pitchFamily="18" charset="-122"/>
              </a:rPr>
              <a:t>/ </a:t>
            </a:r>
            <a:r>
              <a:rPr lang="zh-CN" altLang="en-US" sz="1400" dirty="0">
                <a:solidFill>
                  <a:schemeClr val="tx1">
                    <a:lumMod val="50000"/>
                    <a:lumOff val="50000"/>
                  </a:schemeClr>
                </a:solidFill>
                <a:latin typeface="Century Gothic" panose="020B0502020202020204" pitchFamily="34" charset="0"/>
                <a:ea typeface="阿里巴巴普惠体 M" panose="00020600040101010101" pitchFamily="18" charset="-122"/>
              </a:rPr>
              <a:t>工作汇报</a:t>
            </a:r>
          </a:p>
        </p:txBody>
      </p:sp>
    </p:spTree>
  </p:cSld>
  <p:clrMapOvr>
    <a:masterClrMapping/>
  </p:clrMapOvr>
  <mc:AlternateContent xmlns:mc="http://schemas.openxmlformats.org/markup-compatibility/2006" xmlns:p14="http://schemas.microsoft.com/office/powerpoint/2010/main">
    <mc:Choice Requires="p14">
      <p:transition spd="slow" p14:dur="1600" advTm="4000">
        <p:blinds dir="vert"/>
      </p:transition>
    </mc:Choice>
    <mc:Fallback xmlns="">
      <p:transition spd="slow" advTm="4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2000"/>
                            </p:stCondLst>
                            <p:childTnLst>
                              <p:par>
                                <p:cTn id="50" presetID="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3000"/>
                            </p:stCondLst>
                            <p:childTnLst>
                              <p:par>
                                <p:cTn id="59" presetID="10" presetClass="entr" presetSubtype="0"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8" grpId="0"/>
      <p:bldP spid="22" grpId="0" animBg="1"/>
      <p:bldP spid="20" grpId="0" animBg="1"/>
      <p:bldP spid="23" grpId="0"/>
      <p:bldP spid="24" grpId="0"/>
      <p:bldP spid="25" grpId="0"/>
      <p:bldP spid="30" grpId="0" animBg="1"/>
      <p:bldP spid="32" grpId="0" animBg="1"/>
      <p:bldP spid="33" grpId="0" animBg="1"/>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rot="2700000">
            <a:off x="5484939" y="2060669"/>
            <a:ext cx="1028637" cy="103377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0" name="任意多边形 19"/>
          <p:cNvSpPr/>
          <p:nvPr/>
        </p:nvSpPr>
        <p:spPr>
          <a:xfrm rot="2700000">
            <a:off x="-2095382" y="209360"/>
            <a:ext cx="6410492" cy="6427355"/>
          </a:xfrm>
          <a:custGeom>
            <a:avLst/>
            <a:gdLst>
              <a:gd name="connsiteX0" fmla="*/ 0 w 6410492"/>
              <a:gd name="connsiteY0" fmla="*/ 1578016 h 6427355"/>
              <a:gd name="connsiteX1" fmla="*/ 1146670 w 6410492"/>
              <a:gd name="connsiteY1" fmla="*/ 431345 h 6427355"/>
              <a:gd name="connsiteX2" fmla="*/ 1146671 w 6410492"/>
              <a:gd name="connsiteY2" fmla="*/ 431345 h 6427355"/>
              <a:gd name="connsiteX3" fmla="*/ 1578016 w 6410492"/>
              <a:gd name="connsiteY3" fmla="*/ 0 h 6427355"/>
              <a:gd name="connsiteX4" fmla="*/ 5764900 w 6410492"/>
              <a:gd name="connsiteY4" fmla="*/ 0 h 6427355"/>
              <a:gd name="connsiteX5" fmla="*/ 6410492 w 6410492"/>
              <a:gd name="connsiteY5" fmla="*/ 645592 h 6427355"/>
              <a:gd name="connsiteX6" fmla="*/ 6410491 w 6410492"/>
              <a:gd name="connsiteY6" fmla="*/ 4866202 h 6427355"/>
              <a:gd name="connsiteX7" fmla="*/ 4849339 w 6410492"/>
              <a:gd name="connsiteY7" fmla="*/ 6427355 h 6427355"/>
              <a:gd name="connsiteX8" fmla="*/ 4238944 w 6410492"/>
              <a:gd name="connsiteY8" fmla="*/ 5816960 h 6427355"/>
              <a:gd name="connsiteX9" fmla="*/ 4238943 w 6410492"/>
              <a:gd name="connsiteY9" fmla="*/ 2171546 h 6427355"/>
              <a:gd name="connsiteX10" fmla="*/ 593530 w 6410492"/>
              <a:gd name="connsiteY10" fmla="*/ 2171546 h 6427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10492" h="6427355">
                <a:moveTo>
                  <a:pt x="0" y="1578016"/>
                </a:moveTo>
                <a:lnTo>
                  <a:pt x="1146670" y="431345"/>
                </a:lnTo>
                <a:lnTo>
                  <a:pt x="1146671" y="431345"/>
                </a:lnTo>
                <a:lnTo>
                  <a:pt x="1578016" y="0"/>
                </a:lnTo>
                <a:lnTo>
                  <a:pt x="5764900" y="0"/>
                </a:lnTo>
                <a:cubicBezTo>
                  <a:pt x="6121450" y="0"/>
                  <a:pt x="6410492" y="289042"/>
                  <a:pt x="6410492" y="645592"/>
                </a:cubicBezTo>
                <a:lnTo>
                  <a:pt x="6410491" y="4866202"/>
                </a:lnTo>
                <a:lnTo>
                  <a:pt x="4849339" y="6427355"/>
                </a:lnTo>
                <a:lnTo>
                  <a:pt x="4238944" y="5816960"/>
                </a:lnTo>
                <a:lnTo>
                  <a:pt x="4238943" y="2171546"/>
                </a:lnTo>
                <a:lnTo>
                  <a:pt x="593530" y="2171546"/>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6" name="任意多边形 5"/>
          <p:cNvSpPr/>
          <p:nvPr/>
        </p:nvSpPr>
        <p:spPr>
          <a:xfrm rot="2700000">
            <a:off x="1827643" y="44906"/>
            <a:ext cx="3850328" cy="3869559"/>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 name="任意多边形 11"/>
          <p:cNvSpPr/>
          <p:nvPr/>
        </p:nvSpPr>
        <p:spPr>
          <a:xfrm rot="18900000" flipH="1">
            <a:off x="11525844" y="5786883"/>
            <a:ext cx="1174416" cy="953193"/>
          </a:xfrm>
          <a:custGeom>
            <a:avLst/>
            <a:gdLst>
              <a:gd name="connsiteX0" fmla="*/ 1038 w 1174416"/>
              <a:gd name="connsiteY0" fmla="*/ 0 h 953193"/>
              <a:gd name="connsiteX1" fmla="*/ 0 w 1174416"/>
              <a:gd name="connsiteY1" fmla="*/ 1038 h 953193"/>
              <a:gd name="connsiteX2" fmla="*/ 441710 w 1174416"/>
              <a:gd name="connsiteY2" fmla="*/ 442748 h 953193"/>
              <a:gd name="connsiteX3" fmla="*/ 731667 w 1174416"/>
              <a:gd name="connsiteY3" fmla="*/ 442748 h 953193"/>
              <a:gd name="connsiteX4" fmla="*/ 731667 w 1174416"/>
              <a:gd name="connsiteY4" fmla="*/ 732705 h 953193"/>
              <a:gd name="connsiteX5" fmla="*/ 952155 w 1174416"/>
              <a:gd name="connsiteY5" fmla="*/ 953193 h 953193"/>
              <a:gd name="connsiteX6" fmla="*/ 1174416 w 1174416"/>
              <a:gd name="connsiteY6" fmla="*/ 730932 h 953193"/>
              <a:gd name="connsiteX7" fmla="*/ 1174416 w 1174416"/>
              <a:gd name="connsiteY7" fmla="*/ 148239 h 953193"/>
              <a:gd name="connsiteX8" fmla="*/ 1026178 w 1174416"/>
              <a:gd name="connsiteY8" fmla="*/ 0 h 95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416" h="953193">
                <a:moveTo>
                  <a:pt x="1038" y="0"/>
                </a:moveTo>
                <a:lnTo>
                  <a:pt x="0" y="1038"/>
                </a:lnTo>
                <a:lnTo>
                  <a:pt x="441710" y="442748"/>
                </a:lnTo>
                <a:lnTo>
                  <a:pt x="731667" y="442748"/>
                </a:lnTo>
                <a:lnTo>
                  <a:pt x="731667" y="732705"/>
                </a:lnTo>
                <a:lnTo>
                  <a:pt x="952155" y="953193"/>
                </a:lnTo>
                <a:lnTo>
                  <a:pt x="1174416" y="730932"/>
                </a:lnTo>
                <a:lnTo>
                  <a:pt x="1174416" y="148239"/>
                </a:lnTo>
                <a:cubicBezTo>
                  <a:pt x="1174416" y="66369"/>
                  <a:pt x="1108048" y="0"/>
                  <a:pt x="1026178" y="0"/>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3" name="文本框 12"/>
          <p:cNvSpPr txBox="1"/>
          <p:nvPr/>
        </p:nvSpPr>
        <p:spPr>
          <a:xfrm>
            <a:off x="6148614" y="3328693"/>
            <a:ext cx="2492990" cy="830997"/>
          </a:xfrm>
          <a:prstGeom prst="rect">
            <a:avLst/>
          </a:prstGeom>
          <a:noFill/>
        </p:spPr>
        <p:txBody>
          <a:bodyPr wrap="none" rtlCol="0">
            <a:spAutoFit/>
            <a:scene3d>
              <a:camera prst="orthographicFront"/>
              <a:lightRig rig="threePt" dir="t"/>
            </a:scene3d>
            <a:sp3d contourW="12700"/>
          </a:bodyPr>
          <a:lstStyle/>
          <a:p>
            <a:r>
              <a:rPr lang="en-US" altLang="zh-CN" sz="4800" dirty="0">
                <a:solidFill>
                  <a:schemeClr val="accent1"/>
                </a:solidFill>
                <a:latin typeface="Century Gothic" panose="020B0502020202020204" pitchFamily="34" charset="0"/>
                <a:ea typeface="阿里巴巴普惠体 M" panose="00020600040101010101" pitchFamily="18" charset="-122"/>
              </a:rPr>
              <a:t>PART 03</a:t>
            </a:r>
            <a:endParaRPr lang="zh-CN" altLang="en-US" sz="4800" dirty="0">
              <a:solidFill>
                <a:schemeClr val="accent1"/>
              </a:solidFill>
              <a:latin typeface="Century Gothic" panose="020B0502020202020204" pitchFamily="34" charset="0"/>
              <a:ea typeface="阿里巴巴普惠体 M" panose="00020600040101010101" pitchFamily="18" charset="-122"/>
            </a:endParaRPr>
          </a:p>
        </p:txBody>
      </p:sp>
      <p:sp>
        <p:nvSpPr>
          <p:cNvPr id="14" name="文本框 13"/>
          <p:cNvSpPr txBox="1"/>
          <p:nvPr/>
        </p:nvSpPr>
        <p:spPr>
          <a:xfrm>
            <a:off x="6110514" y="4131820"/>
            <a:ext cx="3904343" cy="707886"/>
          </a:xfrm>
          <a:prstGeom prst="rect">
            <a:avLst/>
          </a:prstGeom>
          <a:noFill/>
        </p:spPr>
        <p:txBody>
          <a:bodyPr wrap="square" rtlCol="0">
            <a:spAutoFit/>
            <a:scene3d>
              <a:camera prst="orthographicFront"/>
              <a:lightRig rig="threePt" dir="t"/>
            </a:scene3d>
            <a:sp3d contourW="12700"/>
          </a:bodyPr>
          <a:lstStyle/>
          <a:p>
            <a:r>
              <a:rPr lang="zh-CN" altLang="en-US" sz="4000" b="1" dirty="0">
                <a:solidFill>
                  <a:schemeClr val="accent3"/>
                </a:solidFill>
                <a:latin typeface="Century Gothic" panose="020B0502020202020204" pitchFamily="34" charset="0"/>
                <a:ea typeface="阿里巴巴普惠体 M" panose="00020600040101010101" pitchFamily="18" charset="-122"/>
              </a:rPr>
              <a:t>工作存在不足</a:t>
            </a:r>
          </a:p>
        </p:txBody>
      </p:sp>
      <p:sp>
        <p:nvSpPr>
          <p:cNvPr id="17" name="任意多边形 16"/>
          <p:cNvSpPr/>
          <p:nvPr/>
        </p:nvSpPr>
        <p:spPr>
          <a:xfrm rot="2700000">
            <a:off x="9435201" y="912906"/>
            <a:ext cx="1461465" cy="14687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8" name="任意多边形 17"/>
          <p:cNvSpPr/>
          <p:nvPr/>
        </p:nvSpPr>
        <p:spPr>
          <a:xfrm rot="2700000">
            <a:off x="10767277" y="5635597"/>
            <a:ext cx="602495" cy="605504"/>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6" grpId="0" animBg="1"/>
      <p:bldP spid="12" grpId="0" animBg="1"/>
      <p:bldP spid="13" grpId="0"/>
      <p:bldP spid="14" grpId="0"/>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607355" cy="845538"/>
            <a:chOff x="7060396" y="2196740"/>
            <a:chExt cx="1607355" cy="845538"/>
          </a:xfrm>
        </p:grpSpPr>
        <p:sp>
          <p:nvSpPr>
            <p:cNvPr id="14" name="矩形 13"/>
            <p:cNvSpPr/>
            <p:nvPr/>
          </p:nvSpPr>
          <p:spPr>
            <a:xfrm>
              <a:off x="7060397" y="2521045"/>
              <a:ext cx="1607354" cy="521233"/>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a:t>
              </a:r>
            </a:p>
          </p:txBody>
        </p:sp>
        <p:sp>
          <p:nvSpPr>
            <p:cNvPr id="15" name="矩形 14"/>
            <p:cNvSpPr/>
            <p:nvPr/>
          </p:nvSpPr>
          <p:spPr>
            <a:xfrm>
              <a:off x="7060396" y="2196740"/>
              <a:ext cx="1474003" cy="371705"/>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文字添加</a:t>
              </a:r>
            </a:p>
          </p:txBody>
        </p:sp>
      </p:grpSp>
      <p:grpSp>
        <p:nvGrpSpPr>
          <p:cNvPr id="45" name="组合 44"/>
          <p:cNvGrpSpPr/>
          <p:nvPr/>
        </p:nvGrpSpPr>
        <p:grpSpPr>
          <a:xfrm>
            <a:off x="6433964" y="2376819"/>
            <a:ext cx="484300" cy="484300"/>
            <a:chOff x="1028700" y="1853169"/>
            <a:chExt cx="787400" cy="787400"/>
          </a:xfrm>
        </p:grpSpPr>
        <p:sp>
          <p:nvSpPr>
            <p:cNvPr id="46" name="椭圆 4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69" name="组合 68"/>
          <p:cNvGrpSpPr/>
          <p:nvPr/>
        </p:nvGrpSpPr>
        <p:grpSpPr>
          <a:xfrm>
            <a:off x="7060397" y="3444515"/>
            <a:ext cx="1607354" cy="859836"/>
            <a:chOff x="7060397" y="3444515"/>
            <a:chExt cx="1607354" cy="859836"/>
          </a:xfrm>
        </p:grpSpPr>
        <p:sp>
          <p:nvSpPr>
            <p:cNvPr id="21" name="矩形 20"/>
            <p:cNvSpPr/>
            <p:nvPr/>
          </p:nvSpPr>
          <p:spPr>
            <a:xfrm>
              <a:off x="7060397"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a:t>
              </a:r>
            </a:p>
          </p:txBody>
        </p:sp>
        <p:sp>
          <p:nvSpPr>
            <p:cNvPr id="22" name="矩形 21"/>
            <p:cNvSpPr/>
            <p:nvPr/>
          </p:nvSpPr>
          <p:spPr>
            <a:xfrm>
              <a:off x="7060397" y="3444515"/>
              <a:ext cx="1607354" cy="371705"/>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文字添加</a:t>
              </a:r>
            </a:p>
          </p:txBody>
        </p:sp>
      </p:grpSp>
      <p:grpSp>
        <p:nvGrpSpPr>
          <p:cNvPr id="54" name="组合 53"/>
          <p:cNvGrpSpPr/>
          <p:nvPr/>
        </p:nvGrpSpPr>
        <p:grpSpPr>
          <a:xfrm>
            <a:off x="6433964" y="3624594"/>
            <a:ext cx="484300" cy="484300"/>
            <a:chOff x="1028700" y="1853169"/>
            <a:chExt cx="787400" cy="787400"/>
          </a:xfrm>
        </p:grpSpPr>
        <p:sp>
          <p:nvSpPr>
            <p:cNvPr id="55" name="椭圆 54"/>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70" name="组合 69"/>
          <p:cNvGrpSpPr/>
          <p:nvPr/>
        </p:nvGrpSpPr>
        <p:grpSpPr>
          <a:xfrm>
            <a:off x="7060397" y="4692290"/>
            <a:ext cx="1607354" cy="859836"/>
            <a:chOff x="7060397" y="4692290"/>
            <a:chExt cx="1607354" cy="859836"/>
          </a:xfrm>
        </p:grpSpPr>
        <p:sp>
          <p:nvSpPr>
            <p:cNvPr id="28" name="矩形 27"/>
            <p:cNvSpPr/>
            <p:nvPr/>
          </p:nvSpPr>
          <p:spPr>
            <a:xfrm>
              <a:off x="7060397"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a:t>
              </a:r>
            </a:p>
          </p:txBody>
        </p:sp>
        <p:sp>
          <p:nvSpPr>
            <p:cNvPr id="29" name="矩形 28"/>
            <p:cNvSpPr/>
            <p:nvPr/>
          </p:nvSpPr>
          <p:spPr>
            <a:xfrm>
              <a:off x="7060397" y="4692290"/>
              <a:ext cx="1607354" cy="371705"/>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文字添加</a:t>
              </a:r>
            </a:p>
          </p:txBody>
        </p:sp>
      </p:grpSp>
      <p:grpSp>
        <p:nvGrpSpPr>
          <p:cNvPr id="60" name="组合 59"/>
          <p:cNvGrpSpPr/>
          <p:nvPr/>
        </p:nvGrpSpPr>
        <p:grpSpPr>
          <a:xfrm>
            <a:off x="6433964" y="4872369"/>
            <a:ext cx="484300" cy="484300"/>
            <a:chOff x="1028700" y="1853169"/>
            <a:chExt cx="787400" cy="787400"/>
          </a:xfrm>
        </p:grpSpPr>
        <p:sp>
          <p:nvSpPr>
            <p:cNvPr id="61" name="椭圆 60"/>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67" name="组合 66"/>
          <p:cNvGrpSpPr/>
          <p:nvPr/>
        </p:nvGrpSpPr>
        <p:grpSpPr>
          <a:xfrm>
            <a:off x="9587695" y="2196740"/>
            <a:ext cx="1607355" cy="859836"/>
            <a:chOff x="9587695" y="2196740"/>
            <a:chExt cx="1607355" cy="859836"/>
          </a:xfrm>
        </p:grpSpPr>
        <p:sp>
          <p:nvSpPr>
            <p:cNvPr id="30" name="矩形 29"/>
            <p:cNvSpPr/>
            <p:nvPr/>
          </p:nvSpPr>
          <p:spPr>
            <a:xfrm>
              <a:off x="9587696"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a:t>
              </a:r>
            </a:p>
          </p:txBody>
        </p:sp>
        <p:sp>
          <p:nvSpPr>
            <p:cNvPr id="31" name="矩形 30"/>
            <p:cNvSpPr/>
            <p:nvPr/>
          </p:nvSpPr>
          <p:spPr>
            <a:xfrm>
              <a:off x="9587695" y="2196740"/>
              <a:ext cx="1474003" cy="371705"/>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文字添加</a:t>
              </a:r>
            </a:p>
          </p:txBody>
        </p:sp>
      </p:grpSp>
      <p:grpSp>
        <p:nvGrpSpPr>
          <p:cNvPr id="48" name="组合 47"/>
          <p:cNvGrpSpPr/>
          <p:nvPr/>
        </p:nvGrpSpPr>
        <p:grpSpPr>
          <a:xfrm>
            <a:off x="8961263" y="2376819"/>
            <a:ext cx="484300" cy="484300"/>
            <a:chOff x="1028700" y="1853169"/>
            <a:chExt cx="787400" cy="787400"/>
          </a:xfrm>
        </p:grpSpPr>
        <p:sp>
          <p:nvSpPr>
            <p:cNvPr id="49" name="椭圆 48"/>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68" name="组合 67"/>
          <p:cNvGrpSpPr/>
          <p:nvPr/>
        </p:nvGrpSpPr>
        <p:grpSpPr>
          <a:xfrm>
            <a:off x="9587696" y="3444515"/>
            <a:ext cx="1607354" cy="859836"/>
            <a:chOff x="9587696" y="3444515"/>
            <a:chExt cx="1607354" cy="859836"/>
          </a:xfrm>
        </p:grpSpPr>
        <p:sp>
          <p:nvSpPr>
            <p:cNvPr id="35" name="矩形 34"/>
            <p:cNvSpPr/>
            <p:nvPr/>
          </p:nvSpPr>
          <p:spPr>
            <a:xfrm>
              <a:off x="9587696"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a:t>
              </a:r>
            </a:p>
          </p:txBody>
        </p:sp>
        <p:sp>
          <p:nvSpPr>
            <p:cNvPr id="36" name="矩形 35"/>
            <p:cNvSpPr/>
            <p:nvPr/>
          </p:nvSpPr>
          <p:spPr>
            <a:xfrm>
              <a:off x="9587696" y="3444515"/>
              <a:ext cx="1607354" cy="371705"/>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文字添加</a:t>
              </a:r>
            </a:p>
          </p:txBody>
        </p:sp>
      </p:grpSp>
      <p:grpSp>
        <p:nvGrpSpPr>
          <p:cNvPr id="57" name="组合 56"/>
          <p:cNvGrpSpPr/>
          <p:nvPr/>
        </p:nvGrpSpPr>
        <p:grpSpPr>
          <a:xfrm>
            <a:off x="8961263" y="3624594"/>
            <a:ext cx="484300" cy="484300"/>
            <a:chOff x="1028700" y="1853169"/>
            <a:chExt cx="787400" cy="787400"/>
          </a:xfrm>
        </p:grpSpPr>
        <p:sp>
          <p:nvSpPr>
            <p:cNvPr id="58" name="椭圆 5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71" name="组合 70"/>
          <p:cNvGrpSpPr/>
          <p:nvPr/>
        </p:nvGrpSpPr>
        <p:grpSpPr>
          <a:xfrm>
            <a:off x="9587696" y="4692290"/>
            <a:ext cx="1607354" cy="859836"/>
            <a:chOff x="9587696" y="4692290"/>
            <a:chExt cx="1607354" cy="859836"/>
          </a:xfrm>
        </p:grpSpPr>
        <p:sp>
          <p:nvSpPr>
            <p:cNvPr id="40" name="矩形 39"/>
            <p:cNvSpPr/>
            <p:nvPr/>
          </p:nvSpPr>
          <p:spPr>
            <a:xfrm>
              <a:off x="9587696"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a:t>
              </a:r>
            </a:p>
          </p:txBody>
        </p:sp>
        <p:sp>
          <p:nvSpPr>
            <p:cNvPr id="41" name="矩形 40"/>
            <p:cNvSpPr/>
            <p:nvPr/>
          </p:nvSpPr>
          <p:spPr>
            <a:xfrm>
              <a:off x="9587696" y="4692290"/>
              <a:ext cx="1607354" cy="371705"/>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文字添加</a:t>
              </a:r>
            </a:p>
          </p:txBody>
        </p:sp>
      </p:grpSp>
      <p:grpSp>
        <p:nvGrpSpPr>
          <p:cNvPr id="63" name="组合 62"/>
          <p:cNvGrpSpPr/>
          <p:nvPr/>
        </p:nvGrpSpPr>
        <p:grpSpPr>
          <a:xfrm>
            <a:off x="8961263" y="4872369"/>
            <a:ext cx="484300" cy="484300"/>
            <a:chOff x="1028700" y="1853169"/>
            <a:chExt cx="787400" cy="787400"/>
          </a:xfrm>
        </p:grpSpPr>
        <p:sp>
          <p:nvSpPr>
            <p:cNvPr id="64" name="椭圆 63"/>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39" name="组合 38"/>
          <p:cNvGrpSpPr/>
          <p:nvPr/>
        </p:nvGrpSpPr>
        <p:grpSpPr>
          <a:xfrm>
            <a:off x="1740503" y="450599"/>
            <a:ext cx="5061857" cy="698750"/>
            <a:chOff x="6096000" y="2061026"/>
            <a:chExt cx="5061857" cy="698750"/>
          </a:xfrm>
        </p:grpSpPr>
        <p:sp>
          <p:nvSpPr>
            <p:cNvPr id="42" name="文本框 4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工作存在不足</a:t>
              </a:r>
            </a:p>
          </p:txBody>
        </p:sp>
        <p:sp>
          <p:nvSpPr>
            <p:cNvPr id="43" name="文本框 4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44"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51"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493942" y="1980583"/>
            <a:ext cx="1942023" cy="2078071"/>
            <a:chOff x="1161144" y="1785035"/>
            <a:chExt cx="2369000" cy="2534960"/>
          </a:xfrm>
        </p:grpSpPr>
        <p:grpSp>
          <p:nvGrpSpPr>
            <p:cNvPr id="6" name="组合 5"/>
            <p:cNvGrpSpPr/>
            <p:nvPr/>
          </p:nvGrpSpPr>
          <p:grpSpPr>
            <a:xfrm>
              <a:off x="1161144" y="1950996"/>
              <a:ext cx="2369000" cy="2368999"/>
              <a:chOff x="824545" y="1875863"/>
              <a:chExt cx="2530586" cy="2530585"/>
            </a:xfrm>
          </p:grpSpPr>
          <p:sp>
            <p:nvSpPr>
              <p:cNvPr id="3" name="椭圆 2"/>
              <p:cNvSpPr/>
              <p:nvPr/>
            </p:nvSpPr>
            <p:spPr>
              <a:xfrm>
                <a:off x="82454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76" name="椭圆 75"/>
              <p:cNvSpPr/>
              <p:nvPr/>
            </p:nvSpPr>
            <p:spPr>
              <a:xfrm>
                <a:off x="95466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14" name="组合 13"/>
            <p:cNvGrpSpPr/>
            <p:nvPr/>
          </p:nvGrpSpPr>
          <p:grpSpPr>
            <a:xfrm>
              <a:off x="1258698" y="1785035"/>
              <a:ext cx="973815" cy="973815"/>
              <a:chOff x="928753" y="1698582"/>
              <a:chExt cx="1040237" cy="1040237"/>
            </a:xfrm>
          </p:grpSpPr>
          <p:sp>
            <p:nvSpPr>
              <p:cNvPr id="77" name="椭圆 76"/>
              <p:cNvSpPr/>
              <p:nvPr/>
            </p:nvSpPr>
            <p:spPr>
              <a:xfrm>
                <a:off x="92875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8" name="Freeform 44"/>
              <p:cNvSpPr>
                <a:spLocks noEditPoints="1"/>
              </p:cNvSpPr>
              <p:nvPr/>
            </p:nvSpPr>
            <p:spPr bwMode="auto">
              <a:xfrm>
                <a:off x="1229384" y="1989146"/>
                <a:ext cx="399094" cy="408516"/>
              </a:xfrm>
              <a:custGeom>
                <a:avLst/>
                <a:gdLst>
                  <a:gd name="T0" fmla="*/ 11676468 w 59"/>
                  <a:gd name="T1" fmla="*/ 473228194 h 60"/>
                  <a:gd name="T2" fmla="*/ 11676468 w 59"/>
                  <a:gd name="T3" fmla="*/ 449567300 h 60"/>
                  <a:gd name="T4" fmla="*/ 151800920 w 59"/>
                  <a:gd name="T5" fmla="*/ 461399467 h 60"/>
                  <a:gd name="T6" fmla="*/ 326958194 w 59"/>
                  <a:gd name="T7" fmla="*/ 224783650 h 60"/>
                  <a:gd name="T8" fmla="*/ 186833742 w 59"/>
                  <a:gd name="T9" fmla="*/ 94647015 h 60"/>
                  <a:gd name="T10" fmla="*/ 93415162 w 59"/>
                  <a:gd name="T11" fmla="*/ 165629696 h 60"/>
                  <a:gd name="T12" fmla="*/ 93415162 w 59"/>
                  <a:gd name="T13" fmla="*/ 224783650 h 60"/>
                  <a:gd name="T14" fmla="*/ 198510210 w 59"/>
                  <a:gd name="T15" fmla="*/ 437738573 h 60"/>
                  <a:gd name="T16" fmla="*/ 35032822 w 59"/>
                  <a:gd name="T17" fmla="*/ 283937604 h 60"/>
                  <a:gd name="T18" fmla="*/ 35032822 w 59"/>
                  <a:gd name="T19" fmla="*/ 106475742 h 60"/>
                  <a:gd name="T20" fmla="*/ 186833742 w 59"/>
                  <a:gd name="T21" fmla="*/ 11832167 h 60"/>
                  <a:gd name="T22" fmla="*/ 408696888 w 59"/>
                  <a:gd name="T23" fmla="*/ 189290590 h 60"/>
                  <a:gd name="T24" fmla="*/ 326958194 w 59"/>
                  <a:gd name="T25" fmla="*/ 224783650 h 60"/>
                  <a:gd name="T26" fmla="*/ 58385758 w 59"/>
                  <a:gd name="T27" fmla="*/ 650690056 h 60"/>
                  <a:gd name="T28" fmla="*/ 58385758 w 59"/>
                  <a:gd name="T29" fmla="*/ 627029163 h 60"/>
                  <a:gd name="T30" fmla="*/ 175157274 w 59"/>
                  <a:gd name="T31" fmla="*/ 520553421 h 60"/>
                  <a:gd name="T32" fmla="*/ 70062226 w 59"/>
                  <a:gd name="T33" fmla="*/ 650690056 h 60"/>
                  <a:gd name="T34" fmla="*/ 233539615 w 59"/>
                  <a:gd name="T35" fmla="*/ 709844010 h 60"/>
                  <a:gd name="T36" fmla="*/ 221863146 w 59"/>
                  <a:gd name="T37" fmla="*/ 556043042 h 60"/>
                  <a:gd name="T38" fmla="*/ 245219500 w 59"/>
                  <a:gd name="T39" fmla="*/ 556043042 h 60"/>
                  <a:gd name="T40" fmla="*/ 653912971 w 59"/>
                  <a:gd name="T41" fmla="*/ 603368269 h 60"/>
                  <a:gd name="T42" fmla="*/ 502112051 w 59"/>
                  <a:gd name="T43" fmla="*/ 698011844 h 60"/>
                  <a:gd name="T44" fmla="*/ 280248904 w 59"/>
                  <a:gd name="T45" fmla="*/ 520553421 h 60"/>
                  <a:gd name="T46" fmla="*/ 361987599 w 59"/>
                  <a:gd name="T47" fmla="*/ 496892527 h 60"/>
                  <a:gd name="T48" fmla="*/ 525468404 w 59"/>
                  <a:gd name="T49" fmla="*/ 603368269 h 60"/>
                  <a:gd name="T50" fmla="*/ 607207098 w 59"/>
                  <a:gd name="T51" fmla="*/ 520553421 h 60"/>
                  <a:gd name="T52" fmla="*/ 478759114 w 59"/>
                  <a:gd name="T53" fmla="*/ 378584619 h 60"/>
                  <a:gd name="T54" fmla="*/ 513788519 w 59"/>
                  <a:gd name="T55" fmla="*/ 283937604 h 60"/>
                  <a:gd name="T56" fmla="*/ 688945793 w 59"/>
                  <a:gd name="T57" fmla="*/ 520553421 h 60"/>
                  <a:gd name="T58" fmla="*/ 467082646 w 59"/>
                  <a:gd name="T59" fmla="*/ 153800969 h 60"/>
                  <a:gd name="T60" fmla="*/ 432049825 w 59"/>
                  <a:gd name="T61" fmla="*/ 153800969 h 60"/>
                  <a:gd name="T62" fmla="*/ 455406178 w 59"/>
                  <a:gd name="T63" fmla="*/ 0 h 60"/>
                  <a:gd name="T64" fmla="*/ 467082646 w 59"/>
                  <a:gd name="T65" fmla="*/ 153800969 h 60"/>
                  <a:gd name="T66" fmla="*/ 513788519 w 59"/>
                  <a:gd name="T67" fmla="*/ 189290590 h 60"/>
                  <a:gd name="T68" fmla="*/ 502112051 w 59"/>
                  <a:gd name="T69" fmla="*/ 165629696 h 60"/>
                  <a:gd name="T70" fmla="*/ 630560035 w 59"/>
                  <a:gd name="T71" fmla="*/ 59153954 h 60"/>
                  <a:gd name="T72" fmla="*/ 525468404 w 59"/>
                  <a:gd name="T73" fmla="*/ 189290590 h 60"/>
                  <a:gd name="T74" fmla="*/ 548821341 w 59"/>
                  <a:gd name="T75" fmla="*/ 260276710 h 60"/>
                  <a:gd name="T76" fmla="*/ 548821341 w 59"/>
                  <a:gd name="T77" fmla="*/ 236615817 h 60"/>
                  <a:gd name="T78" fmla="*/ 688945793 w 59"/>
                  <a:gd name="T79" fmla="*/ 248444544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solidFill>
                <a:schemeClr val="accent1"/>
              </a:solidFill>
              <a:ln>
                <a:noFill/>
              </a:ln>
            </p:spPr>
            <p:txBody>
              <a:bodyPr/>
              <a:lstStyle/>
              <a:p>
                <a:endParaRPr lang="zh-CN" altLang="en-US" dirty="0">
                  <a:latin typeface="阿里巴巴普惠体 M" panose="00020600040101010101" pitchFamily="18" charset="-122"/>
                  <a:ea typeface="阿里巴巴普惠体 M" panose="00020600040101010101" pitchFamily="18" charset="-122"/>
                </a:endParaRPr>
              </a:p>
            </p:txBody>
          </p:sp>
        </p:grpSp>
      </p:grpSp>
      <p:grpSp>
        <p:nvGrpSpPr>
          <p:cNvPr id="50" name="组合 49"/>
          <p:cNvGrpSpPr/>
          <p:nvPr/>
        </p:nvGrpSpPr>
        <p:grpSpPr>
          <a:xfrm>
            <a:off x="1385132" y="4458119"/>
            <a:ext cx="2159641" cy="1135469"/>
            <a:chOff x="7483989" y="3339882"/>
            <a:chExt cx="2159641" cy="1135469"/>
          </a:xfrm>
        </p:grpSpPr>
        <p:sp>
          <p:nvSpPr>
            <p:cNvPr id="51" name="矩形 50"/>
            <p:cNvSpPr/>
            <p:nvPr/>
          </p:nvSpPr>
          <p:spPr>
            <a:xfrm>
              <a:off x="7483990" y="3732519"/>
              <a:ext cx="2159640" cy="7428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52" name="矩形 51"/>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19" name="组合 18"/>
          <p:cNvGrpSpPr/>
          <p:nvPr/>
        </p:nvGrpSpPr>
        <p:grpSpPr>
          <a:xfrm>
            <a:off x="3995139" y="1980583"/>
            <a:ext cx="1942023" cy="2078071"/>
            <a:chOff x="3661382" y="1785035"/>
            <a:chExt cx="2369000" cy="2534960"/>
          </a:xfrm>
        </p:grpSpPr>
        <p:grpSp>
          <p:nvGrpSpPr>
            <p:cNvPr id="7" name="组合 6"/>
            <p:cNvGrpSpPr/>
            <p:nvPr/>
          </p:nvGrpSpPr>
          <p:grpSpPr>
            <a:xfrm>
              <a:off x="3661382" y="1950996"/>
              <a:ext cx="2369000" cy="2368999"/>
              <a:chOff x="3495320" y="1875863"/>
              <a:chExt cx="2530586" cy="2530585"/>
            </a:xfrm>
          </p:grpSpPr>
          <p:sp>
            <p:nvSpPr>
              <p:cNvPr id="104" name="椭圆 103"/>
              <p:cNvSpPr/>
              <p:nvPr/>
            </p:nvSpPr>
            <p:spPr>
              <a:xfrm>
                <a:off x="349532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05" name="椭圆 104"/>
              <p:cNvSpPr/>
              <p:nvPr/>
            </p:nvSpPr>
            <p:spPr>
              <a:xfrm>
                <a:off x="362543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15" name="组合 14"/>
            <p:cNvGrpSpPr/>
            <p:nvPr/>
          </p:nvGrpSpPr>
          <p:grpSpPr>
            <a:xfrm>
              <a:off x="3758936" y="1785035"/>
              <a:ext cx="973815" cy="973815"/>
              <a:chOff x="3599528" y="1698582"/>
              <a:chExt cx="1040237" cy="1040237"/>
            </a:xfrm>
          </p:grpSpPr>
          <p:sp>
            <p:nvSpPr>
              <p:cNvPr id="106" name="椭圆 105"/>
              <p:cNvSpPr/>
              <p:nvPr/>
            </p:nvSpPr>
            <p:spPr>
              <a:xfrm>
                <a:off x="359952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7" name="Freeform 26"/>
              <p:cNvSpPr>
                <a:spLocks noEditPoints="1"/>
              </p:cNvSpPr>
              <p:nvPr/>
            </p:nvSpPr>
            <p:spPr bwMode="auto">
              <a:xfrm>
                <a:off x="3839967" y="2052638"/>
                <a:ext cx="559358" cy="314244"/>
              </a:xfrm>
              <a:custGeom>
                <a:avLst/>
                <a:gdLst>
                  <a:gd name="T0" fmla="*/ 783759669 w 82"/>
                  <a:gd name="T1" fmla="*/ 547860054 h 46"/>
                  <a:gd name="T2" fmla="*/ 593758996 w 82"/>
                  <a:gd name="T3" fmla="*/ 357301386 h 46"/>
                  <a:gd name="T4" fmla="*/ 653134206 w 82"/>
                  <a:gd name="T5" fmla="*/ 214381522 h 46"/>
                  <a:gd name="T6" fmla="*/ 629384122 w 82"/>
                  <a:gd name="T7" fmla="*/ 166739266 h 46"/>
                  <a:gd name="T8" fmla="*/ 475005129 w 82"/>
                  <a:gd name="T9" fmla="*/ 369211087 h 46"/>
                  <a:gd name="T10" fmla="*/ 463130087 w 82"/>
                  <a:gd name="T11" fmla="*/ 381120788 h 46"/>
                  <a:gd name="T12" fmla="*/ 380004792 w 82"/>
                  <a:gd name="T13" fmla="*/ 381120788 h 46"/>
                  <a:gd name="T14" fmla="*/ 190004119 w 82"/>
                  <a:gd name="T15" fmla="*/ 547860054 h 46"/>
                  <a:gd name="T16" fmla="*/ 0 w 82"/>
                  <a:gd name="T17" fmla="*/ 357301386 h 46"/>
                  <a:gd name="T18" fmla="*/ 190004119 w 82"/>
                  <a:gd name="T19" fmla="*/ 166739266 h 46"/>
                  <a:gd name="T20" fmla="*/ 273129414 w 82"/>
                  <a:gd name="T21" fmla="*/ 190558668 h 46"/>
                  <a:gd name="T22" fmla="*/ 332504624 w 82"/>
                  <a:gd name="T23" fmla="*/ 107190761 h 46"/>
                  <a:gd name="T24" fmla="*/ 237504288 w 82"/>
                  <a:gd name="T25" fmla="*/ 107190761 h 46"/>
                  <a:gd name="T26" fmla="*/ 213754203 w 82"/>
                  <a:gd name="T27" fmla="*/ 83371359 h 46"/>
                  <a:gd name="T28" fmla="*/ 237504288 w 82"/>
                  <a:gd name="T29" fmla="*/ 47638804 h 46"/>
                  <a:gd name="T30" fmla="*/ 403754877 w 82"/>
                  <a:gd name="T31" fmla="*/ 47638804 h 46"/>
                  <a:gd name="T32" fmla="*/ 403754877 w 82"/>
                  <a:gd name="T33" fmla="*/ 107190761 h 46"/>
                  <a:gd name="T34" fmla="*/ 593758996 w 82"/>
                  <a:gd name="T35" fmla="*/ 107190761 h 46"/>
                  <a:gd name="T36" fmla="*/ 558133870 w 82"/>
                  <a:gd name="T37" fmla="*/ 47638804 h 46"/>
                  <a:gd name="T38" fmla="*/ 463130087 w 82"/>
                  <a:gd name="T39" fmla="*/ 47638804 h 46"/>
                  <a:gd name="T40" fmla="*/ 427504961 w 82"/>
                  <a:gd name="T41" fmla="*/ 23819402 h 46"/>
                  <a:gd name="T42" fmla="*/ 463130087 w 82"/>
                  <a:gd name="T43" fmla="*/ 0 h 46"/>
                  <a:gd name="T44" fmla="*/ 570008912 w 82"/>
                  <a:gd name="T45" fmla="*/ 0 h 46"/>
                  <a:gd name="T46" fmla="*/ 593758996 w 82"/>
                  <a:gd name="T47" fmla="*/ 11909701 h 46"/>
                  <a:gd name="T48" fmla="*/ 700634374 w 82"/>
                  <a:gd name="T49" fmla="*/ 178648967 h 46"/>
                  <a:gd name="T50" fmla="*/ 783759669 w 82"/>
                  <a:gd name="T51" fmla="*/ 166739266 h 46"/>
                  <a:gd name="T52" fmla="*/ 973763788 w 82"/>
                  <a:gd name="T53" fmla="*/ 357301386 h 46"/>
                  <a:gd name="T54" fmla="*/ 783759669 w 82"/>
                  <a:gd name="T55" fmla="*/ 547860054 h 46"/>
                  <a:gd name="T56" fmla="*/ 190004119 w 82"/>
                  <a:gd name="T57" fmla="*/ 381120788 h 46"/>
                  <a:gd name="T58" fmla="*/ 166254035 w 82"/>
                  <a:gd name="T59" fmla="*/ 333478533 h 46"/>
                  <a:gd name="T60" fmla="*/ 249379330 w 82"/>
                  <a:gd name="T61" fmla="*/ 226291223 h 46"/>
                  <a:gd name="T62" fmla="*/ 190004119 w 82"/>
                  <a:gd name="T63" fmla="*/ 214381522 h 46"/>
                  <a:gd name="T64" fmla="*/ 47500168 w 82"/>
                  <a:gd name="T65" fmla="*/ 357301386 h 46"/>
                  <a:gd name="T66" fmla="*/ 190004119 w 82"/>
                  <a:gd name="T67" fmla="*/ 488311549 h 46"/>
                  <a:gd name="T68" fmla="*/ 320629582 w 82"/>
                  <a:gd name="T69" fmla="*/ 381120788 h 46"/>
                  <a:gd name="T70" fmla="*/ 190004119 w 82"/>
                  <a:gd name="T71" fmla="*/ 381120788 h 46"/>
                  <a:gd name="T72" fmla="*/ 320629582 w 82"/>
                  <a:gd name="T73" fmla="*/ 321568832 h 46"/>
                  <a:gd name="T74" fmla="*/ 285004456 w 82"/>
                  <a:gd name="T75" fmla="*/ 262020326 h 46"/>
                  <a:gd name="T76" fmla="*/ 237504288 w 82"/>
                  <a:gd name="T77" fmla="*/ 321568832 h 46"/>
                  <a:gd name="T78" fmla="*/ 320629582 w 82"/>
                  <a:gd name="T79" fmla="*/ 321568832 h 46"/>
                  <a:gd name="T80" fmla="*/ 570008912 w 82"/>
                  <a:gd name="T81" fmla="*/ 166739266 h 46"/>
                  <a:gd name="T82" fmla="*/ 368129750 w 82"/>
                  <a:gd name="T83" fmla="*/ 166739266 h 46"/>
                  <a:gd name="T84" fmla="*/ 320629582 w 82"/>
                  <a:gd name="T85" fmla="*/ 214381522 h 46"/>
                  <a:gd name="T86" fmla="*/ 380004792 w 82"/>
                  <a:gd name="T87" fmla="*/ 321568832 h 46"/>
                  <a:gd name="T88" fmla="*/ 439380003 w 82"/>
                  <a:gd name="T89" fmla="*/ 321568832 h 46"/>
                  <a:gd name="T90" fmla="*/ 570008912 w 82"/>
                  <a:gd name="T91" fmla="*/ 166739266 h 46"/>
                  <a:gd name="T92" fmla="*/ 783759669 w 82"/>
                  <a:gd name="T93" fmla="*/ 214381522 h 46"/>
                  <a:gd name="T94" fmla="*/ 736259501 w 82"/>
                  <a:gd name="T95" fmla="*/ 226291223 h 46"/>
                  <a:gd name="T96" fmla="*/ 807509753 w 82"/>
                  <a:gd name="T97" fmla="*/ 333478533 h 46"/>
                  <a:gd name="T98" fmla="*/ 795634711 w 82"/>
                  <a:gd name="T99" fmla="*/ 369211087 h 46"/>
                  <a:gd name="T100" fmla="*/ 783759669 w 82"/>
                  <a:gd name="T101" fmla="*/ 381120788 h 46"/>
                  <a:gd name="T102" fmla="*/ 760009585 w 82"/>
                  <a:gd name="T103" fmla="*/ 369211087 h 46"/>
                  <a:gd name="T104" fmla="*/ 688759332 w 82"/>
                  <a:gd name="T105" fmla="*/ 262020326 h 46"/>
                  <a:gd name="T106" fmla="*/ 653134206 w 82"/>
                  <a:gd name="T107" fmla="*/ 357301386 h 46"/>
                  <a:gd name="T108" fmla="*/ 783759669 w 82"/>
                  <a:gd name="T109" fmla="*/ 488311549 h 46"/>
                  <a:gd name="T110" fmla="*/ 914388578 w 82"/>
                  <a:gd name="T111" fmla="*/ 357301386 h 46"/>
                  <a:gd name="T112" fmla="*/ 783759669 w 82"/>
                  <a:gd name="T113" fmla="*/ 214381522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solidFill>
                <a:schemeClr val="accent2"/>
              </a:solidFill>
              <a:ln>
                <a:noFill/>
              </a:ln>
            </p:spPr>
            <p:txBody>
              <a:bodyPr/>
              <a:lstStyle/>
              <a:p>
                <a:endParaRPr lang="zh-CN" altLang="en-US" dirty="0">
                  <a:latin typeface="阿里巴巴普惠体 M" panose="00020600040101010101" pitchFamily="18" charset="-122"/>
                  <a:ea typeface="阿里巴巴普惠体 M" panose="00020600040101010101" pitchFamily="18" charset="-122"/>
                </a:endParaRPr>
              </a:p>
            </p:txBody>
          </p:sp>
        </p:grpSp>
      </p:grpSp>
      <p:grpSp>
        <p:nvGrpSpPr>
          <p:cNvPr id="18" name="组合 17"/>
          <p:cNvGrpSpPr/>
          <p:nvPr/>
        </p:nvGrpSpPr>
        <p:grpSpPr>
          <a:xfrm>
            <a:off x="6495213" y="1980583"/>
            <a:ext cx="1942023" cy="2078071"/>
            <a:chOff x="6161620" y="1785035"/>
            <a:chExt cx="2369000" cy="2534960"/>
          </a:xfrm>
        </p:grpSpPr>
        <p:grpSp>
          <p:nvGrpSpPr>
            <p:cNvPr id="12" name="组合 11"/>
            <p:cNvGrpSpPr/>
            <p:nvPr/>
          </p:nvGrpSpPr>
          <p:grpSpPr>
            <a:xfrm>
              <a:off x="6161620" y="1950996"/>
              <a:ext cx="2369000" cy="2368999"/>
              <a:chOff x="6166095" y="1875863"/>
              <a:chExt cx="2530586" cy="2530585"/>
            </a:xfrm>
          </p:grpSpPr>
          <p:sp>
            <p:nvSpPr>
              <p:cNvPr id="108" name="椭圆 107"/>
              <p:cNvSpPr/>
              <p:nvPr/>
            </p:nvSpPr>
            <p:spPr>
              <a:xfrm>
                <a:off x="616609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09" name="椭圆 108"/>
              <p:cNvSpPr/>
              <p:nvPr/>
            </p:nvSpPr>
            <p:spPr>
              <a:xfrm>
                <a:off x="629621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16" name="组合 15"/>
            <p:cNvGrpSpPr/>
            <p:nvPr/>
          </p:nvGrpSpPr>
          <p:grpSpPr>
            <a:xfrm>
              <a:off x="6259174" y="1785035"/>
              <a:ext cx="973815" cy="973815"/>
              <a:chOff x="6270303" y="1698582"/>
              <a:chExt cx="1040237" cy="1040237"/>
            </a:xfrm>
          </p:grpSpPr>
          <p:sp>
            <p:nvSpPr>
              <p:cNvPr id="110" name="椭圆 109"/>
              <p:cNvSpPr/>
              <p:nvPr/>
            </p:nvSpPr>
            <p:spPr>
              <a:xfrm>
                <a:off x="627030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30" name="Freeform 90"/>
              <p:cNvSpPr>
                <a:spLocks noEditPoints="1"/>
              </p:cNvSpPr>
              <p:nvPr/>
            </p:nvSpPr>
            <p:spPr bwMode="auto">
              <a:xfrm>
                <a:off x="6637119" y="1993904"/>
                <a:ext cx="313090" cy="365708"/>
              </a:xfrm>
              <a:custGeom>
                <a:avLst/>
                <a:gdLst>
                  <a:gd name="T0" fmla="*/ 648868068 w 55"/>
                  <a:gd name="T1" fmla="*/ 713265565 h 64"/>
                  <a:gd name="T2" fmla="*/ 35391805 w 55"/>
                  <a:gd name="T3" fmla="*/ 760814993 h 64"/>
                  <a:gd name="T4" fmla="*/ 0 w 55"/>
                  <a:gd name="T5" fmla="*/ 35664657 h 64"/>
                  <a:gd name="T6" fmla="*/ 412916980 w 55"/>
                  <a:gd name="T7" fmla="*/ 0 h 64"/>
                  <a:gd name="T8" fmla="*/ 613476264 w 55"/>
                  <a:gd name="T9" fmla="*/ 154539953 h 64"/>
                  <a:gd name="T10" fmla="*/ 589879437 w 55"/>
                  <a:gd name="T11" fmla="*/ 261530477 h 64"/>
                  <a:gd name="T12" fmla="*/ 377521741 w 55"/>
                  <a:gd name="T13" fmla="*/ 225865820 h 64"/>
                  <a:gd name="T14" fmla="*/ 47190218 w 55"/>
                  <a:gd name="T15" fmla="*/ 47549429 h 64"/>
                  <a:gd name="T16" fmla="*/ 589879437 w 55"/>
                  <a:gd name="T17" fmla="*/ 701377346 h 64"/>
                  <a:gd name="T18" fmla="*/ 412916980 w 55"/>
                  <a:gd name="T19" fmla="*/ 475508078 h 64"/>
                  <a:gd name="T20" fmla="*/ 530890807 w 55"/>
                  <a:gd name="T21" fmla="*/ 487396297 h 64"/>
                  <a:gd name="T22" fmla="*/ 530890807 w 55"/>
                  <a:gd name="T23" fmla="*/ 511172735 h 64"/>
                  <a:gd name="T24" fmla="*/ 507297415 w 55"/>
                  <a:gd name="T25" fmla="*/ 534949173 h 64"/>
                  <a:gd name="T26" fmla="*/ 235951088 w 55"/>
                  <a:gd name="T27" fmla="*/ 534949173 h 64"/>
                  <a:gd name="T28" fmla="*/ 117977261 w 55"/>
                  <a:gd name="T29" fmla="*/ 641936250 h 64"/>
                  <a:gd name="T30" fmla="*/ 106178848 w 55"/>
                  <a:gd name="T31" fmla="*/ 641936250 h 64"/>
                  <a:gd name="T32" fmla="*/ 188760870 w 55"/>
                  <a:gd name="T33" fmla="*/ 546837393 h 64"/>
                  <a:gd name="T34" fmla="*/ 200559283 w 55"/>
                  <a:gd name="T35" fmla="*/ 546837393 h 64"/>
                  <a:gd name="T36" fmla="*/ 283141306 w 55"/>
                  <a:gd name="T37" fmla="*/ 356632782 h 64"/>
                  <a:gd name="T38" fmla="*/ 294939719 w 55"/>
                  <a:gd name="T39" fmla="*/ 213977601 h 64"/>
                  <a:gd name="T40" fmla="*/ 306738132 w 55"/>
                  <a:gd name="T41" fmla="*/ 213977601 h 64"/>
                  <a:gd name="T42" fmla="*/ 318536545 w 55"/>
                  <a:gd name="T43" fmla="*/ 249642258 h 64"/>
                  <a:gd name="T44" fmla="*/ 318536545 w 55"/>
                  <a:gd name="T45" fmla="*/ 249642258 h 64"/>
                  <a:gd name="T46" fmla="*/ 306738132 w 55"/>
                  <a:gd name="T47" fmla="*/ 344744563 h 64"/>
                  <a:gd name="T48" fmla="*/ 412916980 w 55"/>
                  <a:gd name="T49" fmla="*/ 475508078 h 64"/>
                  <a:gd name="T50" fmla="*/ 129772240 w 55"/>
                  <a:gd name="T51" fmla="*/ 618163259 h 64"/>
                  <a:gd name="T52" fmla="*/ 365726762 w 55"/>
                  <a:gd name="T53" fmla="*/ 475508078 h 64"/>
                  <a:gd name="T54" fmla="*/ 294939719 w 55"/>
                  <a:gd name="T55" fmla="*/ 392293992 h 64"/>
                  <a:gd name="T56" fmla="*/ 247749501 w 55"/>
                  <a:gd name="T57" fmla="*/ 511172735 h 64"/>
                  <a:gd name="T58" fmla="*/ 294939719 w 55"/>
                  <a:gd name="T59" fmla="*/ 285306915 h 64"/>
                  <a:gd name="T60" fmla="*/ 306738132 w 55"/>
                  <a:gd name="T61" fmla="*/ 249642258 h 64"/>
                  <a:gd name="T62" fmla="*/ 306738132 w 55"/>
                  <a:gd name="T63" fmla="*/ 249642258 h 64"/>
                  <a:gd name="T64" fmla="*/ 294939719 w 55"/>
                  <a:gd name="T65" fmla="*/ 237754039 h 64"/>
                  <a:gd name="T66" fmla="*/ 424711958 w 55"/>
                  <a:gd name="T67" fmla="*/ 213977601 h 64"/>
                  <a:gd name="T68" fmla="*/ 578081024 w 55"/>
                  <a:gd name="T69" fmla="*/ 190204610 h 64"/>
                  <a:gd name="T70" fmla="*/ 424711958 w 55"/>
                  <a:gd name="T71" fmla="*/ 47549429 h 64"/>
                  <a:gd name="T72" fmla="*/ 460107198 w 55"/>
                  <a:gd name="T73" fmla="*/ 499284516 h 64"/>
                  <a:gd name="T74" fmla="*/ 519095828 w 55"/>
                  <a:gd name="T75" fmla="*/ 511172735 h 64"/>
                  <a:gd name="T76" fmla="*/ 460107198 w 55"/>
                  <a:gd name="T77" fmla="*/ 499284516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solidFill>
                <a:schemeClr val="accent1"/>
              </a:solidFill>
              <a:ln>
                <a:noFill/>
              </a:ln>
            </p:spPr>
            <p:txBody>
              <a:bodyPr/>
              <a:lstStyle/>
              <a:p>
                <a:endParaRPr lang="zh-CN" altLang="en-US" dirty="0">
                  <a:latin typeface="阿里巴巴普惠体 M" panose="00020600040101010101" pitchFamily="18" charset="-122"/>
                  <a:ea typeface="阿里巴巴普惠体 M" panose="00020600040101010101" pitchFamily="18" charset="-122"/>
                </a:endParaRPr>
              </a:p>
            </p:txBody>
          </p:sp>
        </p:grpSp>
      </p:grpSp>
      <p:grpSp>
        <p:nvGrpSpPr>
          <p:cNvPr id="5" name="组合 4"/>
          <p:cNvGrpSpPr/>
          <p:nvPr/>
        </p:nvGrpSpPr>
        <p:grpSpPr>
          <a:xfrm>
            <a:off x="8997719" y="1980583"/>
            <a:ext cx="1942023" cy="2078071"/>
            <a:chOff x="8661858" y="1785035"/>
            <a:chExt cx="2369000" cy="2534960"/>
          </a:xfrm>
        </p:grpSpPr>
        <p:grpSp>
          <p:nvGrpSpPr>
            <p:cNvPr id="13" name="组合 12"/>
            <p:cNvGrpSpPr/>
            <p:nvPr/>
          </p:nvGrpSpPr>
          <p:grpSpPr>
            <a:xfrm>
              <a:off x="8661858" y="1950996"/>
              <a:ext cx="2369000" cy="2368999"/>
              <a:chOff x="8836870" y="1875863"/>
              <a:chExt cx="2530586" cy="2530585"/>
            </a:xfrm>
          </p:grpSpPr>
          <p:sp>
            <p:nvSpPr>
              <p:cNvPr id="112" name="椭圆 111"/>
              <p:cNvSpPr/>
              <p:nvPr/>
            </p:nvSpPr>
            <p:spPr>
              <a:xfrm>
                <a:off x="883687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13" name="椭圆 112"/>
              <p:cNvSpPr/>
              <p:nvPr/>
            </p:nvSpPr>
            <p:spPr>
              <a:xfrm>
                <a:off x="896698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17" name="组合 16"/>
            <p:cNvGrpSpPr/>
            <p:nvPr/>
          </p:nvGrpSpPr>
          <p:grpSpPr>
            <a:xfrm>
              <a:off x="8759412" y="1785035"/>
              <a:ext cx="973815" cy="973815"/>
              <a:chOff x="8941078" y="1698582"/>
              <a:chExt cx="1040237" cy="1040237"/>
            </a:xfrm>
          </p:grpSpPr>
          <p:sp>
            <p:nvSpPr>
              <p:cNvPr id="114" name="椭圆 113"/>
              <p:cNvSpPr/>
              <p:nvPr/>
            </p:nvSpPr>
            <p:spPr>
              <a:xfrm>
                <a:off x="894107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9" name="Freeform 75"/>
              <p:cNvSpPr>
                <a:spLocks noEditPoints="1"/>
              </p:cNvSpPr>
              <p:nvPr/>
            </p:nvSpPr>
            <p:spPr bwMode="auto">
              <a:xfrm>
                <a:off x="9267815" y="2051048"/>
                <a:ext cx="391142" cy="303908"/>
              </a:xfrm>
              <a:custGeom>
                <a:avLst/>
                <a:gdLst>
                  <a:gd name="T0" fmla="*/ 760814993 w 64"/>
                  <a:gd name="T1" fmla="*/ 529111845 h 50"/>
                  <a:gd name="T2" fmla="*/ 689489126 w 64"/>
                  <a:gd name="T3" fmla="*/ 587902050 h 50"/>
                  <a:gd name="T4" fmla="*/ 59437648 w 64"/>
                  <a:gd name="T5" fmla="*/ 587902050 h 50"/>
                  <a:gd name="T6" fmla="*/ 0 w 64"/>
                  <a:gd name="T7" fmla="*/ 529111845 h 50"/>
                  <a:gd name="T8" fmla="*/ 0 w 64"/>
                  <a:gd name="T9" fmla="*/ 70548246 h 50"/>
                  <a:gd name="T10" fmla="*/ 59437648 w 64"/>
                  <a:gd name="T11" fmla="*/ 0 h 50"/>
                  <a:gd name="T12" fmla="*/ 689489126 w 64"/>
                  <a:gd name="T13" fmla="*/ 0 h 50"/>
                  <a:gd name="T14" fmla="*/ 760814993 w 64"/>
                  <a:gd name="T15" fmla="*/ 70548246 h 50"/>
                  <a:gd name="T16" fmla="*/ 760814993 w 64"/>
                  <a:gd name="T17" fmla="*/ 529111845 h 50"/>
                  <a:gd name="T18" fmla="*/ 689489126 w 64"/>
                  <a:gd name="T19" fmla="*/ 58790205 h 50"/>
                  <a:gd name="T20" fmla="*/ 59437648 w 64"/>
                  <a:gd name="T21" fmla="*/ 58790205 h 50"/>
                  <a:gd name="T22" fmla="*/ 47549429 w 64"/>
                  <a:gd name="T23" fmla="*/ 70548246 h 50"/>
                  <a:gd name="T24" fmla="*/ 118878743 w 64"/>
                  <a:gd name="T25" fmla="*/ 188128656 h 50"/>
                  <a:gd name="T26" fmla="*/ 285306915 w 64"/>
                  <a:gd name="T27" fmla="*/ 317467107 h 50"/>
                  <a:gd name="T28" fmla="*/ 380409221 w 64"/>
                  <a:gd name="T29" fmla="*/ 376257312 h 50"/>
                  <a:gd name="T30" fmla="*/ 380409221 w 64"/>
                  <a:gd name="T31" fmla="*/ 376257312 h 50"/>
                  <a:gd name="T32" fmla="*/ 380409221 w 64"/>
                  <a:gd name="T33" fmla="*/ 376257312 h 50"/>
                  <a:gd name="T34" fmla="*/ 475508078 w 64"/>
                  <a:gd name="T35" fmla="*/ 317467107 h 50"/>
                  <a:gd name="T36" fmla="*/ 641936250 w 64"/>
                  <a:gd name="T37" fmla="*/ 188128656 h 50"/>
                  <a:gd name="T38" fmla="*/ 701377346 w 64"/>
                  <a:gd name="T39" fmla="*/ 82306287 h 50"/>
                  <a:gd name="T40" fmla="*/ 689489126 w 64"/>
                  <a:gd name="T41" fmla="*/ 58790205 h 50"/>
                  <a:gd name="T42" fmla="*/ 701377346 w 64"/>
                  <a:gd name="T43" fmla="*/ 199886697 h 50"/>
                  <a:gd name="T44" fmla="*/ 677600907 w 64"/>
                  <a:gd name="T45" fmla="*/ 235160820 h 50"/>
                  <a:gd name="T46" fmla="*/ 487396297 w 64"/>
                  <a:gd name="T47" fmla="*/ 376257312 h 50"/>
                  <a:gd name="T48" fmla="*/ 380409221 w 64"/>
                  <a:gd name="T49" fmla="*/ 435047517 h 50"/>
                  <a:gd name="T50" fmla="*/ 380409221 w 64"/>
                  <a:gd name="T51" fmla="*/ 435047517 h 50"/>
                  <a:gd name="T52" fmla="*/ 380409221 w 64"/>
                  <a:gd name="T53" fmla="*/ 435047517 h 50"/>
                  <a:gd name="T54" fmla="*/ 261530477 w 64"/>
                  <a:gd name="T55" fmla="*/ 376257312 h 50"/>
                  <a:gd name="T56" fmla="*/ 83214086 w 64"/>
                  <a:gd name="T57" fmla="*/ 235160820 h 50"/>
                  <a:gd name="T58" fmla="*/ 47549429 w 64"/>
                  <a:gd name="T59" fmla="*/ 199886697 h 50"/>
                  <a:gd name="T60" fmla="*/ 47549429 w 64"/>
                  <a:gd name="T61" fmla="*/ 529111845 h 50"/>
                  <a:gd name="T62" fmla="*/ 59437648 w 64"/>
                  <a:gd name="T63" fmla="*/ 540869886 h 50"/>
                  <a:gd name="T64" fmla="*/ 689489126 w 64"/>
                  <a:gd name="T65" fmla="*/ 540869886 h 50"/>
                  <a:gd name="T66" fmla="*/ 701377346 w 64"/>
                  <a:gd name="T67" fmla="*/ 529111845 h 50"/>
                  <a:gd name="T68" fmla="*/ 701377346 w 64"/>
                  <a:gd name="T69" fmla="*/ 19988669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accent2"/>
              </a:solidFill>
              <a:ln>
                <a:noFill/>
              </a:ln>
            </p:spPr>
            <p:txBody>
              <a:bodyPr/>
              <a:lstStyle/>
              <a:p>
                <a:endParaRPr lang="zh-CN" altLang="en-US" dirty="0">
                  <a:latin typeface="阿里巴巴普惠体 M" panose="00020600040101010101" pitchFamily="18" charset="-122"/>
                  <a:ea typeface="阿里巴巴普惠体 M" panose="00020600040101010101" pitchFamily="18" charset="-122"/>
                </a:endParaRPr>
              </a:p>
            </p:txBody>
          </p:sp>
        </p:grpSp>
      </p:grpSp>
      <p:grpSp>
        <p:nvGrpSpPr>
          <p:cNvPr id="58" name="组合 57"/>
          <p:cNvGrpSpPr/>
          <p:nvPr/>
        </p:nvGrpSpPr>
        <p:grpSpPr>
          <a:xfrm>
            <a:off x="3886329" y="4458119"/>
            <a:ext cx="2159641" cy="1135469"/>
            <a:chOff x="7483989" y="3339882"/>
            <a:chExt cx="2159641" cy="1135469"/>
          </a:xfrm>
        </p:grpSpPr>
        <p:sp>
          <p:nvSpPr>
            <p:cNvPr id="59" name="矩形 58"/>
            <p:cNvSpPr/>
            <p:nvPr/>
          </p:nvSpPr>
          <p:spPr>
            <a:xfrm>
              <a:off x="7483990" y="3732519"/>
              <a:ext cx="2159640" cy="7428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60" name="矩形 59"/>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61" name="组合 60"/>
          <p:cNvGrpSpPr/>
          <p:nvPr/>
        </p:nvGrpSpPr>
        <p:grpSpPr>
          <a:xfrm>
            <a:off x="6387526" y="4458119"/>
            <a:ext cx="2159641" cy="1149767"/>
            <a:chOff x="7483989" y="3339882"/>
            <a:chExt cx="2159641" cy="1149767"/>
          </a:xfrm>
        </p:grpSpPr>
        <p:sp>
          <p:nvSpPr>
            <p:cNvPr id="62" name="矩形 61"/>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63" name="矩形 62"/>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64" name="组合 63"/>
          <p:cNvGrpSpPr/>
          <p:nvPr/>
        </p:nvGrpSpPr>
        <p:grpSpPr>
          <a:xfrm>
            <a:off x="8888723" y="4458119"/>
            <a:ext cx="2159641" cy="1149767"/>
            <a:chOff x="7483989" y="3339882"/>
            <a:chExt cx="2159641" cy="1149767"/>
          </a:xfrm>
        </p:grpSpPr>
        <p:sp>
          <p:nvSpPr>
            <p:cNvPr id="65" name="矩形 64"/>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66" name="矩形 65"/>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sp>
        <p:nvSpPr>
          <p:cNvPr id="67" name="文本框 66"/>
          <p:cNvSpPr txBox="1"/>
          <p:nvPr/>
        </p:nvSpPr>
        <p:spPr>
          <a:xfrm>
            <a:off x="1631898"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rPr>
              <a:t>01</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endParaRPr>
          </a:p>
        </p:txBody>
      </p:sp>
      <p:sp>
        <p:nvSpPr>
          <p:cNvPr id="68" name="文本框 67"/>
          <p:cNvSpPr txBox="1"/>
          <p:nvPr/>
        </p:nvSpPr>
        <p:spPr>
          <a:xfrm>
            <a:off x="4133440"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rPr>
              <a:t>02</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endParaRPr>
          </a:p>
        </p:txBody>
      </p:sp>
      <p:sp>
        <p:nvSpPr>
          <p:cNvPr id="69" name="文本框 68"/>
          <p:cNvSpPr txBox="1"/>
          <p:nvPr/>
        </p:nvSpPr>
        <p:spPr>
          <a:xfrm>
            <a:off x="6623566"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rPr>
              <a:t>03</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endParaRPr>
          </a:p>
        </p:txBody>
      </p:sp>
      <p:sp>
        <p:nvSpPr>
          <p:cNvPr id="70" name="文本框 69"/>
          <p:cNvSpPr txBox="1"/>
          <p:nvPr/>
        </p:nvSpPr>
        <p:spPr>
          <a:xfrm>
            <a:off x="9141954"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rPr>
              <a:t>04</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charset="-122"/>
            </a:endParaRPr>
          </a:p>
        </p:txBody>
      </p:sp>
      <p:grpSp>
        <p:nvGrpSpPr>
          <p:cNvPr id="46" name="组合 45"/>
          <p:cNvGrpSpPr/>
          <p:nvPr/>
        </p:nvGrpSpPr>
        <p:grpSpPr>
          <a:xfrm>
            <a:off x="1740503" y="450599"/>
            <a:ext cx="5061857" cy="698750"/>
            <a:chOff x="6096000" y="2061026"/>
            <a:chExt cx="5061857" cy="698750"/>
          </a:xfrm>
        </p:grpSpPr>
        <p:sp>
          <p:nvSpPr>
            <p:cNvPr id="47" name="文本框 46"/>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工作存在不足</a:t>
              </a:r>
            </a:p>
          </p:txBody>
        </p:sp>
        <p:sp>
          <p:nvSpPr>
            <p:cNvPr id="48" name="文本框 47"/>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49"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53"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dirty="0">
                <a:latin typeface="阿里巴巴普惠体 M" panose="00020600040101010101" pitchFamily="18" charset="-122"/>
                <a:ea typeface="阿里巴巴普惠体 M" panose="00020600040101010101" pitchFamily="18" charset="-122"/>
              </a:endParaRPr>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dirty="0">
                <a:latin typeface="阿里巴巴普惠体 M" panose="00020600040101010101" pitchFamily="18" charset="-122"/>
                <a:ea typeface="阿里巴巴普惠体 M" panose="00020600040101010101" pitchFamily="18" charset="-122"/>
              </a:endParaRPr>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panose="020B0604020202020204"/>
              <a:ea typeface="Microsoft JhengHei" panose="020B0604030504040204" charset="-120"/>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53" name="矩形 52"/>
            <p:cNvSpPr/>
            <p:nvPr/>
          </p:nvSpPr>
          <p:spPr>
            <a:xfrm>
              <a:off x="8504700" y="3339882"/>
              <a:ext cx="2050552" cy="4415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56" name="矩形 55"/>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59" name="矩形 58"/>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62" name="矩形 61"/>
            <p:cNvSpPr/>
            <p:nvPr/>
          </p:nvSpPr>
          <p:spPr>
            <a:xfrm>
              <a:off x="8504700" y="3339882"/>
              <a:ext cx="2050552" cy="4415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标题文字添加</a:t>
              </a:r>
            </a:p>
          </p:txBody>
        </p:sp>
      </p:grpSp>
      <p:grpSp>
        <p:nvGrpSpPr>
          <p:cNvPr id="30" name="组合 29"/>
          <p:cNvGrpSpPr/>
          <p:nvPr/>
        </p:nvGrpSpPr>
        <p:grpSpPr>
          <a:xfrm>
            <a:off x="1740503" y="450599"/>
            <a:ext cx="5061857" cy="698750"/>
            <a:chOff x="6096000" y="2061026"/>
            <a:chExt cx="5061857" cy="698750"/>
          </a:xfrm>
        </p:grpSpPr>
        <p:sp>
          <p:nvSpPr>
            <p:cNvPr id="31" name="文本框 3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工作存在不足</a:t>
              </a:r>
            </a:p>
          </p:txBody>
        </p:sp>
        <p:sp>
          <p:nvSpPr>
            <p:cNvPr id="32" name="文本框 3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33"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4"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rot="2700000">
            <a:off x="5484939" y="2060669"/>
            <a:ext cx="1028637" cy="103377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0" name="任意多边形 19"/>
          <p:cNvSpPr/>
          <p:nvPr/>
        </p:nvSpPr>
        <p:spPr>
          <a:xfrm rot="2700000">
            <a:off x="-2095382" y="209360"/>
            <a:ext cx="6410492" cy="6427355"/>
          </a:xfrm>
          <a:custGeom>
            <a:avLst/>
            <a:gdLst>
              <a:gd name="connsiteX0" fmla="*/ 0 w 6410492"/>
              <a:gd name="connsiteY0" fmla="*/ 1578016 h 6427355"/>
              <a:gd name="connsiteX1" fmla="*/ 1146670 w 6410492"/>
              <a:gd name="connsiteY1" fmla="*/ 431345 h 6427355"/>
              <a:gd name="connsiteX2" fmla="*/ 1146671 w 6410492"/>
              <a:gd name="connsiteY2" fmla="*/ 431345 h 6427355"/>
              <a:gd name="connsiteX3" fmla="*/ 1578016 w 6410492"/>
              <a:gd name="connsiteY3" fmla="*/ 0 h 6427355"/>
              <a:gd name="connsiteX4" fmla="*/ 5764900 w 6410492"/>
              <a:gd name="connsiteY4" fmla="*/ 0 h 6427355"/>
              <a:gd name="connsiteX5" fmla="*/ 6410492 w 6410492"/>
              <a:gd name="connsiteY5" fmla="*/ 645592 h 6427355"/>
              <a:gd name="connsiteX6" fmla="*/ 6410491 w 6410492"/>
              <a:gd name="connsiteY6" fmla="*/ 4866202 h 6427355"/>
              <a:gd name="connsiteX7" fmla="*/ 4849339 w 6410492"/>
              <a:gd name="connsiteY7" fmla="*/ 6427355 h 6427355"/>
              <a:gd name="connsiteX8" fmla="*/ 4238944 w 6410492"/>
              <a:gd name="connsiteY8" fmla="*/ 5816960 h 6427355"/>
              <a:gd name="connsiteX9" fmla="*/ 4238943 w 6410492"/>
              <a:gd name="connsiteY9" fmla="*/ 2171546 h 6427355"/>
              <a:gd name="connsiteX10" fmla="*/ 593530 w 6410492"/>
              <a:gd name="connsiteY10" fmla="*/ 2171546 h 6427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10492" h="6427355">
                <a:moveTo>
                  <a:pt x="0" y="1578016"/>
                </a:moveTo>
                <a:lnTo>
                  <a:pt x="1146670" y="431345"/>
                </a:lnTo>
                <a:lnTo>
                  <a:pt x="1146671" y="431345"/>
                </a:lnTo>
                <a:lnTo>
                  <a:pt x="1578016" y="0"/>
                </a:lnTo>
                <a:lnTo>
                  <a:pt x="5764900" y="0"/>
                </a:lnTo>
                <a:cubicBezTo>
                  <a:pt x="6121450" y="0"/>
                  <a:pt x="6410492" y="289042"/>
                  <a:pt x="6410492" y="645592"/>
                </a:cubicBezTo>
                <a:lnTo>
                  <a:pt x="6410491" y="4866202"/>
                </a:lnTo>
                <a:lnTo>
                  <a:pt x="4849339" y="6427355"/>
                </a:lnTo>
                <a:lnTo>
                  <a:pt x="4238944" y="5816960"/>
                </a:lnTo>
                <a:lnTo>
                  <a:pt x="4238943" y="2171546"/>
                </a:lnTo>
                <a:lnTo>
                  <a:pt x="593530" y="2171546"/>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6" name="任意多边形 5"/>
          <p:cNvSpPr/>
          <p:nvPr/>
        </p:nvSpPr>
        <p:spPr>
          <a:xfrm rot="2700000">
            <a:off x="1827643" y="44906"/>
            <a:ext cx="3850328" cy="3869559"/>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 name="任意多边形 11"/>
          <p:cNvSpPr/>
          <p:nvPr/>
        </p:nvSpPr>
        <p:spPr>
          <a:xfrm rot="18900000" flipH="1">
            <a:off x="11525844" y="5786883"/>
            <a:ext cx="1174416" cy="953193"/>
          </a:xfrm>
          <a:custGeom>
            <a:avLst/>
            <a:gdLst>
              <a:gd name="connsiteX0" fmla="*/ 1038 w 1174416"/>
              <a:gd name="connsiteY0" fmla="*/ 0 h 953193"/>
              <a:gd name="connsiteX1" fmla="*/ 0 w 1174416"/>
              <a:gd name="connsiteY1" fmla="*/ 1038 h 953193"/>
              <a:gd name="connsiteX2" fmla="*/ 441710 w 1174416"/>
              <a:gd name="connsiteY2" fmla="*/ 442748 h 953193"/>
              <a:gd name="connsiteX3" fmla="*/ 731667 w 1174416"/>
              <a:gd name="connsiteY3" fmla="*/ 442748 h 953193"/>
              <a:gd name="connsiteX4" fmla="*/ 731667 w 1174416"/>
              <a:gd name="connsiteY4" fmla="*/ 732705 h 953193"/>
              <a:gd name="connsiteX5" fmla="*/ 952155 w 1174416"/>
              <a:gd name="connsiteY5" fmla="*/ 953193 h 953193"/>
              <a:gd name="connsiteX6" fmla="*/ 1174416 w 1174416"/>
              <a:gd name="connsiteY6" fmla="*/ 730932 h 953193"/>
              <a:gd name="connsiteX7" fmla="*/ 1174416 w 1174416"/>
              <a:gd name="connsiteY7" fmla="*/ 148239 h 953193"/>
              <a:gd name="connsiteX8" fmla="*/ 1026178 w 1174416"/>
              <a:gd name="connsiteY8" fmla="*/ 0 h 95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416" h="953193">
                <a:moveTo>
                  <a:pt x="1038" y="0"/>
                </a:moveTo>
                <a:lnTo>
                  <a:pt x="0" y="1038"/>
                </a:lnTo>
                <a:lnTo>
                  <a:pt x="441710" y="442748"/>
                </a:lnTo>
                <a:lnTo>
                  <a:pt x="731667" y="442748"/>
                </a:lnTo>
                <a:lnTo>
                  <a:pt x="731667" y="732705"/>
                </a:lnTo>
                <a:lnTo>
                  <a:pt x="952155" y="953193"/>
                </a:lnTo>
                <a:lnTo>
                  <a:pt x="1174416" y="730932"/>
                </a:lnTo>
                <a:lnTo>
                  <a:pt x="1174416" y="148239"/>
                </a:lnTo>
                <a:cubicBezTo>
                  <a:pt x="1174416" y="66369"/>
                  <a:pt x="1108048" y="0"/>
                  <a:pt x="1026178" y="0"/>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3" name="文本框 12"/>
          <p:cNvSpPr txBox="1"/>
          <p:nvPr/>
        </p:nvSpPr>
        <p:spPr>
          <a:xfrm>
            <a:off x="6148614" y="3328693"/>
            <a:ext cx="2492990" cy="830997"/>
          </a:xfrm>
          <a:prstGeom prst="rect">
            <a:avLst/>
          </a:prstGeom>
          <a:noFill/>
        </p:spPr>
        <p:txBody>
          <a:bodyPr wrap="none" rtlCol="0">
            <a:spAutoFit/>
            <a:scene3d>
              <a:camera prst="orthographicFront"/>
              <a:lightRig rig="threePt" dir="t"/>
            </a:scene3d>
            <a:sp3d contourW="12700"/>
          </a:bodyPr>
          <a:lstStyle/>
          <a:p>
            <a:r>
              <a:rPr lang="en-US" altLang="zh-CN" sz="4800" dirty="0">
                <a:solidFill>
                  <a:schemeClr val="accent1"/>
                </a:solidFill>
                <a:latin typeface="Century Gothic" panose="020B0502020202020204" pitchFamily="34" charset="0"/>
                <a:ea typeface="阿里巴巴普惠体 M" panose="00020600040101010101" pitchFamily="18" charset="-122"/>
              </a:rPr>
              <a:t>PART 04</a:t>
            </a:r>
            <a:endParaRPr lang="zh-CN" altLang="en-US" sz="4800" dirty="0">
              <a:solidFill>
                <a:schemeClr val="accent1"/>
              </a:solidFill>
              <a:latin typeface="Century Gothic" panose="020B0502020202020204" pitchFamily="34" charset="0"/>
              <a:ea typeface="阿里巴巴普惠体 M" panose="00020600040101010101" pitchFamily="18" charset="-122"/>
            </a:endParaRPr>
          </a:p>
        </p:txBody>
      </p:sp>
      <p:sp>
        <p:nvSpPr>
          <p:cNvPr id="14" name="文本框 13"/>
          <p:cNvSpPr txBox="1"/>
          <p:nvPr/>
        </p:nvSpPr>
        <p:spPr>
          <a:xfrm>
            <a:off x="6110514" y="4131820"/>
            <a:ext cx="3904343" cy="707886"/>
          </a:xfrm>
          <a:prstGeom prst="rect">
            <a:avLst/>
          </a:prstGeom>
          <a:noFill/>
        </p:spPr>
        <p:txBody>
          <a:bodyPr wrap="square" rtlCol="0">
            <a:spAutoFit/>
            <a:scene3d>
              <a:camera prst="orthographicFront"/>
              <a:lightRig rig="threePt" dir="t"/>
            </a:scene3d>
            <a:sp3d contourW="12700"/>
          </a:bodyPr>
          <a:lstStyle/>
          <a:p>
            <a:r>
              <a:rPr lang="zh-CN" altLang="en-US" sz="4000" b="1" dirty="0">
                <a:solidFill>
                  <a:schemeClr val="accent3"/>
                </a:solidFill>
                <a:latin typeface="Century Gothic" panose="020B0502020202020204" pitchFamily="34" charset="0"/>
                <a:ea typeface="阿里巴巴普惠体 M" panose="00020600040101010101" pitchFamily="18" charset="-122"/>
              </a:rPr>
              <a:t>明年工作计划</a:t>
            </a:r>
          </a:p>
        </p:txBody>
      </p:sp>
      <p:sp>
        <p:nvSpPr>
          <p:cNvPr id="17" name="任意多边形 16"/>
          <p:cNvSpPr/>
          <p:nvPr/>
        </p:nvSpPr>
        <p:spPr>
          <a:xfrm rot="2700000">
            <a:off x="9435201" y="912906"/>
            <a:ext cx="1461465" cy="14687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8" name="任意多边形 17"/>
          <p:cNvSpPr/>
          <p:nvPr/>
        </p:nvSpPr>
        <p:spPr>
          <a:xfrm rot="2700000">
            <a:off x="10767277" y="5635597"/>
            <a:ext cx="602495" cy="605504"/>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6" grpId="0" animBg="1"/>
      <p:bldP spid="12" grpId="0" animBg="1"/>
      <p:bldP spid="13" grpId="0"/>
      <p:bldP spid="14" grpId="0"/>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8064751" y="2102277"/>
            <a:ext cx="3081083" cy="834815"/>
            <a:chOff x="7483989" y="3433235"/>
            <a:chExt cx="3081083" cy="834815"/>
          </a:xfrm>
        </p:grpSpPr>
        <p:sp>
          <p:nvSpPr>
            <p:cNvPr id="31" name="矩形 3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33" name="矩形 32"/>
            <p:cNvSpPr/>
            <p:nvPr/>
          </p:nvSpPr>
          <p:spPr>
            <a:xfrm>
              <a:off x="7483989" y="3433235"/>
              <a:ext cx="2050552" cy="37170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阶段计划</a:t>
              </a:r>
            </a:p>
          </p:txBody>
        </p:sp>
      </p:grpSp>
      <p:grpSp>
        <p:nvGrpSpPr>
          <p:cNvPr id="34" name="组合 33"/>
          <p:cNvGrpSpPr/>
          <p:nvPr/>
        </p:nvGrpSpPr>
        <p:grpSpPr>
          <a:xfrm>
            <a:off x="8064751" y="4355306"/>
            <a:ext cx="3081083" cy="834815"/>
            <a:chOff x="7483989" y="3433235"/>
            <a:chExt cx="3081083" cy="834815"/>
          </a:xfrm>
        </p:grpSpPr>
        <p:sp>
          <p:nvSpPr>
            <p:cNvPr id="36" name="矩形 35"/>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37" name="矩形 36"/>
            <p:cNvSpPr/>
            <p:nvPr/>
          </p:nvSpPr>
          <p:spPr>
            <a:xfrm>
              <a:off x="7483989" y="3433235"/>
              <a:ext cx="2050552" cy="37170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阶段计划</a:t>
              </a:r>
            </a:p>
          </p:txBody>
        </p:sp>
      </p:grpSp>
      <p:grpSp>
        <p:nvGrpSpPr>
          <p:cNvPr id="38" name="组合 37"/>
          <p:cNvGrpSpPr/>
          <p:nvPr/>
        </p:nvGrpSpPr>
        <p:grpSpPr>
          <a:xfrm>
            <a:off x="1023937" y="2102277"/>
            <a:ext cx="3081082" cy="834815"/>
            <a:chOff x="7483990" y="3433235"/>
            <a:chExt cx="3081082" cy="834815"/>
          </a:xfrm>
        </p:grpSpPr>
        <p:sp>
          <p:nvSpPr>
            <p:cNvPr id="39" name="矩形 38"/>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40" name="矩形 39"/>
            <p:cNvSpPr/>
            <p:nvPr/>
          </p:nvSpPr>
          <p:spPr>
            <a:xfrm>
              <a:off x="8514520" y="3433235"/>
              <a:ext cx="2050552" cy="37170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阶段计划</a:t>
              </a:r>
            </a:p>
          </p:txBody>
        </p:sp>
      </p:grpSp>
      <p:grpSp>
        <p:nvGrpSpPr>
          <p:cNvPr id="42" name="组合 41"/>
          <p:cNvGrpSpPr/>
          <p:nvPr/>
        </p:nvGrpSpPr>
        <p:grpSpPr>
          <a:xfrm>
            <a:off x="1023937" y="4355306"/>
            <a:ext cx="3081082" cy="834815"/>
            <a:chOff x="7483990" y="3433235"/>
            <a:chExt cx="3081082" cy="834815"/>
          </a:xfrm>
        </p:grpSpPr>
        <p:sp>
          <p:nvSpPr>
            <p:cNvPr id="43" name="矩形 42"/>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44" name="矩形 43"/>
            <p:cNvSpPr/>
            <p:nvPr/>
          </p:nvSpPr>
          <p:spPr>
            <a:xfrm>
              <a:off x="8514520" y="3433235"/>
              <a:ext cx="2050552" cy="37170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阶段计划</a:t>
              </a:r>
            </a:p>
          </p:txBody>
        </p:sp>
      </p:grpSp>
      <p:grpSp>
        <p:nvGrpSpPr>
          <p:cNvPr id="6" name="组合 5"/>
          <p:cNvGrpSpPr/>
          <p:nvPr/>
        </p:nvGrpSpPr>
        <p:grpSpPr>
          <a:xfrm>
            <a:off x="4167190" y="1901576"/>
            <a:ext cx="4214810" cy="3775574"/>
            <a:chOff x="4167190" y="1901576"/>
            <a:chExt cx="4214810" cy="3775574"/>
          </a:xfrm>
        </p:grpSpPr>
        <p:grpSp>
          <p:nvGrpSpPr>
            <p:cNvPr id="2" name="组合 1"/>
            <p:cNvGrpSpPr/>
            <p:nvPr/>
          </p:nvGrpSpPr>
          <p:grpSpPr>
            <a:xfrm>
              <a:off x="4167190" y="1901576"/>
              <a:ext cx="4214810" cy="3775574"/>
              <a:chOff x="4548189" y="2398713"/>
              <a:chExt cx="3579812" cy="3206750"/>
            </a:xfrm>
          </p:grpSpPr>
          <p:sp>
            <p:nvSpPr>
              <p:cNvPr id="41" name="MH_SubTitle_3"/>
              <p:cNvSpPr/>
              <p:nvPr>
                <p:custDataLst>
                  <p:tags r:id="rId2"/>
                </p:custDataLst>
              </p:nvPr>
            </p:nvSpPr>
            <p:spPr>
              <a:xfrm rot="19680807" flipH="1">
                <a:off x="6194425" y="3962400"/>
                <a:ext cx="990600" cy="1639888"/>
              </a:xfrm>
              <a:custGeom>
                <a:avLst/>
                <a:gdLst>
                  <a:gd name="connsiteX0" fmla="*/ 552558 w 990635"/>
                  <a:gd name="connsiteY0" fmla="*/ 0 h 1639846"/>
                  <a:gd name="connsiteX1" fmla="*/ 550395 w 990635"/>
                  <a:gd name="connsiteY1" fmla="*/ 1954 h 1639846"/>
                  <a:gd name="connsiteX2" fmla="*/ 544002 w 990635"/>
                  <a:gd name="connsiteY2" fmla="*/ 6422 h 1639846"/>
                  <a:gd name="connsiteX3" fmla="*/ 534053 w 990635"/>
                  <a:gd name="connsiteY3" fmla="*/ 13452 h 1639846"/>
                  <a:gd name="connsiteX4" fmla="*/ 519152 w 990635"/>
                  <a:gd name="connsiteY4" fmla="*/ 23645 h 1639846"/>
                  <a:gd name="connsiteX5" fmla="*/ 502761 w 990635"/>
                  <a:gd name="connsiteY5" fmla="*/ 35841 h 1639846"/>
                  <a:gd name="connsiteX6" fmla="*/ 482090 w 990635"/>
                  <a:gd name="connsiteY6" fmla="*/ 51250 h 1639846"/>
                  <a:gd name="connsiteX7" fmla="*/ 459257 w 990635"/>
                  <a:gd name="connsiteY7" fmla="*/ 68614 h 1639846"/>
                  <a:gd name="connsiteX8" fmla="*/ 434835 w 990635"/>
                  <a:gd name="connsiteY8" fmla="*/ 89378 h 1639846"/>
                  <a:gd name="connsiteX9" fmla="*/ 407674 w 990635"/>
                  <a:gd name="connsiteY9" fmla="*/ 110653 h 1639846"/>
                  <a:gd name="connsiteX10" fmla="*/ 379498 w 990635"/>
                  <a:gd name="connsiteY10" fmla="*/ 136773 h 1639846"/>
                  <a:gd name="connsiteX11" fmla="*/ 349976 w 990635"/>
                  <a:gd name="connsiteY11" fmla="*/ 162800 h 1639846"/>
                  <a:gd name="connsiteX12" fmla="*/ 319588 w 990635"/>
                  <a:gd name="connsiteY12" fmla="*/ 191575 h 1639846"/>
                  <a:gd name="connsiteX13" fmla="*/ 288331 w 990635"/>
                  <a:gd name="connsiteY13" fmla="*/ 223099 h 1639846"/>
                  <a:gd name="connsiteX14" fmla="*/ 257648 w 990635"/>
                  <a:gd name="connsiteY14" fmla="*/ 256068 h 1639846"/>
                  <a:gd name="connsiteX15" fmla="*/ 227440 w 990635"/>
                  <a:gd name="connsiteY15" fmla="*/ 291880 h 1639846"/>
                  <a:gd name="connsiteX16" fmla="*/ 197185 w 990635"/>
                  <a:gd name="connsiteY16" fmla="*/ 328391 h 1639846"/>
                  <a:gd name="connsiteX17" fmla="*/ 168077 w 990635"/>
                  <a:gd name="connsiteY17" fmla="*/ 367793 h 1639846"/>
                  <a:gd name="connsiteX18" fmla="*/ 139592 w 990635"/>
                  <a:gd name="connsiteY18" fmla="*/ 407940 h 1639846"/>
                  <a:gd name="connsiteX19" fmla="*/ 113026 w 990635"/>
                  <a:gd name="connsiteY19" fmla="*/ 449628 h 1639846"/>
                  <a:gd name="connsiteX20" fmla="*/ 88952 w 990635"/>
                  <a:gd name="connsiteY20" fmla="*/ 494300 h 1639846"/>
                  <a:gd name="connsiteX21" fmla="*/ 66174 w 990635"/>
                  <a:gd name="connsiteY21" fmla="*/ 539765 h 1639846"/>
                  <a:gd name="connsiteX22" fmla="*/ 47427 w 990635"/>
                  <a:gd name="connsiteY22" fmla="*/ 585513 h 1639846"/>
                  <a:gd name="connsiteX23" fmla="*/ 29780 w 990635"/>
                  <a:gd name="connsiteY23" fmla="*/ 634850 h 1639846"/>
                  <a:gd name="connsiteX24" fmla="*/ 16888 w 990635"/>
                  <a:gd name="connsiteY24" fmla="*/ 683819 h 1639846"/>
                  <a:gd name="connsiteX25" fmla="*/ 7258 w 990635"/>
                  <a:gd name="connsiteY25" fmla="*/ 734421 h 1639846"/>
                  <a:gd name="connsiteX26" fmla="*/ 990 w 990635"/>
                  <a:gd name="connsiteY26" fmla="*/ 785259 h 1639846"/>
                  <a:gd name="connsiteX27" fmla="*/ 0 w 990635"/>
                  <a:gd name="connsiteY27" fmla="*/ 837873 h 1639846"/>
                  <a:gd name="connsiteX28" fmla="*/ 2470 w 990635"/>
                  <a:gd name="connsiteY28" fmla="*/ 889324 h 1639846"/>
                  <a:gd name="connsiteX29" fmla="*/ 8397 w 990635"/>
                  <a:gd name="connsiteY29" fmla="*/ 939613 h 1639846"/>
                  <a:gd name="connsiteX30" fmla="*/ 19080 w 990635"/>
                  <a:gd name="connsiteY30" fmla="*/ 989533 h 1639846"/>
                  <a:gd name="connsiteX31" fmla="*/ 31156 w 990635"/>
                  <a:gd name="connsiteY31" fmla="*/ 1038848 h 1639846"/>
                  <a:gd name="connsiteX32" fmla="*/ 47363 w 990635"/>
                  <a:gd name="connsiteY32" fmla="*/ 1087049 h 1639846"/>
                  <a:gd name="connsiteX33" fmla="*/ 65061 w 990635"/>
                  <a:gd name="connsiteY33" fmla="*/ 1133247 h 1639846"/>
                  <a:gd name="connsiteX34" fmla="*/ 85497 w 990635"/>
                  <a:gd name="connsiteY34" fmla="*/ 1178934 h 1639846"/>
                  <a:gd name="connsiteX35" fmla="*/ 108048 w 990635"/>
                  <a:gd name="connsiteY35" fmla="*/ 1223365 h 1639846"/>
                  <a:gd name="connsiteX36" fmla="*/ 131417 w 990635"/>
                  <a:gd name="connsiteY36" fmla="*/ 1265746 h 1639846"/>
                  <a:gd name="connsiteX37" fmla="*/ 156229 w 990635"/>
                  <a:gd name="connsiteY37" fmla="*/ 1306824 h 1639846"/>
                  <a:gd name="connsiteX38" fmla="*/ 181239 w 990635"/>
                  <a:gd name="connsiteY38" fmla="*/ 1345105 h 1639846"/>
                  <a:gd name="connsiteX39" fmla="*/ 206968 w 990635"/>
                  <a:gd name="connsiteY39" fmla="*/ 1382735 h 1639846"/>
                  <a:gd name="connsiteX40" fmla="*/ 233468 w 990635"/>
                  <a:gd name="connsiteY40" fmla="*/ 1419014 h 1639846"/>
                  <a:gd name="connsiteX41" fmla="*/ 259590 w 990635"/>
                  <a:gd name="connsiteY41" fmla="*/ 1451051 h 1639846"/>
                  <a:gd name="connsiteX42" fmla="*/ 285138 w 990635"/>
                  <a:gd name="connsiteY42" fmla="*/ 1481643 h 1639846"/>
                  <a:gd name="connsiteX43" fmla="*/ 309390 w 990635"/>
                  <a:gd name="connsiteY43" fmla="*/ 1511443 h 1639846"/>
                  <a:gd name="connsiteX44" fmla="*/ 333314 w 990635"/>
                  <a:gd name="connsiteY44" fmla="*/ 1536302 h 1639846"/>
                  <a:gd name="connsiteX45" fmla="*/ 354599 w 990635"/>
                  <a:gd name="connsiteY45" fmla="*/ 1560272 h 1639846"/>
                  <a:gd name="connsiteX46" fmla="*/ 374833 w 990635"/>
                  <a:gd name="connsiteY46" fmla="*/ 1579956 h 1639846"/>
                  <a:gd name="connsiteX47" fmla="*/ 393148 w 990635"/>
                  <a:gd name="connsiteY47" fmla="*/ 1598099 h 1639846"/>
                  <a:gd name="connsiteX48" fmla="*/ 407627 w 990635"/>
                  <a:gd name="connsiteY48" fmla="*/ 1613164 h 1639846"/>
                  <a:gd name="connsiteX49" fmla="*/ 420958 w 990635"/>
                  <a:gd name="connsiteY49" fmla="*/ 1625338 h 1639846"/>
                  <a:gd name="connsiteX50" fmla="*/ 429878 w 990635"/>
                  <a:gd name="connsiteY50" fmla="*/ 1632989 h 1639846"/>
                  <a:gd name="connsiteX51" fmla="*/ 435535 w 990635"/>
                  <a:gd name="connsiteY51" fmla="*/ 1639005 h 1639846"/>
                  <a:gd name="connsiteX52" fmla="*/ 437502 w 990635"/>
                  <a:gd name="connsiteY52" fmla="*/ 1639846 h 1639846"/>
                  <a:gd name="connsiteX53" fmla="*/ 440240 w 990635"/>
                  <a:gd name="connsiteY53" fmla="*/ 1639336 h 1639846"/>
                  <a:gd name="connsiteX54" fmla="*/ 446682 w 990635"/>
                  <a:gd name="connsiteY54" fmla="*/ 1634169 h 1639846"/>
                  <a:gd name="connsiteX55" fmla="*/ 457256 w 990635"/>
                  <a:gd name="connsiteY55" fmla="*/ 1627886 h 1639846"/>
                  <a:gd name="connsiteX56" fmla="*/ 471483 w 990635"/>
                  <a:gd name="connsiteY56" fmla="*/ 1617645 h 1639846"/>
                  <a:gd name="connsiteX57" fmla="*/ 487924 w 990635"/>
                  <a:gd name="connsiteY57" fmla="*/ 1604750 h 1639846"/>
                  <a:gd name="connsiteX58" fmla="*/ 508593 w 990635"/>
                  <a:gd name="connsiteY58" fmla="*/ 1589341 h 1639846"/>
                  <a:gd name="connsiteX59" fmla="*/ 530706 w 990635"/>
                  <a:gd name="connsiteY59" fmla="*/ 1572630 h 1639846"/>
                  <a:gd name="connsiteX60" fmla="*/ 555801 w 990635"/>
                  <a:gd name="connsiteY60" fmla="*/ 1551912 h 1639846"/>
                  <a:gd name="connsiteX61" fmla="*/ 582961 w 990635"/>
                  <a:gd name="connsiteY61" fmla="*/ 1530637 h 1639846"/>
                  <a:gd name="connsiteX62" fmla="*/ 611138 w 990635"/>
                  <a:gd name="connsiteY62" fmla="*/ 1504517 h 1639846"/>
                  <a:gd name="connsiteX63" fmla="*/ 640707 w 990635"/>
                  <a:gd name="connsiteY63" fmla="*/ 1477791 h 1639846"/>
                  <a:gd name="connsiteX64" fmla="*/ 670375 w 990635"/>
                  <a:gd name="connsiteY64" fmla="*/ 1449668 h 1639846"/>
                  <a:gd name="connsiteX65" fmla="*/ 701009 w 990635"/>
                  <a:gd name="connsiteY65" fmla="*/ 1417398 h 1639846"/>
                  <a:gd name="connsiteX66" fmla="*/ 732413 w 990635"/>
                  <a:gd name="connsiteY66" fmla="*/ 1383777 h 1639846"/>
                  <a:gd name="connsiteX67" fmla="*/ 763195 w 990635"/>
                  <a:gd name="connsiteY67" fmla="*/ 1349410 h 1639846"/>
                  <a:gd name="connsiteX68" fmla="*/ 793499 w 990635"/>
                  <a:gd name="connsiteY68" fmla="*/ 1312200 h 1639846"/>
                  <a:gd name="connsiteX69" fmla="*/ 822559 w 990635"/>
                  <a:gd name="connsiteY69" fmla="*/ 1273497 h 1639846"/>
                  <a:gd name="connsiteX70" fmla="*/ 851093 w 990635"/>
                  <a:gd name="connsiteY70" fmla="*/ 1232651 h 1639846"/>
                  <a:gd name="connsiteX71" fmla="*/ 877036 w 990635"/>
                  <a:gd name="connsiteY71" fmla="*/ 1190217 h 1639846"/>
                  <a:gd name="connsiteX72" fmla="*/ 901684 w 990635"/>
                  <a:gd name="connsiteY72" fmla="*/ 1146991 h 1639846"/>
                  <a:gd name="connsiteX73" fmla="*/ 924462 w 990635"/>
                  <a:gd name="connsiteY73" fmla="*/ 1101525 h 1639846"/>
                  <a:gd name="connsiteX74" fmla="*/ 943306 w 990635"/>
                  <a:gd name="connsiteY74" fmla="*/ 1054380 h 1639846"/>
                  <a:gd name="connsiteX75" fmla="*/ 960854 w 990635"/>
                  <a:gd name="connsiteY75" fmla="*/ 1006440 h 1639846"/>
                  <a:gd name="connsiteX76" fmla="*/ 973747 w 990635"/>
                  <a:gd name="connsiteY76" fmla="*/ 957472 h 1639846"/>
                  <a:gd name="connsiteX77" fmla="*/ 983377 w 990635"/>
                  <a:gd name="connsiteY77" fmla="*/ 906869 h 1639846"/>
                  <a:gd name="connsiteX78" fmla="*/ 989072 w 990635"/>
                  <a:gd name="connsiteY78" fmla="*/ 854586 h 1639846"/>
                  <a:gd name="connsiteX79" fmla="*/ 990635 w 990635"/>
                  <a:gd name="connsiteY79" fmla="*/ 803417 h 1639846"/>
                  <a:gd name="connsiteX80" fmla="*/ 988166 w 990635"/>
                  <a:gd name="connsiteY80" fmla="*/ 751966 h 1639846"/>
                  <a:gd name="connsiteX81" fmla="*/ 982238 w 990635"/>
                  <a:gd name="connsiteY81" fmla="*/ 701678 h 1639846"/>
                  <a:gd name="connsiteX82" fmla="*/ 971654 w 990635"/>
                  <a:gd name="connsiteY82" fmla="*/ 650359 h 1639846"/>
                  <a:gd name="connsiteX83" fmla="*/ 959480 w 990635"/>
                  <a:gd name="connsiteY83" fmla="*/ 602441 h 1639846"/>
                  <a:gd name="connsiteX84" fmla="*/ 943273 w 990635"/>
                  <a:gd name="connsiteY84" fmla="*/ 554241 h 1639846"/>
                  <a:gd name="connsiteX85" fmla="*/ 925000 w 990635"/>
                  <a:gd name="connsiteY85" fmla="*/ 506598 h 1639846"/>
                  <a:gd name="connsiteX86" fmla="*/ 905188 w 990635"/>
                  <a:gd name="connsiteY86" fmla="*/ 461656 h 1639846"/>
                  <a:gd name="connsiteX87" fmla="*/ 882588 w 990635"/>
                  <a:gd name="connsiteY87" fmla="*/ 417925 h 1639846"/>
                  <a:gd name="connsiteX88" fmla="*/ 859268 w 990635"/>
                  <a:gd name="connsiteY88" fmla="*/ 374845 h 1639846"/>
                  <a:gd name="connsiteX89" fmla="*/ 834405 w 990635"/>
                  <a:gd name="connsiteY89" fmla="*/ 334466 h 1639846"/>
                  <a:gd name="connsiteX90" fmla="*/ 808823 w 990635"/>
                  <a:gd name="connsiteY90" fmla="*/ 294740 h 1639846"/>
                  <a:gd name="connsiteX91" fmla="*/ 782373 w 990635"/>
                  <a:gd name="connsiteY91" fmla="*/ 257761 h 1639846"/>
                  <a:gd name="connsiteX92" fmla="*/ 756495 w 990635"/>
                  <a:gd name="connsiteY92" fmla="*/ 222230 h 1639846"/>
                  <a:gd name="connsiteX93" fmla="*/ 731094 w 990635"/>
                  <a:gd name="connsiteY93" fmla="*/ 189540 h 1639846"/>
                  <a:gd name="connsiteX94" fmla="*/ 705497 w 990635"/>
                  <a:gd name="connsiteY94" fmla="*/ 159646 h 1639846"/>
                  <a:gd name="connsiteX95" fmla="*/ 681245 w 990635"/>
                  <a:gd name="connsiteY95" fmla="*/ 129847 h 1639846"/>
                  <a:gd name="connsiteX96" fmla="*/ 657321 w 990635"/>
                  <a:gd name="connsiteY96" fmla="*/ 104989 h 1639846"/>
                  <a:gd name="connsiteX97" fmla="*/ 635364 w 990635"/>
                  <a:gd name="connsiteY97" fmla="*/ 80970 h 1639846"/>
                  <a:gd name="connsiteX98" fmla="*/ 615852 w 990635"/>
                  <a:gd name="connsiteY98" fmla="*/ 60634 h 1639846"/>
                  <a:gd name="connsiteX99" fmla="*/ 597536 w 990635"/>
                  <a:gd name="connsiteY99" fmla="*/ 42491 h 1639846"/>
                  <a:gd name="connsiteX100" fmla="*/ 583008 w 990635"/>
                  <a:gd name="connsiteY100" fmla="*/ 28125 h 1639846"/>
                  <a:gd name="connsiteX101" fmla="*/ 570350 w 990635"/>
                  <a:gd name="connsiteY101" fmla="*/ 15999 h 1639846"/>
                  <a:gd name="connsiteX102" fmla="*/ 560807 w 990635"/>
                  <a:gd name="connsiteY102" fmla="*/ 7602 h 1639846"/>
                  <a:gd name="connsiteX103" fmla="*/ 555101 w 990635"/>
                  <a:gd name="connsiteY103" fmla="*/ 2284 h 163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635" h="1639846">
                    <a:moveTo>
                      <a:pt x="552558" y="0"/>
                    </a:moveTo>
                    <a:lnTo>
                      <a:pt x="550395" y="1954"/>
                    </a:lnTo>
                    <a:lnTo>
                      <a:pt x="544002" y="6422"/>
                    </a:lnTo>
                    <a:lnTo>
                      <a:pt x="534053" y="13452"/>
                    </a:lnTo>
                    <a:lnTo>
                      <a:pt x="519152" y="23645"/>
                    </a:lnTo>
                    <a:lnTo>
                      <a:pt x="502761" y="35841"/>
                    </a:lnTo>
                    <a:lnTo>
                      <a:pt x="482090" y="51250"/>
                    </a:lnTo>
                    <a:lnTo>
                      <a:pt x="459257" y="68614"/>
                    </a:lnTo>
                    <a:lnTo>
                      <a:pt x="434835" y="89378"/>
                    </a:lnTo>
                    <a:lnTo>
                      <a:pt x="407674" y="110653"/>
                    </a:lnTo>
                    <a:lnTo>
                      <a:pt x="379498" y="136773"/>
                    </a:lnTo>
                    <a:lnTo>
                      <a:pt x="349976" y="162800"/>
                    </a:lnTo>
                    <a:lnTo>
                      <a:pt x="319588" y="191575"/>
                    </a:lnTo>
                    <a:lnTo>
                      <a:pt x="288331" y="223099"/>
                    </a:lnTo>
                    <a:lnTo>
                      <a:pt x="257648" y="256068"/>
                    </a:lnTo>
                    <a:lnTo>
                      <a:pt x="227440" y="291880"/>
                    </a:lnTo>
                    <a:lnTo>
                      <a:pt x="197185" y="328391"/>
                    </a:lnTo>
                    <a:lnTo>
                      <a:pt x="168077" y="367793"/>
                    </a:lnTo>
                    <a:lnTo>
                      <a:pt x="139592" y="407940"/>
                    </a:lnTo>
                    <a:lnTo>
                      <a:pt x="113026" y="449628"/>
                    </a:lnTo>
                    <a:lnTo>
                      <a:pt x="88952" y="494300"/>
                    </a:lnTo>
                    <a:lnTo>
                      <a:pt x="66174" y="539765"/>
                    </a:lnTo>
                    <a:lnTo>
                      <a:pt x="47427" y="585513"/>
                    </a:lnTo>
                    <a:lnTo>
                      <a:pt x="29780" y="634850"/>
                    </a:lnTo>
                    <a:lnTo>
                      <a:pt x="16888" y="683819"/>
                    </a:lnTo>
                    <a:lnTo>
                      <a:pt x="7258" y="734421"/>
                    </a:lnTo>
                    <a:lnTo>
                      <a:pt x="990" y="785259"/>
                    </a:lnTo>
                    <a:lnTo>
                      <a:pt x="0" y="837873"/>
                    </a:lnTo>
                    <a:lnTo>
                      <a:pt x="2470" y="889324"/>
                    </a:lnTo>
                    <a:lnTo>
                      <a:pt x="8397" y="939613"/>
                    </a:lnTo>
                    <a:lnTo>
                      <a:pt x="19080" y="989533"/>
                    </a:lnTo>
                    <a:lnTo>
                      <a:pt x="31156" y="1038848"/>
                    </a:lnTo>
                    <a:lnTo>
                      <a:pt x="47363" y="1087049"/>
                    </a:lnTo>
                    <a:lnTo>
                      <a:pt x="65061" y="1133247"/>
                    </a:lnTo>
                    <a:lnTo>
                      <a:pt x="85497" y="1178934"/>
                    </a:lnTo>
                    <a:lnTo>
                      <a:pt x="108048" y="1223365"/>
                    </a:lnTo>
                    <a:lnTo>
                      <a:pt x="131417" y="1265746"/>
                    </a:lnTo>
                    <a:lnTo>
                      <a:pt x="156229" y="1306824"/>
                    </a:lnTo>
                    <a:lnTo>
                      <a:pt x="181239" y="1345105"/>
                    </a:lnTo>
                    <a:lnTo>
                      <a:pt x="206968" y="1382735"/>
                    </a:lnTo>
                    <a:lnTo>
                      <a:pt x="233468" y="1419014"/>
                    </a:lnTo>
                    <a:lnTo>
                      <a:pt x="259590" y="1451051"/>
                    </a:lnTo>
                    <a:lnTo>
                      <a:pt x="285138" y="1481643"/>
                    </a:lnTo>
                    <a:lnTo>
                      <a:pt x="309390" y="1511443"/>
                    </a:lnTo>
                    <a:lnTo>
                      <a:pt x="333314" y="1536302"/>
                    </a:lnTo>
                    <a:lnTo>
                      <a:pt x="354599" y="1560272"/>
                    </a:lnTo>
                    <a:lnTo>
                      <a:pt x="374833" y="1579956"/>
                    </a:lnTo>
                    <a:lnTo>
                      <a:pt x="393148" y="1598099"/>
                    </a:lnTo>
                    <a:lnTo>
                      <a:pt x="407627" y="1613164"/>
                    </a:lnTo>
                    <a:lnTo>
                      <a:pt x="420958" y="1625338"/>
                    </a:lnTo>
                    <a:lnTo>
                      <a:pt x="429878" y="1632989"/>
                    </a:lnTo>
                    <a:lnTo>
                      <a:pt x="435535" y="1639005"/>
                    </a:lnTo>
                    <a:lnTo>
                      <a:pt x="437502" y="1639846"/>
                    </a:lnTo>
                    <a:lnTo>
                      <a:pt x="440240" y="1639336"/>
                    </a:lnTo>
                    <a:lnTo>
                      <a:pt x="446682" y="1634169"/>
                    </a:lnTo>
                    <a:lnTo>
                      <a:pt x="457256" y="1627886"/>
                    </a:lnTo>
                    <a:lnTo>
                      <a:pt x="471483" y="1617645"/>
                    </a:lnTo>
                    <a:lnTo>
                      <a:pt x="487924" y="1604750"/>
                    </a:lnTo>
                    <a:lnTo>
                      <a:pt x="508593" y="1589341"/>
                    </a:lnTo>
                    <a:lnTo>
                      <a:pt x="530706" y="1572630"/>
                    </a:lnTo>
                    <a:lnTo>
                      <a:pt x="555801" y="1551912"/>
                    </a:lnTo>
                    <a:lnTo>
                      <a:pt x="582961" y="1530637"/>
                    </a:lnTo>
                    <a:lnTo>
                      <a:pt x="611138" y="1504517"/>
                    </a:lnTo>
                    <a:lnTo>
                      <a:pt x="640707" y="1477791"/>
                    </a:lnTo>
                    <a:lnTo>
                      <a:pt x="670375" y="1449668"/>
                    </a:lnTo>
                    <a:lnTo>
                      <a:pt x="701009" y="1417398"/>
                    </a:lnTo>
                    <a:lnTo>
                      <a:pt x="732413" y="1383777"/>
                    </a:lnTo>
                    <a:lnTo>
                      <a:pt x="763195" y="1349410"/>
                    </a:lnTo>
                    <a:lnTo>
                      <a:pt x="793499" y="1312200"/>
                    </a:lnTo>
                    <a:lnTo>
                      <a:pt x="822559" y="1273497"/>
                    </a:lnTo>
                    <a:lnTo>
                      <a:pt x="851093" y="1232651"/>
                    </a:lnTo>
                    <a:lnTo>
                      <a:pt x="877036" y="1190217"/>
                    </a:lnTo>
                    <a:lnTo>
                      <a:pt x="901684" y="1146991"/>
                    </a:lnTo>
                    <a:lnTo>
                      <a:pt x="924462" y="1101525"/>
                    </a:lnTo>
                    <a:lnTo>
                      <a:pt x="943306" y="1054380"/>
                    </a:lnTo>
                    <a:lnTo>
                      <a:pt x="960854" y="1006440"/>
                    </a:lnTo>
                    <a:lnTo>
                      <a:pt x="973747" y="957472"/>
                    </a:lnTo>
                    <a:lnTo>
                      <a:pt x="983377" y="906869"/>
                    </a:lnTo>
                    <a:lnTo>
                      <a:pt x="989072" y="854586"/>
                    </a:lnTo>
                    <a:lnTo>
                      <a:pt x="990635" y="803417"/>
                    </a:lnTo>
                    <a:lnTo>
                      <a:pt x="988166" y="751966"/>
                    </a:lnTo>
                    <a:lnTo>
                      <a:pt x="982238" y="701678"/>
                    </a:lnTo>
                    <a:lnTo>
                      <a:pt x="971654" y="650359"/>
                    </a:lnTo>
                    <a:lnTo>
                      <a:pt x="959480" y="602441"/>
                    </a:lnTo>
                    <a:lnTo>
                      <a:pt x="943273" y="554241"/>
                    </a:lnTo>
                    <a:lnTo>
                      <a:pt x="925000" y="506598"/>
                    </a:lnTo>
                    <a:lnTo>
                      <a:pt x="905188" y="461656"/>
                    </a:lnTo>
                    <a:lnTo>
                      <a:pt x="882588" y="417925"/>
                    </a:lnTo>
                    <a:lnTo>
                      <a:pt x="859268" y="374845"/>
                    </a:lnTo>
                    <a:lnTo>
                      <a:pt x="834405" y="334466"/>
                    </a:lnTo>
                    <a:lnTo>
                      <a:pt x="808823" y="294740"/>
                    </a:lnTo>
                    <a:lnTo>
                      <a:pt x="782373" y="257761"/>
                    </a:lnTo>
                    <a:lnTo>
                      <a:pt x="756495" y="222230"/>
                    </a:lnTo>
                    <a:lnTo>
                      <a:pt x="731094" y="189540"/>
                    </a:lnTo>
                    <a:lnTo>
                      <a:pt x="705497" y="159646"/>
                    </a:lnTo>
                    <a:lnTo>
                      <a:pt x="681245" y="129847"/>
                    </a:lnTo>
                    <a:lnTo>
                      <a:pt x="657321" y="104989"/>
                    </a:lnTo>
                    <a:lnTo>
                      <a:pt x="635364" y="80970"/>
                    </a:lnTo>
                    <a:lnTo>
                      <a:pt x="615852" y="60634"/>
                    </a:lnTo>
                    <a:lnTo>
                      <a:pt x="597536" y="42491"/>
                    </a:lnTo>
                    <a:lnTo>
                      <a:pt x="583008" y="28125"/>
                    </a:lnTo>
                    <a:lnTo>
                      <a:pt x="570350" y="15999"/>
                    </a:lnTo>
                    <a:lnTo>
                      <a:pt x="560807" y="7602"/>
                    </a:lnTo>
                    <a:lnTo>
                      <a:pt x="555101" y="2284"/>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4" name="MH_SubTitle_1"/>
              <p:cNvSpPr/>
              <p:nvPr>
                <p:custDataLst>
                  <p:tags r:id="rId3"/>
                </p:custDataLst>
              </p:nvPr>
            </p:nvSpPr>
            <p:spPr bwMode="gray">
              <a:xfrm>
                <a:off x="5688013" y="2398713"/>
                <a:ext cx="990600" cy="1644650"/>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lnSpc>
                    <a:spcPct val="120000"/>
                  </a:lnSpc>
                  <a:defRPr/>
                </a:pPr>
                <a:endParaRPr lang="en-US" altLang="zh-CN" sz="1600"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35" name="MH_SubTitle_4"/>
              <p:cNvSpPr/>
              <p:nvPr>
                <p:custDataLst>
                  <p:tags r:id="rId4"/>
                </p:custDataLst>
              </p:nvPr>
            </p:nvSpPr>
            <p:spPr bwMode="gray">
              <a:xfrm rot="2160000">
                <a:off x="5180013" y="3960813"/>
                <a:ext cx="990600" cy="1644650"/>
              </a:xfrm>
              <a:custGeom>
                <a:avLst/>
                <a:gdLst>
                  <a:gd name="connsiteX0" fmla="*/ 495256 w 990511"/>
                  <a:gd name="connsiteY0" fmla="*/ 1643878 h 1643878"/>
                  <a:gd name="connsiteX1" fmla="*/ 493234 w 990511"/>
                  <a:gd name="connsiteY1" fmla="*/ 1641776 h 1643878"/>
                  <a:gd name="connsiteX2" fmla="*/ 487170 w 990511"/>
                  <a:gd name="connsiteY2" fmla="*/ 1636871 h 1643878"/>
                  <a:gd name="connsiteX3" fmla="*/ 477737 w 990511"/>
                  <a:gd name="connsiteY3" fmla="*/ 1629163 h 1643878"/>
                  <a:gd name="connsiteX4" fmla="*/ 463586 w 990511"/>
                  <a:gd name="connsiteY4" fmla="*/ 1617951 h 1643878"/>
                  <a:gd name="connsiteX5" fmla="*/ 448088 w 990511"/>
                  <a:gd name="connsiteY5" fmla="*/ 1604638 h 1643878"/>
                  <a:gd name="connsiteX6" fmla="*/ 428548 w 990511"/>
                  <a:gd name="connsiteY6" fmla="*/ 1587821 h 1643878"/>
                  <a:gd name="connsiteX7" fmla="*/ 406985 w 990511"/>
                  <a:gd name="connsiteY7" fmla="*/ 1568902 h 1643878"/>
                  <a:gd name="connsiteX8" fmla="*/ 384076 w 990511"/>
                  <a:gd name="connsiteY8" fmla="*/ 1546479 h 1643878"/>
                  <a:gd name="connsiteX9" fmla="*/ 358471 w 990511"/>
                  <a:gd name="connsiteY9" fmla="*/ 1523355 h 1643878"/>
                  <a:gd name="connsiteX10" fmla="*/ 332192 w 990511"/>
                  <a:gd name="connsiteY10" fmla="*/ 1495327 h 1643878"/>
                  <a:gd name="connsiteX11" fmla="*/ 304565 w 990511"/>
                  <a:gd name="connsiteY11" fmla="*/ 1467298 h 1643878"/>
                  <a:gd name="connsiteX12" fmla="*/ 276265 w 990511"/>
                  <a:gd name="connsiteY12" fmla="*/ 1436466 h 1643878"/>
                  <a:gd name="connsiteX13" fmla="*/ 247291 w 990511"/>
                  <a:gd name="connsiteY13" fmla="*/ 1402832 h 1643878"/>
                  <a:gd name="connsiteX14" fmla="*/ 218991 w 990511"/>
                  <a:gd name="connsiteY14" fmla="*/ 1367797 h 1643878"/>
                  <a:gd name="connsiteX15" fmla="*/ 191364 w 990511"/>
                  <a:gd name="connsiteY15" fmla="*/ 1329958 h 1643878"/>
                  <a:gd name="connsiteX16" fmla="*/ 163738 w 990511"/>
                  <a:gd name="connsiteY16" fmla="*/ 1291418 h 1643878"/>
                  <a:gd name="connsiteX17" fmla="*/ 137459 w 990511"/>
                  <a:gd name="connsiteY17" fmla="*/ 1250076 h 1643878"/>
                  <a:gd name="connsiteX18" fmla="*/ 111854 w 990511"/>
                  <a:gd name="connsiteY18" fmla="*/ 1208033 h 1643878"/>
                  <a:gd name="connsiteX19" fmla="*/ 88270 w 990511"/>
                  <a:gd name="connsiteY19" fmla="*/ 1164589 h 1643878"/>
                  <a:gd name="connsiteX20" fmla="*/ 67382 w 990511"/>
                  <a:gd name="connsiteY20" fmla="*/ 1118342 h 1643878"/>
                  <a:gd name="connsiteX21" fmla="*/ 47841 w 990511"/>
                  <a:gd name="connsiteY21" fmla="*/ 1071394 h 1643878"/>
                  <a:gd name="connsiteX22" fmla="*/ 32343 w 990511"/>
                  <a:gd name="connsiteY22" fmla="*/ 1024446 h 1643878"/>
                  <a:gd name="connsiteX23" fmla="*/ 18193 w 990511"/>
                  <a:gd name="connsiteY23" fmla="*/ 973994 h 1643878"/>
                  <a:gd name="connsiteX24" fmla="*/ 8760 w 990511"/>
                  <a:gd name="connsiteY24" fmla="*/ 924244 h 1643878"/>
                  <a:gd name="connsiteX25" fmla="*/ 2695 w 990511"/>
                  <a:gd name="connsiteY25" fmla="*/ 873091 h 1643878"/>
                  <a:gd name="connsiteX26" fmla="*/ 0 w 990511"/>
                  <a:gd name="connsiteY26" fmla="*/ 821939 h 1643878"/>
                  <a:gd name="connsiteX27" fmla="*/ 2695 w 990511"/>
                  <a:gd name="connsiteY27" fmla="*/ 769385 h 1643878"/>
                  <a:gd name="connsiteX28" fmla="*/ 8760 w 990511"/>
                  <a:gd name="connsiteY28" fmla="*/ 718233 h 1643878"/>
                  <a:gd name="connsiteX29" fmla="*/ 18193 w 990511"/>
                  <a:gd name="connsiteY29" fmla="*/ 668482 h 1643878"/>
                  <a:gd name="connsiteX30" fmla="*/ 32343 w 990511"/>
                  <a:gd name="connsiteY30" fmla="*/ 619432 h 1643878"/>
                  <a:gd name="connsiteX31" fmla="*/ 47841 w 990511"/>
                  <a:gd name="connsiteY31" fmla="*/ 571083 h 1643878"/>
                  <a:gd name="connsiteX32" fmla="*/ 67382 w 990511"/>
                  <a:gd name="connsiteY32" fmla="*/ 524135 h 1643878"/>
                  <a:gd name="connsiteX33" fmla="*/ 88270 w 990511"/>
                  <a:gd name="connsiteY33" fmla="*/ 479289 h 1643878"/>
                  <a:gd name="connsiteX34" fmla="*/ 111854 w 990511"/>
                  <a:gd name="connsiteY34" fmla="*/ 435144 h 1643878"/>
                  <a:gd name="connsiteX35" fmla="*/ 137459 w 990511"/>
                  <a:gd name="connsiteY35" fmla="*/ 392401 h 1643878"/>
                  <a:gd name="connsiteX36" fmla="*/ 163738 w 990511"/>
                  <a:gd name="connsiteY36" fmla="*/ 351759 h 1643878"/>
                  <a:gd name="connsiteX37" fmla="*/ 191364 w 990511"/>
                  <a:gd name="connsiteY37" fmla="*/ 312519 h 1643878"/>
                  <a:gd name="connsiteX38" fmla="*/ 218991 w 990511"/>
                  <a:gd name="connsiteY38" fmla="*/ 276082 h 1643878"/>
                  <a:gd name="connsiteX39" fmla="*/ 247291 w 990511"/>
                  <a:gd name="connsiteY39" fmla="*/ 240345 h 1643878"/>
                  <a:gd name="connsiteX40" fmla="*/ 276265 w 990511"/>
                  <a:gd name="connsiteY40" fmla="*/ 206010 h 1643878"/>
                  <a:gd name="connsiteX41" fmla="*/ 304565 w 990511"/>
                  <a:gd name="connsiteY41" fmla="*/ 175880 h 1643878"/>
                  <a:gd name="connsiteX42" fmla="*/ 332192 w 990511"/>
                  <a:gd name="connsiteY42" fmla="*/ 147150 h 1643878"/>
                  <a:gd name="connsiteX43" fmla="*/ 358471 w 990511"/>
                  <a:gd name="connsiteY43" fmla="*/ 119121 h 1643878"/>
                  <a:gd name="connsiteX44" fmla="*/ 384076 w 990511"/>
                  <a:gd name="connsiteY44" fmla="*/ 95998 h 1643878"/>
                  <a:gd name="connsiteX45" fmla="*/ 406985 w 990511"/>
                  <a:gd name="connsiteY45" fmla="*/ 73575 h 1643878"/>
                  <a:gd name="connsiteX46" fmla="*/ 428548 w 990511"/>
                  <a:gd name="connsiteY46" fmla="*/ 55357 h 1643878"/>
                  <a:gd name="connsiteX47" fmla="*/ 448088 w 990511"/>
                  <a:gd name="connsiteY47" fmla="*/ 38539 h 1643878"/>
                  <a:gd name="connsiteX48" fmla="*/ 463586 w 990511"/>
                  <a:gd name="connsiteY48" fmla="*/ 24525 h 1643878"/>
                  <a:gd name="connsiteX49" fmla="*/ 477736 w 990511"/>
                  <a:gd name="connsiteY49" fmla="*/ 13313 h 1643878"/>
                  <a:gd name="connsiteX50" fmla="*/ 487170 w 990511"/>
                  <a:gd name="connsiteY50" fmla="*/ 6306 h 1643878"/>
                  <a:gd name="connsiteX51" fmla="*/ 493234 w 990511"/>
                  <a:gd name="connsiteY51" fmla="*/ 701 h 1643878"/>
                  <a:gd name="connsiteX52" fmla="*/ 495255 w 990511"/>
                  <a:gd name="connsiteY52" fmla="*/ 0 h 1643878"/>
                  <a:gd name="connsiteX53" fmla="*/ 497951 w 990511"/>
                  <a:gd name="connsiteY53" fmla="*/ 701 h 1643878"/>
                  <a:gd name="connsiteX54" fmla="*/ 504015 w 990511"/>
                  <a:gd name="connsiteY54" fmla="*/ 6306 h 1643878"/>
                  <a:gd name="connsiteX55" fmla="*/ 514122 w 990511"/>
                  <a:gd name="connsiteY55" fmla="*/ 13314 h 1643878"/>
                  <a:gd name="connsiteX56" fmla="*/ 527599 w 990511"/>
                  <a:gd name="connsiteY56" fmla="*/ 24525 h 1643878"/>
                  <a:gd name="connsiteX57" fmla="*/ 543097 w 990511"/>
                  <a:gd name="connsiteY57" fmla="*/ 38539 h 1643878"/>
                  <a:gd name="connsiteX58" fmla="*/ 562637 w 990511"/>
                  <a:gd name="connsiteY58" fmla="*/ 55356 h 1643878"/>
                  <a:gd name="connsiteX59" fmla="*/ 583525 w 990511"/>
                  <a:gd name="connsiteY59" fmla="*/ 73575 h 1643878"/>
                  <a:gd name="connsiteX60" fmla="*/ 607109 w 990511"/>
                  <a:gd name="connsiteY60" fmla="*/ 95998 h 1643878"/>
                  <a:gd name="connsiteX61" fmla="*/ 632714 w 990511"/>
                  <a:gd name="connsiteY61" fmla="*/ 119122 h 1643878"/>
                  <a:gd name="connsiteX62" fmla="*/ 658993 w 990511"/>
                  <a:gd name="connsiteY62" fmla="*/ 147150 h 1643878"/>
                  <a:gd name="connsiteX63" fmla="*/ 686620 w 990511"/>
                  <a:gd name="connsiteY63" fmla="*/ 175880 h 1643878"/>
                  <a:gd name="connsiteX64" fmla="*/ 714246 w 990511"/>
                  <a:gd name="connsiteY64" fmla="*/ 206010 h 1643878"/>
                  <a:gd name="connsiteX65" fmla="*/ 742546 w 990511"/>
                  <a:gd name="connsiteY65" fmla="*/ 240345 h 1643878"/>
                  <a:gd name="connsiteX66" fmla="*/ 771521 w 990511"/>
                  <a:gd name="connsiteY66" fmla="*/ 276082 h 1643878"/>
                  <a:gd name="connsiteX67" fmla="*/ 799821 w 990511"/>
                  <a:gd name="connsiteY67" fmla="*/ 312519 h 1643878"/>
                  <a:gd name="connsiteX68" fmla="*/ 827447 w 990511"/>
                  <a:gd name="connsiteY68" fmla="*/ 351759 h 1643878"/>
                  <a:gd name="connsiteX69" fmla="*/ 853726 w 990511"/>
                  <a:gd name="connsiteY69" fmla="*/ 392401 h 1643878"/>
                  <a:gd name="connsiteX70" fmla="*/ 879331 w 990511"/>
                  <a:gd name="connsiteY70" fmla="*/ 435144 h 1643878"/>
                  <a:gd name="connsiteX71" fmla="*/ 902241 w 990511"/>
                  <a:gd name="connsiteY71" fmla="*/ 479289 h 1643878"/>
                  <a:gd name="connsiteX72" fmla="*/ 923803 w 990511"/>
                  <a:gd name="connsiteY72" fmla="*/ 524135 h 1643878"/>
                  <a:gd name="connsiteX73" fmla="*/ 943344 w 990511"/>
                  <a:gd name="connsiteY73" fmla="*/ 571083 h 1643878"/>
                  <a:gd name="connsiteX74" fmla="*/ 958842 w 990511"/>
                  <a:gd name="connsiteY74" fmla="*/ 619432 h 1643878"/>
                  <a:gd name="connsiteX75" fmla="*/ 972992 w 990511"/>
                  <a:gd name="connsiteY75" fmla="*/ 668483 h 1643878"/>
                  <a:gd name="connsiteX76" fmla="*/ 982425 w 990511"/>
                  <a:gd name="connsiteY76" fmla="*/ 718233 h 1643878"/>
                  <a:gd name="connsiteX77" fmla="*/ 988490 w 990511"/>
                  <a:gd name="connsiteY77" fmla="*/ 769385 h 1643878"/>
                  <a:gd name="connsiteX78" fmla="*/ 990511 w 990511"/>
                  <a:gd name="connsiteY78" fmla="*/ 821939 h 1643878"/>
                  <a:gd name="connsiteX79" fmla="*/ 988489 w 990511"/>
                  <a:gd name="connsiteY79" fmla="*/ 873091 h 1643878"/>
                  <a:gd name="connsiteX80" fmla="*/ 982425 w 990511"/>
                  <a:gd name="connsiteY80" fmla="*/ 924243 h 1643878"/>
                  <a:gd name="connsiteX81" fmla="*/ 972992 w 990511"/>
                  <a:gd name="connsiteY81" fmla="*/ 973994 h 1643878"/>
                  <a:gd name="connsiteX82" fmla="*/ 958842 w 990511"/>
                  <a:gd name="connsiteY82" fmla="*/ 1024446 h 1643878"/>
                  <a:gd name="connsiteX83" fmla="*/ 943344 w 990511"/>
                  <a:gd name="connsiteY83" fmla="*/ 1071394 h 1643878"/>
                  <a:gd name="connsiteX84" fmla="*/ 923803 w 990511"/>
                  <a:gd name="connsiteY84" fmla="*/ 1118341 h 1643878"/>
                  <a:gd name="connsiteX85" fmla="*/ 902241 w 990511"/>
                  <a:gd name="connsiteY85" fmla="*/ 1164589 h 1643878"/>
                  <a:gd name="connsiteX86" fmla="*/ 879331 w 990511"/>
                  <a:gd name="connsiteY86" fmla="*/ 1208033 h 1643878"/>
                  <a:gd name="connsiteX87" fmla="*/ 853726 w 990511"/>
                  <a:gd name="connsiteY87" fmla="*/ 1250076 h 1643878"/>
                  <a:gd name="connsiteX88" fmla="*/ 827447 w 990511"/>
                  <a:gd name="connsiteY88" fmla="*/ 1291418 h 1643878"/>
                  <a:gd name="connsiteX89" fmla="*/ 799821 w 990511"/>
                  <a:gd name="connsiteY89" fmla="*/ 1329958 h 1643878"/>
                  <a:gd name="connsiteX90" fmla="*/ 771520 w 990511"/>
                  <a:gd name="connsiteY90" fmla="*/ 1367796 h 1643878"/>
                  <a:gd name="connsiteX91" fmla="*/ 742546 w 990511"/>
                  <a:gd name="connsiteY91" fmla="*/ 1402832 h 1643878"/>
                  <a:gd name="connsiteX92" fmla="*/ 714246 w 990511"/>
                  <a:gd name="connsiteY92" fmla="*/ 1436466 h 1643878"/>
                  <a:gd name="connsiteX93" fmla="*/ 686620 w 990511"/>
                  <a:gd name="connsiteY93" fmla="*/ 1467298 h 1643878"/>
                  <a:gd name="connsiteX94" fmla="*/ 658993 w 990511"/>
                  <a:gd name="connsiteY94" fmla="*/ 1495326 h 1643878"/>
                  <a:gd name="connsiteX95" fmla="*/ 632714 w 990511"/>
                  <a:gd name="connsiteY95" fmla="*/ 1523355 h 1643878"/>
                  <a:gd name="connsiteX96" fmla="*/ 607109 w 990511"/>
                  <a:gd name="connsiteY96" fmla="*/ 1546479 h 1643878"/>
                  <a:gd name="connsiteX97" fmla="*/ 583526 w 990511"/>
                  <a:gd name="connsiteY97" fmla="*/ 1568902 h 1643878"/>
                  <a:gd name="connsiteX98" fmla="*/ 562637 w 990511"/>
                  <a:gd name="connsiteY98" fmla="*/ 1587821 h 1643878"/>
                  <a:gd name="connsiteX99" fmla="*/ 543097 w 990511"/>
                  <a:gd name="connsiteY99" fmla="*/ 1604638 h 1643878"/>
                  <a:gd name="connsiteX100" fmla="*/ 527599 w 990511"/>
                  <a:gd name="connsiteY100" fmla="*/ 1617951 h 1643878"/>
                  <a:gd name="connsiteX101" fmla="*/ 514123 w 990511"/>
                  <a:gd name="connsiteY101" fmla="*/ 1629163 h 1643878"/>
                  <a:gd name="connsiteX102" fmla="*/ 504015 w 990511"/>
                  <a:gd name="connsiteY102" fmla="*/ 1636871 h 1643878"/>
                  <a:gd name="connsiteX103" fmla="*/ 497951 w 990511"/>
                  <a:gd name="connsiteY103" fmla="*/ 1641776 h 16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511" h="1643878">
                    <a:moveTo>
                      <a:pt x="495256" y="1643878"/>
                    </a:moveTo>
                    <a:lnTo>
                      <a:pt x="493234" y="1641776"/>
                    </a:lnTo>
                    <a:lnTo>
                      <a:pt x="487170" y="1636871"/>
                    </a:lnTo>
                    <a:lnTo>
                      <a:pt x="477737" y="1629163"/>
                    </a:lnTo>
                    <a:lnTo>
                      <a:pt x="463586" y="1617951"/>
                    </a:lnTo>
                    <a:lnTo>
                      <a:pt x="448088" y="1604638"/>
                    </a:lnTo>
                    <a:lnTo>
                      <a:pt x="428548" y="1587821"/>
                    </a:lnTo>
                    <a:lnTo>
                      <a:pt x="406985" y="1568902"/>
                    </a:lnTo>
                    <a:lnTo>
                      <a:pt x="384076" y="1546479"/>
                    </a:lnTo>
                    <a:lnTo>
                      <a:pt x="358471" y="1523355"/>
                    </a:lnTo>
                    <a:lnTo>
                      <a:pt x="332192" y="1495327"/>
                    </a:lnTo>
                    <a:lnTo>
                      <a:pt x="304565" y="1467298"/>
                    </a:lnTo>
                    <a:lnTo>
                      <a:pt x="276265" y="1436466"/>
                    </a:lnTo>
                    <a:lnTo>
                      <a:pt x="247291" y="1402832"/>
                    </a:lnTo>
                    <a:lnTo>
                      <a:pt x="218991" y="1367797"/>
                    </a:lnTo>
                    <a:lnTo>
                      <a:pt x="191364" y="1329958"/>
                    </a:lnTo>
                    <a:lnTo>
                      <a:pt x="163738" y="1291418"/>
                    </a:lnTo>
                    <a:lnTo>
                      <a:pt x="137459" y="1250076"/>
                    </a:lnTo>
                    <a:lnTo>
                      <a:pt x="111854" y="1208033"/>
                    </a:lnTo>
                    <a:lnTo>
                      <a:pt x="88270" y="1164589"/>
                    </a:lnTo>
                    <a:lnTo>
                      <a:pt x="67382" y="1118342"/>
                    </a:lnTo>
                    <a:lnTo>
                      <a:pt x="47841" y="1071394"/>
                    </a:lnTo>
                    <a:lnTo>
                      <a:pt x="32343" y="1024446"/>
                    </a:lnTo>
                    <a:lnTo>
                      <a:pt x="18193" y="973994"/>
                    </a:lnTo>
                    <a:lnTo>
                      <a:pt x="8760" y="924244"/>
                    </a:lnTo>
                    <a:lnTo>
                      <a:pt x="2695" y="873091"/>
                    </a:lnTo>
                    <a:lnTo>
                      <a:pt x="0" y="821939"/>
                    </a:lnTo>
                    <a:lnTo>
                      <a:pt x="2695" y="769385"/>
                    </a:lnTo>
                    <a:lnTo>
                      <a:pt x="8760" y="718233"/>
                    </a:lnTo>
                    <a:lnTo>
                      <a:pt x="18193" y="668482"/>
                    </a:lnTo>
                    <a:lnTo>
                      <a:pt x="32343" y="619432"/>
                    </a:lnTo>
                    <a:lnTo>
                      <a:pt x="47841" y="571083"/>
                    </a:lnTo>
                    <a:lnTo>
                      <a:pt x="67382" y="524135"/>
                    </a:lnTo>
                    <a:lnTo>
                      <a:pt x="88270" y="479289"/>
                    </a:lnTo>
                    <a:lnTo>
                      <a:pt x="111854" y="435144"/>
                    </a:lnTo>
                    <a:lnTo>
                      <a:pt x="137459" y="392401"/>
                    </a:lnTo>
                    <a:lnTo>
                      <a:pt x="163738" y="351759"/>
                    </a:lnTo>
                    <a:lnTo>
                      <a:pt x="191364" y="312519"/>
                    </a:lnTo>
                    <a:lnTo>
                      <a:pt x="218991" y="276082"/>
                    </a:lnTo>
                    <a:lnTo>
                      <a:pt x="247291" y="240345"/>
                    </a:lnTo>
                    <a:lnTo>
                      <a:pt x="276265" y="206010"/>
                    </a:lnTo>
                    <a:lnTo>
                      <a:pt x="304565" y="175880"/>
                    </a:lnTo>
                    <a:lnTo>
                      <a:pt x="332192" y="147150"/>
                    </a:lnTo>
                    <a:lnTo>
                      <a:pt x="358471" y="119121"/>
                    </a:lnTo>
                    <a:lnTo>
                      <a:pt x="384076" y="95998"/>
                    </a:lnTo>
                    <a:lnTo>
                      <a:pt x="406985" y="73575"/>
                    </a:lnTo>
                    <a:lnTo>
                      <a:pt x="428548" y="55357"/>
                    </a:lnTo>
                    <a:lnTo>
                      <a:pt x="448088" y="38539"/>
                    </a:lnTo>
                    <a:lnTo>
                      <a:pt x="463586" y="24525"/>
                    </a:lnTo>
                    <a:lnTo>
                      <a:pt x="477736" y="13313"/>
                    </a:lnTo>
                    <a:lnTo>
                      <a:pt x="487170" y="6306"/>
                    </a:lnTo>
                    <a:lnTo>
                      <a:pt x="493234" y="701"/>
                    </a:lnTo>
                    <a:lnTo>
                      <a:pt x="495255" y="0"/>
                    </a:lnTo>
                    <a:lnTo>
                      <a:pt x="497951" y="701"/>
                    </a:lnTo>
                    <a:lnTo>
                      <a:pt x="504015" y="6306"/>
                    </a:lnTo>
                    <a:lnTo>
                      <a:pt x="514122" y="13314"/>
                    </a:lnTo>
                    <a:lnTo>
                      <a:pt x="527599" y="24525"/>
                    </a:lnTo>
                    <a:lnTo>
                      <a:pt x="543097" y="38539"/>
                    </a:lnTo>
                    <a:lnTo>
                      <a:pt x="562637" y="55356"/>
                    </a:lnTo>
                    <a:lnTo>
                      <a:pt x="583525" y="73575"/>
                    </a:lnTo>
                    <a:lnTo>
                      <a:pt x="607109" y="95998"/>
                    </a:lnTo>
                    <a:lnTo>
                      <a:pt x="632714" y="119122"/>
                    </a:lnTo>
                    <a:lnTo>
                      <a:pt x="658993" y="147150"/>
                    </a:lnTo>
                    <a:lnTo>
                      <a:pt x="686620" y="175880"/>
                    </a:lnTo>
                    <a:lnTo>
                      <a:pt x="714246" y="206010"/>
                    </a:lnTo>
                    <a:lnTo>
                      <a:pt x="742546" y="240345"/>
                    </a:lnTo>
                    <a:lnTo>
                      <a:pt x="771521" y="276082"/>
                    </a:lnTo>
                    <a:lnTo>
                      <a:pt x="799821" y="312519"/>
                    </a:lnTo>
                    <a:lnTo>
                      <a:pt x="827447" y="351759"/>
                    </a:lnTo>
                    <a:lnTo>
                      <a:pt x="853726" y="392401"/>
                    </a:lnTo>
                    <a:lnTo>
                      <a:pt x="879331" y="435144"/>
                    </a:lnTo>
                    <a:lnTo>
                      <a:pt x="902241" y="479289"/>
                    </a:lnTo>
                    <a:lnTo>
                      <a:pt x="923803" y="524135"/>
                    </a:lnTo>
                    <a:lnTo>
                      <a:pt x="943344" y="571083"/>
                    </a:lnTo>
                    <a:lnTo>
                      <a:pt x="958842" y="619432"/>
                    </a:lnTo>
                    <a:lnTo>
                      <a:pt x="972992" y="668483"/>
                    </a:lnTo>
                    <a:lnTo>
                      <a:pt x="982425" y="718233"/>
                    </a:lnTo>
                    <a:lnTo>
                      <a:pt x="988490" y="769385"/>
                    </a:lnTo>
                    <a:lnTo>
                      <a:pt x="990511" y="821939"/>
                    </a:lnTo>
                    <a:lnTo>
                      <a:pt x="988489" y="873091"/>
                    </a:lnTo>
                    <a:lnTo>
                      <a:pt x="982425" y="924243"/>
                    </a:lnTo>
                    <a:lnTo>
                      <a:pt x="972992" y="973994"/>
                    </a:lnTo>
                    <a:lnTo>
                      <a:pt x="958842" y="1024446"/>
                    </a:lnTo>
                    <a:lnTo>
                      <a:pt x="943344" y="1071394"/>
                    </a:lnTo>
                    <a:lnTo>
                      <a:pt x="923803" y="1118341"/>
                    </a:lnTo>
                    <a:lnTo>
                      <a:pt x="902241" y="1164589"/>
                    </a:lnTo>
                    <a:lnTo>
                      <a:pt x="879331" y="1208033"/>
                    </a:lnTo>
                    <a:lnTo>
                      <a:pt x="853726" y="1250076"/>
                    </a:lnTo>
                    <a:lnTo>
                      <a:pt x="827447" y="1291418"/>
                    </a:lnTo>
                    <a:lnTo>
                      <a:pt x="799821" y="1329958"/>
                    </a:lnTo>
                    <a:lnTo>
                      <a:pt x="771520" y="1367796"/>
                    </a:lnTo>
                    <a:lnTo>
                      <a:pt x="742546" y="1402832"/>
                    </a:lnTo>
                    <a:lnTo>
                      <a:pt x="714246" y="1436466"/>
                    </a:lnTo>
                    <a:lnTo>
                      <a:pt x="686620" y="1467298"/>
                    </a:lnTo>
                    <a:lnTo>
                      <a:pt x="658993" y="1495326"/>
                    </a:lnTo>
                    <a:lnTo>
                      <a:pt x="632714" y="1523355"/>
                    </a:lnTo>
                    <a:lnTo>
                      <a:pt x="607109" y="1546479"/>
                    </a:lnTo>
                    <a:lnTo>
                      <a:pt x="583526" y="1568902"/>
                    </a:lnTo>
                    <a:lnTo>
                      <a:pt x="562637" y="1587821"/>
                    </a:lnTo>
                    <a:lnTo>
                      <a:pt x="543097" y="1604638"/>
                    </a:lnTo>
                    <a:lnTo>
                      <a:pt x="527599" y="1617951"/>
                    </a:lnTo>
                    <a:lnTo>
                      <a:pt x="514123" y="1629163"/>
                    </a:lnTo>
                    <a:lnTo>
                      <a:pt x="504015" y="1636871"/>
                    </a:lnTo>
                    <a:lnTo>
                      <a:pt x="497951" y="164177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29" name="MH_SubTitle_2"/>
              <p:cNvSpPr/>
              <p:nvPr>
                <p:custDataLst>
                  <p:tags r:id="rId5"/>
                </p:custDataLst>
              </p:nvPr>
            </p:nvSpPr>
            <p:spPr>
              <a:xfrm rot="20544647">
                <a:off x="6175376" y="3275013"/>
                <a:ext cx="1952625" cy="990600"/>
              </a:xfrm>
              <a:custGeom>
                <a:avLst/>
                <a:gdLst>
                  <a:gd name="connsiteX0" fmla="*/ 1069560 w 1953336"/>
                  <a:gd name="connsiteY0" fmla="*/ 46042 h 990486"/>
                  <a:gd name="connsiteX1" fmla="*/ 1116647 w 1953336"/>
                  <a:gd name="connsiteY1" fmla="*/ 65245 h 990486"/>
                  <a:gd name="connsiteX2" fmla="*/ 1161642 w 1953336"/>
                  <a:gd name="connsiteY2" fmla="*/ 85812 h 990486"/>
                  <a:gd name="connsiteX3" fmla="*/ 1205954 w 1953336"/>
                  <a:gd name="connsiteY3" fmla="*/ 109078 h 990486"/>
                  <a:gd name="connsiteX4" fmla="*/ 1248881 w 1953336"/>
                  <a:gd name="connsiteY4" fmla="*/ 134376 h 990486"/>
                  <a:gd name="connsiteX5" fmla="*/ 1289709 w 1953336"/>
                  <a:gd name="connsiteY5" fmla="*/ 160363 h 990486"/>
                  <a:gd name="connsiteX6" fmla="*/ 1329147 w 1953336"/>
                  <a:gd name="connsiteY6" fmla="*/ 187707 h 990486"/>
                  <a:gd name="connsiteX7" fmla="*/ 1365781 w 1953336"/>
                  <a:gd name="connsiteY7" fmla="*/ 215072 h 990486"/>
                  <a:gd name="connsiteX8" fmla="*/ 1401719 w 1953336"/>
                  <a:gd name="connsiteY8" fmla="*/ 243115 h 990486"/>
                  <a:gd name="connsiteX9" fmla="*/ 1436261 w 1953336"/>
                  <a:gd name="connsiteY9" fmla="*/ 271842 h 990486"/>
                  <a:gd name="connsiteX10" fmla="*/ 1466594 w 1953336"/>
                  <a:gd name="connsiteY10" fmla="*/ 299926 h 990486"/>
                  <a:gd name="connsiteX11" fmla="*/ 1495521 w 1953336"/>
                  <a:gd name="connsiteY11" fmla="*/ 327346 h 990486"/>
                  <a:gd name="connsiteX12" fmla="*/ 1523737 w 1953336"/>
                  <a:gd name="connsiteY12" fmla="*/ 353423 h 990486"/>
                  <a:gd name="connsiteX13" fmla="*/ 1547044 w 1953336"/>
                  <a:gd name="connsiteY13" fmla="*/ 378862 h 990486"/>
                  <a:gd name="connsiteX14" fmla="*/ 1569630 w 1953336"/>
                  <a:gd name="connsiteY14" fmla="*/ 401610 h 990486"/>
                  <a:gd name="connsiteX15" fmla="*/ 1588003 w 1953336"/>
                  <a:gd name="connsiteY15" fmla="*/ 423041 h 990486"/>
                  <a:gd name="connsiteX16" fmla="*/ 1604960 w 1953336"/>
                  <a:gd name="connsiteY16" fmla="*/ 442461 h 990486"/>
                  <a:gd name="connsiteX17" fmla="*/ 1619085 w 1953336"/>
                  <a:gd name="connsiteY17" fmla="*/ 457858 h 990486"/>
                  <a:gd name="connsiteX18" fmla="*/ 1630397 w 1953336"/>
                  <a:gd name="connsiteY18" fmla="*/ 471927 h 990486"/>
                  <a:gd name="connsiteX19" fmla="*/ 1637472 w 1953336"/>
                  <a:gd name="connsiteY19" fmla="*/ 481310 h 990486"/>
                  <a:gd name="connsiteX20" fmla="*/ 1643121 w 1953336"/>
                  <a:gd name="connsiteY20" fmla="*/ 487334 h 990486"/>
                  <a:gd name="connsiteX21" fmla="*/ 1643836 w 1953336"/>
                  <a:gd name="connsiteY21" fmla="*/ 489351 h 990486"/>
                  <a:gd name="connsiteX22" fmla="*/ 1643155 w 1953336"/>
                  <a:gd name="connsiteY22" fmla="*/ 492051 h 990486"/>
                  <a:gd name="connsiteX23" fmla="*/ 1637593 w 1953336"/>
                  <a:gd name="connsiteY23" fmla="*/ 498155 h 990486"/>
                  <a:gd name="connsiteX24" fmla="*/ 1630658 w 1953336"/>
                  <a:gd name="connsiteY24" fmla="*/ 508312 h 990486"/>
                  <a:gd name="connsiteX25" fmla="*/ 1619544 w 1953336"/>
                  <a:gd name="connsiteY25" fmla="*/ 521869 h 990486"/>
                  <a:gd name="connsiteX26" fmla="*/ 1605641 w 1953336"/>
                  <a:gd name="connsiteY26" fmla="*/ 537467 h 990486"/>
                  <a:gd name="connsiteX27" fmla="*/ 1588964 w 1953336"/>
                  <a:gd name="connsiteY27" fmla="*/ 557127 h 990486"/>
                  <a:gd name="connsiteX28" fmla="*/ 1570896 w 1953336"/>
                  <a:gd name="connsiteY28" fmla="*/ 578146 h 990486"/>
                  <a:gd name="connsiteX29" fmla="*/ 1548643 w 1953336"/>
                  <a:gd name="connsiteY29" fmla="*/ 601889 h 990486"/>
                  <a:gd name="connsiteX30" fmla="*/ 1525703 w 1953336"/>
                  <a:gd name="connsiteY30" fmla="*/ 627660 h 990486"/>
                  <a:gd name="connsiteX31" fmla="*/ 1497864 w 1953336"/>
                  <a:gd name="connsiteY31" fmla="*/ 654139 h 990486"/>
                  <a:gd name="connsiteX32" fmla="*/ 1469333 w 1953336"/>
                  <a:gd name="connsiteY32" fmla="*/ 681970 h 990486"/>
                  <a:gd name="connsiteX33" fmla="*/ 1439401 w 1953336"/>
                  <a:gd name="connsiteY33" fmla="*/ 709812 h 990486"/>
                  <a:gd name="connsiteX34" fmla="*/ 1405270 w 1953336"/>
                  <a:gd name="connsiteY34" fmla="*/ 738358 h 990486"/>
                  <a:gd name="connsiteX35" fmla="*/ 1369742 w 1953336"/>
                  <a:gd name="connsiteY35" fmla="*/ 767588 h 990486"/>
                  <a:gd name="connsiteX36" fmla="*/ 1333509 w 1953336"/>
                  <a:gd name="connsiteY36" fmla="*/ 796149 h 990486"/>
                  <a:gd name="connsiteX37" fmla="*/ 1294468 w 1953336"/>
                  <a:gd name="connsiteY37" fmla="*/ 824056 h 990486"/>
                  <a:gd name="connsiteX38" fmla="*/ 1254016 w 1953336"/>
                  <a:gd name="connsiteY38" fmla="*/ 850625 h 990486"/>
                  <a:gd name="connsiteX39" fmla="*/ 1211457 w 1953336"/>
                  <a:gd name="connsiteY39" fmla="*/ 876536 h 990486"/>
                  <a:gd name="connsiteX40" fmla="*/ 1167477 w 1953336"/>
                  <a:gd name="connsiteY40" fmla="*/ 899762 h 990486"/>
                  <a:gd name="connsiteX41" fmla="*/ 1122787 w 1953336"/>
                  <a:gd name="connsiteY41" fmla="*/ 921645 h 990486"/>
                  <a:gd name="connsiteX42" fmla="*/ 1075980 w 1953336"/>
                  <a:gd name="connsiteY42" fmla="*/ 941522 h 990486"/>
                  <a:gd name="connsiteX43" fmla="*/ 1027744 w 1953336"/>
                  <a:gd name="connsiteY43" fmla="*/ 957366 h 990486"/>
                  <a:gd name="connsiteX44" fmla="*/ 978796 w 1953336"/>
                  <a:gd name="connsiteY44" fmla="*/ 971867 h 990486"/>
                  <a:gd name="connsiteX45" fmla="*/ 929114 w 1953336"/>
                  <a:gd name="connsiteY45" fmla="*/ 981657 h 990486"/>
                  <a:gd name="connsiteX46" fmla="*/ 878007 w 1953336"/>
                  <a:gd name="connsiteY46" fmla="*/ 988088 h 990486"/>
                  <a:gd name="connsiteX47" fmla="*/ 825469 w 1953336"/>
                  <a:gd name="connsiteY47" fmla="*/ 990486 h 990486"/>
                  <a:gd name="connsiteX48" fmla="*/ 774304 w 1953336"/>
                  <a:gd name="connsiteY48" fmla="*/ 988832 h 990486"/>
                  <a:gd name="connsiteX49" fmla="*/ 723109 w 1953336"/>
                  <a:gd name="connsiteY49" fmla="*/ 983134 h 990486"/>
                  <a:gd name="connsiteX50" fmla="*/ 673292 w 1953336"/>
                  <a:gd name="connsiteY50" fmla="*/ 974058 h 990486"/>
                  <a:gd name="connsiteX51" fmla="*/ 622740 w 1953336"/>
                  <a:gd name="connsiteY51" fmla="*/ 960269 h 990486"/>
                  <a:gd name="connsiteX52" fmla="*/ 575683 w 1953336"/>
                  <a:gd name="connsiteY52" fmla="*/ 945109 h 990486"/>
                  <a:gd name="connsiteX53" fmla="*/ 528596 w 1953336"/>
                  <a:gd name="connsiteY53" fmla="*/ 925905 h 990486"/>
                  <a:gd name="connsiteX54" fmla="*/ 482195 w 1953336"/>
                  <a:gd name="connsiteY54" fmla="*/ 904675 h 990486"/>
                  <a:gd name="connsiteX55" fmla="*/ 438588 w 1953336"/>
                  <a:gd name="connsiteY55" fmla="*/ 882077 h 990486"/>
                  <a:gd name="connsiteX56" fmla="*/ 396362 w 1953336"/>
                  <a:gd name="connsiteY56" fmla="*/ 856774 h 990486"/>
                  <a:gd name="connsiteX57" fmla="*/ 354833 w 1953336"/>
                  <a:gd name="connsiteY57" fmla="*/ 830793 h 990486"/>
                  <a:gd name="connsiteX58" fmla="*/ 316096 w 1953336"/>
                  <a:gd name="connsiteY58" fmla="*/ 803443 h 990486"/>
                  <a:gd name="connsiteX59" fmla="*/ 278056 w 1953336"/>
                  <a:gd name="connsiteY59" fmla="*/ 775415 h 990486"/>
                  <a:gd name="connsiteX60" fmla="*/ 242813 w 1953336"/>
                  <a:gd name="connsiteY60" fmla="*/ 746693 h 990486"/>
                  <a:gd name="connsiteX61" fmla="*/ 208977 w 1953336"/>
                  <a:gd name="connsiteY61" fmla="*/ 718634 h 990486"/>
                  <a:gd name="connsiteX62" fmla="*/ 177948 w 1953336"/>
                  <a:gd name="connsiteY62" fmla="*/ 691229 h 990486"/>
                  <a:gd name="connsiteX63" fmla="*/ 149722 w 1953336"/>
                  <a:gd name="connsiteY63" fmla="*/ 663804 h 990486"/>
                  <a:gd name="connsiteX64" fmla="*/ 121506 w 1953336"/>
                  <a:gd name="connsiteY64" fmla="*/ 637727 h 990486"/>
                  <a:gd name="connsiteX65" fmla="*/ 98199 w 1953336"/>
                  <a:gd name="connsiteY65" fmla="*/ 612289 h 990486"/>
                  <a:gd name="connsiteX66" fmla="*/ 75608 w 1953336"/>
                  <a:gd name="connsiteY66" fmla="*/ 588866 h 990486"/>
                  <a:gd name="connsiteX67" fmla="*/ 56540 w 1953336"/>
                  <a:gd name="connsiteY67" fmla="*/ 568114 h 990486"/>
                  <a:gd name="connsiteX68" fmla="*/ 39582 w 1953336"/>
                  <a:gd name="connsiteY68" fmla="*/ 548695 h 990486"/>
                  <a:gd name="connsiteX69" fmla="*/ 26158 w 1953336"/>
                  <a:gd name="connsiteY69" fmla="*/ 533292 h 990486"/>
                  <a:gd name="connsiteX70" fmla="*/ 14850 w 1953336"/>
                  <a:gd name="connsiteY70" fmla="*/ 519897 h 990486"/>
                  <a:gd name="connsiteX71" fmla="*/ 7070 w 1953336"/>
                  <a:gd name="connsiteY71" fmla="*/ 509845 h 990486"/>
                  <a:gd name="connsiteX72" fmla="*/ 2122 w 1953336"/>
                  <a:gd name="connsiteY72" fmla="*/ 503816 h 990486"/>
                  <a:gd name="connsiteX73" fmla="*/ 0 w 1953336"/>
                  <a:gd name="connsiteY73" fmla="*/ 501136 h 990486"/>
                  <a:gd name="connsiteX74" fmla="*/ 2088 w 1953336"/>
                  <a:gd name="connsiteY74" fmla="*/ 499100 h 990486"/>
                  <a:gd name="connsiteX75" fmla="*/ 6949 w 1953336"/>
                  <a:gd name="connsiteY75" fmla="*/ 493000 h 990486"/>
                  <a:gd name="connsiteX76" fmla="*/ 14589 w 1953336"/>
                  <a:gd name="connsiteY76" fmla="*/ 483512 h 990486"/>
                  <a:gd name="connsiteX77" fmla="*/ 25699 w 1953336"/>
                  <a:gd name="connsiteY77" fmla="*/ 469282 h 990486"/>
                  <a:gd name="connsiteX78" fmla="*/ 38901 w 1953336"/>
                  <a:gd name="connsiteY78" fmla="*/ 453689 h 990486"/>
                  <a:gd name="connsiteX79" fmla="*/ 55578 w 1953336"/>
                  <a:gd name="connsiteY79" fmla="*/ 434028 h 990486"/>
                  <a:gd name="connsiteX80" fmla="*/ 74342 w 1953336"/>
                  <a:gd name="connsiteY80" fmla="*/ 412331 h 990486"/>
                  <a:gd name="connsiteX81" fmla="*/ 96600 w 1953336"/>
                  <a:gd name="connsiteY81" fmla="*/ 389261 h 990486"/>
                  <a:gd name="connsiteX82" fmla="*/ 119540 w 1953336"/>
                  <a:gd name="connsiteY82" fmla="*/ 363491 h 990486"/>
                  <a:gd name="connsiteX83" fmla="*/ 147379 w 1953336"/>
                  <a:gd name="connsiteY83" fmla="*/ 337011 h 990486"/>
                  <a:gd name="connsiteX84" fmla="*/ 175209 w 1953336"/>
                  <a:gd name="connsiteY84" fmla="*/ 309185 h 990486"/>
                  <a:gd name="connsiteX85" fmla="*/ 205837 w 1953336"/>
                  <a:gd name="connsiteY85" fmla="*/ 280664 h 990486"/>
                  <a:gd name="connsiteX86" fmla="*/ 239262 w 1953336"/>
                  <a:gd name="connsiteY86" fmla="*/ 251450 h 990486"/>
                  <a:gd name="connsiteX87" fmla="*/ 274095 w 1953336"/>
                  <a:gd name="connsiteY87" fmla="*/ 222899 h 990486"/>
                  <a:gd name="connsiteX88" fmla="*/ 311734 w 1953336"/>
                  <a:gd name="connsiteY88" fmla="*/ 195002 h 990486"/>
                  <a:gd name="connsiteX89" fmla="*/ 350074 w 1953336"/>
                  <a:gd name="connsiteY89" fmla="*/ 167100 h 990486"/>
                  <a:gd name="connsiteX90" fmla="*/ 391227 w 1953336"/>
                  <a:gd name="connsiteY90" fmla="*/ 140525 h 990486"/>
                  <a:gd name="connsiteX91" fmla="*/ 433085 w 1953336"/>
                  <a:gd name="connsiteY91" fmla="*/ 114619 h 990486"/>
                  <a:gd name="connsiteX92" fmla="*/ 476360 w 1953336"/>
                  <a:gd name="connsiteY92" fmla="*/ 90725 h 990486"/>
                  <a:gd name="connsiteX93" fmla="*/ 522456 w 1953336"/>
                  <a:gd name="connsiteY93" fmla="*/ 69505 h 990486"/>
                  <a:gd name="connsiteX94" fmla="*/ 569263 w 1953336"/>
                  <a:gd name="connsiteY94" fmla="*/ 49629 h 990486"/>
                  <a:gd name="connsiteX95" fmla="*/ 616098 w 1953336"/>
                  <a:gd name="connsiteY95" fmla="*/ 33795 h 990486"/>
                  <a:gd name="connsiteX96" fmla="*/ 666447 w 1953336"/>
                  <a:gd name="connsiteY96" fmla="*/ 19283 h 990486"/>
                  <a:gd name="connsiteX97" fmla="*/ 716128 w 1953336"/>
                  <a:gd name="connsiteY97" fmla="*/ 9493 h 990486"/>
                  <a:gd name="connsiteX98" fmla="*/ 767236 w 1953336"/>
                  <a:gd name="connsiteY98" fmla="*/ 3062 h 990486"/>
                  <a:gd name="connsiteX99" fmla="*/ 818368 w 1953336"/>
                  <a:gd name="connsiteY99" fmla="*/ 0 h 990486"/>
                  <a:gd name="connsiteX100" fmla="*/ 870939 w 1953336"/>
                  <a:gd name="connsiteY100" fmla="*/ 2319 h 990486"/>
                  <a:gd name="connsiteX101" fmla="*/ 922134 w 1953336"/>
                  <a:gd name="connsiteY101" fmla="*/ 8016 h 990486"/>
                  <a:gd name="connsiteX102" fmla="*/ 971951 w 1953336"/>
                  <a:gd name="connsiteY102" fmla="*/ 17093 h 990486"/>
                  <a:gd name="connsiteX103" fmla="*/ 1021101 w 1953336"/>
                  <a:gd name="connsiteY103" fmla="*/ 30891 h 990486"/>
                  <a:gd name="connsiteX104" fmla="*/ 1953336 w 1953336"/>
                  <a:gd name="connsiteY104" fmla="*/ 19499 h 990486"/>
                  <a:gd name="connsiteX105" fmla="*/ 1953333 w 1953336"/>
                  <a:gd name="connsiteY105" fmla="*/ 19507 h 990486"/>
                  <a:gd name="connsiteX106" fmla="*/ 1953333 w 1953336"/>
                  <a:gd name="connsiteY106" fmla="*/ 19499 h 99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953336" h="990486">
                    <a:moveTo>
                      <a:pt x="1069560" y="46042"/>
                    </a:moveTo>
                    <a:lnTo>
                      <a:pt x="1116647" y="65245"/>
                    </a:lnTo>
                    <a:lnTo>
                      <a:pt x="1161642" y="85812"/>
                    </a:lnTo>
                    <a:lnTo>
                      <a:pt x="1205954" y="109078"/>
                    </a:lnTo>
                    <a:lnTo>
                      <a:pt x="1248881" y="134376"/>
                    </a:lnTo>
                    <a:lnTo>
                      <a:pt x="1289709" y="160363"/>
                    </a:lnTo>
                    <a:lnTo>
                      <a:pt x="1329147" y="187707"/>
                    </a:lnTo>
                    <a:lnTo>
                      <a:pt x="1365781" y="215072"/>
                    </a:lnTo>
                    <a:lnTo>
                      <a:pt x="1401719" y="243115"/>
                    </a:lnTo>
                    <a:lnTo>
                      <a:pt x="1436261" y="271842"/>
                    </a:lnTo>
                    <a:lnTo>
                      <a:pt x="1466594" y="299926"/>
                    </a:lnTo>
                    <a:lnTo>
                      <a:pt x="1495521" y="327346"/>
                    </a:lnTo>
                    <a:lnTo>
                      <a:pt x="1523737" y="353423"/>
                    </a:lnTo>
                    <a:lnTo>
                      <a:pt x="1547044" y="378862"/>
                    </a:lnTo>
                    <a:lnTo>
                      <a:pt x="1569630" y="401610"/>
                    </a:lnTo>
                    <a:lnTo>
                      <a:pt x="1588003" y="423041"/>
                    </a:lnTo>
                    <a:lnTo>
                      <a:pt x="1604960" y="442461"/>
                    </a:lnTo>
                    <a:lnTo>
                      <a:pt x="1619085" y="457858"/>
                    </a:lnTo>
                    <a:lnTo>
                      <a:pt x="1630397" y="471927"/>
                    </a:lnTo>
                    <a:lnTo>
                      <a:pt x="1637472" y="481310"/>
                    </a:lnTo>
                    <a:lnTo>
                      <a:pt x="1643121" y="487334"/>
                    </a:lnTo>
                    <a:lnTo>
                      <a:pt x="1643836" y="489351"/>
                    </a:lnTo>
                    <a:lnTo>
                      <a:pt x="1643155" y="492051"/>
                    </a:lnTo>
                    <a:lnTo>
                      <a:pt x="1637593" y="498155"/>
                    </a:lnTo>
                    <a:lnTo>
                      <a:pt x="1630658" y="508312"/>
                    </a:lnTo>
                    <a:lnTo>
                      <a:pt x="1619544" y="521869"/>
                    </a:lnTo>
                    <a:lnTo>
                      <a:pt x="1605641" y="537467"/>
                    </a:lnTo>
                    <a:lnTo>
                      <a:pt x="1588964" y="557127"/>
                    </a:lnTo>
                    <a:lnTo>
                      <a:pt x="1570896" y="578146"/>
                    </a:lnTo>
                    <a:lnTo>
                      <a:pt x="1548643" y="601889"/>
                    </a:lnTo>
                    <a:lnTo>
                      <a:pt x="1525703" y="627660"/>
                    </a:lnTo>
                    <a:lnTo>
                      <a:pt x="1497864" y="654139"/>
                    </a:lnTo>
                    <a:lnTo>
                      <a:pt x="1469333" y="681970"/>
                    </a:lnTo>
                    <a:lnTo>
                      <a:pt x="1439401" y="709812"/>
                    </a:lnTo>
                    <a:lnTo>
                      <a:pt x="1405270" y="738358"/>
                    </a:lnTo>
                    <a:lnTo>
                      <a:pt x="1369742" y="767588"/>
                    </a:lnTo>
                    <a:lnTo>
                      <a:pt x="1333509" y="796149"/>
                    </a:lnTo>
                    <a:lnTo>
                      <a:pt x="1294468" y="824056"/>
                    </a:lnTo>
                    <a:lnTo>
                      <a:pt x="1254016" y="850625"/>
                    </a:lnTo>
                    <a:lnTo>
                      <a:pt x="1211457" y="876536"/>
                    </a:lnTo>
                    <a:lnTo>
                      <a:pt x="1167477" y="899762"/>
                    </a:lnTo>
                    <a:lnTo>
                      <a:pt x="1122787" y="921645"/>
                    </a:lnTo>
                    <a:lnTo>
                      <a:pt x="1075980" y="941522"/>
                    </a:lnTo>
                    <a:lnTo>
                      <a:pt x="1027744" y="957366"/>
                    </a:lnTo>
                    <a:lnTo>
                      <a:pt x="978796" y="971867"/>
                    </a:lnTo>
                    <a:lnTo>
                      <a:pt x="929114" y="981657"/>
                    </a:lnTo>
                    <a:lnTo>
                      <a:pt x="878007" y="988088"/>
                    </a:lnTo>
                    <a:lnTo>
                      <a:pt x="825469" y="990486"/>
                    </a:lnTo>
                    <a:lnTo>
                      <a:pt x="774304" y="988832"/>
                    </a:lnTo>
                    <a:lnTo>
                      <a:pt x="723109" y="983134"/>
                    </a:lnTo>
                    <a:lnTo>
                      <a:pt x="673292" y="974058"/>
                    </a:lnTo>
                    <a:lnTo>
                      <a:pt x="622740" y="960269"/>
                    </a:lnTo>
                    <a:lnTo>
                      <a:pt x="575683" y="945109"/>
                    </a:lnTo>
                    <a:lnTo>
                      <a:pt x="528596" y="925905"/>
                    </a:lnTo>
                    <a:lnTo>
                      <a:pt x="482195" y="904675"/>
                    </a:lnTo>
                    <a:lnTo>
                      <a:pt x="438588" y="882077"/>
                    </a:lnTo>
                    <a:lnTo>
                      <a:pt x="396362" y="856774"/>
                    </a:lnTo>
                    <a:lnTo>
                      <a:pt x="354833" y="830793"/>
                    </a:lnTo>
                    <a:lnTo>
                      <a:pt x="316096" y="803443"/>
                    </a:lnTo>
                    <a:lnTo>
                      <a:pt x="278056" y="775415"/>
                    </a:lnTo>
                    <a:lnTo>
                      <a:pt x="242813" y="746693"/>
                    </a:lnTo>
                    <a:lnTo>
                      <a:pt x="208977" y="718634"/>
                    </a:lnTo>
                    <a:lnTo>
                      <a:pt x="177948" y="691229"/>
                    </a:lnTo>
                    <a:lnTo>
                      <a:pt x="149722" y="663804"/>
                    </a:lnTo>
                    <a:lnTo>
                      <a:pt x="121506" y="637727"/>
                    </a:lnTo>
                    <a:lnTo>
                      <a:pt x="98199" y="612289"/>
                    </a:lnTo>
                    <a:lnTo>
                      <a:pt x="75608" y="588866"/>
                    </a:lnTo>
                    <a:lnTo>
                      <a:pt x="56540" y="568114"/>
                    </a:lnTo>
                    <a:lnTo>
                      <a:pt x="39582" y="548695"/>
                    </a:lnTo>
                    <a:lnTo>
                      <a:pt x="26158" y="533292"/>
                    </a:lnTo>
                    <a:lnTo>
                      <a:pt x="14850" y="519897"/>
                    </a:lnTo>
                    <a:lnTo>
                      <a:pt x="7070" y="509845"/>
                    </a:lnTo>
                    <a:lnTo>
                      <a:pt x="2122" y="503816"/>
                    </a:lnTo>
                    <a:lnTo>
                      <a:pt x="0" y="501136"/>
                    </a:lnTo>
                    <a:lnTo>
                      <a:pt x="2088" y="499100"/>
                    </a:lnTo>
                    <a:lnTo>
                      <a:pt x="6949" y="493000"/>
                    </a:lnTo>
                    <a:lnTo>
                      <a:pt x="14589" y="483512"/>
                    </a:lnTo>
                    <a:lnTo>
                      <a:pt x="25699" y="469282"/>
                    </a:lnTo>
                    <a:lnTo>
                      <a:pt x="38901" y="453689"/>
                    </a:lnTo>
                    <a:lnTo>
                      <a:pt x="55578" y="434028"/>
                    </a:lnTo>
                    <a:lnTo>
                      <a:pt x="74342" y="412331"/>
                    </a:lnTo>
                    <a:lnTo>
                      <a:pt x="96600" y="389261"/>
                    </a:lnTo>
                    <a:lnTo>
                      <a:pt x="119540" y="363491"/>
                    </a:lnTo>
                    <a:lnTo>
                      <a:pt x="147379" y="337011"/>
                    </a:lnTo>
                    <a:lnTo>
                      <a:pt x="175209" y="309185"/>
                    </a:lnTo>
                    <a:lnTo>
                      <a:pt x="205837" y="280664"/>
                    </a:lnTo>
                    <a:lnTo>
                      <a:pt x="239262" y="251450"/>
                    </a:lnTo>
                    <a:lnTo>
                      <a:pt x="274095" y="222899"/>
                    </a:lnTo>
                    <a:lnTo>
                      <a:pt x="311734" y="195002"/>
                    </a:lnTo>
                    <a:lnTo>
                      <a:pt x="350074" y="167100"/>
                    </a:lnTo>
                    <a:lnTo>
                      <a:pt x="391227" y="140525"/>
                    </a:lnTo>
                    <a:lnTo>
                      <a:pt x="433085" y="114619"/>
                    </a:lnTo>
                    <a:lnTo>
                      <a:pt x="476360" y="90725"/>
                    </a:lnTo>
                    <a:lnTo>
                      <a:pt x="522456" y="69505"/>
                    </a:lnTo>
                    <a:lnTo>
                      <a:pt x="569263" y="49629"/>
                    </a:lnTo>
                    <a:lnTo>
                      <a:pt x="616098" y="33795"/>
                    </a:lnTo>
                    <a:lnTo>
                      <a:pt x="666447" y="19283"/>
                    </a:lnTo>
                    <a:lnTo>
                      <a:pt x="716128" y="9493"/>
                    </a:lnTo>
                    <a:lnTo>
                      <a:pt x="767236" y="3062"/>
                    </a:lnTo>
                    <a:lnTo>
                      <a:pt x="818368" y="0"/>
                    </a:lnTo>
                    <a:lnTo>
                      <a:pt x="870939" y="2319"/>
                    </a:lnTo>
                    <a:lnTo>
                      <a:pt x="922134" y="8016"/>
                    </a:lnTo>
                    <a:lnTo>
                      <a:pt x="971951" y="17093"/>
                    </a:lnTo>
                    <a:lnTo>
                      <a:pt x="1021101" y="30891"/>
                    </a:lnTo>
                    <a:close/>
                    <a:moveTo>
                      <a:pt x="1953336" y="19499"/>
                    </a:moveTo>
                    <a:lnTo>
                      <a:pt x="1953333" y="19507"/>
                    </a:lnTo>
                    <a:lnTo>
                      <a:pt x="1953333" y="19499"/>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108000" bIns="36000" anchor="ctr"/>
              <a:lstStyle/>
              <a:p>
                <a:pPr algn="ctr">
                  <a:lnSpc>
                    <a:spcPct val="120000"/>
                  </a:lnSpc>
                  <a:defRPr/>
                </a:pPr>
                <a:endParaRPr lang="en-US" altLang="zh-CN" sz="1600"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32" name="MH_SubTitle_5"/>
              <p:cNvSpPr/>
              <p:nvPr>
                <p:custDataLst>
                  <p:tags r:id="rId6"/>
                </p:custDataLst>
              </p:nvPr>
            </p:nvSpPr>
            <p:spPr>
              <a:xfrm rot="603049">
                <a:off x="4548189" y="3321050"/>
                <a:ext cx="1627187" cy="992188"/>
              </a:xfrm>
              <a:custGeom>
                <a:avLst/>
                <a:gdLst>
                  <a:gd name="connsiteX0" fmla="*/ 627564 w 1628083"/>
                  <a:gd name="connsiteY0" fmla="*/ 18356 h 992800"/>
                  <a:gd name="connsiteX1" fmla="*/ 677592 w 1628083"/>
                  <a:gd name="connsiteY1" fmla="*/ 9694 h 992800"/>
                  <a:gd name="connsiteX2" fmla="*/ 728128 w 1628083"/>
                  <a:gd name="connsiteY2" fmla="*/ 2463 h 992800"/>
                  <a:gd name="connsiteX3" fmla="*/ 778705 w 1628083"/>
                  <a:gd name="connsiteY3" fmla="*/ 0 h 992800"/>
                  <a:gd name="connsiteX4" fmla="*/ 830205 w 1628083"/>
                  <a:gd name="connsiteY4" fmla="*/ 1068 h 992800"/>
                  <a:gd name="connsiteX5" fmla="*/ 882533 w 1628083"/>
                  <a:gd name="connsiteY5" fmla="*/ 6334 h 992800"/>
                  <a:gd name="connsiteX6" fmla="*/ 932914 w 1628083"/>
                  <a:gd name="connsiteY6" fmla="*/ 15410 h 992800"/>
                  <a:gd name="connsiteX7" fmla="*/ 982736 w 1628083"/>
                  <a:gd name="connsiteY7" fmla="*/ 28491 h 992800"/>
                  <a:gd name="connsiteX8" fmla="*/ 1030704 w 1628083"/>
                  <a:gd name="connsiteY8" fmla="*/ 44714 h 992800"/>
                  <a:gd name="connsiteX9" fmla="*/ 1078714 w 1628083"/>
                  <a:gd name="connsiteY9" fmla="*/ 65705 h 992800"/>
                  <a:gd name="connsiteX10" fmla="*/ 1123068 w 1628083"/>
                  <a:gd name="connsiteY10" fmla="*/ 87547 h 992800"/>
                  <a:gd name="connsiteX11" fmla="*/ 1166862 w 1628083"/>
                  <a:gd name="connsiteY11" fmla="*/ 113392 h 992800"/>
                  <a:gd name="connsiteX12" fmla="*/ 1209683 w 1628083"/>
                  <a:gd name="connsiteY12" fmla="*/ 141143 h 992800"/>
                  <a:gd name="connsiteX13" fmla="*/ 1249541 w 1628083"/>
                  <a:gd name="connsiteY13" fmla="*/ 169841 h 992800"/>
                  <a:gd name="connsiteX14" fmla="*/ 1287639 w 1628083"/>
                  <a:gd name="connsiteY14" fmla="*/ 201014 h 992800"/>
                  <a:gd name="connsiteX15" fmla="*/ 1324950 w 1628083"/>
                  <a:gd name="connsiteY15" fmla="*/ 232758 h 992800"/>
                  <a:gd name="connsiteX16" fmla="*/ 1359299 w 1628083"/>
                  <a:gd name="connsiteY16" fmla="*/ 265448 h 992800"/>
                  <a:gd name="connsiteX17" fmla="*/ 1392860 w 1628083"/>
                  <a:gd name="connsiteY17" fmla="*/ 298710 h 992800"/>
                  <a:gd name="connsiteX18" fmla="*/ 1423552 w 1628083"/>
                  <a:gd name="connsiteY18" fmla="*/ 332251 h 992800"/>
                  <a:gd name="connsiteX19" fmla="*/ 1452949 w 1628083"/>
                  <a:gd name="connsiteY19" fmla="*/ 364931 h 992800"/>
                  <a:gd name="connsiteX20" fmla="*/ 1479664 w 1628083"/>
                  <a:gd name="connsiteY20" fmla="*/ 396555 h 992800"/>
                  <a:gd name="connsiteX21" fmla="*/ 1503602 w 1628083"/>
                  <a:gd name="connsiteY21" fmla="*/ 427793 h 992800"/>
                  <a:gd name="connsiteX22" fmla="*/ 1527728 w 1628083"/>
                  <a:gd name="connsiteY22" fmla="*/ 457695 h 992800"/>
                  <a:gd name="connsiteX23" fmla="*/ 1547088 w 1628083"/>
                  <a:gd name="connsiteY23" fmla="*/ 486252 h 992800"/>
                  <a:gd name="connsiteX24" fmla="*/ 1566034 w 1628083"/>
                  <a:gd name="connsiteY24" fmla="*/ 512710 h 992800"/>
                  <a:gd name="connsiteX25" fmla="*/ 1581883 w 1628083"/>
                  <a:gd name="connsiteY25" fmla="*/ 536014 h 992800"/>
                  <a:gd name="connsiteX26" fmla="*/ 1595836 w 1628083"/>
                  <a:gd name="connsiteY26" fmla="*/ 557693 h 992800"/>
                  <a:gd name="connsiteX27" fmla="*/ 1606878 w 1628083"/>
                  <a:gd name="connsiteY27" fmla="*/ 574883 h 992800"/>
                  <a:gd name="connsiteX28" fmla="*/ 1616118 w 1628083"/>
                  <a:gd name="connsiteY28" fmla="*/ 589780 h 992800"/>
                  <a:gd name="connsiteX29" fmla="*/ 1622354 w 1628083"/>
                  <a:gd name="connsiteY29" fmla="*/ 600856 h 992800"/>
                  <a:gd name="connsiteX30" fmla="*/ 1626373 w 1628083"/>
                  <a:gd name="connsiteY30" fmla="*/ 607541 h 992800"/>
                  <a:gd name="connsiteX31" fmla="*/ 1628083 w 1628083"/>
                  <a:gd name="connsiteY31" fmla="*/ 610501 h 992800"/>
                  <a:gd name="connsiteX32" fmla="*/ 1625721 w 1628083"/>
                  <a:gd name="connsiteY32" fmla="*/ 612212 h 992800"/>
                  <a:gd name="connsiteX33" fmla="*/ 1620025 w 1628083"/>
                  <a:gd name="connsiteY33" fmla="*/ 617540 h 992800"/>
                  <a:gd name="connsiteX34" fmla="*/ 1611086 w 1628083"/>
                  <a:gd name="connsiteY34" fmla="*/ 625817 h 992800"/>
                  <a:gd name="connsiteX35" fmla="*/ 1598026 w 1628083"/>
                  <a:gd name="connsiteY35" fmla="*/ 638280 h 992800"/>
                  <a:gd name="connsiteX36" fmla="*/ 1582697 w 1628083"/>
                  <a:gd name="connsiteY36" fmla="*/ 651788 h 992800"/>
                  <a:gd name="connsiteX37" fmla="*/ 1563339 w 1628083"/>
                  <a:gd name="connsiteY37" fmla="*/ 668815 h 992800"/>
                  <a:gd name="connsiteX38" fmla="*/ 1541619 w 1628083"/>
                  <a:gd name="connsiteY38" fmla="*/ 687554 h 992800"/>
                  <a:gd name="connsiteX39" fmla="*/ 1516243 w 1628083"/>
                  <a:gd name="connsiteY39" fmla="*/ 707142 h 992800"/>
                  <a:gd name="connsiteX40" fmla="*/ 1489801 w 1628083"/>
                  <a:gd name="connsiteY40" fmla="*/ 729304 h 992800"/>
                  <a:gd name="connsiteX41" fmla="*/ 1458408 w 1628083"/>
                  <a:gd name="connsiteY41" fmla="*/ 751454 h 992800"/>
                  <a:gd name="connsiteX42" fmla="*/ 1426828 w 1628083"/>
                  <a:gd name="connsiteY42" fmla="*/ 774939 h 992800"/>
                  <a:gd name="connsiteX43" fmla="*/ 1392379 w 1628083"/>
                  <a:gd name="connsiteY43" fmla="*/ 798703 h 992800"/>
                  <a:gd name="connsiteX44" fmla="*/ 1355061 w 1628083"/>
                  <a:gd name="connsiteY44" fmla="*/ 822747 h 992800"/>
                  <a:gd name="connsiteX45" fmla="*/ 1316448 w 1628083"/>
                  <a:gd name="connsiteY45" fmla="*/ 845931 h 992800"/>
                  <a:gd name="connsiteX46" fmla="*/ 1275152 w 1628083"/>
                  <a:gd name="connsiteY46" fmla="*/ 868059 h 992800"/>
                  <a:gd name="connsiteX47" fmla="*/ 1233162 w 1628083"/>
                  <a:gd name="connsiteY47" fmla="*/ 890090 h 992800"/>
                  <a:gd name="connsiteX48" fmla="*/ 1188583 w 1628083"/>
                  <a:gd name="connsiteY48" fmla="*/ 910399 h 992800"/>
                  <a:gd name="connsiteX49" fmla="*/ 1143403 w 1628083"/>
                  <a:gd name="connsiteY49" fmla="*/ 929944 h 992800"/>
                  <a:gd name="connsiteX50" fmla="*/ 1097115 w 1628083"/>
                  <a:gd name="connsiteY50" fmla="*/ 947293 h 992800"/>
                  <a:gd name="connsiteX51" fmla="*/ 1048423 w 1628083"/>
                  <a:gd name="connsiteY51" fmla="*/ 961584 h 992800"/>
                  <a:gd name="connsiteX52" fmla="*/ 999224 w 1628083"/>
                  <a:gd name="connsiteY52" fmla="*/ 974444 h 992800"/>
                  <a:gd name="connsiteX53" fmla="*/ 950584 w 1628083"/>
                  <a:gd name="connsiteY53" fmla="*/ 983301 h 992800"/>
                  <a:gd name="connsiteX54" fmla="*/ 898661 w 1628083"/>
                  <a:gd name="connsiteY54" fmla="*/ 990338 h 992800"/>
                  <a:gd name="connsiteX55" fmla="*/ 848083 w 1628083"/>
                  <a:gd name="connsiteY55" fmla="*/ 992800 h 992800"/>
                  <a:gd name="connsiteX56" fmla="*/ 796584 w 1628083"/>
                  <a:gd name="connsiteY56" fmla="*/ 991732 h 992800"/>
                  <a:gd name="connsiteX57" fmla="*/ 745550 w 1628083"/>
                  <a:gd name="connsiteY57" fmla="*/ 987328 h 992800"/>
                  <a:gd name="connsiteX58" fmla="*/ 693874 w 1628083"/>
                  <a:gd name="connsiteY58" fmla="*/ 977390 h 992800"/>
                  <a:gd name="connsiteX59" fmla="*/ 644052 w 1628083"/>
                  <a:gd name="connsiteY59" fmla="*/ 964310 h 992800"/>
                  <a:gd name="connsiteX60" fmla="*/ 596084 w 1628083"/>
                  <a:gd name="connsiteY60" fmla="*/ 948087 h 992800"/>
                  <a:gd name="connsiteX61" fmla="*/ 549462 w 1628083"/>
                  <a:gd name="connsiteY61" fmla="*/ 927289 h 992800"/>
                  <a:gd name="connsiteX62" fmla="*/ 503721 w 1628083"/>
                  <a:gd name="connsiteY62" fmla="*/ 905254 h 992800"/>
                  <a:gd name="connsiteX63" fmla="*/ 459926 w 1628083"/>
                  <a:gd name="connsiteY63" fmla="*/ 879409 h 992800"/>
                  <a:gd name="connsiteX64" fmla="*/ 418400 w 1628083"/>
                  <a:gd name="connsiteY64" fmla="*/ 852519 h 992800"/>
                  <a:gd name="connsiteX65" fmla="*/ 377941 w 1628083"/>
                  <a:gd name="connsiteY65" fmla="*/ 823057 h 992800"/>
                  <a:gd name="connsiteX66" fmla="*/ 339149 w 1628083"/>
                  <a:gd name="connsiteY66" fmla="*/ 791787 h 992800"/>
                  <a:gd name="connsiteX67" fmla="*/ 302532 w 1628083"/>
                  <a:gd name="connsiteY67" fmla="*/ 760140 h 992800"/>
                  <a:gd name="connsiteX68" fmla="*/ 267490 w 1628083"/>
                  <a:gd name="connsiteY68" fmla="*/ 727352 h 992800"/>
                  <a:gd name="connsiteX69" fmla="*/ 235224 w 1628083"/>
                  <a:gd name="connsiteY69" fmla="*/ 694952 h 992800"/>
                  <a:gd name="connsiteX70" fmla="*/ 203744 w 1628083"/>
                  <a:gd name="connsiteY70" fmla="*/ 661982 h 992800"/>
                  <a:gd name="connsiteX71" fmla="*/ 173746 w 1628083"/>
                  <a:gd name="connsiteY71" fmla="*/ 628538 h 992800"/>
                  <a:gd name="connsiteX72" fmla="*/ 147819 w 1628083"/>
                  <a:gd name="connsiteY72" fmla="*/ 596342 h 992800"/>
                  <a:gd name="connsiteX73" fmla="*/ 123186 w 1628083"/>
                  <a:gd name="connsiteY73" fmla="*/ 565008 h 992800"/>
                  <a:gd name="connsiteX74" fmla="*/ 99061 w 1628083"/>
                  <a:gd name="connsiteY74" fmla="*/ 535105 h 992800"/>
                  <a:gd name="connsiteX75" fmla="*/ 79700 w 1628083"/>
                  <a:gd name="connsiteY75" fmla="*/ 506549 h 992800"/>
                  <a:gd name="connsiteX76" fmla="*/ 60661 w 1628083"/>
                  <a:gd name="connsiteY76" fmla="*/ 480758 h 992800"/>
                  <a:gd name="connsiteX77" fmla="*/ 45600 w 1628083"/>
                  <a:gd name="connsiteY77" fmla="*/ 456884 h 992800"/>
                  <a:gd name="connsiteX78" fmla="*/ 31647 w 1628083"/>
                  <a:gd name="connsiteY78" fmla="*/ 435205 h 992800"/>
                  <a:gd name="connsiteX79" fmla="*/ 19910 w 1628083"/>
                  <a:gd name="connsiteY79" fmla="*/ 417918 h 992800"/>
                  <a:gd name="connsiteX80" fmla="*/ 10763 w 1628083"/>
                  <a:gd name="connsiteY80" fmla="*/ 402353 h 992800"/>
                  <a:gd name="connsiteX81" fmla="*/ 5128 w 1628083"/>
                  <a:gd name="connsiteY81" fmla="*/ 392041 h 992800"/>
                  <a:gd name="connsiteX82" fmla="*/ 415 w 1628083"/>
                  <a:gd name="connsiteY82" fmla="*/ 385260 h 992800"/>
                  <a:gd name="connsiteX83" fmla="*/ 0 w 1628083"/>
                  <a:gd name="connsiteY83" fmla="*/ 383161 h 992800"/>
                  <a:gd name="connsiteX84" fmla="*/ 1067 w 1628083"/>
                  <a:gd name="connsiteY84" fmla="*/ 380589 h 992800"/>
                  <a:gd name="connsiteX85" fmla="*/ 7458 w 1628083"/>
                  <a:gd name="connsiteY85" fmla="*/ 375358 h 992800"/>
                  <a:gd name="connsiteX86" fmla="*/ 15795 w 1628083"/>
                  <a:gd name="connsiteY86" fmla="*/ 366317 h 992800"/>
                  <a:gd name="connsiteX87" fmla="*/ 28763 w 1628083"/>
                  <a:gd name="connsiteY87" fmla="*/ 354520 h 992800"/>
                  <a:gd name="connsiteX88" fmla="*/ 44786 w 1628083"/>
                  <a:gd name="connsiteY88" fmla="*/ 341110 h 992800"/>
                  <a:gd name="connsiteX89" fmla="*/ 64144 w 1628083"/>
                  <a:gd name="connsiteY89" fmla="*/ 324082 h 992800"/>
                  <a:gd name="connsiteX90" fmla="*/ 85076 w 1628083"/>
                  <a:gd name="connsiteY90" fmla="*/ 305914 h 992800"/>
                  <a:gd name="connsiteX91" fmla="*/ 110545 w 1628083"/>
                  <a:gd name="connsiteY91" fmla="*/ 285658 h 992800"/>
                  <a:gd name="connsiteX92" fmla="*/ 136987 w 1628083"/>
                  <a:gd name="connsiteY92" fmla="*/ 263497 h 992800"/>
                  <a:gd name="connsiteX93" fmla="*/ 168381 w 1628083"/>
                  <a:gd name="connsiteY93" fmla="*/ 241347 h 992800"/>
                  <a:gd name="connsiteX94" fmla="*/ 200655 w 1628083"/>
                  <a:gd name="connsiteY94" fmla="*/ 217959 h 992800"/>
                  <a:gd name="connsiteX95" fmla="*/ 234316 w 1628083"/>
                  <a:gd name="connsiteY95" fmla="*/ 194765 h 992800"/>
                  <a:gd name="connsiteX96" fmla="*/ 272235 w 1628083"/>
                  <a:gd name="connsiteY96" fmla="*/ 171485 h 992800"/>
                  <a:gd name="connsiteX97" fmla="*/ 311635 w 1628083"/>
                  <a:gd name="connsiteY97" fmla="*/ 147731 h 992800"/>
                  <a:gd name="connsiteX98" fmla="*/ 351636 w 1628083"/>
                  <a:gd name="connsiteY98" fmla="*/ 124742 h 992800"/>
                  <a:gd name="connsiteX99" fmla="*/ 394320 w 1628083"/>
                  <a:gd name="connsiteY99" fmla="*/ 102808 h 992800"/>
                  <a:gd name="connsiteX100" fmla="*/ 438205 w 1628083"/>
                  <a:gd name="connsiteY100" fmla="*/ 82402 h 992800"/>
                  <a:gd name="connsiteX101" fmla="*/ 484079 w 1628083"/>
                  <a:gd name="connsiteY101" fmla="*/ 62954 h 992800"/>
                  <a:gd name="connsiteX102" fmla="*/ 530968 w 1628083"/>
                  <a:gd name="connsiteY102" fmla="*/ 46369 h 992800"/>
                  <a:gd name="connsiteX103" fmla="*/ 578365 w 1628083"/>
                  <a:gd name="connsiteY103" fmla="*/ 31216 h 99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628083" h="992800">
                    <a:moveTo>
                      <a:pt x="627564" y="18356"/>
                    </a:moveTo>
                    <a:lnTo>
                      <a:pt x="677592" y="9694"/>
                    </a:lnTo>
                    <a:lnTo>
                      <a:pt x="728128" y="2463"/>
                    </a:lnTo>
                    <a:lnTo>
                      <a:pt x="778705" y="0"/>
                    </a:lnTo>
                    <a:lnTo>
                      <a:pt x="830205" y="1068"/>
                    </a:lnTo>
                    <a:lnTo>
                      <a:pt x="882533" y="6334"/>
                    </a:lnTo>
                    <a:lnTo>
                      <a:pt x="932914" y="15410"/>
                    </a:lnTo>
                    <a:lnTo>
                      <a:pt x="982736" y="28491"/>
                    </a:lnTo>
                    <a:lnTo>
                      <a:pt x="1030704" y="44714"/>
                    </a:lnTo>
                    <a:lnTo>
                      <a:pt x="1078714" y="65705"/>
                    </a:lnTo>
                    <a:lnTo>
                      <a:pt x="1123068" y="87547"/>
                    </a:lnTo>
                    <a:lnTo>
                      <a:pt x="1166862" y="113392"/>
                    </a:lnTo>
                    <a:lnTo>
                      <a:pt x="1209683" y="141143"/>
                    </a:lnTo>
                    <a:lnTo>
                      <a:pt x="1249541" y="169841"/>
                    </a:lnTo>
                    <a:lnTo>
                      <a:pt x="1287639" y="201014"/>
                    </a:lnTo>
                    <a:lnTo>
                      <a:pt x="1324950" y="232758"/>
                    </a:lnTo>
                    <a:lnTo>
                      <a:pt x="1359299" y="265448"/>
                    </a:lnTo>
                    <a:lnTo>
                      <a:pt x="1392860" y="298710"/>
                    </a:lnTo>
                    <a:lnTo>
                      <a:pt x="1423552" y="332251"/>
                    </a:lnTo>
                    <a:lnTo>
                      <a:pt x="1452949" y="364931"/>
                    </a:lnTo>
                    <a:lnTo>
                      <a:pt x="1479664" y="396555"/>
                    </a:lnTo>
                    <a:lnTo>
                      <a:pt x="1503602" y="427793"/>
                    </a:lnTo>
                    <a:lnTo>
                      <a:pt x="1527728" y="457695"/>
                    </a:lnTo>
                    <a:lnTo>
                      <a:pt x="1547088" y="486252"/>
                    </a:lnTo>
                    <a:lnTo>
                      <a:pt x="1566034" y="512710"/>
                    </a:lnTo>
                    <a:lnTo>
                      <a:pt x="1581883" y="536014"/>
                    </a:lnTo>
                    <a:lnTo>
                      <a:pt x="1595836" y="557693"/>
                    </a:lnTo>
                    <a:lnTo>
                      <a:pt x="1606878" y="574883"/>
                    </a:lnTo>
                    <a:lnTo>
                      <a:pt x="1616118" y="589780"/>
                    </a:lnTo>
                    <a:lnTo>
                      <a:pt x="1622354" y="600856"/>
                    </a:lnTo>
                    <a:lnTo>
                      <a:pt x="1626373" y="607541"/>
                    </a:lnTo>
                    <a:lnTo>
                      <a:pt x="1628083" y="610501"/>
                    </a:lnTo>
                    <a:lnTo>
                      <a:pt x="1625721" y="612212"/>
                    </a:lnTo>
                    <a:lnTo>
                      <a:pt x="1620025" y="617540"/>
                    </a:lnTo>
                    <a:lnTo>
                      <a:pt x="1611086" y="625817"/>
                    </a:lnTo>
                    <a:lnTo>
                      <a:pt x="1598026" y="638280"/>
                    </a:lnTo>
                    <a:lnTo>
                      <a:pt x="1582697" y="651788"/>
                    </a:lnTo>
                    <a:lnTo>
                      <a:pt x="1563339" y="668815"/>
                    </a:lnTo>
                    <a:lnTo>
                      <a:pt x="1541619" y="687554"/>
                    </a:lnTo>
                    <a:lnTo>
                      <a:pt x="1516243" y="707142"/>
                    </a:lnTo>
                    <a:lnTo>
                      <a:pt x="1489801" y="729304"/>
                    </a:lnTo>
                    <a:lnTo>
                      <a:pt x="1458408" y="751454"/>
                    </a:lnTo>
                    <a:lnTo>
                      <a:pt x="1426828" y="774939"/>
                    </a:lnTo>
                    <a:lnTo>
                      <a:pt x="1392379" y="798703"/>
                    </a:lnTo>
                    <a:lnTo>
                      <a:pt x="1355061" y="822747"/>
                    </a:lnTo>
                    <a:lnTo>
                      <a:pt x="1316448" y="845931"/>
                    </a:lnTo>
                    <a:lnTo>
                      <a:pt x="1275152" y="868059"/>
                    </a:lnTo>
                    <a:lnTo>
                      <a:pt x="1233162" y="890090"/>
                    </a:lnTo>
                    <a:lnTo>
                      <a:pt x="1188583" y="910399"/>
                    </a:lnTo>
                    <a:lnTo>
                      <a:pt x="1143403" y="929944"/>
                    </a:lnTo>
                    <a:lnTo>
                      <a:pt x="1097115" y="947293"/>
                    </a:lnTo>
                    <a:lnTo>
                      <a:pt x="1048423" y="961584"/>
                    </a:lnTo>
                    <a:lnTo>
                      <a:pt x="999224" y="974444"/>
                    </a:lnTo>
                    <a:lnTo>
                      <a:pt x="950584" y="983301"/>
                    </a:lnTo>
                    <a:lnTo>
                      <a:pt x="898661" y="990338"/>
                    </a:lnTo>
                    <a:lnTo>
                      <a:pt x="848083" y="992800"/>
                    </a:lnTo>
                    <a:lnTo>
                      <a:pt x="796584" y="991732"/>
                    </a:lnTo>
                    <a:lnTo>
                      <a:pt x="745550" y="987328"/>
                    </a:lnTo>
                    <a:lnTo>
                      <a:pt x="693874" y="977390"/>
                    </a:lnTo>
                    <a:lnTo>
                      <a:pt x="644052" y="964310"/>
                    </a:lnTo>
                    <a:lnTo>
                      <a:pt x="596084" y="948087"/>
                    </a:lnTo>
                    <a:lnTo>
                      <a:pt x="549462" y="927289"/>
                    </a:lnTo>
                    <a:lnTo>
                      <a:pt x="503721" y="905254"/>
                    </a:lnTo>
                    <a:lnTo>
                      <a:pt x="459926" y="879409"/>
                    </a:lnTo>
                    <a:lnTo>
                      <a:pt x="418400" y="852519"/>
                    </a:lnTo>
                    <a:lnTo>
                      <a:pt x="377941" y="823057"/>
                    </a:lnTo>
                    <a:lnTo>
                      <a:pt x="339149" y="791787"/>
                    </a:lnTo>
                    <a:lnTo>
                      <a:pt x="302532" y="760140"/>
                    </a:lnTo>
                    <a:lnTo>
                      <a:pt x="267490" y="727352"/>
                    </a:lnTo>
                    <a:lnTo>
                      <a:pt x="235224" y="694952"/>
                    </a:lnTo>
                    <a:lnTo>
                      <a:pt x="203744" y="661982"/>
                    </a:lnTo>
                    <a:lnTo>
                      <a:pt x="173746" y="628538"/>
                    </a:lnTo>
                    <a:lnTo>
                      <a:pt x="147819" y="596342"/>
                    </a:lnTo>
                    <a:lnTo>
                      <a:pt x="123186" y="565008"/>
                    </a:lnTo>
                    <a:lnTo>
                      <a:pt x="99061" y="535105"/>
                    </a:lnTo>
                    <a:lnTo>
                      <a:pt x="79700" y="506549"/>
                    </a:lnTo>
                    <a:lnTo>
                      <a:pt x="60661" y="480758"/>
                    </a:lnTo>
                    <a:lnTo>
                      <a:pt x="45600" y="456884"/>
                    </a:lnTo>
                    <a:lnTo>
                      <a:pt x="31647" y="435205"/>
                    </a:lnTo>
                    <a:lnTo>
                      <a:pt x="19910" y="417918"/>
                    </a:lnTo>
                    <a:lnTo>
                      <a:pt x="10763" y="402353"/>
                    </a:lnTo>
                    <a:lnTo>
                      <a:pt x="5128" y="392041"/>
                    </a:lnTo>
                    <a:lnTo>
                      <a:pt x="415" y="385260"/>
                    </a:lnTo>
                    <a:lnTo>
                      <a:pt x="0" y="383161"/>
                    </a:lnTo>
                    <a:lnTo>
                      <a:pt x="1067" y="380589"/>
                    </a:lnTo>
                    <a:lnTo>
                      <a:pt x="7458" y="375358"/>
                    </a:lnTo>
                    <a:lnTo>
                      <a:pt x="15795" y="366317"/>
                    </a:lnTo>
                    <a:lnTo>
                      <a:pt x="28763" y="354520"/>
                    </a:lnTo>
                    <a:lnTo>
                      <a:pt x="44786" y="341110"/>
                    </a:lnTo>
                    <a:lnTo>
                      <a:pt x="64144" y="324082"/>
                    </a:lnTo>
                    <a:lnTo>
                      <a:pt x="85076" y="305914"/>
                    </a:lnTo>
                    <a:lnTo>
                      <a:pt x="110545" y="285658"/>
                    </a:lnTo>
                    <a:lnTo>
                      <a:pt x="136987" y="263497"/>
                    </a:lnTo>
                    <a:lnTo>
                      <a:pt x="168381" y="241347"/>
                    </a:lnTo>
                    <a:lnTo>
                      <a:pt x="200655" y="217959"/>
                    </a:lnTo>
                    <a:lnTo>
                      <a:pt x="234316" y="194765"/>
                    </a:lnTo>
                    <a:lnTo>
                      <a:pt x="272235" y="171485"/>
                    </a:lnTo>
                    <a:lnTo>
                      <a:pt x="311635" y="147731"/>
                    </a:lnTo>
                    <a:lnTo>
                      <a:pt x="351636" y="124742"/>
                    </a:lnTo>
                    <a:lnTo>
                      <a:pt x="394320" y="102808"/>
                    </a:lnTo>
                    <a:lnTo>
                      <a:pt x="438205" y="82402"/>
                    </a:lnTo>
                    <a:lnTo>
                      <a:pt x="484079" y="62954"/>
                    </a:lnTo>
                    <a:lnTo>
                      <a:pt x="530968" y="46369"/>
                    </a:lnTo>
                    <a:lnTo>
                      <a:pt x="578365" y="3121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72000" bIns="36000" anchor="ctr"/>
              <a:lstStyle/>
              <a:p>
                <a:pPr algn="ctr">
                  <a:lnSpc>
                    <a:spcPct val="120000"/>
                  </a:lnSpc>
                  <a:defRPr/>
                </a:pPr>
                <a:endParaRPr lang="en-US" altLang="zh-CN" sz="1600"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16" name="MH_Title_1"/>
              <p:cNvSpPr>
                <a:spLocks noChangeArrowheads="1"/>
              </p:cNvSpPr>
              <p:nvPr>
                <p:custDataLst>
                  <p:tags r:id="rId7"/>
                </p:custDataLst>
              </p:nvPr>
            </p:nvSpPr>
            <p:spPr bwMode="gray">
              <a:xfrm>
                <a:off x="5711825" y="3602038"/>
                <a:ext cx="922338" cy="920750"/>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en-US" altLang="zh-CN" sz="1600" b="1"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sp>
          <p:nvSpPr>
            <p:cNvPr id="49" name="椭圆 4"/>
            <p:cNvSpPr/>
            <p:nvPr/>
          </p:nvSpPr>
          <p:spPr>
            <a:xfrm>
              <a:off x="5876675" y="2450401"/>
              <a:ext cx="460649" cy="47484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0" name="椭圆 44"/>
            <p:cNvSpPr/>
            <p:nvPr/>
          </p:nvSpPr>
          <p:spPr>
            <a:xfrm>
              <a:off x="6947639" y="3363791"/>
              <a:ext cx="474840" cy="38396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3" name="椭圆 45"/>
            <p:cNvSpPr/>
            <p:nvPr/>
          </p:nvSpPr>
          <p:spPr>
            <a:xfrm>
              <a:off x="4809009" y="3318351"/>
              <a:ext cx="458915" cy="47484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1" name="椭圆 46"/>
            <p:cNvSpPr/>
            <p:nvPr/>
          </p:nvSpPr>
          <p:spPr>
            <a:xfrm>
              <a:off x="6451178" y="4498927"/>
              <a:ext cx="474840" cy="448088"/>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52" name="椭圆 47"/>
            <p:cNvSpPr/>
            <p:nvPr/>
          </p:nvSpPr>
          <p:spPr>
            <a:xfrm>
              <a:off x="5275886" y="4485551"/>
              <a:ext cx="474840" cy="47484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明年工作计划</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46"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47"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a40b83b-a3c5-4a37-b59f-270202b9280b"/>
          <p:cNvGrpSpPr>
            <a:grpSpLocks noChangeAspect="1"/>
          </p:cNvGrpSpPr>
          <p:nvPr/>
        </p:nvGrpSpPr>
        <p:grpSpPr>
          <a:xfrm>
            <a:off x="1523492" y="1828230"/>
            <a:ext cx="9145711" cy="3922266"/>
            <a:chOff x="1523492" y="1700692"/>
            <a:chExt cx="9145711" cy="3922266"/>
          </a:xfrm>
        </p:grpSpPr>
        <p:sp>
          <p:nvSpPr>
            <p:cNvPr id="4" name="Rectangle 2"/>
            <p:cNvSpPr/>
            <p:nvPr/>
          </p:nvSpPr>
          <p:spPr>
            <a:xfrm>
              <a:off x="6407853" y="1700808"/>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5" name="Rectangle 3"/>
            <p:cNvSpPr/>
            <p:nvPr/>
          </p:nvSpPr>
          <p:spPr>
            <a:xfrm>
              <a:off x="6660386" y="1700692"/>
              <a:ext cx="829310" cy="922866"/>
            </a:xfrm>
            <a:prstGeom prst="rect">
              <a:avLst/>
            </a:prstGeom>
            <a:solidFill>
              <a:schemeClr val="accent4"/>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6" name="Rectangle 4"/>
            <p:cNvSpPr/>
            <p:nvPr/>
          </p:nvSpPr>
          <p:spPr>
            <a:xfrm>
              <a:off x="6407853" y="3197700"/>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7" name="Rectangle 5"/>
            <p:cNvSpPr/>
            <p:nvPr/>
          </p:nvSpPr>
          <p:spPr>
            <a:xfrm>
              <a:off x="6660386" y="3197497"/>
              <a:ext cx="829310" cy="922866"/>
            </a:xfrm>
            <a:prstGeom prst="rect">
              <a:avLst/>
            </a:prstGeom>
            <a:solidFill>
              <a:schemeClr val="accent5"/>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8" name="Rectangle 6"/>
            <p:cNvSpPr/>
            <p:nvPr/>
          </p:nvSpPr>
          <p:spPr>
            <a:xfrm>
              <a:off x="6407853" y="4700092"/>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9" name="Rectangle 7"/>
            <p:cNvSpPr/>
            <p:nvPr/>
          </p:nvSpPr>
          <p:spPr>
            <a:xfrm>
              <a:off x="6660386" y="4699976"/>
              <a:ext cx="829310" cy="922866"/>
            </a:xfrm>
            <a:prstGeom prst="rect">
              <a:avLst/>
            </a:prstGeom>
            <a:solidFill>
              <a:schemeClr val="accent6"/>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10" name="Rectangle 8"/>
            <p:cNvSpPr/>
            <p:nvPr/>
          </p:nvSpPr>
          <p:spPr>
            <a:xfrm flipH="1">
              <a:off x="1523492" y="1700808"/>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11" name="Rectangle 9"/>
            <p:cNvSpPr/>
            <p:nvPr/>
          </p:nvSpPr>
          <p:spPr>
            <a:xfrm flipH="1">
              <a:off x="4703001" y="1700692"/>
              <a:ext cx="829310" cy="922866"/>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12" name="Rectangle 10"/>
            <p:cNvSpPr/>
            <p:nvPr/>
          </p:nvSpPr>
          <p:spPr>
            <a:xfrm flipH="1">
              <a:off x="1523492" y="3197700"/>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13" name="Rectangle 11"/>
            <p:cNvSpPr/>
            <p:nvPr/>
          </p:nvSpPr>
          <p:spPr>
            <a:xfrm flipH="1">
              <a:off x="4703001" y="3197497"/>
              <a:ext cx="829310" cy="922866"/>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14" name="Rectangle 12"/>
            <p:cNvSpPr/>
            <p:nvPr/>
          </p:nvSpPr>
          <p:spPr>
            <a:xfrm flipH="1">
              <a:off x="1523492" y="4700092"/>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15" name="Rectangle 13"/>
            <p:cNvSpPr/>
            <p:nvPr/>
          </p:nvSpPr>
          <p:spPr>
            <a:xfrm flipH="1">
              <a:off x="4703001" y="4699976"/>
              <a:ext cx="829310" cy="922866"/>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22" name="Freeform: Shape 57"/>
            <p:cNvSpPr/>
            <p:nvPr/>
          </p:nvSpPr>
          <p:spPr bwMode="auto">
            <a:xfrm>
              <a:off x="4882261" y="1923539"/>
              <a:ext cx="509956" cy="50995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23" name="Freeform: Shape 58"/>
            <p:cNvSpPr/>
            <p:nvPr/>
          </p:nvSpPr>
          <p:spPr bwMode="auto">
            <a:xfrm>
              <a:off x="4862678" y="3403951"/>
              <a:ext cx="509956" cy="509956"/>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24" name="Freeform: Shape 59"/>
            <p:cNvSpPr/>
            <p:nvPr/>
          </p:nvSpPr>
          <p:spPr bwMode="auto">
            <a:xfrm>
              <a:off x="4867474" y="4906430"/>
              <a:ext cx="509956" cy="509956"/>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25" name="Freeform: Shape 60"/>
            <p:cNvSpPr/>
            <p:nvPr/>
          </p:nvSpPr>
          <p:spPr bwMode="auto">
            <a:xfrm>
              <a:off x="6820063" y="1876154"/>
              <a:ext cx="509956" cy="509956"/>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26" name="Freeform: Shape 61"/>
            <p:cNvSpPr/>
            <p:nvPr/>
          </p:nvSpPr>
          <p:spPr bwMode="auto">
            <a:xfrm>
              <a:off x="6814808" y="4891187"/>
              <a:ext cx="527502" cy="527502"/>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27" name="Freeform: Shape 62"/>
            <p:cNvSpPr/>
            <p:nvPr/>
          </p:nvSpPr>
          <p:spPr bwMode="auto">
            <a:xfrm>
              <a:off x="6814808" y="3442760"/>
              <a:ext cx="527502" cy="52750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grpSp>
      <p:sp>
        <p:nvSpPr>
          <p:cNvPr id="35" name="矩形 34"/>
          <p:cNvSpPr/>
          <p:nvPr/>
        </p:nvSpPr>
        <p:spPr>
          <a:xfrm>
            <a:off x="1665603" y="1986131"/>
            <a:ext cx="2905153" cy="59272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36" name="矩形 35"/>
          <p:cNvSpPr/>
          <p:nvPr/>
        </p:nvSpPr>
        <p:spPr>
          <a:xfrm>
            <a:off x="1665603" y="3485831"/>
            <a:ext cx="2905153" cy="59272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37" name="矩形 36"/>
          <p:cNvSpPr/>
          <p:nvPr/>
        </p:nvSpPr>
        <p:spPr>
          <a:xfrm>
            <a:off x="1665603" y="4985414"/>
            <a:ext cx="2905153" cy="59272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38" name="矩形 37"/>
          <p:cNvSpPr/>
          <p:nvPr/>
        </p:nvSpPr>
        <p:spPr>
          <a:xfrm>
            <a:off x="7626873" y="1986131"/>
            <a:ext cx="2905153" cy="59272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39" name="矩形 38"/>
          <p:cNvSpPr/>
          <p:nvPr/>
        </p:nvSpPr>
        <p:spPr>
          <a:xfrm>
            <a:off x="7626873" y="3485831"/>
            <a:ext cx="2905153" cy="59272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40" name="矩形 39"/>
          <p:cNvSpPr/>
          <p:nvPr/>
        </p:nvSpPr>
        <p:spPr>
          <a:xfrm>
            <a:off x="7626873" y="4985414"/>
            <a:ext cx="2905153" cy="59272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grpSp>
        <p:nvGrpSpPr>
          <p:cNvPr id="28" name="组合 27"/>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明年工作计划</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31"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2"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2700000">
            <a:off x="9330371" y="916648"/>
            <a:ext cx="1420687" cy="1427783"/>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8" name="任意多边形 17"/>
          <p:cNvSpPr/>
          <p:nvPr/>
        </p:nvSpPr>
        <p:spPr>
          <a:xfrm rot="2700000">
            <a:off x="3117460" y="-89875"/>
            <a:ext cx="7004023" cy="7037748"/>
          </a:xfrm>
          <a:custGeom>
            <a:avLst/>
            <a:gdLst>
              <a:gd name="connsiteX0" fmla="*/ 0 w 7004023"/>
              <a:gd name="connsiteY0" fmla="*/ 2171546 h 7037748"/>
              <a:gd name="connsiteX1" fmla="*/ 1740201 w 7004023"/>
              <a:gd name="connsiteY1" fmla="*/ 431345 h 7037748"/>
              <a:gd name="connsiteX2" fmla="*/ 1740202 w 7004023"/>
              <a:gd name="connsiteY2" fmla="*/ 431345 h 7037748"/>
              <a:gd name="connsiteX3" fmla="*/ 2171547 w 7004023"/>
              <a:gd name="connsiteY3" fmla="*/ 0 h 7037748"/>
              <a:gd name="connsiteX4" fmla="*/ 6358431 w 7004023"/>
              <a:gd name="connsiteY4" fmla="*/ 0 h 7037748"/>
              <a:gd name="connsiteX5" fmla="*/ 7004023 w 7004023"/>
              <a:gd name="connsiteY5" fmla="*/ 645592 h 7037748"/>
              <a:gd name="connsiteX6" fmla="*/ 7004022 w 7004023"/>
              <a:gd name="connsiteY6" fmla="*/ 4866202 h 7037748"/>
              <a:gd name="connsiteX7" fmla="*/ 5263822 w 7004023"/>
              <a:gd name="connsiteY7" fmla="*/ 6606403 h 7037748"/>
              <a:gd name="connsiteX8" fmla="*/ 5263822 w 7004023"/>
              <a:gd name="connsiteY8" fmla="*/ 6606401 h 7037748"/>
              <a:gd name="connsiteX9" fmla="*/ 4832475 w 7004023"/>
              <a:gd name="connsiteY9" fmla="*/ 7037748 h 7037748"/>
              <a:gd name="connsiteX10" fmla="*/ 4832474 w 7004023"/>
              <a:gd name="connsiteY10" fmla="*/ 2171546 h 7037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04023" h="7037748">
                <a:moveTo>
                  <a:pt x="0" y="2171546"/>
                </a:moveTo>
                <a:lnTo>
                  <a:pt x="1740201" y="431345"/>
                </a:lnTo>
                <a:lnTo>
                  <a:pt x="1740202" y="431345"/>
                </a:lnTo>
                <a:lnTo>
                  <a:pt x="2171547" y="0"/>
                </a:lnTo>
                <a:lnTo>
                  <a:pt x="6358431" y="0"/>
                </a:lnTo>
                <a:cubicBezTo>
                  <a:pt x="6714981" y="0"/>
                  <a:pt x="7004023" y="289042"/>
                  <a:pt x="7004023" y="645592"/>
                </a:cubicBezTo>
                <a:lnTo>
                  <a:pt x="7004022" y="4866202"/>
                </a:lnTo>
                <a:lnTo>
                  <a:pt x="5263822" y="6606403"/>
                </a:lnTo>
                <a:lnTo>
                  <a:pt x="5263822" y="6606401"/>
                </a:lnTo>
                <a:lnTo>
                  <a:pt x="4832475" y="7037748"/>
                </a:lnTo>
                <a:lnTo>
                  <a:pt x="4832474" y="21715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2" name="任意多边形 21"/>
          <p:cNvSpPr/>
          <p:nvPr/>
        </p:nvSpPr>
        <p:spPr>
          <a:xfrm rot="2700000">
            <a:off x="6098536" y="2488658"/>
            <a:ext cx="4353560" cy="4231886"/>
          </a:xfrm>
          <a:custGeom>
            <a:avLst/>
            <a:gdLst>
              <a:gd name="connsiteX0" fmla="*/ 0 w 4353560"/>
              <a:gd name="connsiteY0" fmla="*/ 1105934 h 4231886"/>
              <a:gd name="connsiteX1" fmla="*/ 1105935 w 4353560"/>
              <a:gd name="connsiteY1" fmla="*/ 0 h 4231886"/>
              <a:gd name="connsiteX2" fmla="*/ 3943273 w 4353560"/>
              <a:gd name="connsiteY2" fmla="*/ 0 h 4231886"/>
              <a:gd name="connsiteX3" fmla="*/ 4353560 w 4353560"/>
              <a:gd name="connsiteY3" fmla="*/ 410287 h 4231886"/>
              <a:gd name="connsiteX4" fmla="*/ 4353560 w 4353560"/>
              <a:gd name="connsiteY4" fmla="*/ 3125951 h 4231886"/>
              <a:gd name="connsiteX5" fmla="*/ 3247625 w 4353560"/>
              <a:gd name="connsiteY5" fmla="*/ 4231886 h 4231886"/>
              <a:gd name="connsiteX6" fmla="*/ 3247625 w 4353560"/>
              <a:gd name="connsiteY6" fmla="*/ 1105934 h 42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3560" h="4231886">
                <a:moveTo>
                  <a:pt x="0" y="1105934"/>
                </a:moveTo>
                <a:lnTo>
                  <a:pt x="1105935" y="0"/>
                </a:lnTo>
                <a:lnTo>
                  <a:pt x="3943273" y="0"/>
                </a:lnTo>
                <a:cubicBezTo>
                  <a:pt x="4169868" y="0"/>
                  <a:pt x="4353560" y="183692"/>
                  <a:pt x="4353560" y="410287"/>
                </a:cubicBezTo>
                <a:lnTo>
                  <a:pt x="4353560" y="3125951"/>
                </a:lnTo>
                <a:lnTo>
                  <a:pt x="3247625" y="4231886"/>
                </a:lnTo>
                <a:lnTo>
                  <a:pt x="3247625" y="11059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0" name="任意多边形 19"/>
          <p:cNvSpPr/>
          <p:nvPr/>
        </p:nvSpPr>
        <p:spPr>
          <a:xfrm rot="2700000">
            <a:off x="5271643" y="433691"/>
            <a:ext cx="4706557" cy="47300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3" name="文本框 22"/>
          <p:cNvSpPr txBox="1"/>
          <p:nvPr/>
        </p:nvSpPr>
        <p:spPr>
          <a:xfrm>
            <a:off x="909106" y="2145796"/>
            <a:ext cx="379462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rgbClr val="5D999F"/>
                </a:solidFill>
                <a:latin typeface="Century Gothic" panose="020B0502020202020204" pitchFamily="34" charset="0"/>
                <a:ea typeface="阿里巴巴普惠体 M" panose="00020600040101010101" pitchFamily="18" charset="-122"/>
              </a:rPr>
              <a:t>BUSINESS PLAN</a:t>
            </a:r>
            <a:endParaRPr lang="zh-CN" altLang="en-US" sz="4000" b="1" dirty="0">
              <a:solidFill>
                <a:srgbClr val="5D999F"/>
              </a:solidFill>
              <a:latin typeface="Century Gothic" panose="020B0502020202020204" pitchFamily="34" charset="0"/>
              <a:ea typeface="阿里巴巴普惠体 M" panose="00020600040101010101" pitchFamily="18" charset="-122"/>
            </a:endParaRPr>
          </a:p>
        </p:txBody>
      </p:sp>
      <p:sp>
        <p:nvSpPr>
          <p:cNvPr id="24" name="文本框 23"/>
          <p:cNvSpPr txBox="1"/>
          <p:nvPr/>
        </p:nvSpPr>
        <p:spPr>
          <a:xfrm>
            <a:off x="871006" y="2804367"/>
            <a:ext cx="6299200" cy="923330"/>
          </a:xfrm>
          <a:prstGeom prst="rect">
            <a:avLst/>
          </a:prstGeom>
          <a:noFill/>
        </p:spPr>
        <p:txBody>
          <a:bodyPr wrap="square" rtlCol="0">
            <a:spAutoFit/>
            <a:scene3d>
              <a:camera prst="orthographicFront"/>
              <a:lightRig rig="threePt" dir="t"/>
            </a:scene3d>
            <a:sp3d contourW="12700"/>
          </a:bodyPr>
          <a:lstStyle/>
          <a:p>
            <a:r>
              <a:rPr lang="zh-CN" altLang="en-US" sz="5400" b="1" dirty="0" smtClean="0">
                <a:solidFill>
                  <a:schemeClr val="tx1">
                    <a:lumMod val="75000"/>
                    <a:lumOff val="25000"/>
                  </a:schemeClr>
                </a:solidFill>
                <a:latin typeface="Century Gothic" panose="020B0502020202020204" pitchFamily="34" charset="0"/>
                <a:ea typeface="阿里巴巴普惠体 M" panose="00020600040101010101" pitchFamily="18" charset="-122"/>
              </a:rPr>
              <a:t>工作总结计划汇报</a:t>
            </a:r>
            <a:endParaRPr lang="zh-CN" altLang="en-US" sz="5400" b="1" dirty="0">
              <a:solidFill>
                <a:schemeClr val="tx1">
                  <a:lumMod val="75000"/>
                  <a:lumOff val="25000"/>
                </a:schemeClr>
              </a:solidFill>
              <a:latin typeface="Century Gothic" panose="020B0502020202020204" pitchFamily="34" charset="0"/>
              <a:ea typeface="阿里巴巴普惠体 M" panose="00020600040101010101" pitchFamily="18" charset="-122"/>
            </a:endParaRPr>
          </a:p>
        </p:txBody>
      </p:sp>
      <p:sp>
        <p:nvSpPr>
          <p:cNvPr id="25" name="文本框 24"/>
          <p:cNvSpPr txBox="1"/>
          <p:nvPr/>
        </p:nvSpPr>
        <p:spPr>
          <a:xfrm>
            <a:off x="893866" y="3721282"/>
            <a:ext cx="6063194" cy="600164"/>
          </a:xfrm>
          <a:prstGeom prst="rect">
            <a:avLst/>
          </a:prstGeom>
          <a:noFill/>
        </p:spPr>
        <p:txBody>
          <a:bodyPr wrap="square" rtlCol="0">
            <a:spAutoFit/>
            <a:scene3d>
              <a:camera prst="orthographicFront"/>
              <a:lightRig rig="threePt" dir="t"/>
            </a:scene3d>
            <a:sp3d contourW="12700"/>
          </a:bodyPr>
          <a:lstStyle/>
          <a:p>
            <a:r>
              <a:rPr lang="zh-CN" altLang="en-US" sz="1100" dirty="0">
                <a:solidFill>
                  <a:schemeClr val="bg1">
                    <a:lumMod val="6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rPr>
              <a:t>请在此输入文本内容请在此输入文本内容请在此输入文本内容请在此输入文本内容请在此输入文本内容</a:t>
            </a:r>
            <a:endParaRPr lang="en-US" altLang="zh-CN" sz="1100" dirty="0">
              <a:solidFill>
                <a:schemeClr val="bg1">
                  <a:lumMod val="6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a:p>
            <a:endParaRPr lang="en-US" altLang="zh-CN" sz="1100" dirty="0">
              <a:solidFill>
                <a:schemeClr val="bg1">
                  <a:lumMod val="65000"/>
                </a:schemeClr>
              </a:solidFill>
              <a:latin typeface="阿里巴巴普惠体 L" panose="00020600040101010101" pitchFamily="18" charset="-122"/>
              <a:ea typeface="阿里巴巴普惠体 L" panose="00020600040101010101" pitchFamily="18" charset="-122"/>
              <a:cs typeface="阿里巴巴普惠体 L" panose="00020600040101010101" pitchFamily="18" charset="-122"/>
            </a:endParaRPr>
          </a:p>
        </p:txBody>
      </p:sp>
      <p:grpSp>
        <p:nvGrpSpPr>
          <p:cNvPr id="26" name="组合 25"/>
          <p:cNvGrpSpPr/>
          <p:nvPr/>
        </p:nvGrpSpPr>
        <p:grpSpPr>
          <a:xfrm>
            <a:off x="990533" y="4242080"/>
            <a:ext cx="2675321" cy="316802"/>
            <a:chOff x="1244533" y="3522134"/>
            <a:chExt cx="2675321" cy="316802"/>
          </a:xfrm>
          <a:solidFill>
            <a:srgbClr val="5D999F"/>
          </a:solidFill>
        </p:grpSpPr>
        <p:sp>
          <p:nvSpPr>
            <p:cNvPr id="27" name="矩形 26"/>
            <p:cNvSpPr/>
            <p:nvPr/>
          </p:nvSpPr>
          <p:spPr>
            <a:xfrm>
              <a:off x="1244533" y="3522134"/>
              <a:ext cx="2675321" cy="316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8" name="文本框 27"/>
            <p:cNvSpPr txBox="1"/>
            <p:nvPr/>
          </p:nvSpPr>
          <p:spPr>
            <a:xfrm>
              <a:off x="1309077" y="3526647"/>
              <a:ext cx="2365178" cy="306705"/>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Century Gothic" panose="020B0502020202020204" pitchFamily="34" charset="0"/>
                  <a:ea typeface="阿里巴巴普惠体 M" panose="00020600040101010101" pitchFamily="18" charset="-122"/>
                </a:rPr>
                <a:t>汇报人</a:t>
              </a:r>
              <a:r>
                <a:rPr lang="zh-CN" altLang="en-US" sz="1400" dirty="0" smtClean="0">
                  <a:solidFill>
                    <a:schemeClr val="bg1"/>
                  </a:solidFill>
                  <a:latin typeface="Century Gothic" panose="020B0502020202020204" pitchFamily="34" charset="0"/>
                  <a:ea typeface="阿里巴巴普惠体 M" panose="00020600040101010101" pitchFamily="18" charset="-122"/>
                </a:rPr>
                <a:t>：优品</a:t>
              </a:r>
              <a:r>
                <a:rPr lang="en-US" altLang="zh-CN" sz="1400" dirty="0" smtClean="0">
                  <a:solidFill>
                    <a:schemeClr val="bg1"/>
                  </a:solidFill>
                  <a:latin typeface="Century Gothic" panose="020B0502020202020204" pitchFamily="34" charset="0"/>
                  <a:ea typeface="阿里巴巴普惠体 M" panose="00020600040101010101" pitchFamily="18" charset="-122"/>
                </a:rPr>
                <a:t>PPT</a:t>
              </a:r>
              <a:endParaRPr lang="en-US" altLang="zh-CN" sz="1400" dirty="0">
                <a:solidFill>
                  <a:schemeClr val="bg1"/>
                </a:solidFill>
                <a:latin typeface="Century Gothic" panose="020B0502020202020204" pitchFamily="34" charset="0"/>
                <a:ea typeface="阿里巴巴普惠体 M" panose="00020600040101010101" pitchFamily="18" charset="-122"/>
              </a:endParaRPr>
            </a:p>
          </p:txBody>
        </p:sp>
      </p:grpSp>
      <p:sp>
        <p:nvSpPr>
          <p:cNvPr id="30" name="任意多边形 29"/>
          <p:cNvSpPr/>
          <p:nvPr/>
        </p:nvSpPr>
        <p:spPr>
          <a:xfrm rot="2700000">
            <a:off x="10732001" y="5932661"/>
            <a:ext cx="922260" cy="926867"/>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2">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2" name="任意多边形 31"/>
          <p:cNvSpPr/>
          <p:nvPr/>
        </p:nvSpPr>
        <p:spPr>
          <a:xfrm rot="2700000">
            <a:off x="1301417" y="5457574"/>
            <a:ext cx="707075" cy="710607"/>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3" name="任意多边形 32"/>
          <p:cNvSpPr/>
          <p:nvPr/>
        </p:nvSpPr>
        <p:spPr>
          <a:xfrm rot="2700000">
            <a:off x="4935484" y="465347"/>
            <a:ext cx="354223" cy="355992"/>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nvGrpSpPr>
          <p:cNvPr id="41" name="组合 40"/>
          <p:cNvGrpSpPr/>
          <p:nvPr/>
        </p:nvGrpSpPr>
        <p:grpSpPr>
          <a:xfrm>
            <a:off x="458272" y="546208"/>
            <a:ext cx="311151" cy="194270"/>
            <a:chOff x="207558" y="206734"/>
            <a:chExt cx="380545" cy="157163"/>
          </a:xfrm>
        </p:grpSpPr>
        <p:cxnSp>
          <p:nvCxnSpPr>
            <p:cNvPr id="35" name="直接连接符 34"/>
            <p:cNvCxnSpPr/>
            <p:nvPr/>
          </p:nvCxnSpPr>
          <p:spPr>
            <a:xfrm>
              <a:off x="207558" y="206734"/>
              <a:ext cx="380545" cy="0"/>
            </a:xfrm>
            <a:prstGeom prst="line">
              <a:avLst/>
            </a:prstGeom>
            <a:ln w="38100" cap="rnd">
              <a:solidFill>
                <a:srgbClr val="5D999F"/>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07558" y="285316"/>
              <a:ext cx="380545" cy="0"/>
            </a:xfrm>
            <a:prstGeom prst="line">
              <a:avLst/>
            </a:prstGeom>
            <a:ln w="38100" cap="rnd">
              <a:solidFill>
                <a:srgbClr val="5D999F"/>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7558" y="363897"/>
              <a:ext cx="380545" cy="0"/>
            </a:xfrm>
            <a:prstGeom prst="line">
              <a:avLst/>
            </a:prstGeom>
            <a:ln w="38100" cap="rnd">
              <a:solidFill>
                <a:srgbClr val="5D999F"/>
              </a:solidFill>
              <a:round/>
            </a:ln>
          </p:spPr>
          <p:style>
            <a:lnRef idx="1">
              <a:schemeClr val="accent1"/>
            </a:lnRef>
            <a:fillRef idx="0">
              <a:schemeClr val="accent1"/>
            </a:fillRef>
            <a:effectRef idx="0">
              <a:schemeClr val="accent1"/>
            </a:effectRef>
            <a:fontRef idx="minor">
              <a:schemeClr val="tx1"/>
            </a:fontRef>
          </p:style>
        </p:cxnSp>
      </p:grpSp>
      <p:sp>
        <p:nvSpPr>
          <p:cNvPr id="42" name="文本框 41"/>
          <p:cNvSpPr txBox="1"/>
          <p:nvPr/>
        </p:nvSpPr>
        <p:spPr>
          <a:xfrm>
            <a:off x="890194" y="489455"/>
            <a:ext cx="3530455" cy="307777"/>
          </a:xfrm>
          <a:prstGeom prst="rect">
            <a:avLst/>
          </a:prstGeom>
          <a:noFill/>
        </p:spPr>
        <p:txBody>
          <a:bodyPr wrap="square" rtlCol="0">
            <a:spAutoFit/>
            <a:scene3d>
              <a:camera prst="orthographicFront"/>
              <a:lightRig rig="threePt" dir="t"/>
            </a:scene3d>
            <a:sp3d contourW="12700"/>
          </a:bodyPr>
          <a:lstStyle/>
          <a:p>
            <a:pPr algn="dist"/>
            <a:r>
              <a:rPr lang="zh-CN" altLang="en-US" sz="1400" dirty="0">
                <a:solidFill>
                  <a:schemeClr val="tx1">
                    <a:lumMod val="50000"/>
                    <a:lumOff val="50000"/>
                  </a:schemeClr>
                </a:solidFill>
                <a:latin typeface="Century Gothic" panose="020B0502020202020204" pitchFamily="34" charset="0"/>
                <a:ea typeface="阿里巴巴普惠体 M" panose="00020600040101010101" pitchFamily="18" charset="-122"/>
              </a:rPr>
              <a:t>工作总结 </a:t>
            </a:r>
            <a:r>
              <a:rPr lang="en-US" altLang="zh-CN" sz="1400" dirty="0">
                <a:solidFill>
                  <a:schemeClr val="tx1">
                    <a:lumMod val="50000"/>
                    <a:lumOff val="50000"/>
                  </a:schemeClr>
                </a:solidFill>
                <a:latin typeface="Century Gothic" panose="020B0502020202020204" pitchFamily="34" charset="0"/>
                <a:ea typeface="阿里巴巴普惠体 M" panose="00020600040101010101" pitchFamily="18" charset="-122"/>
              </a:rPr>
              <a:t>/ </a:t>
            </a:r>
            <a:r>
              <a:rPr lang="zh-CN" altLang="en-US" sz="1400" dirty="0">
                <a:solidFill>
                  <a:schemeClr val="tx1">
                    <a:lumMod val="50000"/>
                    <a:lumOff val="50000"/>
                  </a:schemeClr>
                </a:solidFill>
                <a:latin typeface="Century Gothic" panose="020B0502020202020204" pitchFamily="34" charset="0"/>
                <a:ea typeface="阿里巴巴普惠体 M" panose="00020600040101010101" pitchFamily="18" charset="-122"/>
              </a:rPr>
              <a:t>工作计划 </a:t>
            </a:r>
            <a:r>
              <a:rPr lang="en-US" altLang="zh-CN" sz="1400" dirty="0">
                <a:solidFill>
                  <a:schemeClr val="tx1">
                    <a:lumMod val="50000"/>
                    <a:lumOff val="50000"/>
                  </a:schemeClr>
                </a:solidFill>
                <a:latin typeface="Century Gothic" panose="020B0502020202020204" pitchFamily="34" charset="0"/>
                <a:ea typeface="阿里巴巴普惠体 M" panose="00020600040101010101" pitchFamily="18" charset="-122"/>
              </a:rPr>
              <a:t>/ </a:t>
            </a:r>
            <a:r>
              <a:rPr lang="zh-CN" altLang="en-US" sz="1400" dirty="0">
                <a:solidFill>
                  <a:schemeClr val="tx1">
                    <a:lumMod val="50000"/>
                    <a:lumOff val="50000"/>
                  </a:schemeClr>
                </a:solidFill>
                <a:latin typeface="Century Gothic" panose="020B0502020202020204" pitchFamily="34" charset="0"/>
                <a:ea typeface="阿里巴巴普惠体 M" panose="00020600040101010101" pitchFamily="18" charset="-122"/>
              </a:rPr>
              <a:t>工作汇报</a:t>
            </a: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2000"/>
                            </p:stCondLst>
                            <p:childTnLst>
                              <p:par>
                                <p:cTn id="50" presetID="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3000"/>
                            </p:stCondLst>
                            <p:childTnLst>
                              <p:par>
                                <p:cTn id="59" presetID="10" presetClass="entr" presetSubtype="0"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8" grpId="0"/>
      <p:bldP spid="22" grpId="0" animBg="1"/>
      <p:bldP spid="20" grpId="0" animBg="1"/>
      <p:bldP spid="23" grpId="0"/>
      <p:bldP spid="24" grpId="0"/>
      <p:bldP spid="25" grpId="0"/>
      <p:bldP spid="30" grpId="0" animBg="1"/>
      <p:bldP spid="32" grpId="0" animBg="1"/>
      <p:bldP spid="33" grpId="0" animBg="1"/>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69215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任意多边形 74"/>
          <p:cNvSpPr/>
          <p:nvPr/>
        </p:nvSpPr>
        <p:spPr>
          <a:xfrm rot="2700000">
            <a:off x="1128820" y="4853582"/>
            <a:ext cx="1461465" cy="14687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41" name="任意多边形 40"/>
          <p:cNvSpPr/>
          <p:nvPr/>
        </p:nvSpPr>
        <p:spPr>
          <a:xfrm rot="2700000">
            <a:off x="10207380" y="5620147"/>
            <a:ext cx="1667713" cy="1023269"/>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42" name="任意多边形 41"/>
          <p:cNvSpPr/>
          <p:nvPr/>
        </p:nvSpPr>
        <p:spPr>
          <a:xfrm rot="2700000">
            <a:off x="9939442" y="5773048"/>
            <a:ext cx="1228628" cy="956548"/>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8" name="任意多边形 37"/>
          <p:cNvSpPr/>
          <p:nvPr/>
        </p:nvSpPr>
        <p:spPr>
          <a:xfrm rot="2700000">
            <a:off x="-2123438" y="1891897"/>
            <a:ext cx="4407208" cy="4180467"/>
          </a:xfrm>
          <a:custGeom>
            <a:avLst/>
            <a:gdLst>
              <a:gd name="connsiteX0" fmla="*/ 0 w 4407208"/>
              <a:gd name="connsiteY0" fmla="*/ 2 h 4180467"/>
              <a:gd name="connsiteX1" fmla="*/ 3741330 w 4407208"/>
              <a:gd name="connsiteY1" fmla="*/ 0 h 4180467"/>
              <a:gd name="connsiteX2" fmla="*/ 4407208 w 4407208"/>
              <a:gd name="connsiteY2" fmla="*/ 665877 h 4180467"/>
              <a:gd name="connsiteX3" fmla="*/ 4407207 w 4407208"/>
              <a:gd name="connsiteY3" fmla="*/ 3953725 h 4180467"/>
              <a:gd name="connsiteX4" fmla="*/ 4180465 w 4407208"/>
              <a:gd name="connsiteY4" fmla="*/ 4180467 h 4180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7208" h="4180467">
                <a:moveTo>
                  <a:pt x="0" y="2"/>
                </a:moveTo>
                <a:lnTo>
                  <a:pt x="3741330" y="0"/>
                </a:lnTo>
                <a:cubicBezTo>
                  <a:pt x="4109083" y="1"/>
                  <a:pt x="4407207" y="298124"/>
                  <a:pt x="4407208" y="665877"/>
                </a:cubicBezTo>
                <a:lnTo>
                  <a:pt x="4407207" y="3953725"/>
                </a:lnTo>
                <a:lnTo>
                  <a:pt x="4180465" y="4180467"/>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1" name="任意多边形 30"/>
          <p:cNvSpPr/>
          <p:nvPr/>
        </p:nvSpPr>
        <p:spPr>
          <a:xfrm rot="8100000">
            <a:off x="557094" y="-1876742"/>
            <a:ext cx="4285281" cy="3973762"/>
          </a:xfrm>
          <a:custGeom>
            <a:avLst/>
            <a:gdLst>
              <a:gd name="connsiteX0" fmla="*/ 3973761 w 4285281"/>
              <a:gd name="connsiteY0" fmla="*/ 3973762 h 3973762"/>
              <a:gd name="connsiteX1" fmla="*/ 0 w 4285281"/>
              <a:gd name="connsiteY1" fmla="*/ 1 h 3973762"/>
              <a:gd name="connsiteX2" fmla="*/ 3733660 w 4285281"/>
              <a:gd name="connsiteY2" fmla="*/ 0 h 3973762"/>
              <a:gd name="connsiteX3" fmla="*/ 4285281 w 4285281"/>
              <a:gd name="connsiteY3" fmla="*/ 551621 h 3973762"/>
              <a:gd name="connsiteX4" fmla="*/ 4285281 w 4285281"/>
              <a:gd name="connsiteY4" fmla="*/ 3662241 h 3973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5281" h="3973762">
                <a:moveTo>
                  <a:pt x="3973761" y="3973762"/>
                </a:moveTo>
                <a:lnTo>
                  <a:pt x="0" y="1"/>
                </a:lnTo>
                <a:lnTo>
                  <a:pt x="3733660" y="0"/>
                </a:lnTo>
                <a:cubicBezTo>
                  <a:pt x="4038311" y="1"/>
                  <a:pt x="4285281" y="246970"/>
                  <a:pt x="4285281" y="551621"/>
                </a:cubicBezTo>
                <a:lnTo>
                  <a:pt x="4285281" y="3662241"/>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nvGrpSpPr>
          <p:cNvPr id="70" name="组合 69"/>
          <p:cNvGrpSpPr/>
          <p:nvPr/>
        </p:nvGrpSpPr>
        <p:grpSpPr>
          <a:xfrm>
            <a:off x="5263148" y="1688698"/>
            <a:ext cx="2813112" cy="639854"/>
            <a:chOff x="5651362" y="1604422"/>
            <a:chExt cx="2813112" cy="639854"/>
          </a:xfrm>
        </p:grpSpPr>
        <p:sp>
          <p:nvSpPr>
            <p:cNvPr id="65" name="任意多边形 64"/>
            <p:cNvSpPr/>
            <p:nvPr/>
          </p:nvSpPr>
          <p:spPr>
            <a:xfrm rot="2700000">
              <a:off x="5652638" y="1603146"/>
              <a:ext cx="639854" cy="642405"/>
            </a:xfrm>
            <a:custGeom>
              <a:avLst/>
              <a:gdLst>
                <a:gd name="connsiteX0" fmla="*/ 490015 w 639854"/>
                <a:gd name="connsiteY0" fmla="*/ 139923 h 642405"/>
                <a:gd name="connsiteX1" fmla="*/ 497027 w 639854"/>
                <a:gd name="connsiteY1" fmla="*/ 142827 h 642405"/>
                <a:gd name="connsiteX2" fmla="*/ 499931 w 639854"/>
                <a:gd name="connsiteY2" fmla="*/ 149839 h 642405"/>
                <a:gd name="connsiteX3" fmla="*/ 499931 w 639854"/>
                <a:gd name="connsiteY3" fmla="*/ 139923 h 642405"/>
                <a:gd name="connsiteX4" fmla="*/ 0 w 639854"/>
                <a:gd name="connsiteY4" fmla="*/ 269028 h 642405"/>
                <a:gd name="connsiteX5" fmla="*/ 126280 w 639854"/>
                <a:gd name="connsiteY5" fmla="*/ 142749 h 642405"/>
                <a:gd name="connsiteX6" fmla="*/ 126280 w 639854"/>
                <a:gd name="connsiteY6" fmla="*/ 142749 h 642405"/>
                <a:gd name="connsiteX7" fmla="*/ 129106 w 639854"/>
                <a:gd name="connsiteY7" fmla="*/ 139923 h 642405"/>
                <a:gd name="connsiteX8" fmla="*/ 129106 w 639854"/>
                <a:gd name="connsiteY8" fmla="*/ 139923 h 642405"/>
                <a:gd name="connsiteX9" fmla="*/ 255385 w 639854"/>
                <a:gd name="connsiteY9" fmla="*/ 13643 h 642405"/>
                <a:gd name="connsiteX10" fmla="*/ 255386 w 639854"/>
                <a:gd name="connsiteY10" fmla="*/ 13643 h 642405"/>
                <a:gd name="connsiteX11" fmla="*/ 269029 w 639854"/>
                <a:gd name="connsiteY11" fmla="*/ 0 h 642405"/>
                <a:gd name="connsiteX12" fmla="*/ 593006 w 639854"/>
                <a:gd name="connsiteY12" fmla="*/ 0 h 642405"/>
                <a:gd name="connsiteX13" fmla="*/ 639854 w 639854"/>
                <a:gd name="connsiteY13" fmla="*/ 46848 h 642405"/>
                <a:gd name="connsiteX14" fmla="*/ 639854 w 639854"/>
                <a:gd name="connsiteY14" fmla="*/ 373376 h 642405"/>
                <a:gd name="connsiteX15" fmla="*/ 513574 w 639854"/>
                <a:gd name="connsiteY15" fmla="*/ 499656 h 642405"/>
                <a:gd name="connsiteX16" fmla="*/ 513575 w 639854"/>
                <a:gd name="connsiteY16" fmla="*/ 499655 h 642405"/>
                <a:gd name="connsiteX17" fmla="*/ 510748 w 639854"/>
                <a:gd name="connsiteY17" fmla="*/ 502482 h 642405"/>
                <a:gd name="connsiteX18" fmla="*/ 510748 w 639854"/>
                <a:gd name="connsiteY18" fmla="*/ 502482 h 642405"/>
                <a:gd name="connsiteX19" fmla="*/ 384469 w 639854"/>
                <a:gd name="connsiteY19" fmla="*/ 628762 h 642405"/>
                <a:gd name="connsiteX20" fmla="*/ 384469 w 639854"/>
                <a:gd name="connsiteY20" fmla="*/ 628761 h 642405"/>
                <a:gd name="connsiteX21" fmla="*/ 370825 w 639854"/>
                <a:gd name="connsiteY21" fmla="*/ 642405 h 642405"/>
                <a:gd name="connsiteX22" fmla="*/ 370825 w 639854"/>
                <a:gd name="connsiteY22" fmla="*/ 269028 h 642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9854" h="642405">
                  <a:moveTo>
                    <a:pt x="490015" y="139923"/>
                  </a:moveTo>
                  <a:lnTo>
                    <a:pt x="497027" y="142827"/>
                  </a:lnTo>
                  <a:lnTo>
                    <a:pt x="499931" y="149839"/>
                  </a:lnTo>
                  <a:lnTo>
                    <a:pt x="499931" y="139923"/>
                  </a:lnTo>
                  <a:close/>
                  <a:moveTo>
                    <a:pt x="0" y="269028"/>
                  </a:moveTo>
                  <a:lnTo>
                    <a:pt x="126280" y="142749"/>
                  </a:lnTo>
                  <a:lnTo>
                    <a:pt x="126280" y="142749"/>
                  </a:lnTo>
                  <a:lnTo>
                    <a:pt x="129106" y="139923"/>
                  </a:lnTo>
                  <a:lnTo>
                    <a:pt x="129106" y="139923"/>
                  </a:lnTo>
                  <a:lnTo>
                    <a:pt x="255385" y="13643"/>
                  </a:lnTo>
                  <a:lnTo>
                    <a:pt x="255386" y="13643"/>
                  </a:lnTo>
                  <a:lnTo>
                    <a:pt x="269029" y="0"/>
                  </a:lnTo>
                  <a:lnTo>
                    <a:pt x="593006" y="0"/>
                  </a:lnTo>
                  <a:cubicBezTo>
                    <a:pt x="618879" y="0"/>
                    <a:pt x="639854" y="20975"/>
                    <a:pt x="639854" y="46848"/>
                  </a:cubicBezTo>
                  <a:lnTo>
                    <a:pt x="639854" y="373376"/>
                  </a:lnTo>
                  <a:lnTo>
                    <a:pt x="513574" y="499656"/>
                  </a:lnTo>
                  <a:lnTo>
                    <a:pt x="513575" y="499655"/>
                  </a:lnTo>
                  <a:lnTo>
                    <a:pt x="510748" y="502482"/>
                  </a:lnTo>
                  <a:lnTo>
                    <a:pt x="510748" y="502482"/>
                  </a:lnTo>
                  <a:lnTo>
                    <a:pt x="384469" y="628762"/>
                  </a:lnTo>
                  <a:lnTo>
                    <a:pt x="384469" y="628761"/>
                  </a:lnTo>
                  <a:lnTo>
                    <a:pt x="370825" y="642405"/>
                  </a:lnTo>
                  <a:lnTo>
                    <a:pt x="370825" y="269028"/>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44" name="文本框 43"/>
            <p:cNvSpPr txBox="1"/>
            <p:nvPr/>
          </p:nvSpPr>
          <p:spPr>
            <a:xfrm>
              <a:off x="6433149" y="1703015"/>
              <a:ext cx="2031325"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accent3"/>
                  </a:solidFill>
                  <a:latin typeface="Century Gothic" panose="020B0502020202020204" pitchFamily="34" charset="0"/>
                  <a:ea typeface="阿里巴巴普惠体 M" panose="00020600040101010101" pitchFamily="18" charset="-122"/>
                </a:rPr>
                <a:t>年度工作概述</a:t>
              </a:r>
            </a:p>
          </p:txBody>
        </p:sp>
        <p:sp>
          <p:nvSpPr>
            <p:cNvPr id="47" name="文本框 46"/>
            <p:cNvSpPr txBox="1"/>
            <p:nvPr/>
          </p:nvSpPr>
          <p:spPr>
            <a:xfrm>
              <a:off x="5977209" y="1693626"/>
              <a:ext cx="357790" cy="461665"/>
            </a:xfrm>
            <a:prstGeom prst="rect">
              <a:avLst/>
            </a:prstGeom>
            <a:noFill/>
          </p:spPr>
          <p:txBody>
            <a:bodyPr wrap="none" rtlCol="0">
              <a:spAutoFit/>
              <a:scene3d>
                <a:camera prst="orthographicFront"/>
                <a:lightRig rig="threePt" dir="t"/>
              </a:scene3d>
              <a:sp3d contourW="12700"/>
            </a:bodyPr>
            <a:lstStyle/>
            <a:p>
              <a:pPr algn="ctr"/>
              <a:r>
                <a:rPr lang="en-US" altLang="zh-CN" sz="2400" b="1" i="1" dirty="0">
                  <a:solidFill>
                    <a:schemeClr val="bg1"/>
                  </a:solidFill>
                  <a:latin typeface="Century Gothic" panose="020B0502020202020204" pitchFamily="34" charset="0"/>
                  <a:ea typeface="阿里巴巴普惠体 M" panose="00020600040101010101" pitchFamily="18" charset="-122"/>
                </a:rPr>
                <a:t>1</a:t>
              </a:r>
              <a:endParaRPr lang="zh-CN" altLang="en-US" sz="2400" b="1" i="1" dirty="0">
                <a:solidFill>
                  <a:schemeClr val="bg1"/>
                </a:solidFill>
                <a:latin typeface="Century Gothic" panose="020B0502020202020204" pitchFamily="34" charset="0"/>
                <a:ea typeface="阿里巴巴普惠体 M" panose="00020600040101010101" pitchFamily="18" charset="-122"/>
              </a:endParaRPr>
            </a:p>
          </p:txBody>
        </p:sp>
      </p:grpSp>
      <p:grpSp>
        <p:nvGrpSpPr>
          <p:cNvPr id="72" name="组合 71"/>
          <p:cNvGrpSpPr/>
          <p:nvPr/>
        </p:nvGrpSpPr>
        <p:grpSpPr>
          <a:xfrm>
            <a:off x="5263149" y="2711242"/>
            <a:ext cx="2813111" cy="639854"/>
            <a:chOff x="5651363" y="2580744"/>
            <a:chExt cx="2813111" cy="639854"/>
          </a:xfrm>
        </p:grpSpPr>
        <p:sp>
          <p:nvSpPr>
            <p:cNvPr id="66" name="任意多边形 65"/>
            <p:cNvSpPr/>
            <p:nvPr/>
          </p:nvSpPr>
          <p:spPr>
            <a:xfrm rot="2700000">
              <a:off x="5652639" y="2579468"/>
              <a:ext cx="639854" cy="642405"/>
            </a:xfrm>
            <a:custGeom>
              <a:avLst/>
              <a:gdLst>
                <a:gd name="connsiteX0" fmla="*/ 490015 w 639854"/>
                <a:gd name="connsiteY0" fmla="*/ 139923 h 642405"/>
                <a:gd name="connsiteX1" fmla="*/ 497027 w 639854"/>
                <a:gd name="connsiteY1" fmla="*/ 142827 h 642405"/>
                <a:gd name="connsiteX2" fmla="*/ 499931 w 639854"/>
                <a:gd name="connsiteY2" fmla="*/ 149839 h 642405"/>
                <a:gd name="connsiteX3" fmla="*/ 499931 w 639854"/>
                <a:gd name="connsiteY3" fmla="*/ 139923 h 642405"/>
                <a:gd name="connsiteX4" fmla="*/ 0 w 639854"/>
                <a:gd name="connsiteY4" fmla="*/ 269028 h 642405"/>
                <a:gd name="connsiteX5" fmla="*/ 126280 w 639854"/>
                <a:gd name="connsiteY5" fmla="*/ 142749 h 642405"/>
                <a:gd name="connsiteX6" fmla="*/ 126280 w 639854"/>
                <a:gd name="connsiteY6" fmla="*/ 142749 h 642405"/>
                <a:gd name="connsiteX7" fmla="*/ 129106 w 639854"/>
                <a:gd name="connsiteY7" fmla="*/ 139923 h 642405"/>
                <a:gd name="connsiteX8" fmla="*/ 129106 w 639854"/>
                <a:gd name="connsiteY8" fmla="*/ 139923 h 642405"/>
                <a:gd name="connsiteX9" fmla="*/ 255385 w 639854"/>
                <a:gd name="connsiteY9" fmla="*/ 13643 h 642405"/>
                <a:gd name="connsiteX10" fmla="*/ 255386 w 639854"/>
                <a:gd name="connsiteY10" fmla="*/ 13643 h 642405"/>
                <a:gd name="connsiteX11" fmla="*/ 269029 w 639854"/>
                <a:gd name="connsiteY11" fmla="*/ 0 h 642405"/>
                <a:gd name="connsiteX12" fmla="*/ 593006 w 639854"/>
                <a:gd name="connsiteY12" fmla="*/ 0 h 642405"/>
                <a:gd name="connsiteX13" fmla="*/ 639854 w 639854"/>
                <a:gd name="connsiteY13" fmla="*/ 46848 h 642405"/>
                <a:gd name="connsiteX14" fmla="*/ 639854 w 639854"/>
                <a:gd name="connsiteY14" fmla="*/ 373376 h 642405"/>
                <a:gd name="connsiteX15" fmla="*/ 513574 w 639854"/>
                <a:gd name="connsiteY15" fmla="*/ 499656 h 642405"/>
                <a:gd name="connsiteX16" fmla="*/ 513575 w 639854"/>
                <a:gd name="connsiteY16" fmla="*/ 499655 h 642405"/>
                <a:gd name="connsiteX17" fmla="*/ 510748 w 639854"/>
                <a:gd name="connsiteY17" fmla="*/ 502482 h 642405"/>
                <a:gd name="connsiteX18" fmla="*/ 510748 w 639854"/>
                <a:gd name="connsiteY18" fmla="*/ 502482 h 642405"/>
                <a:gd name="connsiteX19" fmla="*/ 384469 w 639854"/>
                <a:gd name="connsiteY19" fmla="*/ 628762 h 642405"/>
                <a:gd name="connsiteX20" fmla="*/ 384469 w 639854"/>
                <a:gd name="connsiteY20" fmla="*/ 628761 h 642405"/>
                <a:gd name="connsiteX21" fmla="*/ 370825 w 639854"/>
                <a:gd name="connsiteY21" fmla="*/ 642405 h 642405"/>
                <a:gd name="connsiteX22" fmla="*/ 370825 w 639854"/>
                <a:gd name="connsiteY22" fmla="*/ 269028 h 642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9854" h="642405">
                  <a:moveTo>
                    <a:pt x="490015" y="139923"/>
                  </a:moveTo>
                  <a:lnTo>
                    <a:pt x="497027" y="142827"/>
                  </a:lnTo>
                  <a:lnTo>
                    <a:pt x="499931" y="149839"/>
                  </a:lnTo>
                  <a:lnTo>
                    <a:pt x="499931" y="139923"/>
                  </a:lnTo>
                  <a:close/>
                  <a:moveTo>
                    <a:pt x="0" y="269028"/>
                  </a:moveTo>
                  <a:lnTo>
                    <a:pt x="126280" y="142749"/>
                  </a:lnTo>
                  <a:lnTo>
                    <a:pt x="126280" y="142749"/>
                  </a:lnTo>
                  <a:lnTo>
                    <a:pt x="129106" y="139923"/>
                  </a:lnTo>
                  <a:lnTo>
                    <a:pt x="129106" y="139923"/>
                  </a:lnTo>
                  <a:lnTo>
                    <a:pt x="255385" y="13643"/>
                  </a:lnTo>
                  <a:lnTo>
                    <a:pt x="255386" y="13643"/>
                  </a:lnTo>
                  <a:lnTo>
                    <a:pt x="269029" y="0"/>
                  </a:lnTo>
                  <a:lnTo>
                    <a:pt x="593006" y="0"/>
                  </a:lnTo>
                  <a:cubicBezTo>
                    <a:pt x="618879" y="0"/>
                    <a:pt x="639854" y="20975"/>
                    <a:pt x="639854" y="46848"/>
                  </a:cubicBezTo>
                  <a:lnTo>
                    <a:pt x="639854" y="373376"/>
                  </a:lnTo>
                  <a:lnTo>
                    <a:pt x="513574" y="499656"/>
                  </a:lnTo>
                  <a:lnTo>
                    <a:pt x="513575" y="499655"/>
                  </a:lnTo>
                  <a:lnTo>
                    <a:pt x="510748" y="502482"/>
                  </a:lnTo>
                  <a:lnTo>
                    <a:pt x="510748" y="502482"/>
                  </a:lnTo>
                  <a:lnTo>
                    <a:pt x="384469" y="628762"/>
                  </a:lnTo>
                  <a:lnTo>
                    <a:pt x="384469" y="628761"/>
                  </a:lnTo>
                  <a:lnTo>
                    <a:pt x="370825" y="642405"/>
                  </a:lnTo>
                  <a:lnTo>
                    <a:pt x="370825" y="269028"/>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nvGrpSpPr>
            <p:cNvPr id="71" name="组合 70"/>
            <p:cNvGrpSpPr/>
            <p:nvPr/>
          </p:nvGrpSpPr>
          <p:grpSpPr>
            <a:xfrm>
              <a:off x="5977209" y="2669947"/>
              <a:ext cx="2487265" cy="471054"/>
              <a:chOff x="5977209" y="2669947"/>
              <a:chExt cx="2487265" cy="471054"/>
            </a:xfrm>
          </p:grpSpPr>
          <p:sp>
            <p:nvSpPr>
              <p:cNvPr id="49" name="文本框 48"/>
              <p:cNvSpPr txBox="1"/>
              <p:nvPr/>
            </p:nvSpPr>
            <p:spPr>
              <a:xfrm>
                <a:off x="6433149" y="2679336"/>
                <a:ext cx="2031325"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accent3"/>
                    </a:solidFill>
                    <a:latin typeface="Century Gothic" panose="020B0502020202020204" pitchFamily="34" charset="0"/>
                    <a:ea typeface="阿里巴巴普惠体 M" panose="00020600040101010101" pitchFamily="18" charset="-122"/>
                  </a:rPr>
                  <a:t>工作完成情况</a:t>
                </a:r>
              </a:p>
            </p:txBody>
          </p:sp>
          <p:sp>
            <p:nvSpPr>
              <p:cNvPr id="52" name="文本框 51"/>
              <p:cNvSpPr txBox="1"/>
              <p:nvPr/>
            </p:nvSpPr>
            <p:spPr>
              <a:xfrm>
                <a:off x="5977209" y="2669947"/>
                <a:ext cx="357790" cy="461665"/>
              </a:xfrm>
              <a:prstGeom prst="rect">
                <a:avLst/>
              </a:prstGeom>
              <a:noFill/>
            </p:spPr>
            <p:txBody>
              <a:bodyPr wrap="none" rtlCol="0">
                <a:spAutoFit/>
                <a:scene3d>
                  <a:camera prst="orthographicFront"/>
                  <a:lightRig rig="threePt" dir="t"/>
                </a:scene3d>
                <a:sp3d contourW="12700"/>
              </a:bodyPr>
              <a:lstStyle/>
              <a:p>
                <a:pPr algn="ctr"/>
                <a:r>
                  <a:rPr lang="en-US" altLang="zh-CN" sz="2400" b="1" i="1" dirty="0">
                    <a:solidFill>
                      <a:schemeClr val="bg1"/>
                    </a:solidFill>
                    <a:latin typeface="Century Gothic" panose="020B0502020202020204" pitchFamily="34" charset="0"/>
                    <a:ea typeface="阿里巴巴普惠体 M" panose="00020600040101010101" pitchFamily="18" charset="-122"/>
                  </a:rPr>
                  <a:t>2</a:t>
                </a:r>
                <a:endParaRPr lang="zh-CN" altLang="en-US" sz="2400" b="1" i="1" dirty="0">
                  <a:solidFill>
                    <a:schemeClr val="bg1"/>
                  </a:solidFill>
                  <a:latin typeface="Century Gothic" panose="020B0502020202020204" pitchFamily="34" charset="0"/>
                  <a:ea typeface="阿里巴巴普惠体 M" panose="00020600040101010101" pitchFamily="18" charset="-122"/>
                </a:endParaRPr>
              </a:p>
            </p:txBody>
          </p:sp>
        </p:grpSp>
      </p:grpSp>
      <p:grpSp>
        <p:nvGrpSpPr>
          <p:cNvPr id="73" name="组合 72"/>
          <p:cNvGrpSpPr/>
          <p:nvPr/>
        </p:nvGrpSpPr>
        <p:grpSpPr>
          <a:xfrm>
            <a:off x="5263149" y="3733785"/>
            <a:ext cx="2813111" cy="639854"/>
            <a:chOff x="5651363" y="3557063"/>
            <a:chExt cx="2813111" cy="639854"/>
          </a:xfrm>
        </p:grpSpPr>
        <p:sp>
          <p:nvSpPr>
            <p:cNvPr id="67" name="任意多边形 66"/>
            <p:cNvSpPr/>
            <p:nvPr/>
          </p:nvSpPr>
          <p:spPr>
            <a:xfrm rot="2700000">
              <a:off x="5652639" y="3555787"/>
              <a:ext cx="639854" cy="642405"/>
            </a:xfrm>
            <a:custGeom>
              <a:avLst/>
              <a:gdLst>
                <a:gd name="connsiteX0" fmla="*/ 490015 w 639854"/>
                <a:gd name="connsiteY0" fmla="*/ 139923 h 642405"/>
                <a:gd name="connsiteX1" fmla="*/ 497027 w 639854"/>
                <a:gd name="connsiteY1" fmla="*/ 142827 h 642405"/>
                <a:gd name="connsiteX2" fmla="*/ 499931 w 639854"/>
                <a:gd name="connsiteY2" fmla="*/ 149839 h 642405"/>
                <a:gd name="connsiteX3" fmla="*/ 499931 w 639854"/>
                <a:gd name="connsiteY3" fmla="*/ 139923 h 642405"/>
                <a:gd name="connsiteX4" fmla="*/ 0 w 639854"/>
                <a:gd name="connsiteY4" fmla="*/ 269028 h 642405"/>
                <a:gd name="connsiteX5" fmla="*/ 126280 w 639854"/>
                <a:gd name="connsiteY5" fmla="*/ 142749 h 642405"/>
                <a:gd name="connsiteX6" fmla="*/ 126280 w 639854"/>
                <a:gd name="connsiteY6" fmla="*/ 142749 h 642405"/>
                <a:gd name="connsiteX7" fmla="*/ 129106 w 639854"/>
                <a:gd name="connsiteY7" fmla="*/ 139923 h 642405"/>
                <a:gd name="connsiteX8" fmla="*/ 129106 w 639854"/>
                <a:gd name="connsiteY8" fmla="*/ 139923 h 642405"/>
                <a:gd name="connsiteX9" fmla="*/ 255385 w 639854"/>
                <a:gd name="connsiteY9" fmla="*/ 13643 h 642405"/>
                <a:gd name="connsiteX10" fmla="*/ 255386 w 639854"/>
                <a:gd name="connsiteY10" fmla="*/ 13643 h 642405"/>
                <a:gd name="connsiteX11" fmla="*/ 269029 w 639854"/>
                <a:gd name="connsiteY11" fmla="*/ 0 h 642405"/>
                <a:gd name="connsiteX12" fmla="*/ 593006 w 639854"/>
                <a:gd name="connsiteY12" fmla="*/ 0 h 642405"/>
                <a:gd name="connsiteX13" fmla="*/ 639854 w 639854"/>
                <a:gd name="connsiteY13" fmla="*/ 46848 h 642405"/>
                <a:gd name="connsiteX14" fmla="*/ 639854 w 639854"/>
                <a:gd name="connsiteY14" fmla="*/ 373376 h 642405"/>
                <a:gd name="connsiteX15" fmla="*/ 513574 w 639854"/>
                <a:gd name="connsiteY15" fmla="*/ 499656 h 642405"/>
                <a:gd name="connsiteX16" fmla="*/ 513575 w 639854"/>
                <a:gd name="connsiteY16" fmla="*/ 499655 h 642405"/>
                <a:gd name="connsiteX17" fmla="*/ 510748 w 639854"/>
                <a:gd name="connsiteY17" fmla="*/ 502482 h 642405"/>
                <a:gd name="connsiteX18" fmla="*/ 510748 w 639854"/>
                <a:gd name="connsiteY18" fmla="*/ 502482 h 642405"/>
                <a:gd name="connsiteX19" fmla="*/ 384469 w 639854"/>
                <a:gd name="connsiteY19" fmla="*/ 628762 h 642405"/>
                <a:gd name="connsiteX20" fmla="*/ 384469 w 639854"/>
                <a:gd name="connsiteY20" fmla="*/ 628761 h 642405"/>
                <a:gd name="connsiteX21" fmla="*/ 370825 w 639854"/>
                <a:gd name="connsiteY21" fmla="*/ 642405 h 642405"/>
                <a:gd name="connsiteX22" fmla="*/ 370825 w 639854"/>
                <a:gd name="connsiteY22" fmla="*/ 269028 h 642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9854" h="642405">
                  <a:moveTo>
                    <a:pt x="490015" y="139923"/>
                  </a:moveTo>
                  <a:lnTo>
                    <a:pt x="497027" y="142827"/>
                  </a:lnTo>
                  <a:lnTo>
                    <a:pt x="499931" y="149839"/>
                  </a:lnTo>
                  <a:lnTo>
                    <a:pt x="499931" y="139923"/>
                  </a:lnTo>
                  <a:close/>
                  <a:moveTo>
                    <a:pt x="0" y="269028"/>
                  </a:moveTo>
                  <a:lnTo>
                    <a:pt x="126280" y="142749"/>
                  </a:lnTo>
                  <a:lnTo>
                    <a:pt x="126280" y="142749"/>
                  </a:lnTo>
                  <a:lnTo>
                    <a:pt x="129106" y="139923"/>
                  </a:lnTo>
                  <a:lnTo>
                    <a:pt x="129106" y="139923"/>
                  </a:lnTo>
                  <a:lnTo>
                    <a:pt x="255385" y="13643"/>
                  </a:lnTo>
                  <a:lnTo>
                    <a:pt x="255386" y="13643"/>
                  </a:lnTo>
                  <a:lnTo>
                    <a:pt x="269029" y="0"/>
                  </a:lnTo>
                  <a:lnTo>
                    <a:pt x="593006" y="0"/>
                  </a:lnTo>
                  <a:cubicBezTo>
                    <a:pt x="618879" y="0"/>
                    <a:pt x="639854" y="20975"/>
                    <a:pt x="639854" y="46848"/>
                  </a:cubicBezTo>
                  <a:lnTo>
                    <a:pt x="639854" y="373376"/>
                  </a:lnTo>
                  <a:lnTo>
                    <a:pt x="513574" y="499656"/>
                  </a:lnTo>
                  <a:lnTo>
                    <a:pt x="513575" y="499655"/>
                  </a:lnTo>
                  <a:lnTo>
                    <a:pt x="510748" y="502482"/>
                  </a:lnTo>
                  <a:lnTo>
                    <a:pt x="510748" y="502482"/>
                  </a:lnTo>
                  <a:lnTo>
                    <a:pt x="384469" y="628762"/>
                  </a:lnTo>
                  <a:lnTo>
                    <a:pt x="384469" y="628761"/>
                  </a:lnTo>
                  <a:lnTo>
                    <a:pt x="370825" y="642405"/>
                  </a:lnTo>
                  <a:lnTo>
                    <a:pt x="370825" y="269028"/>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54" name="文本框 53"/>
            <p:cNvSpPr txBox="1"/>
            <p:nvPr/>
          </p:nvSpPr>
          <p:spPr>
            <a:xfrm>
              <a:off x="6433149" y="3655657"/>
              <a:ext cx="2031325"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accent3"/>
                  </a:solidFill>
                  <a:latin typeface="Century Gothic" panose="020B0502020202020204" pitchFamily="34" charset="0"/>
                  <a:ea typeface="阿里巴巴普惠体 M" panose="00020600040101010101" pitchFamily="18" charset="-122"/>
                </a:rPr>
                <a:t>工作存在不足</a:t>
              </a:r>
            </a:p>
          </p:txBody>
        </p:sp>
        <p:sp>
          <p:nvSpPr>
            <p:cNvPr id="57" name="文本框 56"/>
            <p:cNvSpPr txBox="1"/>
            <p:nvPr/>
          </p:nvSpPr>
          <p:spPr>
            <a:xfrm>
              <a:off x="5977209" y="3646268"/>
              <a:ext cx="357790" cy="461665"/>
            </a:xfrm>
            <a:prstGeom prst="rect">
              <a:avLst/>
            </a:prstGeom>
            <a:noFill/>
          </p:spPr>
          <p:txBody>
            <a:bodyPr wrap="none" rtlCol="0">
              <a:spAutoFit/>
              <a:scene3d>
                <a:camera prst="orthographicFront"/>
                <a:lightRig rig="threePt" dir="t"/>
              </a:scene3d>
              <a:sp3d contourW="12700"/>
            </a:bodyPr>
            <a:lstStyle/>
            <a:p>
              <a:pPr algn="ctr"/>
              <a:r>
                <a:rPr lang="en-US" altLang="zh-CN" sz="2400" b="1" i="1" dirty="0">
                  <a:solidFill>
                    <a:schemeClr val="bg1"/>
                  </a:solidFill>
                  <a:latin typeface="Century Gothic" panose="020B0502020202020204" pitchFamily="34" charset="0"/>
                  <a:ea typeface="阿里巴巴普惠体 M" panose="00020600040101010101" pitchFamily="18" charset="-122"/>
                </a:rPr>
                <a:t>3</a:t>
              </a:r>
              <a:endParaRPr lang="zh-CN" altLang="en-US" sz="2400" b="1" i="1" dirty="0">
                <a:solidFill>
                  <a:schemeClr val="bg1"/>
                </a:solidFill>
                <a:latin typeface="Century Gothic" panose="020B0502020202020204" pitchFamily="34" charset="0"/>
                <a:ea typeface="阿里巴巴普惠体 M" panose="00020600040101010101" pitchFamily="18" charset="-122"/>
              </a:endParaRPr>
            </a:p>
          </p:txBody>
        </p:sp>
      </p:grpSp>
      <p:grpSp>
        <p:nvGrpSpPr>
          <p:cNvPr id="74" name="组合 73"/>
          <p:cNvGrpSpPr/>
          <p:nvPr/>
        </p:nvGrpSpPr>
        <p:grpSpPr>
          <a:xfrm>
            <a:off x="5263149" y="4756329"/>
            <a:ext cx="2813111" cy="639854"/>
            <a:chOff x="5651363" y="4539374"/>
            <a:chExt cx="2813111" cy="639854"/>
          </a:xfrm>
        </p:grpSpPr>
        <p:sp>
          <p:nvSpPr>
            <p:cNvPr id="68" name="任意多边形 67"/>
            <p:cNvSpPr/>
            <p:nvPr/>
          </p:nvSpPr>
          <p:spPr>
            <a:xfrm rot="2700000">
              <a:off x="5652639" y="4538098"/>
              <a:ext cx="639854" cy="642405"/>
            </a:xfrm>
            <a:custGeom>
              <a:avLst/>
              <a:gdLst>
                <a:gd name="connsiteX0" fmla="*/ 490015 w 639854"/>
                <a:gd name="connsiteY0" fmla="*/ 139923 h 642405"/>
                <a:gd name="connsiteX1" fmla="*/ 497027 w 639854"/>
                <a:gd name="connsiteY1" fmla="*/ 142827 h 642405"/>
                <a:gd name="connsiteX2" fmla="*/ 499931 w 639854"/>
                <a:gd name="connsiteY2" fmla="*/ 149839 h 642405"/>
                <a:gd name="connsiteX3" fmla="*/ 499931 w 639854"/>
                <a:gd name="connsiteY3" fmla="*/ 139923 h 642405"/>
                <a:gd name="connsiteX4" fmla="*/ 0 w 639854"/>
                <a:gd name="connsiteY4" fmla="*/ 269028 h 642405"/>
                <a:gd name="connsiteX5" fmla="*/ 126280 w 639854"/>
                <a:gd name="connsiteY5" fmla="*/ 142749 h 642405"/>
                <a:gd name="connsiteX6" fmla="*/ 126280 w 639854"/>
                <a:gd name="connsiteY6" fmla="*/ 142749 h 642405"/>
                <a:gd name="connsiteX7" fmla="*/ 129106 w 639854"/>
                <a:gd name="connsiteY7" fmla="*/ 139923 h 642405"/>
                <a:gd name="connsiteX8" fmla="*/ 129106 w 639854"/>
                <a:gd name="connsiteY8" fmla="*/ 139923 h 642405"/>
                <a:gd name="connsiteX9" fmla="*/ 255385 w 639854"/>
                <a:gd name="connsiteY9" fmla="*/ 13643 h 642405"/>
                <a:gd name="connsiteX10" fmla="*/ 255386 w 639854"/>
                <a:gd name="connsiteY10" fmla="*/ 13643 h 642405"/>
                <a:gd name="connsiteX11" fmla="*/ 269029 w 639854"/>
                <a:gd name="connsiteY11" fmla="*/ 0 h 642405"/>
                <a:gd name="connsiteX12" fmla="*/ 593006 w 639854"/>
                <a:gd name="connsiteY12" fmla="*/ 0 h 642405"/>
                <a:gd name="connsiteX13" fmla="*/ 639854 w 639854"/>
                <a:gd name="connsiteY13" fmla="*/ 46848 h 642405"/>
                <a:gd name="connsiteX14" fmla="*/ 639854 w 639854"/>
                <a:gd name="connsiteY14" fmla="*/ 373376 h 642405"/>
                <a:gd name="connsiteX15" fmla="*/ 513574 w 639854"/>
                <a:gd name="connsiteY15" fmla="*/ 499656 h 642405"/>
                <a:gd name="connsiteX16" fmla="*/ 513575 w 639854"/>
                <a:gd name="connsiteY16" fmla="*/ 499655 h 642405"/>
                <a:gd name="connsiteX17" fmla="*/ 510748 w 639854"/>
                <a:gd name="connsiteY17" fmla="*/ 502482 h 642405"/>
                <a:gd name="connsiteX18" fmla="*/ 510748 w 639854"/>
                <a:gd name="connsiteY18" fmla="*/ 502482 h 642405"/>
                <a:gd name="connsiteX19" fmla="*/ 384469 w 639854"/>
                <a:gd name="connsiteY19" fmla="*/ 628762 h 642405"/>
                <a:gd name="connsiteX20" fmla="*/ 384469 w 639854"/>
                <a:gd name="connsiteY20" fmla="*/ 628761 h 642405"/>
                <a:gd name="connsiteX21" fmla="*/ 370825 w 639854"/>
                <a:gd name="connsiteY21" fmla="*/ 642405 h 642405"/>
                <a:gd name="connsiteX22" fmla="*/ 370825 w 639854"/>
                <a:gd name="connsiteY22" fmla="*/ 269028 h 642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9854" h="642405">
                  <a:moveTo>
                    <a:pt x="490015" y="139923"/>
                  </a:moveTo>
                  <a:lnTo>
                    <a:pt x="497027" y="142827"/>
                  </a:lnTo>
                  <a:lnTo>
                    <a:pt x="499931" y="149839"/>
                  </a:lnTo>
                  <a:lnTo>
                    <a:pt x="499931" y="139923"/>
                  </a:lnTo>
                  <a:close/>
                  <a:moveTo>
                    <a:pt x="0" y="269028"/>
                  </a:moveTo>
                  <a:lnTo>
                    <a:pt x="126280" y="142749"/>
                  </a:lnTo>
                  <a:lnTo>
                    <a:pt x="126280" y="142749"/>
                  </a:lnTo>
                  <a:lnTo>
                    <a:pt x="129106" y="139923"/>
                  </a:lnTo>
                  <a:lnTo>
                    <a:pt x="129106" y="139923"/>
                  </a:lnTo>
                  <a:lnTo>
                    <a:pt x="255385" y="13643"/>
                  </a:lnTo>
                  <a:lnTo>
                    <a:pt x="255386" y="13643"/>
                  </a:lnTo>
                  <a:lnTo>
                    <a:pt x="269029" y="0"/>
                  </a:lnTo>
                  <a:lnTo>
                    <a:pt x="593006" y="0"/>
                  </a:lnTo>
                  <a:cubicBezTo>
                    <a:pt x="618879" y="0"/>
                    <a:pt x="639854" y="20975"/>
                    <a:pt x="639854" y="46848"/>
                  </a:cubicBezTo>
                  <a:lnTo>
                    <a:pt x="639854" y="373376"/>
                  </a:lnTo>
                  <a:lnTo>
                    <a:pt x="513574" y="499656"/>
                  </a:lnTo>
                  <a:lnTo>
                    <a:pt x="513575" y="499655"/>
                  </a:lnTo>
                  <a:lnTo>
                    <a:pt x="510748" y="502482"/>
                  </a:lnTo>
                  <a:lnTo>
                    <a:pt x="510748" y="502482"/>
                  </a:lnTo>
                  <a:lnTo>
                    <a:pt x="384469" y="628762"/>
                  </a:lnTo>
                  <a:lnTo>
                    <a:pt x="384469" y="628761"/>
                  </a:lnTo>
                  <a:lnTo>
                    <a:pt x="370825" y="642405"/>
                  </a:lnTo>
                  <a:lnTo>
                    <a:pt x="370825" y="269028"/>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59" name="文本框 58"/>
            <p:cNvSpPr txBox="1"/>
            <p:nvPr/>
          </p:nvSpPr>
          <p:spPr>
            <a:xfrm>
              <a:off x="6433149" y="4631979"/>
              <a:ext cx="2031325"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accent3"/>
                  </a:solidFill>
                  <a:latin typeface="Century Gothic" panose="020B0502020202020204" pitchFamily="34" charset="0"/>
                  <a:ea typeface="阿里巴巴普惠体 M" panose="00020600040101010101" pitchFamily="18" charset="-122"/>
                </a:rPr>
                <a:t>明年工作计划</a:t>
              </a:r>
            </a:p>
          </p:txBody>
        </p:sp>
        <p:sp>
          <p:nvSpPr>
            <p:cNvPr id="62" name="文本框 61"/>
            <p:cNvSpPr txBox="1"/>
            <p:nvPr/>
          </p:nvSpPr>
          <p:spPr>
            <a:xfrm>
              <a:off x="5977209" y="4622590"/>
              <a:ext cx="357790" cy="461665"/>
            </a:xfrm>
            <a:prstGeom prst="rect">
              <a:avLst/>
            </a:prstGeom>
            <a:noFill/>
          </p:spPr>
          <p:txBody>
            <a:bodyPr wrap="none" rtlCol="0">
              <a:spAutoFit/>
              <a:scene3d>
                <a:camera prst="orthographicFront"/>
                <a:lightRig rig="threePt" dir="t"/>
              </a:scene3d>
              <a:sp3d contourW="12700"/>
            </a:bodyPr>
            <a:lstStyle/>
            <a:p>
              <a:pPr algn="ctr"/>
              <a:r>
                <a:rPr lang="en-US" altLang="zh-CN" sz="2400" b="1" i="1" dirty="0">
                  <a:solidFill>
                    <a:schemeClr val="bg1"/>
                  </a:solidFill>
                  <a:latin typeface="Century Gothic" panose="020B0502020202020204" pitchFamily="34" charset="0"/>
                  <a:ea typeface="阿里巴巴普惠体 M" panose="00020600040101010101" pitchFamily="18" charset="-122"/>
                </a:rPr>
                <a:t>4</a:t>
              </a:r>
              <a:endParaRPr lang="zh-CN" altLang="en-US" sz="2400" b="1" i="1" dirty="0">
                <a:solidFill>
                  <a:schemeClr val="bg1"/>
                </a:solidFill>
                <a:latin typeface="Century Gothic" panose="020B0502020202020204" pitchFamily="34" charset="0"/>
                <a:ea typeface="阿里巴巴普惠体 M" panose="00020600040101010101" pitchFamily="18" charset="-122"/>
              </a:endParaRPr>
            </a:p>
          </p:txBody>
        </p:sp>
      </p:grpSp>
      <p:sp>
        <p:nvSpPr>
          <p:cNvPr id="69" name="文本框 68"/>
          <p:cNvSpPr txBox="1"/>
          <p:nvPr/>
        </p:nvSpPr>
        <p:spPr>
          <a:xfrm>
            <a:off x="1860090" y="568529"/>
            <a:ext cx="2255746" cy="584775"/>
          </a:xfrm>
          <a:prstGeom prst="rect">
            <a:avLst/>
          </a:prstGeom>
          <a:noFill/>
        </p:spPr>
        <p:txBody>
          <a:bodyPr wrap="none" rtlCol="0">
            <a:spAutoFit/>
            <a:scene3d>
              <a:camera prst="orthographicFront"/>
              <a:lightRig rig="threePt" dir="t"/>
            </a:scene3d>
            <a:sp3d contourW="12700"/>
          </a:bodyPr>
          <a:lstStyle/>
          <a:p>
            <a:r>
              <a:rPr lang="en-US" altLang="zh-CN" sz="3200" b="1" i="1" dirty="0">
                <a:solidFill>
                  <a:schemeClr val="bg1"/>
                </a:solidFill>
                <a:latin typeface="Century Gothic" panose="020B0502020202020204" pitchFamily="34" charset="0"/>
                <a:ea typeface="阿里巴巴普惠体 M" panose="00020600040101010101" pitchFamily="18" charset="-122"/>
              </a:rPr>
              <a:t>CONTENTS</a:t>
            </a:r>
            <a:endParaRPr lang="zh-CN" altLang="en-US" sz="3200" b="1" i="1" dirty="0">
              <a:solidFill>
                <a:schemeClr val="bg1"/>
              </a:solidFill>
              <a:latin typeface="Century Gothic" panose="020B0502020202020204" pitchFamily="34" charset="0"/>
              <a:ea typeface="阿里巴巴普惠体 M" panose="00020600040101010101" pitchFamily="18" charset="-122"/>
            </a:endParaRPr>
          </a:p>
        </p:txBody>
      </p:sp>
      <p:sp>
        <p:nvSpPr>
          <p:cNvPr id="76" name="任意多边形 75"/>
          <p:cNvSpPr/>
          <p:nvPr/>
        </p:nvSpPr>
        <p:spPr>
          <a:xfrm rot="2700000">
            <a:off x="3427329" y="2269748"/>
            <a:ext cx="593302" cy="596266"/>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2">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 name="文本框 1"/>
          <p:cNvSpPr txBox="1"/>
          <p:nvPr/>
        </p:nvSpPr>
        <p:spPr>
          <a:xfrm>
            <a:off x="6702641" y="568529"/>
            <a:ext cx="2405848" cy="338554"/>
          </a:xfrm>
          <a:prstGeom prst="rect">
            <a:avLst/>
          </a:prstGeom>
          <a:noFill/>
        </p:spPr>
        <p:txBody>
          <a:bodyPr wrap="square" rtlCol="0">
            <a:spAutoFit/>
          </a:bodyPr>
          <a:lstStyle/>
          <a:p>
            <a:r>
              <a:rPr lang="en-US" altLang="zh-CN" sz="1600" dirty="0">
                <a:solidFill>
                  <a:srgbClr val="FFFFFF"/>
                </a:solidFill>
              </a:rPr>
              <a:t>https://www.ypppt.com/</a:t>
            </a:r>
            <a:endParaRPr lang="zh-CN" altLang="en-US" sz="16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0-#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500" fill="hold"/>
                                        <p:tgtEl>
                                          <p:spTgt spid="75"/>
                                        </p:tgtEl>
                                        <p:attrNameLst>
                                          <p:attrName>ppt_x</p:attrName>
                                        </p:attrNameLst>
                                      </p:cBhvr>
                                      <p:tavLst>
                                        <p:tav tm="0">
                                          <p:val>
                                            <p:strVal val="0-#ppt_w/2"/>
                                          </p:val>
                                        </p:tav>
                                        <p:tav tm="100000">
                                          <p:val>
                                            <p:strVal val="#ppt_x"/>
                                          </p:val>
                                        </p:tav>
                                      </p:tavLst>
                                    </p:anim>
                                    <p:anim calcmode="lin" valueType="num">
                                      <p:cBhvr additive="base">
                                        <p:cTn id="16" dur="500" fill="hold"/>
                                        <p:tgtEl>
                                          <p:spTgt spid="75"/>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0-#ppt_h/2"/>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0-#ppt_w/2"/>
                                          </p:val>
                                        </p:tav>
                                        <p:tav tm="100000">
                                          <p:val>
                                            <p:strVal val="#ppt_x"/>
                                          </p:val>
                                        </p:tav>
                                      </p:tavLst>
                                    </p:anim>
                                    <p:anim calcmode="lin" valueType="num">
                                      <p:cBhvr additive="base">
                                        <p:cTn id="24" dur="500" fill="hold"/>
                                        <p:tgtEl>
                                          <p:spTgt spid="4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ppt_w</p:attrName>
                                        </p:attrNameLst>
                                      </p:cBhvr>
                                      <p:tavLst>
                                        <p:tav tm="0">
                                          <p:val>
                                            <p:fltVal val="0"/>
                                          </p:val>
                                        </p:tav>
                                        <p:tav tm="100000">
                                          <p:val>
                                            <p:strVal val="#ppt_w"/>
                                          </p:val>
                                        </p:tav>
                                      </p:tavLst>
                                    </p:anim>
                                    <p:anim calcmode="lin" valueType="num">
                                      <p:cBhvr>
                                        <p:cTn id="32" dur="500" fill="hold"/>
                                        <p:tgtEl>
                                          <p:spTgt spid="69"/>
                                        </p:tgtEl>
                                        <p:attrNameLst>
                                          <p:attrName>ppt_h</p:attrName>
                                        </p:attrNameLst>
                                      </p:cBhvr>
                                      <p:tavLst>
                                        <p:tav tm="0">
                                          <p:val>
                                            <p:fltVal val="0"/>
                                          </p:val>
                                        </p:tav>
                                        <p:tav tm="100000">
                                          <p:val>
                                            <p:strVal val="#ppt_h"/>
                                          </p:val>
                                        </p:tav>
                                      </p:tavLst>
                                    </p:anim>
                                    <p:animEffect transition="in" filter="fade">
                                      <p:cBhvr>
                                        <p:cTn id="33" dur="500"/>
                                        <p:tgtEl>
                                          <p:spTgt spid="69"/>
                                        </p:tgtEl>
                                      </p:cBhvr>
                                    </p:animEffect>
                                  </p:childTnLst>
                                </p:cTn>
                              </p:par>
                            </p:childTnLst>
                          </p:cTn>
                        </p:par>
                        <p:par>
                          <p:cTn id="34" fill="hold">
                            <p:stCondLst>
                              <p:cond delay="500"/>
                            </p:stCondLst>
                            <p:childTnLst>
                              <p:par>
                                <p:cTn id="35" presetID="12" presetClass="entr" presetSubtype="8"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500"/>
                                        <p:tgtEl>
                                          <p:spTgt spid="70"/>
                                        </p:tgtEl>
                                        <p:attrNameLst>
                                          <p:attrName>ppt_x</p:attrName>
                                        </p:attrNameLst>
                                      </p:cBhvr>
                                      <p:tavLst>
                                        <p:tav tm="0">
                                          <p:val>
                                            <p:strVal val="#ppt_x-#ppt_w*1.125000"/>
                                          </p:val>
                                        </p:tav>
                                        <p:tav tm="100000">
                                          <p:val>
                                            <p:strVal val="#ppt_x"/>
                                          </p:val>
                                        </p:tav>
                                      </p:tavLst>
                                    </p:anim>
                                    <p:animEffect transition="in" filter="wipe(right)">
                                      <p:cBhvr>
                                        <p:cTn id="38" dur="500"/>
                                        <p:tgtEl>
                                          <p:spTgt spid="70"/>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additive="base">
                                        <p:cTn id="42" dur="500"/>
                                        <p:tgtEl>
                                          <p:spTgt spid="72"/>
                                        </p:tgtEl>
                                        <p:attrNameLst>
                                          <p:attrName>ppt_x</p:attrName>
                                        </p:attrNameLst>
                                      </p:cBhvr>
                                      <p:tavLst>
                                        <p:tav tm="0">
                                          <p:val>
                                            <p:strVal val="#ppt_x-#ppt_w*1.125000"/>
                                          </p:val>
                                        </p:tav>
                                        <p:tav tm="100000">
                                          <p:val>
                                            <p:strVal val="#ppt_x"/>
                                          </p:val>
                                        </p:tav>
                                      </p:tavLst>
                                    </p:anim>
                                    <p:animEffect transition="in" filter="wipe(right)">
                                      <p:cBhvr>
                                        <p:cTn id="43" dur="500"/>
                                        <p:tgtEl>
                                          <p:spTgt spid="72"/>
                                        </p:tgtEl>
                                      </p:cBhvr>
                                    </p:animEffect>
                                  </p:childTnLst>
                                </p:cTn>
                              </p:par>
                            </p:childTnLst>
                          </p:cTn>
                        </p:par>
                        <p:par>
                          <p:cTn id="44" fill="hold">
                            <p:stCondLst>
                              <p:cond delay="1500"/>
                            </p:stCondLst>
                            <p:childTnLst>
                              <p:par>
                                <p:cTn id="45" presetID="12" presetClass="entr" presetSubtype="8"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p:tgtEl>
                                          <p:spTgt spid="73"/>
                                        </p:tgtEl>
                                        <p:attrNameLst>
                                          <p:attrName>ppt_x</p:attrName>
                                        </p:attrNameLst>
                                      </p:cBhvr>
                                      <p:tavLst>
                                        <p:tav tm="0">
                                          <p:val>
                                            <p:strVal val="#ppt_x-#ppt_w*1.125000"/>
                                          </p:val>
                                        </p:tav>
                                        <p:tav tm="100000">
                                          <p:val>
                                            <p:strVal val="#ppt_x"/>
                                          </p:val>
                                        </p:tav>
                                      </p:tavLst>
                                    </p:anim>
                                    <p:animEffect transition="in" filter="wipe(right)">
                                      <p:cBhvr>
                                        <p:cTn id="48" dur="500"/>
                                        <p:tgtEl>
                                          <p:spTgt spid="73"/>
                                        </p:tgtEl>
                                      </p:cBhvr>
                                    </p:animEffect>
                                  </p:childTnLst>
                                </p:cTn>
                              </p:par>
                            </p:childTnLst>
                          </p:cTn>
                        </p:par>
                        <p:par>
                          <p:cTn id="49" fill="hold">
                            <p:stCondLst>
                              <p:cond delay="2000"/>
                            </p:stCondLst>
                            <p:childTnLst>
                              <p:par>
                                <p:cTn id="50" presetID="12" presetClass="entr" presetSubtype="8" fill="hold" nodeType="after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additive="base">
                                        <p:cTn id="52" dur="500"/>
                                        <p:tgtEl>
                                          <p:spTgt spid="74"/>
                                        </p:tgtEl>
                                        <p:attrNameLst>
                                          <p:attrName>ppt_x</p:attrName>
                                        </p:attrNameLst>
                                      </p:cBhvr>
                                      <p:tavLst>
                                        <p:tav tm="0">
                                          <p:val>
                                            <p:strVal val="#ppt_x-#ppt_w*1.125000"/>
                                          </p:val>
                                        </p:tav>
                                        <p:tav tm="100000">
                                          <p:val>
                                            <p:strVal val="#ppt_x"/>
                                          </p:val>
                                        </p:tav>
                                      </p:tavLst>
                                    </p:anim>
                                    <p:animEffect transition="in" filter="wipe(right)">
                                      <p:cBhvr>
                                        <p:cTn id="5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41" grpId="0" animBg="1"/>
      <p:bldP spid="42" grpId="0" animBg="1"/>
      <p:bldP spid="38" grpId="0" animBg="1"/>
      <p:bldP spid="31" grpId="0" animBg="1"/>
      <p:bldP spid="69" grpId="0"/>
      <p:bldP spid="7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rot="2700000">
            <a:off x="5484939" y="2060669"/>
            <a:ext cx="1028637" cy="103377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0" name="任意多边形 19"/>
          <p:cNvSpPr/>
          <p:nvPr/>
        </p:nvSpPr>
        <p:spPr>
          <a:xfrm rot="2700000">
            <a:off x="-2095382" y="209360"/>
            <a:ext cx="6410492" cy="6427355"/>
          </a:xfrm>
          <a:custGeom>
            <a:avLst/>
            <a:gdLst>
              <a:gd name="connsiteX0" fmla="*/ 0 w 6410492"/>
              <a:gd name="connsiteY0" fmla="*/ 1578016 h 6427355"/>
              <a:gd name="connsiteX1" fmla="*/ 1146670 w 6410492"/>
              <a:gd name="connsiteY1" fmla="*/ 431345 h 6427355"/>
              <a:gd name="connsiteX2" fmla="*/ 1146671 w 6410492"/>
              <a:gd name="connsiteY2" fmla="*/ 431345 h 6427355"/>
              <a:gd name="connsiteX3" fmla="*/ 1578016 w 6410492"/>
              <a:gd name="connsiteY3" fmla="*/ 0 h 6427355"/>
              <a:gd name="connsiteX4" fmla="*/ 5764900 w 6410492"/>
              <a:gd name="connsiteY4" fmla="*/ 0 h 6427355"/>
              <a:gd name="connsiteX5" fmla="*/ 6410492 w 6410492"/>
              <a:gd name="connsiteY5" fmla="*/ 645592 h 6427355"/>
              <a:gd name="connsiteX6" fmla="*/ 6410491 w 6410492"/>
              <a:gd name="connsiteY6" fmla="*/ 4866202 h 6427355"/>
              <a:gd name="connsiteX7" fmla="*/ 4849339 w 6410492"/>
              <a:gd name="connsiteY7" fmla="*/ 6427355 h 6427355"/>
              <a:gd name="connsiteX8" fmla="*/ 4238944 w 6410492"/>
              <a:gd name="connsiteY8" fmla="*/ 5816960 h 6427355"/>
              <a:gd name="connsiteX9" fmla="*/ 4238943 w 6410492"/>
              <a:gd name="connsiteY9" fmla="*/ 2171546 h 6427355"/>
              <a:gd name="connsiteX10" fmla="*/ 593530 w 6410492"/>
              <a:gd name="connsiteY10" fmla="*/ 2171546 h 6427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10492" h="6427355">
                <a:moveTo>
                  <a:pt x="0" y="1578016"/>
                </a:moveTo>
                <a:lnTo>
                  <a:pt x="1146670" y="431345"/>
                </a:lnTo>
                <a:lnTo>
                  <a:pt x="1146671" y="431345"/>
                </a:lnTo>
                <a:lnTo>
                  <a:pt x="1578016" y="0"/>
                </a:lnTo>
                <a:lnTo>
                  <a:pt x="5764900" y="0"/>
                </a:lnTo>
                <a:cubicBezTo>
                  <a:pt x="6121450" y="0"/>
                  <a:pt x="6410492" y="289042"/>
                  <a:pt x="6410492" y="645592"/>
                </a:cubicBezTo>
                <a:lnTo>
                  <a:pt x="6410491" y="4866202"/>
                </a:lnTo>
                <a:lnTo>
                  <a:pt x="4849339" y="6427355"/>
                </a:lnTo>
                <a:lnTo>
                  <a:pt x="4238944" y="5816960"/>
                </a:lnTo>
                <a:lnTo>
                  <a:pt x="4238943" y="2171546"/>
                </a:lnTo>
                <a:lnTo>
                  <a:pt x="593530" y="2171546"/>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6" name="任意多边形 5"/>
          <p:cNvSpPr/>
          <p:nvPr/>
        </p:nvSpPr>
        <p:spPr>
          <a:xfrm rot="2700000">
            <a:off x="1827643" y="44906"/>
            <a:ext cx="3850328" cy="3869559"/>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 name="任意多边形 11"/>
          <p:cNvSpPr/>
          <p:nvPr/>
        </p:nvSpPr>
        <p:spPr>
          <a:xfrm rot="18900000" flipH="1">
            <a:off x="11525844" y="5786883"/>
            <a:ext cx="1174416" cy="953193"/>
          </a:xfrm>
          <a:custGeom>
            <a:avLst/>
            <a:gdLst>
              <a:gd name="connsiteX0" fmla="*/ 1038 w 1174416"/>
              <a:gd name="connsiteY0" fmla="*/ 0 h 953193"/>
              <a:gd name="connsiteX1" fmla="*/ 0 w 1174416"/>
              <a:gd name="connsiteY1" fmla="*/ 1038 h 953193"/>
              <a:gd name="connsiteX2" fmla="*/ 441710 w 1174416"/>
              <a:gd name="connsiteY2" fmla="*/ 442748 h 953193"/>
              <a:gd name="connsiteX3" fmla="*/ 731667 w 1174416"/>
              <a:gd name="connsiteY3" fmla="*/ 442748 h 953193"/>
              <a:gd name="connsiteX4" fmla="*/ 731667 w 1174416"/>
              <a:gd name="connsiteY4" fmla="*/ 732705 h 953193"/>
              <a:gd name="connsiteX5" fmla="*/ 952155 w 1174416"/>
              <a:gd name="connsiteY5" fmla="*/ 953193 h 953193"/>
              <a:gd name="connsiteX6" fmla="*/ 1174416 w 1174416"/>
              <a:gd name="connsiteY6" fmla="*/ 730932 h 953193"/>
              <a:gd name="connsiteX7" fmla="*/ 1174416 w 1174416"/>
              <a:gd name="connsiteY7" fmla="*/ 148239 h 953193"/>
              <a:gd name="connsiteX8" fmla="*/ 1026178 w 1174416"/>
              <a:gd name="connsiteY8" fmla="*/ 0 h 95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416" h="953193">
                <a:moveTo>
                  <a:pt x="1038" y="0"/>
                </a:moveTo>
                <a:lnTo>
                  <a:pt x="0" y="1038"/>
                </a:lnTo>
                <a:lnTo>
                  <a:pt x="441710" y="442748"/>
                </a:lnTo>
                <a:lnTo>
                  <a:pt x="731667" y="442748"/>
                </a:lnTo>
                <a:lnTo>
                  <a:pt x="731667" y="732705"/>
                </a:lnTo>
                <a:lnTo>
                  <a:pt x="952155" y="953193"/>
                </a:lnTo>
                <a:lnTo>
                  <a:pt x="1174416" y="730932"/>
                </a:lnTo>
                <a:lnTo>
                  <a:pt x="1174416" y="148239"/>
                </a:lnTo>
                <a:cubicBezTo>
                  <a:pt x="1174416" y="66369"/>
                  <a:pt x="1108048" y="0"/>
                  <a:pt x="1026178" y="0"/>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3" name="文本框 12"/>
          <p:cNvSpPr txBox="1"/>
          <p:nvPr/>
        </p:nvSpPr>
        <p:spPr>
          <a:xfrm>
            <a:off x="6148614" y="3328693"/>
            <a:ext cx="2492990" cy="830997"/>
          </a:xfrm>
          <a:prstGeom prst="rect">
            <a:avLst/>
          </a:prstGeom>
          <a:noFill/>
        </p:spPr>
        <p:txBody>
          <a:bodyPr wrap="none" rtlCol="0">
            <a:spAutoFit/>
            <a:scene3d>
              <a:camera prst="orthographicFront"/>
              <a:lightRig rig="threePt" dir="t"/>
            </a:scene3d>
            <a:sp3d contourW="12700"/>
          </a:bodyPr>
          <a:lstStyle/>
          <a:p>
            <a:r>
              <a:rPr lang="en-US" altLang="zh-CN" sz="4800" dirty="0">
                <a:solidFill>
                  <a:schemeClr val="accent1"/>
                </a:solidFill>
                <a:latin typeface="Century Gothic" panose="020B0502020202020204" pitchFamily="34" charset="0"/>
                <a:ea typeface="阿里巴巴普惠体 M" panose="00020600040101010101" pitchFamily="18" charset="-122"/>
              </a:rPr>
              <a:t>PART 01</a:t>
            </a:r>
            <a:endParaRPr lang="zh-CN" altLang="en-US" sz="4800" dirty="0">
              <a:solidFill>
                <a:schemeClr val="accent1"/>
              </a:solidFill>
              <a:latin typeface="Century Gothic" panose="020B0502020202020204" pitchFamily="34" charset="0"/>
              <a:ea typeface="阿里巴巴普惠体 M" panose="00020600040101010101" pitchFamily="18" charset="-122"/>
            </a:endParaRPr>
          </a:p>
        </p:txBody>
      </p:sp>
      <p:sp>
        <p:nvSpPr>
          <p:cNvPr id="14" name="文本框 13"/>
          <p:cNvSpPr txBox="1"/>
          <p:nvPr/>
        </p:nvSpPr>
        <p:spPr>
          <a:xfrm>
            <a:off x="6110514" y="4131820"/>
            <a:ext cx="3904343" cy="707886"/>
          </a:xfrm>
          <a:prstGeom prst="rect">
            <a:avLst/>
          </a:prstGeom>
          <a:noFill/>
        </p:spPr>
        <p:txBody>
          <a:bodyPr wrap="square" rtlCol="0">
            <a:spAutoFit/>
            <a:scene3d>
              <a:camera prst="orthographicFront"/>
              <a:lightRig rig="threePt" dir="t"/>
            </a:scene3d>
            <a:sp3d contourW="12700"/>
          </a:bodyPr>
          <a:lstStyle/>
          <a:p>
            <a:r>
              <a:rPr lang="zh-CN" altLang="en-US" sz="4000" b="1" dirty="0">
                <a:solidFill>
                  <a:schemeClr val="accent3"/>
                </a:solidFill>
                <a:latin typeface="Century Gothic" panose="020B0502020202020204" pitchFamily="34" charset="0"/>
                <a:ea typeface="阿里巴巴普惠体 M" panose="00020600040101010101" pitchFamily="18" charset="-122"/>
              </a:rPr>
              <a:t>年度工作概述</a:t>
            </a:r>
          </a:p>
        </p:txBody>
      </p:sp>
      <p:sp>
        <p:nvSpPr>
          <p:cNvPr id="17" name="任意多边形 16"/>
          <p:cNvSpPr/>
          <p:nvPr/>
        </p:nvSpPr>
        <p:spPr>
          <a:xfrm rot="2700000">
            <a:off x="9435201" y="912906"/>
            <a:ext cx="1461465" cy="14687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8" name="任意多边形 17"/>
          <p:cNvSpPr/>
          <p:nvPr/>
        </p:nvSpPr>
        <p:spPr>
          <a:xfrm rot="2700000">
            <a:off x="10767277" y="5635597"/>
            <a:ext cx="602495" cy="605504"/>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6" grpId="0" animBg="1"/>
      <p:bldP spid="12" grpId="0" animBg="1"/>
      <p:bldP spid="13" grpId="0"/>
      <p:bldP spid="14" grpId="0"/>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549320" y="1518469"/>
            <a:ext cx="3238500" cy="45158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37" name="矩形 36"/>
          <p:cNvSpPr/>
          <p:nvPr/>
        </p:nvSpPr>
        <p:spPr>
          <a:xfrm>
            <a:off x="7889787" y="1518469"/>
            <a:ext cx="3238500" cy="45158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987786" y="1518470"/>
            <a:ext cx="3457300" cy="2221681"/>
          </a:xfrm>
        </p:spPr>
      </p:pic>
      <p:pic>
        <p:nvPicPr>
          <p:cNvPr id="13" name="图片占位符 12"/>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986136" y="3822700"/>
            <a:ext cx="3460597" cy="2211614"/>
          </a:xfrm>
        </p:spPr>
      </p:pic>
      <p:grpSp>
        <p:nvGrpSpPr>
          <p:cNvPr id="33" name="组合 32"/>
          <p:cNvGrpSpPr/>
          <p:nvPr/>
        </p:nvGrpSpPr>
        <p:grpSpPr>
          <a:xfrm>
            <a:off x="4795241" y="3452543"/>
            <a:ext cx="2728517" cy="1135469"/>
            <a:chOff x="7483989" y="3339882"/>
            <a:chExt cx="2728517" cy="1135469"/>
          </a:xfrm>
        </p:grpSpPr>
        <p:sp>
          <p:nvSpPr>
            <p:cNvPr id="34" name="矩形 33"/>
            <p:cNvSpPr/>
            <p:nvPr/>
          </p:nvSpPr>
          <p:spPr>
            <a:xfrm>
              <a:off x="7483989" y="3732519"/>
              <a:ext cx="2728517" cy="7428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请在此处输入文本内容可根据需要修改文字的小和数字请在此处输入请在此处请在此处输入</a:t>
              </a:r>
            </a:p>
          </p:txBody>
        </p:sp>
        <p:sp>
          <p:nvSpPr>
            <p:cNvPr id="35" name="矩形 34"/>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阿里巴巴普惠体 M" panose="00020600040101010101" pitchFamily="18" charset="-122"/>
                  <a:ea typeface="阿里巴巴普惠体 M" panose="00020600040101010101" pitchFamily="18" charset="-122"/>
                </a:rPr>
                <a:t>工作完成情况</a:t>
              </a:r>
            </a:p>
          </p:txBody>
        </p:sp>
      </p:grpSp>
      <p:grpSp>
        <p:nvGrpSpPr>
          <p:cNvPr id="36" name="组合 35"/>
          <p:cNvGrpSpPr/>
          <p:nvPr/>
        </p:nvGrpSpPr>
        <p:grpSpPr>
          <a:xfrm>
            <a:off x="8144778" y="3452543"/>
            <a:ext cx="2728517" cy="1135469"/>
            <a:chOff x="7483989" y="3339882"/>
            <a:chExt cx="2728517" cy="1135469"/>
          </a:xfrm>
        </p:grpSpPr>
        <p:sp>
          <p:nvSpPr>
            <p:cNvPr id="44" name="矩形 43"/>
            <p:cNvSpPr/>
            <p:nvPr/>
          </p:nvSpPr>
          <p:spPr>
            <a:xfrm>
              <a:off x="7483989" y="3732519"/>
              <a:ext cx="2728517" cy="7428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请在此处输入文本内容可根据需要修改文字的小和数字请在此处输入请在此处请在此处输入</a:t>
              </a:r>
            </a:p>
          </p:txBody>
        </p:sp>
        <p:sp>
          <p:nvSpPr>
            <p:cNvPr id="45" name="矩形 44"/>
            <p:cNvSpPr/>
            <p:nvPr/>
          </p:nvSpPr>
          <p:spPr>
            <a:xfrm>
              <a:off x="7483989" y="3339882"/>
              <a:ext cx="2050552" cy="44159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阿里巴巴普惠体 M" panose="00020600040101010101" pitchFamily="18" charset="-122"/>
                  <a:ea typeface="阿里巴巴普惠体 M" panose="00020600040101010101" pitchFamily="18" charset="-122"/>
                </a:rPr>
                <a:t>工作完成情况</a:t>
              </a:r>
            </a:p>
          </p:txBody>
        </p:sp>
      </p:grpSp>
      <p:sp>
        <p:nvSpPr>
          <p:cNvPr id="47" name="椭圆 13"/>
          <p:cNvSpPr/>
          <p:nvPr/>
        </p:nvSpPr>
        <p:spPr>
          <a:xfrm>
            <a:off x="5229135" y="2326081"/>
            <a:ext cx="755387" cy="708526"/>
          </a:xfrm>
          <a:custGeom>
            <a:avLst/>
            <a:gdLst>
              <a:gd name="connsiteX0" fmla="*/ 258582 w 606298"/>
              <a:gd name="connsiteY0" fmla="*/ 455598 h 568686"/>
              <a:gd name="connsiteX1" fmla="*/ 303149 w 606298"/>
              <a:gd name="connsiteY1" fmla="*/ 490637 h 568686"/>
              <a:gd name="connsiteX2" fmla="*/ 347716 w 606298"/>
              <a:gd name="connsiteY2" fmla="*/ 455598 h 568686"/>
              <a:gd name="connsiteX3" fmla="*/ 311784 w 606298"/>
              <a:gd name="connsiteY3" fmla="*/ 456896 h 568686"/>
              <a:gd name="connsiteX4" fmla="*/ 294607 w 606298"/>
              <a:gd name="connsiteY4" fmla="*/ 456896 h 568686"/>
              <a:gd name="connsiteX5" fmla="*/ 258582 w 606298"/>
              <a:gd name="connsiteY5" fmla="*/ 455598 h 568686"/>
              <a:gd name="connsiteX6" fmla="*/ 482810 w 606298"/>
              <a:gd name="connsiteY6" fmla="*/ 426955 h 568686"/>
              <a:gd name="connsiteX7" fmla="*/ 402311 w 606298"/>
              <a:gd name="connsiteY7" fmla="*/ 449202 h 568686"/>
              <a:gd name="connsiteX8" fmla="*/ 391633 w 606298"/>
              <a:gd name="connsiteY8" fmla="*/ 460233 h 568686"/>
              <a:gd name="connsiteX9" fmla="*/ 333696 w 606298"/>
              <a:gd name="connsiteY9" fmla="*/ 510752 h 568686"/>
              <a:gd name="connsiteX10" fmla="*/ 407603 w 606298"/>
              <a:gd name="connsiteY10" fmla="*/ 533647 h 568686"/>
              <a:gd name="connsiteX11" fmla="*/ 445578 w 606298"/>
              <a:gd name="connsiteY11" fmla="*/ 523358 h 568686"/>
              <a:gd name="connsiteX12" fmla="*/ 482810 w 606298"/>
              <a:gd name="connsiteY12" fmla="*/ 426955 h 568686"/>
              <a:gd name="connsiteX13" fmla="*/ 123488 w 606298"/>
              <a:gd name="connsiteY13" fmla="*/ 426955 h 568686"/>
              <a:gd name="connsiteX14" fmla="*/ 160720 w 606298"/>
              <a:gd name="connsiteY14" fmla="*/ 523358 h 568686"/>
              <a:gd name="connsiteX15" fmla="*/ 198788 w 606298"/>
              <a:gd name="connsiteY15" fmla="*/ 533647 h 568686"/>
              <a:gd name="connsiteX16" fmla="*/ 272602 w 606298"/>
              <a:gd name="connsiteY16" fmla="*/ 510752 h 568686"/>
              <a:gd name="connsiteX17" fmla="*/ 214665 w 606298"/>
              <a:gd name="connsiteY17" fmla="*/ 460233 h 568686"/>
              <a:gd name="connsiteX18" fmla="*/ 204080 w 606298"/>
              <a:gd name="connsiteY18" fmla="*/ 449202 h 568686"/>
              <a:gd name="connsiteX19" fmla="*/ 123488 w 606298"/>
              <a:gd name="connsiteY19" fmla="*/ 426955 h 568686"/>
              <a:gd name="connsiteX20" fmla="*/ 469069 w 606298"/>
              <a:gd name="connsiteY20" fmla="*/ 346681 h 568686"/>
              <a:gd name="connsiteX21" fmla="*/ 450777 w 606298"/>
              <a:gd name="connsiteY21" fmla="*/ 374953 h 568686"/>
              <a:gd name="connsiteX22" fmla="*/ 449292 w 606298"/>
              <a:gd name="connsiteY22" fmla="*/ 377178 h 568686"/>
              <a:gd name="connsiteX23" fmla="*/ 425523 w 606298"/>
              <a:gd name="connsiteY23" fmla="*/ 409250 h 568686"/>
              <a:gd name="connsiteX24" fmla="*/ 479189 w 606298"/>
              <a:gd name="connsiteY24" fmla="*/ 391360 h 568686"/>
              <a:gd name="connsiteX25" fmla="*/ 469069 w 606298"/>
              <a:gd name="connsiteY25" fmla="*/ 346681 h 568686"/>
              <a:gd name="connsiteX26" fmla="*/ 137229 w 606298"/>
              <a:gd name="connsiteY26" fmla="*/ 346681 h 568686"/>
              <a:gd name="connsiteX27" fmla="*/ 127109 w 606298"/>
              <a:gd name="connsiteY27" fmla="*/ 391360 h 568686"/>
              <a:gd name="connsiteX28" fmla="*/ 180868 w 606298"/>
              <a:gd name="connsiteY28" fmla="*/ 409250 h 568686"/>
              <a:gd name="connsiteX29" fmla="*/ 157006 w 606298"/>
              <a:gd name="connsiteY29" fmla="*/ 377178 h 568686"/>
              <a:gd name="connsiteX30" fmla="*/ 155521 w 606298"/>
              <a:gd name="connsiteY30" fmla="*/ 375046 h 568686"/>
              <a:gd name="connsiteX31" fmla="*/ 137229 w 606298"/>
              <a:gd name="connsiteY31" fmla="*/ 346681 h 568686"/>
              <a:gd name="connsiteX32" fmla="*/ 303114 w 606298"/>
              <a:gd name="connsiteY32" fmla="*/ 237523 h 568686"/>
              <a:gd name="connsiteX33" fmla="*/ 350005 w 606298"/>
              <a:gd name="connsiteY33" fmla="*/ 284343 h 568686"/>
              <a:gd name="connsiteX34" fmla="*/ 303114 w 606298"/>
              <a:gd name="connsiteY34" fmla="*/ 331163 h 568686"/>
              <a:gd name="connsiteX35" fmla="*/ 256223 w 606298"/>
              <a:gd name="connsiteY35" fmla="*/ 284343 h 568686"/>
              <a:gd name="connsiteX36" fmla="*/ 303114 w 606298"/>
              <a:gd name="connsiteY36" fmla="*/ 237523 h 568686"/>
              <a:gd name="connsiteX37" fmla="*/ 517257 w 606298"/>
              <a:gd name="connsiteY37" fmla="*/ 210604 h 568686"/>
              <a:gd name="connsiteX38" fmla="*/ 516792 w 606298"/>
              <a:gd name="connsiteY38" fmla="*/ 213292 h 568686"/>
              <a:gd name="connsiteX39" fmla="*/ 490888 w 606298"/>
              <a:gd name="connsiteY39" fmla="*/ 303392 h 568686"/>
              <a:gd name="connsiteX40" fmla="*/ 511500 w 606298"/>
              <a:gd name="connsiteY40" fmla="*/ 374953 h 568686"/>
              <a:gd name="connsiteX41" fmla="*/ 572130 w 606298"/>
              <a:gd name="connsiteY41" fmla="*/ 290971 h 568686"/>
              <a:gd name="connsiteX42" fmla="*/ 517257 w 606298"/>
              <a:gd name="connsiteY42" fmla="*/ 210604 h 568686"/>
              <a:gd name="connsiteX43" fmla="*/ 89041 w 606298"/>
              <a:gd name="connsiteY43" fmla="*/ 210604 h 568686"/>
              <a:gd name="connsiteX44" fmla="*/ 34168 w 606298"/>
              <a:gd name="connsiteY44" fmla="*/ 290971 h 568686"/>
              <a:gd name="connsiteX45" fmla="*/ 94798 w 606298"/>
              <a:gd name="connsiteY45" fmla="*/ 374953 h 568686"/>
              <a:gd name="connsiteX46" fmla="*/ 115410 w 606298"/>
              <a:gd name="connsiteY46" fmla="*/ 303392 h 568686"/>
              <a:gd name="connsiteX47" fmla="*/ 89506 w 606298"/>
              <a:gd name="connsiteY47" fmla="*/ 213292 h 568686"/>
              <a:gd name="connsiteX48" fmla="*/ 419952 w 606298"/>
              <a:gd name="connsiteY48" fmla="*/ 171487 h 568686"/>
              <a:gd name="connsiteX49" fmla="*/ 438893 w 606298"/>
              <a:gd name="connsiteY49" fmla="*/ 199666 h 568686"/>
              <a:gd name="connsiteX50" fmla="*/ 470833 w 606298"/>
              <a:gd name="connsiteY50" fmla="*/ 256952 h 568686"/>
              <a:gd name="connsiteX51" fmla="*/ 484017 w 606298"/>
              <a:gd name="connsiteY51" fmla="*/ 200407 h 568686"/>
              <a:gd name="connsiteX52" fmla="*/ 484946 w 606298"/>
              <a:gd name="connsiteY52" fmla="*/ 193085 h 568686"/>
              <a:gd name="connsiteX53" fmla="*/ 419952 w 606298"/>
              <a:gd name="connsiteY53" fmla="*/ 171487 h 568686"/>
              <a:gd name="connsiteX54" fmla="*/ 186346 w 606298"/>
              <a:gd name="connsiteY54" fmla="*/ 171487 h 568686"/>
              <a:gd name="connsiteX55" fmla="*/ 121352 w 606298"/>
              <a:gd name="connsiteY55" fmla="*/ 193085 h 568686"/>
              <a:gd name="connsiteX56" fmla="*/ 122281 w 606298"/>
              <a:gd name="connsiteY56" fmla="*/ 200407 h 568686"/>
              <a:gd name="connsiteX57" fmla="*/ 135465 w 606298"/>
              <a:gd name="connsiteY57" fmla="*/ 256952 h 568686"/>
              <a:gd name="connsiteX58" fmla="*/ 167405 w 606298"/>
              <a:gd name="connsiteY58" fmla="*/ 199666 h 568686"/>
              <a:gd name="connsiteX59" fmla="*/ 186346 w 606298"/>
              <a:gd name="connsiteY59" fmla="*/ 171487 h 568686"/>
              <a:gd name="connsiteX60" fmla="*/ 303149 w 606298"/>
              <a:gd name="connsiteY60" fmla="*/ 159459 h 568686"/>
              <a:gd name="connsiteX61" fmla="*/ 236113 w 606298"/>
              <a:gd name="connsiteY61" fmla="*/ 162866 h 568686"/>
              <a:gd name="connsiteX62" fmla="*/ 196559 w 606298"/>
              <a:gd name="connsiteY62" fmla="*/ 218020 h 568686"/>
              <a:gd name="connsiteX63" fmla="*/ 153385 w 606298"/>
              <a:gd name="connsiteY63" fmla="*/ 301260 h 568686"/>
              <a:gd name="connsiteX64" fmla="*/ 184118 w 606298"/>
              <a:gd name="connsiteY64" fmla="*/ 356321 h 568686"/>
              <a:gd name="connsiteX65" fmla="*/ 222835 w 606298"/>
              <a:gd name="connsiteY65" fmla="*/ 406284 h 568686"/>
              <a:gd name="connsiteX66" fmla="*/ 227385 w 606298"/>
              <a:gd name="connsiteY66" fmla="*/ 411104 h 568686"/>
              <a:gd name="connsiteX67" fmla="*/ 234813 w 606298"/>
              <a:gd name="connsiteY67" fmla="*/ 419169 h 568686"/>
              <a:gd name="connsiteX68" fmla="*/ 294607 w 606298"/>
              <a:gd name="connsiteY68" fmla="*/ 422691 h 568686"/>
              <a:gd name="connsiteX69" fmla="*/ 311784 w 606298"/>
              <a:gd name="connsiteY69" fmla="*/ 422691 h 568686"/>
              <a:gd name="connsiteX70" fmla="*/ 371485 w 606298"/>
              <a:gd name="connsiteY70" fmla="*/ 419169 h 568686"/>
              <a:gd name="connsiteX71" fmla="*/ 378913 w 606298"/>
              <a:gd name="connsiteY71" fmla="*/ 411104 h 568686"/>
              <a:gd name="connsiteX72" fmla="*/ 383463 w 606298"/>
              <a:gd name="connsiteY72" fmla="*/ 406284 h 568686"/>
              <a:gd name="connsiteX73" fmla="*/ 422273 w 606298"/>
              <a:gd name="connsiteY73" fmla="*/ 356321 h 568686"/>
              <a:gd name="connsiteX74" fmla="*/ 452913 w 606298"/>
              <a:gd name="connsiteY74" fmla="*/ 301260 h 568686"/>
              <a:gd name="connsiteX75" fmla="*/ 409831 w 606298"/>
              <a:gd name="connsiteY75" fmla="*/ 218020 h 568686"/>
              <a:gd name="connsiteX76" fmla="*/ 370185 w 606298"/>
              <a:gd name="connsiteY76" fmla="*/ 162866 h 568686"/>
              <a:gd name="connsiteX77" fmla="*/ 303149 w 606298"/>
              <a:gd name="connsiteY77" fmla="*/ 159459 h 568686"/>
              <a:gd name="connsiteX78" fmla="*/ 303149 w 606298"/>
              <a:gd name="connsiteY78" fmla="*/ 95754 h 568686"/>
              <a:gd name="connsiteX79" fmla="*/ 269631 w 606298"/>
              <a:gd name="connsiteY79" fmla="*/ 125788 h 568686"/>
              <a:gd name="connsiteX80" fmla="*/ 336667 w 606298"/>
              <a:gd name="connsiteY80" fmla="*/ 125788 h 568686"/>
              <a:gd name="connsiteX81" fmla="*/ 303149 w 606298"/>
              <a:gd name="connsiteY81" fmla="*/ 95754 h 568686"/>
              <a:gd name="connsiteX82" fmla="*/ 413453 w 606298"/>
              <a:gd name="connsiteY82" fmla="*/ 34112 h 568686"/>
              <a:gd name="connsiteX83" fmla="*/ 326454 w 606298"/>
              <a:gd name="connsiteY83" fmla="*/ 70078 h 568686"/>
              <a:gd name="connsiteX84" fmla="*/ 388012 w 606298"/>
              <a:gd name="connsiteY84" fmla="*/ 130608 h 568686"/>
              <a:gd name="connsiteX85" fmla="*/ 490424 w 606298"/>
              <a:gd name="connsiteY85" fmla="*/ 158138 h 568686"/>
              <a:gd name="connsiteX86" fmla="*/ 490424 w 606298"/>
              <a:gd name="connsiteY86" fmla="*/ 156933 h 568686"/>
              <a:gd name="connsiteX87" fmla="*/ 453841 w 606298"/>
              <a:gd name="connsiteY87" fmla="*/ 45143 h 568686"/>
              <a:gd name="connsiteX88" fmla="*/ 413453 w 606298"/>
              <a:gd name="connsiteY88" fmla="*/ 34112 h 568686"/>
              <a:gd name="connsiteX89" fmla="*/ 192845 w 606298"/>
              <a:gd name="connsiteY89" fmla="*/ 34112 h 568686"/>
              <a:gd name="connsiteX90" fmla="*/ 152549 w 606298"/>
              <a:gd name="connsiteY90" fmla="*/ 45143 h 568686"/>
              <a:gd name="connsiteX91" fmla="*/ 115874 w 606298"/>
              <a:gd name="connsiteY91" fmla="*/ 156933 h 568686"/>
              <a:gd name="connsiteX92" fmla="*/ 115967 w 606298"/>
              <a:gd name="connsiteY92" fmla="*/ 158138 h 568686"/>
              <a:gd name="connsiteX93" fmla="*/ 218286 w 606298"/>
              <a:gd name="connsiteY93" fmla="*/ 130608 h 568686"/>
              <a:gd name="connsiteX94" fmla="*/ 279937 w 606298"/>
              <a:gd name="connsiteY94" fmla="*/ 70078 h 568686"/>
              <a:gd name="connsiteX95" fmla="*/ 192845 w 606298"/>
              <a:gd name="connsiteY95" fmla="*/ 34112 h 568686"/>
              <a:gd name="connsiteX96" fmla="*/ 192845 w 606298"/>
              <a:gd name="connsiteY96" fmla="*/ 0 h 568686"/>
              <a:gd name="connsiteX97" fmla="*/ 303149 w 606298"/>
              <a:gd name="connsiteY97" fmla="*/ 44494 h 568686"/>
              <a:gd name="connsiteX98" fmla="*/ 413453 w 606298"/>
              <a:gd name="connsiteY98" fmla="*/ 0 h 568686"/>
              <a:gd name="connsiteX99" fmla="*/ 472411 w 606298"/>
              <a:gd name="connsiteY99" fmla="*/ 16500 h 568686"/>
              <a:gd name="connsiteX100" fmla="*/ 515214 w 606298"/>
              <a:gd name="connsiteY100" fmla="*/ 78050 h 568686"/>
              <a:gd name="connsiteX101" fmla="*/ 524127 w 606298"/>
              <a:gd name="connsiteY101" fmla="*/ 167964 h 568686"/>
              <a:gd name="connsiteX102" fmla="*/ 524127 w 606298"/>
              <a:gd name="connsiteY102" fmla="*/ 174824 h 568686"/>
              <a:gd name="connsiteX103" fmla="*/ 606298 w 606298"/>
              <a:gd name="connsiteY103" fmla="*/ 290971 h 568686"/>
              <a:gd name="connsiteX104" fmla="*/ 516607 w 606298"/>
              <a:gd name="connsiteY104" fmla="*/ 411382 h 568686"/>
              <a:gd name="connsiteX105" fmla="*/ 516792 w 606298"/>
              <a:gd name="connsiteY105" fmla="*/ 413792 h 568686"/>
              <a:gd name="connsiteX106" fmla="*/ 464519 w 606298"/>
              <a:gd name="connsiteY106" fmla="*/ 553299 h 568686"/>
              <a:gd name="connsiteX107" fmla="*/ 408903 w 606298"/>
              <a:gd name="connsiteY107" fmla="*/ 568686 h 568686"/>
              <a:gd name="connsiteX108" fmla="*/ 303149 w 606298"/>
              <a:gd name="connsiteY108" fmla="*/ 532628 h 568686"/>
              <a:gd name="connsiteX109" fmla="*/ 197395 w 606298"/>
              <a:gd name="connsiteY109" fmla="*/ 568686 h 568686"/>
              <a:gd name="connsiteX110" fmla="*/ 141779 w 606298"/>
              <a:gd name="connsiteY110" fmla="*/ 553299 h 568686"/>
              <a:gd name="connsiteX111" fmla="*/ 89506 w 606298"/>
              <a:gd name="connsiteY111" fmla="*/ 413700 h 568686"/>
              <a:gd name="connsiteX112" fmla="*/ 89784 w 606298"/>
              <a:gd name="connsiteY112" fmla="*/ 411382 h 568686"/>
              <a:gd name="connsiteX113" fmla="*/ 0 w 606298"/>
              <a:gd name="connsiteY113" fmla="*/ 290971 h 568686"/>
              <a:gd name="connsiteX114" fmla="*/ 82171 w 606298"/>
              <a:gd name="connsiteY114" fmla="*/ 174824 h 568686"/>
              <a:gd name="connsiteX115" fmla="*/ 82171 w 606298"/>
              <a:gd name="connsiteY115" fmla="*/ 167964 h 568686"/>
              <a:gd name="connsiteX116" fmla="*/ 91084 w 606298"/>
              <a:gd name="connsiteY116" fmla="*/ 78050 h 568686"/>
              <a:gd name="connsiteX117" fmla="*/ 133887 w 606298"/>
              <a:gd name="connsiteY117" fmla="*/ 16500 h 568686"/>
              <a:gd name="connsiteX118" fmla="*/ 192845 w 606298"/>
              <a:gd name="connsiteY118" fmla="*/ 0 h 56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6298" h="568686">
                <a:moveTo>
                  <a:pt x="258582" y="455598"/>
                </a:moveTo>
                <a:cubicBezTo>
                  <a:pt x="273159" y="469039"/>
                  <a:pt x="288200" y="480811"/>
                  <a:pt x="303149" y="490637"/>
                </a:cubicBezTo>
                <a:cubicBezTo>
                  <a:pt x="318190" y="480811"/>
                  <a:pt x="333139" y="469039"/>
                  <a:pt x="347716" y="455598"/>
                </a:cubicBezTo>
                <a:cubicBezTo>
                  <a:pt x="335274" y="456432"/>
                  <a:pt x="323483" y="456896"/>
                  <a:pt x="311784" y="456896"/>
                </a:cubicBezTo>
                <a:lnTo>
                  <a:pt x="294607" y="456896"/>
                </a:lnTo>
                <a:cubicBezTo>
                  <a:pt x="282908" y="456896"/>
                  <a:pt x="271024" y="456432"/>
                  <a:pt x="258582" y="455598"/>
                </a:cubicBezTo>
                <a:close/>
                <a:moveTo>
                  <a:pt x="482810" y="426955"/>
                </a:moveTo>
                <a:cubicBezTo>
                  <a:pt x="458020" y="436688"/>
                  <a:pt x="431001" y="444104"/>
                  <a:pt x="402311" y="449202"/>
                </a:cubicBezTo>
                <a:lnTo>
                  <a:pt x="391633" y="460233"/>
                </a:lnTo>
                <a:cubicBezTo>
                  <a:pt x="373249" y="479421"/>
                  <a:pt x="353751" y="496384"/>
                  <a:pt x="333696" y="510752"/>
                </a:cubicBezTo>
                <a:cubicBezTo>
                  <a:pt x="360436" y="525768"/>
                  <a:pt x="385877" y="533647"/>
                  <a:pt x="407603" y="533647"/>
                </a:cubicBezTo>
                <a:cubicBezTo>
                  <a:pt x="421995" y="533647"/>
                  <a:pt x="434808" y="530218"/>
                  <a:pt x="445578" y="523358"/>
                </a:cubicBezTo>
                <a:cubicBezTo>
                  <a:pt x="470833" y="507507"/>
                  <a:pt x="484017" y="473303"/>
                  <a:pt x="482810" y="426955"/>
                </a:cubicBezTo>
                <a:close/>
                <a:moveTo>
                  <a:pt x="123488" y="426955"/>
                </a:moveTo>
                <a:cubicBezTo>
                  <a:pt x="122281" y="473303"/>
                  <a:pt x="135465" y="507507"/>
                  <a:pt x="160720" y="523358"/>
                </a:cubicBezTo>
                <a:cubicBezTo>
                  <a:pt x="171490" y="530218"/>
                  <a:pt x="184303" y="533647"/>
                  <a:pt x="198788" y="533647"/>
                </a:cubicBezTo>
                <a:cubicBezTo>
                  <a:pt x="220421" y="533647"/>
                  <a:pt x="245862" y="525768"/>
                  <a:pt x="272602" y="510752"/>
                </a:cubicBezTo>
                <a:cubicBezTo>
                  <a:pt x="252547" y="496384"/>
                  <a:pt x="233142" y="479421"/>
                  <a:pt x="214665" y="460233"/>
                </a:cubicBezTo>
                <a:lnTo>
                  <a:pt x="204080" y="449202"/>
                </a:lnTo>
                <a:cubicBezTo>
                  <a:pt x="175297" y="444104"/>
                  <a:pt x="148278" y="436688"/>
                  <a:pt x="123488" y="426955"/>
                </a:cubicBezTo>
                <a:close/>
                <a:moveTo>
                  <a:pt x="469069" y="346681"/>
                </a:moveTo>
                <a:cubicBezTo>
                  <a:pt x="463591" y="356043"/>
                  <a:pt x="457555" y="365313"/>
                  <a:pt x="450777" y="374953"/>
                </a:cubicBezTo>
                <a:lnTo>
                  <a:pt x="449292" y="377178"/>
                </a:lnTo>
                <a:cubicBezTo>
                  <a:pt x="437686" y="393770"/>
                  <a:pt x="434529" y="398405"/>
                  <a:pt x="425523" y="409250"/>
                </a:cubicBezTo>
                <a:cubicBezTo>
                  <a:pt x="444464" y="404523"/>
                  <a:pt x="462476" y="398497"/>
                  <a:pt x="479189" y="391360"/>
                </a:cubicBezTo>
                <a:cubicBezTo>
                  <a:pt x="476961" y="376992"/>
                  <a:pt x="473525" y="361976"/>
                  <a:pt x="469069" y="346681"/>
                </a:cubicBezTo>
                <a:close/>
                <a:moveTo>
                  <a:pt x="137229" y="346681"/>
                </a:moveTo>
                <a:cubicBezTo>
                  <a:pt x="132773" y="361976"/>
                  <a:pt x="129337" y="376992"/>
                  <a:pt x="127109" y="391360"/>
                </a:cubicBezTo>
                <a:cubicBezTo>
                  <a:pt x="143822" y="398497"/>
                  <a:pt x="161834" y="404523"/>
                  <a:pt x="180868" y="409250"/>
                </a:cubicBezTo>
                <a:cubicBezTo>
                  <a:pt x="171769" y="398312"/>
                  <a:pt x="168426" y="393492"/>
                  <a:pt x="157006" y="377178"/>
                </a:cubicBezTo>
                <a:lnTo>
                  <a:pt x="155521" y="375046"/>
                </a:lnTo>
                <a:cubicBezTo>
                  <a:pt x="148743" y="365313"/>
                  <a:pt x="142800" y="356043"/>
                  <a:pt x="137229" y="346681"/>
                </a:cubicBezTo>
                <a:close/>
                <a:moveTo>
                  <a:pt x="303114" y="237523"/>
                </a:moveTo>
                <a:cubicBezTo>
                  <a:pt x="329011" y="237523"/>
                  <a:pt x="350005" y="258485"/>
                  <a:pt x="350005" y="284343"/>
                </a:cubicBezTo>
                <a:cubicBezTo>
                  <a:pt x="350005" y="310201"/>
                  <a:pt x="329011" y="331163"/>
                  <a:pt x="303114" y="331163"/>
                </a:cubicBezTo>
                <a:cubicBezTo>
                  <a:pt x="277217" y="331163"/>
                  <a:pt x="256223" y="310201"/>
                  <a:pt x="256223" y="284343"/>
                </a:cubicBezTo>
                <a:cubicBezTo>
                  <a:pt x="256223" y="258485"/>
                  <a:pt x="277217" y="237523"/>
                  <a:pt x="303114" y="237523"/>
                </a:cubicBezTo>
                <a:close/>
                <a:moveTo>
                  <a:pt x="517257" y="210604"/>
                </a:moveTo>
                <a:lnTo>
                  <a:pt x="516792" y="213292"/>
                </a:lnTo>
                <a:cubicBezTo>
                  <a:pt x="511593" y="245550"/>
                  <a:pt x="503144" y="275027"/>
                  <a:pt x="490888" y="303392"/>
                </a:cubicBezTo>
                <a:cubicBezTo>
                  <a:pt x="500173" y="327771"/>
                  <a:pt x="507043" y="351872"/>
                  <a:pt x="511500" y="374953"/>
                </a:cubicBezTo>
                <a:cubicBezTo>
                  <a:pt x="550682" y="351223"/>
                  <a:pt x="572130" y="321560"/>
                  <a:pt x="572130" y="290971"/>
                </a:cubicBezTo>
                <a:cubicBezTo>
                  <a:pt x="572130" y="262143"/>
                  <a:pt x="552725" y="233778"/>
                  <a:pt x="517257" y="210604"/>
                </a:cubicBezTo>
                <a:close/>
                <a:moveTo>
                  <a:pt x="89041" y="210604"/>
                </a:moveTo>
                <a:cubicBezTo>
                  <a:pt x="53573" y="233778"/>
                  <a:pt x="34168" y="262143"/>
                  <a:pt x="34168" y="290971"/>
                </a:cubicBezTo>
                <a:cubicBezTo>
                  <a:pt x="34168" y="321560"/>
                  <a:pt x="55616" y="351223"/>
                  <a:pt x="94798" y="374953"/>
                </a:cubicBezTo>
                <a:cubicBezTo>
                  <a:pt x="99255" y="351872"/>
                  <a:pt x="106218" y="327771"/>
                  <a:pt x="115410" y="303392"/>
                </a:cubicBezTo>
                <a:cubicBezTo>
                  <a:pt x="103247" y="275027"/>
                  <a:pt x="94705" y="245550"/>
                  <a:pt x="89506" y="213292"/>
                </a:cubicBezTo>
                <a:close/>
                <a:moveTo>
                  <a:pt x="419952" y="171487"/>
                </a:moveTo>
                <a:cubicBezTo>
                  <a:pt x="426451" y="180571"/>
                  <a:pt x="432765" y="190026"/>
                  <a:pt x="438893" y="199666"/>
                </a:cubicBezTo>
                <a:cubicBezTo>
                  <a:pt x="450777" y="218576"/>
                  <a:pt x="461548" y="237856"/>
                  <a:pt x="470833" y="256952"/>
                </a:cubicBezTo>
                <a:cubicBezTo>
                  <a:pt x="477146" y="237949"/>
                  <a:pt x="481510" y="219410"/>
                  <a:pt x="484017" y="200407"/>
                </a:cubicBezTo>
                <a:lnTo>
                  <a:pt x="484946" y="193085"/>
                </a:lnTo>
                <a:cubicBezTo>
                  <a:pt x="465633" y="184278"/>
                  <a:pt x="443814" y="177048"/>
                  <a:pt x="419952" y="171487"/>
                </a:cubicBezTo>
                <a:close/>
                <a:moveTo>
                  <a:pt x="186346" y="171487"/>
                </a:moveTo>
                <a:cubicBezTo>
                  <a:pt x="162577" y="177048"/>
                  <a:pt x="140758" y="184278"/>
                  <a:pt x="121352" y="193085"/>
                </a:cubicBezTo>
                <a:lnTo>
                  <a:pt x="122281" y="200407"/>
                </a:lnTo>
                <a:cubicBezTo>
                  <a:pt x="124881" y="219410"/>
                  <a:pt x="129152" y="237949"/>
                  <a:pt x="135465" y="256952"/>
                </a:cubicBezTo>
                <a:cubicBezTo>
                  <a:pt x="144750" y="237856"/>
                  <a:pt x="155521" y="218576"/>
                  <a:pt x="167405" y="199666"/>
                </a:cubicBezTo>
                <a:cubicBezTo>
                  <a:pt x="173533" y="190026"/>
                  <a:pt x="179847" y="180571"/>
                  <a:pt x="186346" y="171487"/>
                </a:cubicBezTo>
                <a:close/>
                <a:moveTo>
                  <a:pt x="303149" y="159459"/>
                </a:moveTo>
                <a:cubicBezTo>
                  <a:pt x="279473" y="159459"/>
                  <a:pt x="255797" y="160595"/>
                  <a:pt x="236113" y="162866"/>
                </a:cubicBezTo>
                <a:cubicBezTo>
                  <a:pt x="222000" y="180200"/>
                  <a:pt x="208630" y="198739"/>
                  <a:pt x="196559" y="218020"/>
                </a:cubicBezTo>
                <a:cubicBezTo>
                  <a:pt x="179754" y="244438"/>
                  <a:pt x="165270" y="272432"/>
                  <a:pt x="153385" y="301260"/>
                </a:cubicBezTo>
                <a:cubicBezTo>
                  <a:pt x="162020" y="318965"/>
                  <a:pt x="172047" y="337040"/>
                  <a:pt x="184118" y="356321"/>
                </a:cubicBezTo>
                <a:cubicBezTo>
                  <a:pt x="199809" y="381534"/>
                  <a:pt x="207980" y="390340"/>
                  <a:pt x="222835" y="406284"/>
                </a:cubicBezTo>
                <a:cubicBezTo>
                  <a:pt x="224321" y="407767"/>
                  <a:pt x="225807" y="409436"/>
                  <a:pt x="227385" y="411104"/>
                </a:cubicBezTo>
                <a:lnTo>
                  <a:pt x="234813" y="419169"/>
                </a:lnTo>
                <a:cubicBezTo>
                  <a:pt x="254218" y="421486"/>
                  <a:pt x="274273" y="422691"/>
                  <a:pt x="294607" y="422691"/>
                </a:cubicBezTo>
                <a:lnTo>
                  <a:pt x="311784" y="422691"/>
                </a:lnTo>
                <a:cubicBezTo>
                  <a:pt x="332025" y="422691"/>
                  <a:pt x="352080" y="421486"/>
                  <a:pt x="371485" y="419169"/>
                </a:cubicBezTo>
                <a:lnTo>
                  <a:pt x="378913" y="411104"/>
                </a:lnTo>
                <a:cubicBezTo>
                  <a:pt x="380491" y="409436"/>
                  <a:pt x="382070" y="407767"/>
                  <a:pt x="383463" y="406284"/>
                </a:cubicBezTo>
                <a:cubicBezTo>
                  <a:pt x="398318" y="390340"/>
                  <a:pt x="406489" y="381534"/>
                  <a:pt x="422273" y="356321"/>
                </a:cubicBezTo>
                <a:cubicBezTo>
                  <a:pt x="434343" y="337040"/>
                  <a:pt x="444371" y="318965"/>
                  <a:pt x="452913" y="301260"/>
                </a:cubicBezTo>
                <a:cubicBezTo>
                  <a:pt x="441028" y="272432"/>
                  <a:pt x="426544" y="244438"/>
                  <a:pt x="409831" y="218020"/>
                </a:cubicBezTo>
                <a:cubicBezTo>
                  <a:pt x="397668" y="198739"/>
                  <a:pt x="384391" y="180200"/>
                  <a:pt x="370185" y="162866"/>
                </a:cubicBezTo>
                <a:cubicBezTo>
                  <a:pt x="350502" y="160595"/>
                  <a:pt x="326825" y="159459"/>
                  <a:pt x="303149" y="159459"/>
                </a:cubicBezTo>
                <a:close/>
                <a:moveTo>
                  <a:pt x="303149" y="95754"/>
                </a:moveTo>
                <a:cubicBezTo>
                  <a:pt x="291729" y="104931"/>
                  <a:pt x="280494" y="115035"/>
                  <a:pt x="269631" y="125788"/>
                </a:cubicBezTo>
                <a:cubicBezTo>
                  <a:pt x="288758" y="124861"/>
                  <a:pt x="317540" y="124861"/>
                  <a:pt x="336667" y="125788"/>
                </a:cubicBezTo>
                <a:cubicBezTo>
                  <a:pt x="325897" y="115035"/>
                  <a:pt x="314662" y="104931"/>
                  <a:pt x="303149" y="95754"/>
                </a:cubicBezTo>
                <a:close/>
                <a:moveTo>
                  <a:pt x="413453" y="34112"/>
                </a:moveTo>
                <a:cubicBezTo>
                  <a:pt x="388941" y="34112"/>
                  <a:pt x="359693" y="46162"/>
                  <a:pt x="326454" y="70078"/>
                </a:cubicBezTo>
                <a:cubicBezTo>
                  <a:pt x="347530" y="87226"/>
                  <a:pt x="368235" y="107619"/>
                  <a:pt x="388012" y="130608"/>
                </a:cubicBezTo>
                <a:cubicBezTo>
                  <a:pt x="425801" y="136077"/>
                  <a:pt x="460155" y="145346"/>
                  <a:pt x="490424" y="158138"/>
                </a:cubicBezTo>
                <a:lnTo>
                  <a:pt x="490424" y="156933"/>
                </a:lnTo>
                <a:cubicBezTo>
                  <a:pt x="493023" y="105117"/>
                  <a:pt x="478632" y="61179"/>
                  <a:pt x="453841" y="45143"/>
                </a:cubicBezTo>
                <a:cubicBezTo>
                  <a:pt x="442607" y="37820"/>
                  <a:pt x="428958" y="34112"/>
                  <a:pt x="413453" y="34112"/>
                </a:cubicBezTo>
                <a:close/>
                <a:moveTo>
                  <a:pt x="192845" y="34112"/>
                </a:moveTo>
                <a:cubicBezTo>
                  <a:pt x="177340" y="34112"/>
                  <a:pt x="163784" y="37820"/>
                  <a:pt x="152549" y="45143"/>
                </a:cubicBezTo>
                <a:cubicBezTo>
                  <a:pt x="127759" y="61179"/>
                  <a:pt x="113368" y="105117"/>
                  <a:pt x="115874" y="156933"/>
                </a:cubicBezTo>
                <a:lnTo>
                  <a:pt x="115967" y="158138"/>
                </a:lnTo>
                <a:cubicBezTo>
                  <a:pt x="146143" y="145346"/>
                  <a:pt x="180497" y="136077"/>
                  <a:pt x="218286" y="130608"/>
                </a:cubicBezTo>
                <a:cubicBezTo>
                  <a:pt x="238062" y="107619"/>
                  <a:pt x="258768" y="87226"/>
                  <a:pt x="279937" y="70078"/>
                </a:cubicBezTo>
                <a:cubicBezTo>
                  <a:pt x="246697" y="46162"/>
                  <a:pt x="217450" y="34112"/>
                  <a:pt x="192845" y="34112"/>
                </a:cubicBezTo>
                <a:close/>
                <a:moveTo>
                  <a:pt x="192845" y="0"/>
                </a:moveTo>
                <a:cubicBezTo>
                  <a:pt x="225342" y="0"/>
                  <a:pt x="262482" y="14924"/>
                  <a:pt x="303149" y="44494"/>
                </a:cubicBezTo>
                <a:cubicBezTo>
                  <a:pt x="343816" y="14924"/>
                  <a:pt x="380956" y="0"/>
                  <a:pt x="413453" y="0"/>
                </a:cubicBezTo>
                <a:cubicBezTo>
                  <a:pt x="435643" y="0"/>
                  <a:pt x="455513" y="5562"/>
                  <a:pt x="472411" y="16500"/>
                </a:cubicBezTo>
                <a:cubicBezTo>
                  <a:pt x="491445" y="28828"/>
                  <a:pt x="506208" y="50148"/>
                  <a:pt x="515214" y="78050"/>
                </a:cubicBezTo>
                <a:cubicBezTo>
                  <a:pt x="523756" y="104468"/>
                  <a:pt x="526820" y="135613"/>
                  <a:pt x="524127" y="167964"/>
                </a:cubicBezTo>
                <a:lnTo>
                  <a:pt x="524127" y="174824"/>
                </a:lnTo>
                <a:cubicBezTo>
                  <a:pt x="577144" y="205506"/>
                  <a:pt x="606298" y="246662"/>
                  <a:pt x="606298" y="290971"/>
                </a:cubicBezTo>
                <a:cubicBezTo>
                  <a:pt x="606298" y="337597"/>
                  <a:pt x="574451" y="380236"/>
                  <a:pt x="516607" y="411382"/>
                </a:cubicBezTo>
                <a:cubicBezTo>
                  <a:pt x="516700" y="412216"/>
                  <a:pt x="516792" y="412958"/>
                  <a:pt x="516792" y="413792"/>
                </a:cubicBezTo>
                <a:cubicBezTo>
                  <a:pt x="521528" y="479513"/>
                  <a:pt x="503051" y="529105"/>
                  <a:pt x="464519" y="553299"/>
                </a:cubicBezTo>
                <a:cubicBezTo>
                  <a:pt x="448363" y="563495"/>
                  <a:pt x="429701" y="568686"/>
                  <a:pt x="408903" y="568686"/>
                </a:cubicBezTo>
                <a:cubicBezTo>
                  <a:pt x="376870" y="568686"/>
                  <a:pt x="340381" y="556172"/>
                  <a:pt x="303149" y="532628"/>
                </a:cubicBezTo>
                <a:cubicBezTo>
                  <a:pt x="266010" y="556172"/>
                  <a:pt x="229428" y="568686"/>
                  <a:pt x="197395" y="568686"/>
                </a:cubicBezTo>
                <a:cubicBezTo>
                  <a:pt x="176690" y="568686"/>
                  <a:pt x="157935" y="563495"/>
                  <a:pt x="141779" y="553299"/>
                </a:cubicBezTo>
                <a:cubicBezTo>
                  <a:pt x="103340" y="529105"/>
                  <a:pt x="84770" y="479513"/>
                  <a:pt x="89506" y="413700"/>
                </a:cubicBezTo>
                <a:cubicBezTo>
                  <a:pt x="89598" y="412958"/>
                  <a:pt x="89691" y="412124"/>
                  <a:pt x="89784" y="411382"/>
                </a:cubicBezTo>
                <a:cubicBezTo>
                  <a:pt x="31847" y="380236"/>
                  <a:pt x="0" y="337597"/>
                  <a:pt x="0" y="290971"/>
                </a:cubicBezTo>
                <a:cubicBezTo>
                  <a:pt x="0" y="246662"/>
                  <a:pt x="29154" y="205506"/>
                  <a:pt x="82171" y="174824"/>
                </a:cubicBezTo>
                <a:lnTo>
                  <a:pt x="82171" y="167964"/>
                </a:lnTo>
                <a:cubicBezTo>
                  <a:pt x="79478" y="135613"/>
                  <a:pt x="82542" y="104468"/>
                  <a:pt x="91084" y="78050"/>
                </a:cubicBezTo>
                <a:cubicBezTo>
                  <a:pt x="100090" y="50148"/>
                  <a:pt x="114946" y="28828"/>
                  <a:pt x="133887" y="16500"/>
                </a:cubicBezTo>
                <a:cubicBezTo>
                  <a:pt x="150785" y="5562"/>
                  <a:pt x="170655" y="0"/>
                  <a:pt x="1928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48" name="椭圆 45"/>
          <p:cNvSpPr/>
          <p:nvPr/>
        </p:nvSpPr>
        <p:spPr>
          <a:xfrm>
            <a:off x="8551177" y="2313474"/>
            <a:ext cx="755387" cy="733741"/>
          </a:xfrm>
          <a:custGeom>
            <a:avLst/>
            <a:gdLst>
              <a:gd name="connsiteX0" fmla="*/ 357006 w 608274"/>
              <a:gd name="connsiteY0" fmla="*/ 315793 h 590844"/>
              <a:gd name="connsiteX1" fmla="*/ 344664 w 608274"/>
              <a:gd name="connsiteY1" fmla="*/ 351821 h 590844"/>
              <a:gd name="connsiteX2" fmla="*/ 552405 w 608274"/>
              <a:gd name="connsiteY2" fmla="*/ 559238 h 590844"/>
              <a:gd name="connsiteX3" fmla="*/ 554572 w 608274"/>
              <a:gd name="connsiteY3" fmla="*/ 560178 h 590844"/>
              <a:gd name="connsiteX4" fmla="*/ 554666 w 608274"/>
              <a:gd name="connsiteY4" fmla="*/ 560178 h 590844"/>
              <a:gd name="connsiteX5" fmla="*/ 556928 w 608274"/>
              <a:gd name="connsiteY5" fmla="*/ 559238 h 590844"/>
              <a:gd name="connsiteX6" fmla="*/ 576618 w 608274"/>
              <a:gd name="connsiteY6" fmla="*/ 539578 h 590844"/>
              <a:gd name="connsiteX7" fmla="*/ 577560 w 608274"/>
              <a:gd name="connsiteY7" fmla="*/ 537320 h 590844"/>
              <a:gd name="connsiteX8" fmla="*/ 576618 w 608274"/>
              <a:gd name="connsiteY8" fmla="*/ 535063 h 590844"/>
              <a:gd name="connsiteX9" fmla="*/ 347019 w 608274"/>
              <a:gd name="connsiteY9" fmla="*/ 272617 h 590844"/>
              <a:gd name="connsiteX10" fmla="*/ 361339 w 608274"/>
              <a:gd name="connsiteY10" fmla="*/ 276756 h 590844"/>
              <a:gd name="connsiteX11" fmla="*/ 370572 w 608274"/>
              <a:gd name="connsiteY11" fmla="*/ 285974 h 590844"/>
              <a:gd name="connsiteX12" fmla="*/ 598287 w 608274"/>
              <a:gd name="connsiteY12" fmla="*/ 513333 h 590844"/>
              <a:gd name="connsiteX13" fmla="*/ 608274 w 608274"/>
              <a:gd name="connsiteY13" fmla="*/ 537320 h 590844"/>
              <a:gd name="connsiteX14" fmla="*/ 598287 w 608274"/>
              <a:gd name="connsiteY14" fmla="*/ 561213 h 590844"/>
              <a:gd name="connsiteX15" fmla="*/ 578691 w 608274"/>
              <a:gd name="connsiteY15" fmla="*/ 580873 h 590844"/>
              <a:gd name="connsiteX16" fmla="*/ 554666 w 608274"/>
              <a:gd name="connsiteY16" fmla="*/ 590844 h 590844"/>
              <a:gd name="connsiteX17" fmla="*/ 554572 w 608274"/>
              <a:gd name="connsiteY17" fmla="*/ 590844 h 590844"/>
              <a:gd name="connsiteX18" fmla="*/ 530736 w 608274"/>
              <a:gd name="connsiteY18" fmla="*/ 580873 h 590844"/>
              <a:gd name="connsiteX19" fmla="*/ 316211 w 608274"/>
              <a:gd name="connsiteY19" fmla="*/ 366683 h 590844"/>
              <a:gd name="connsiteX20" fmla="*/ 312442 w 608274"/>
              <a:gd name="connsiteY20" fmla="*/ 350880 h 590844"/>
              <a:gd name="connsiteX21" fmla="*/ 327328 w 608274"/>
              <a:gd name="connsiteY21" fmla="*/ 307610 h 590844"/>
              <a:gd name="connsiteX22" fmla="*/ 335902 w 608274"/>
              <a:gd name="connsiteY22" fmla="*/ 282588 h 590844"/>
              <a:gd name="connsiteX23" fmla="*/ 347019 w 608274"/>
              <a:gd name="connsiteY23" fmla="*/ 272617 h 590844"/>
              <a:gd name="connsiteX24" fmla="*/ 74870 w 608274"/>
              <a:gd name="connsiteY24" fmla="*/ 82350 h 590844"/>
              <a:gd name="connsiteX25" fmla="*/ 426850 w 608274"/>
              <a:gd name="connsiteY25" fmla="*/ 82350 h 590844"/>
              <a:gd name="connsiteX26" fmla="*/ 426850 w 608274"/>
              <a:gd name="connsiteY26" fmla="*/ 306027 h 590844"/>
              <a:gd name="connsiteX27" fmla="*/ 379461 w 608274"/>
              <a:gd name="connsiteY27" fmla="*/ 258714 h 590844"/>
              <a:gd name="connsiteX28" fmla="*/ 341210 w 608274"/>
              <a:gd name="connsiteY28" fmla="*/ 247709 h 590844"/>
              <a:gd name="connsiteX29" fmla="*/ 315867 w 608274"/>
              <a:gd name="connsiteY29" fmla="*/ 265957 h 590844"/>
              <a:gd name="connsiteX30" fmla="*/ 204507 w 608274"/>
              <a:gd name="connsiteY30" fmla="*/ 235763 h 590844"/>
              <a:gd name="connsiteX31" fmla="*/ 195274 w 608274"/>
              <a:gd name="connsiteY31" fmla="*/ 230590 h 590844"/>
              <a:gd name="connsiteX32" fmla="*/ 213740 w 608274"/>
              <a:gd name="connsiteY32" fmla="*/ 231154 h 590844"/>
              <a:gd name="connsiteX33" fmla="*/ 225517 w 608274"/>
              <a:gd name="connsiteY33" fmla="*/ 231719 h 590844"/>
              <a:gd name="connsiteX34" fmla="*/ 248599 w 608274"/>
              <a:gd name="connsiteY34" fmla="*/ 232377 h 590844"/>
              <a:gd name="connsiteX35" fmla="*/ 322085 w 608274"/>
              <a:gd name="connsiteY35" fmla="*/ 227674 h 590844"/>
              <a:gd name="connsiteX36" fmla="*/ 361749 w 608274"/>
              <a:gd name="connsiteY36" fmla="*/ 186852 h 590844"/>
              <a:gd name="connsiteX37" fmla="*/ 323216 w 608274"/>
              <a:gd name="connsiteY37" fmla="*/ 133049 h 590844"/>
              <a:gd name="connsiteX38" fmla="*/ 205167 w 608274"/>
              <a:gd name="connsiteY38" fmla="*/ 122514 h 590844"/>
              <a:gd name="connsiteX39" fmla="*/ 158248 w 608274"/>
              <a:gd name="connsiteY39" fmla="*/ 124395 h 590844"/>
              <a:gd name="connsiteX40" fmla="*/ 157683 w 608274"/>
              <a:gd name="connsiteY40" fmla="*/ 124395 h 590844"/>
              <a:gd name="connsiteX41" fmla="*/ 137239 w 608274"/>
              <a:gd name="connsiteY41" fmla="*/ 144336 h 590844"/>
              <a:gd name="connsiteX42" fmla="*/ 157212 w 608274"/>
              <a:gd name="connsiteY42" fmla="*/ 165312 h 590844"/>
              <a:gd name="connsiteX43" fmla="*/ 208087 w 608274"/>
              <a:gd name="connsiteY43" fmla="*/ 163336 h 590844"/>
              <a:gd name="connsiteX44" fmla="*/ 306634 w 608274"/>
              <a:gd name="connsiteY44" fmla="*/ 170485 h 590844"/>
              <a:gd name="connsiteX45" fmla="*/ 321049 w 608274"/>
              <a:gd name="connsiteY45" fmla="*/ 183465 h 590844"/>
              <a:gd name="connsiteX46" fmla="*/ 311251 w 608274"/>
              <a:gd name="connsiteY46" fmla="*/ 188263 h 590844"/>
              <a:gd name="connsiteX47" fmla="*/ 250200 w 608274"/>
              <a:gd name="connsiteY47" fmla="*/ 191461 h 590844"/>
              <a:gd name="connsiteX48" fmla="*/ 225517 w 608274"/>
              <a:gd name="connsiteY48" fmla="*/ 190896 h 590844"/>
              <a:gd name="connsiteX49" fmla="*/ 216755 w 608274"/>
              <a:gd name="connsiteY49" fmla="*/ 190426 h 590844"/>
              <a:gd name="connsiteX50" fmla="*/ 156929 w 608274"/>
              <a:gd name="connsiteY50" fmla="*/ 206040 h 590844"/>
              <a:gd name="connsiteX51" fmla="*/ 150335 w 608274"/>
              <a:gd name="connsiteY51" fmla="*/ 236516 h 590844"/>
              <a:gd name="connsiteX52" fmla="*/ 187078 w 608274"/>
              <a:gd name="connsiteY52" fmla="*/ 272823 h 590844"/>
              <a:gd name="connsiteX53" fmla="*/ 300887 w 608274"/>
              <a:gd name="connsiteY53" fmla="*/ 305839 h 590844"/>
              <a:gd name="connsiteX54" fmla="*/ 291277 w 608274"/>
              <a:gd name="connsiteY54" fmla="*/ 334057 h 590844"/>
              <a:gd name="connsiteX55" fmla="*/ 74870 w 608274"/>
              <a:gd name="connsiteY55" fmla="*/ 334057 h 590844"/>
              <a:gd name="connsiteX56" fmla="*/ 41731 w 608274"/>
              <a:gd name="connsiteY56" fmla="*/ 0 h 590844"/>
              <a:gd name="connsiteX57" fmla="*/ 459894 w 608274"/>
              <a:gd name="connsiteY57" fmla="*/ 0 h 590844"/>
              <a:gd name="connsiteX58" fmla="*/ 501720 w 608274"/>
              <a:gd name="connsiteY58" fmla="*/ 41669 h 590844"/>
              <a:gd name="connsiteX59" fmla="*/ 501720 w 608274"/>
              <a:gd name="connsiteY59" fmla="*/ 374737 h 590844"/>
              <a:gd name="connsiteX60" fmla="*/ 501155 w 608274"/>
              <a:gd name="connsiteY60" fmla="*/ 380193 h 590844"/>
              <a:gd name="connsiteX61" fmla="*/ 457539 w 608274"/>
              <a:gd name="connsiteY61" fmla="*/ 336643 h 590844"/>
              <a:gd name="connsiteX62" fmla="*/ 457539 w 608274"/>
              <a:gd name="connsiteY62" fmla="*/ 66971 h 590844"/>
              <a:gd name="connsiteX63" fmla="*/ 442184 w 608274"/>
              <a:gd name="connsiteY63" fmla="*/ 51639 h 590844"/>
              <a:gd name="connsiteX64" fmla="*/ 59536 w 608274"/>
              <a:gd name="connsiteY64" fmla="*/ 51639 h 590844"/>
              <a:gd name="connsiteX65" fmla="*/ 44181 w 608274"/>
              <a:gd name="connsiteY65" fmla="*/ 66971 h 590844"/>
              <a:gd name="connsiteX66" fmla="*/ 44181 w 608274"/>
              <a:gd name="connsiteY66" fmla="*/ 349341 h 590844"/>
              <a:gd name="connsiteX67" fmla="*/ 59536 w 608274"/>
              <a:gd name="connsiteY67" fmla="*/ 364673 h 590844"/>
              <a:gd name="connsiteX68" fmla="*/ 287128 w 608274"/>
              <a:gd name="connsiteY68" fmla="*/ 364673 h 590844"/>
              <a:gd name="connsiteX69" fmla="*/ 298055 w 608274"/>
              <a:gd name="connsiteY69" fmla="*/ 384708 h 590844"/>
              <a:gd name="connsiteX70" fmla="*/ 329801 w 608274"/>
              <a:gd name="connsiteY70" fmla="*/ 416406 h 590844"/>
              <a:gd name="connsiteX71" fmla="*/ 41731 w 608274"/>
              <a:gd name="connsiteY71" fmla="*/ 416406 h 590844"/>
              <a:gd name="connsiteX72" fmla="*/ 0 w 608274"/>
              <a:gd name="connsiteY72" fmla="*/ 374737 h 590844"/>
              <a:gd name="connsiteX73" fmla="*/ 0 w 608274"/>
              <a:gd name="connsiteY73" fmla="*/ 41669 h 590844"/>
              <a:gd name="connsiteX74" fmla="*/ 41731 w 608274"/>
              <a:gd name="connsiteY74" fmla="*/ 0 h 59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8274" h="590844">
                <a:moveTo>
                  <a:pt x="357006" y="315793"/>
                </a:moveTo>
                <a:lnTo>
                  <a:pt x="344664" y="351821"/>
                </a:lnTo>
                <a:lnTo>
                  <a:pt x="552405" y="559238"/>
                </a:lnTo>
                <a:cubicBezTo>
                  <a:pt x="552971" y="559802"/>
                  <a:pt x="553818" y="560178"/>
                  <a:pt x="554572" y="560178"/>
                </a:cubicBezTo>
                <a:lnTo>
                  <a:pt x="554666" y="560178"/>
                </a:lnTo>
                <a:cubicBezTo>
                  <a:pt x="555514" y="560178"/>
                  <a:pt x="556362" y="559802"/>
                  <a:pt x="556928" y="559238"/>
                </a:cubicBezTo>
                <a:lnTo>
                  <a:pt x="576618" y="539578"/>
                </a:lnTo>
                <a:cubicBezTo>
                  <a:pt x="577372" y="538825"/>
                  <a:pt x="577560" y="537885"/>
                  <a:pt x="577560" y="537320"/>
                </a:cubicBezTo>
                <a:cubicBezTo>
                  <a:pt x="577560" y="536756"/>
                  <a:pt x="577372" y="535815"/>
                  <a:pt x="576618" y="535063"/>
                </a:cubicBezTo>
                <a:close/>
                <a:moveTo>
                  <a:pt x="347019" y="272617"/>
                </a:moveTo>
                <a:cubicBezTo>
                  <a:pt x="352106" y="271394"/>
                  <a:pt x="357571" y="272993"/>
                  <a:pt x="361339" y="276756"/>
                </a:cubicBezTo>
                <a:lnTo>
                  <a:pt x="370572" y="285974"/>
                </a:lnTo>
                <a:lnTo>
                  <a:pt x="598287" y="513333"/>
                </a:lnTo>
                <a:cubicBezTo>
                  <a:pt x="604694" y="519730"/>
                  <a:pt x="608274" y="528290"/>
                  <a:pt x="608274" y="537320"/>
                </a:cubicBezTo>
                <a:cubicBezTo>
                  <a:pt x="608274" y="546351"/>
                  <a:pt x="604694" y="554817"/>
                  <a:pt x="598287" y="561213"/>
                </a:cubicBezTo>
                <a:lnTo>
                  <a:pt x="578691" y="580873"/>
                </a:lnTo>
                <a:cubicBezTo>
                  <a:pt x="572284" y="587269"/>
                  <a:pt x="563805" y="590844"/>
                  <a:pt x="554666" y="590844"/>
                </a:cubicBezTo>
                <a:lnTo>
                  <a:pt x="554572" y="590844"/>
                </a:lnTo>
                <a:cubicBezTo>
                  <a:pt x="545622" y="590844"/>
                  <a:pt x="537143" y="587269"/>
                  <a:pt x="530736" y="580873"/>
                </a:cubicBezTo>
                <a:lnTo>
                  <a:pt x="316211" y="366683"/>
                </a:lnTo>
                <a:cubicBezTo>
                  <a:pt x="312066" y="362544"/>
                  <a:pt x="310558" y="356430"/>
                  <a:pt x="312442" y="350880"/>
                </a:cubicBezTo>
                <a:lnTo>
                  <a:pt x="327328" y="307610"/>
                </a:lnTo>
                <a:lnTo>
                  <a:pt x="335902" y="282588"/>
                </a:lnTo>
                <a:cubicBezTo>
                  <a:pt x="337598" y="277602"/>
                  <a:pt x="341837" y="273840"/>
                  <a:pt x="347019" y="272617"/>
                </a:cubicBezTo>
                <a:close/>
                <a:moveTo>
                  <a:pt x="74870" y="82350"/>
                </a:moveTo>
                <a:lnTo>
                  <a:pt x="426850" y="82350"/>
                </a:lnTo>
                <a:lnTo>
                  <a:pt x="426850" y="306027"/>
                </a:lnTo>
                <a:lnTo>
                  <a:pt x="379461" y="258714"/>
                </a:lnTo>
                <a:cubicBezTo>
                  <a:pt x="369474" y="248650"/>
                  <a:pt x="354966" y="244511"/>
                  <a:pt x="341210" y="247709"/>
                </a:cubicBezTo>
                <a:cubicBezTo>
                  <a:pt x="330564" y="250249"/>
                  <a:pt x="321520" y="256927"/>
                  <a:pt x="315867" y="265957"/>
                </a:cubicBezTo>
                <a:cubicBezTo>
                  <a:pt x="275073" y="263229"/>
                  <a:pt x="245113" y="254764"/>
                  <a:pt x="204507" y="235763"/>
                </a:cubicBezTo>
                <a:cubicBezTo>
                  <a:pt x="200550" y="233882"/>
                  <a:pt x="197535" y="232095"/>
                  <a:pt x="195274" y="230590"/>
                </a:cubicBezTo>
                <a:cubicBezTo>
                  <a:pt x="201398" y="230308"/>
                  <a:pt x="209500" y="230872"/>
                  <a:pt x="213740" y="231154"/>
                </a:cubicBezTo>
                <a:cubicBezTo>
                  <a:pt x="218262" y="231531"/>
                  <a:pt x="222313" y="231719"/>
                  <a:pt x="225517" y="231719"/>
                </a:cubicBezTo>
                <a:cubicBezTo>
                  <a:pt x="232959" y="231719"/>
                  <a:pt x="240779" y="232095"/>
                  <a:pt x="248599" y="232377"/>
                </a:cubicBezTo>
                <a:cubicBezTo>
                  <a:pt x="272812" y="233318"/>
                  <a:pt x="297966" y="234258"/>
                  <a:pt x="322085" y="227674"/>
                </a:cubicBezTo>
                <a:cubicBezTo>
                  <a:pt x="355813" y="218456"/>
                  <a:pt x="361089" y="196070"/>
                  <a:pt x="361749" y="186852"/>
                </a:cubicBezTo>
                <a:cubicBezTo>
                  <a:pt x="363351" y="165594"/>
                  <a:pt x="347900" y="143960"/>
                  <a:pt x="323216" y="133049"/>
                </a:cubicBezTo>
                <a:cubicBezTo>
                  <a:pt x="286190" y="116776"/>
                  <a:pt x="245019" y="119692"/>
                  <a:pt x="205167" y="122514"/>
                </a:cubicBezTo>
                <a:cubicBezTo>
                  <a:pt x="188585" y="123737"/>
                  <a:pt x="172851" y="124866"/>
                  <a:pt x="158248" y="124395"/>
                </a:cubicBezTo>
                <a:lnTo>
                  <a:pt x="157683" y="124395"/>
                </a:lnTo>
                <a:cubicBezTo>
                  <a:pt x="146660" y="124395"/>
                  <a:pt x="137522" y="133237"/>
                  <a:pt x="137239" y="144336"/>
                </a:cubicBezTo>
                <a:cubicBezTo>
                  <a:pt x="136956" y="155623"/>
                  <a:pt x="145907" y="165030"/>
                  <a:pt x="157212" y="165312"/>
                </a:cubicBezTo>
                <a:cubicBezTo>
                  <a:pt x="173699" y="165688"/>
                  <a:pt x="191223" y="164465"/>
                  <a:pt x="208087" y="163336"/>
                </a:cubicBezTo>
                <a:cubicBezTo>
                  <a:pt x="242946" y="160891"/>
                  <a:pt x="278935" y="158257"/>
                  <a:pt x="306634" y="170485"/>
                </a:cubicBezTo>
                <a:cubicBezTo>
                  <a:pt x="316809" y="174906"/>
                  <a:pt x="320955" y="181866"/>
                  <a:pt x="321049" y="183465"/>
                </a:cubicBezTo>
                <a:cubicBezTo>
                  <a:pt x="320672" y="184124"/>
                  <a:pt x="318034" y="186381"/>
                  <a:pt x="311251" y="188263"/>
                </a:cubicBezTo>
                <a:cubicBezTo>
                  <a:pt x="293256" y="193248"/>
                  <a:pt x="271398" y="192307"/>
                  <a:pt x="250200" y="191461"/>
                </a:cubicBezTo>
                <a:cubicBezTo>
                  <a:pt x="241815" y="191178"/>
                  <a:pt x="233525" y="190896"/>
                  <a:pt x="225517" y="190896"/>
                </a:cubicBezTo>
                <a:cubicBezTo>
                  <a:pt x="223067" y="190896"/>
                  <a:pt x="220052" y="190614"/>
                  <a:pt x="216755" y="190426"/>
                </a:cubicBezTo>
                <a:cubicBezTo>
                  <a:pt x="198477" y="189015"/>
                  <a:pt x="170873" y="187134"/>
                  <a:pt x="156929" y="206040"/>
                </a:cubicBezTo>
                <a:cubicBezTo>
                  <a:pt x="150052" y="215258"/>
                  <a:pt x="147697" y="226075"/>
                  <a:pt x="150335" y="236516"/>
                </a:cubicBezTo>
                <a:cubicBezTo>
                  <a:pt x="154857" y="254387"/>
                  <a:pt x="172851" y="266145"/>
                  <a:pt x="187078" y="272823"/>
                </a:cubicBezTo>
                <a:cubicBezTo>
                  <a:pt x="228437" y="292200"/>
                  <a:pt x="260752" y="301888"/>
                  <a:pt x="300887" y="305839"/>
                </a:cubicBezTo>
                <a:lnTo>
                  <a:pt x="291277" y="334057"/>
                </a:lnTo>
                <a:lnTo>
                  <a:pt x="74870" y="334057"/>
                </a:lnTo>
                <a:close/>
                <a:moveTo>
                  <a:pt x="41731" y="0"/>
                </a:moveTo>
                <a:lnTo>
                  <a:pt x="459894" y="0"/>
                </a:lnTo>
                <a:cubicBezTo>
                  <a:pt x="482974" y="0"/>
                  <a:pt x="501720" y="18624"/>
                  <a:pt x="501720" y="41669"/>
                </a:cubicBezTo>
                <a:lnTo>
                  <a:pt x="501720" y="374737"/>
                </a:lnTo>
                <a:cubicBezTo>
                  <a:pt x="501720" y="376618"/>
                  <a:pt x="501343" y="378311"/>
                  <a:pt x="501155" y="380193"/>
                </a:cubicBezTo>
                <a:lnTo>
                  <a:pt x="457539" y="336643"/>
                </a:lnTo>
                <a:lnTo>
                  <a:pt x="457539" y="66971"/>
                </a:lnTo>
                <a:cubicBezTo>
                  <a:pt x="457539" y="58506"/>
                  <a:pt x="450663" y="51639"/>
                  <a:pt x="442184" y="51639"/>
                </a:cubicBezTo>
                <a:lnTo>
                  <a:pt x="59536" y="51639"/>
                </a:lnTo>
                <a:cubicBezTo>
                  <a:pt x="51057" y="51639"/>
                  <a:pt x="44181" y="58506"/>
                  <a:pt x="44181" y="66971"/>
                </a:cubicBezTo>
                <a:lnTo>
                  <a:pt x="44181" y="349341"/>
                </a:lnTo>
                <a:cubicBezTo>
                  <a:pt x="44181" y="357806"/>
                  <a:pt x="51057" y="364673"/>
                  <a:pt x="59536" y="364673"/>
                </a:cubicBezTo>
                <a:lnTo>
                  <a:pt x="287128" y="364673"/>
                </a:lnTo>
                <a:cubicBezTo>
                  <a:pt x="288729" y="372198"/>
                  <a:pt x="292497" y="379158"/>
                  <a:pt x="298055" y="384708"/>
                </a:cubicBezTo>
                <a:lnTo>
                  <a:pt x="329801" y="416406"/>
                </a:lnTo>
                <a:lnTo>
                  <a:pt x="41731" y="416406"/>
                </a:lnTo>
                <a:cubicBezTo>
                  <a:pt x="18746" y="416406"/>
                  <a:pt x="0" y="397688"/>
                  <a:pt x="0" y="374737"/>
                </a:cubicBezTo>
                <a:lnTo>
                  <a:pt x="0" y="41669"/>
                </a:lnTo>
                <a:cubicBezTo>
                  <a:pt x="0" y="18624"/>
                  <a:pt x="18746" y="0"/>
                  <a:pt x="417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阿里巴巴普惠体 M" panose="00020600040101010101" pitchFamily="18" charset="-122"/>
              <a:ea typeface="阿里巴巴普惠体 M" panose="00020600040101010101" pitchFamily="18" charset="-122"/>
            </a:endParaRPr>
          </a:p>
        </p:txBody>
      </p:sp>
      <p:grpSp>
        <p:nvGrpSpPr>
          <p:cNvPr id="17" name="组合 16"/>
          <p:cNvGrpSpPr/>
          <p:nvPr/>
        </p:nvGrpSpPr>
        <p:grpSpPr>
          <a:xfrm>
            <a:off x="1740503" y="450599"/>
            <a:ext cx="5061857" cy="698750"/>
            <a:chOff x="6096000" y="2061026"/>
            <a:chExt cx="5061857" cy="698750"/>
          </a:xfrm>
        </p:grpSpPr>
        <p:sp>
          <p:nvSpPr>
            <p:cNvPr id="18" name="文本框 1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年度工作概述</a:t>
              </a:r>
            </a:p>
          </p:txBody>
        </p:sp>
        <p:sp>
          <p:nvSpPr>
            <p:cNvPr id="19" name="文本框 1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20"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1"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0a8f099-e09d-4f3f-b5c4-15a4593f429b"/>
          <p:cNvGrpSpPr>
            <a:grpSpLocks noChangeAspect="1"/>
          </p:cNvGrpSpPr>
          <p:nvPr/>
        </p:nvGrpSpPr>
        <p:grpSpPr>
          <a:xfrm>
            <a:off x="4660899" y="2314799"/>
            <a:ext cx="2870202" cy="2949128"/>
            <a:chOff x="4833170" y="2051499"/>
            <a:chExt cx="2637450" cy="2709979"/>
          </a:xfrm>
        </p:grpSpPr>
        <p:grpSp>
          <p:nvGrpSpPr>
            <p:cNvPr id="4" name="Group 25"/>
            <p:cNvGrpSpPr/>
            <p:nvPr/>
          </p:nvGrpSpPr>
          <p:grpSpPr>
            <a:xfrm rot="2700000">
              <a:off x="4822854" y="2089284"/>
              <a:ext cx="2616623" cy="2595992"/>
              <a:chOff x="4567237" y="1765300"/>
              <a:chExt cx="3422651" cy="3395663"/>
            </a:xfrm>
          </p:grpSpPr>
          <p:sp>
            <p:nvSpPr>
              <p:cNvPr id="21" name="Freeform: Shape 10"/>
              <p:cNvSpPr/>
              <p:nvPr/>
            </p:nvSpPr>
            <p:spPr>
              <a:xfrm flipV="1">
                <a:off x="4567237" y="1765300"/>
                <a:ext cx="1711326" cy="2068513"/>
              </a:xfrm>
              <a:custGeom>
                <a:avLst/>
                <a:gdLst>
                  <a:gd name="connsiteX0" fmla="*/ 0 w 1711326"/>
                  <a:gd name="connsiteY0" fmla="*/ 2068513 h 2068513"/>
                  <a:gd name="connsiteX1" fmla="*/ 1354138 w 1711326"/>
                  <a:gd name="connsiteY1" fmla="*/ 2068513 h 2068513"/>
                  <a:gd name="connsiteX2" fmla="*/ 1711326 w 1711326"/>
                  <a:gd name="connsiteY2" fmla="*/ 1711326 h 2068513"/>
                  <a:gd name="connsiteX3" fmla="*/ 0 w 1711326"/>
                  <a:gd name="connsiteY3" fmla="*/ 0 h 2068513"/>
                  <a:gd name="connsiteX4" fmla="*/ 0 w 1711326"/>
                  <a:gd name="connsiteY4" fmla="*/ 2068513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2068513"/>
                    </a:moveTo>
                    <a:lnTo>
                      <a:pt x="1354138" y="2068513"/>
                    </a:lnTo>
                    <a:lnTo>
                      <a:pt x="1711326" y="1711326"/>
                    </a:lnTo>
                    <a:lnTo>
                      <a:pt x="0" y="0"/>
                    </a:lnTo>
                    <a:lnTo>
                      <a:pt x="0" y="2068513"/>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22" name="Freeform: Shape 23"/>
              <p:cNvSpPr/>
              <p:nvPr/>
            </p:nvSpPr>
            <p:spPr>
              <a:xfrm>
                <a:off x="4567237" y="3463131"/>
                <a:ext cx="2068513" cy="1697832"/>
              </a:xfrm>
              <a:custGeom>
                <a:avLst/>
                <a:gdLst>
                  <a:gd name="connsiteX0" fmla="*/ 370681 w 2068513"/>
                  <a:gd name="connsiteY0" fmla="*/ 0 h 1697832"/>
                  <a:gd name="connsiteX1" fmla="*/ 2068513 w 2068513"/>
                  <a:gd name="connsiteY1" fmla="*/ 1697832 h 1697832"/>
                  <a:gd name="connsiteX2" fmla="*/ 0 w 2068513"/>
                  <a:gd name="connsiteY2" fmla="*/ 1697832 h 1697832"/>
                  <a:gd name="connsiteX3" fmla="*/ 0 w 2068513"/>
                  <a:gd name="connsiteY3" fmla="*/ 370681 h 1697832"/>
                  <a:gd name="connsiteX4" fmla="*/ 370681 w 2068513"/>
                  <a:gd name="connsiteY4" fmla="*/ 0 h 169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513" h="1697832">
                    <a:moveTo>
                      <a:pt x="370681" y="0"/>
                    </a:moveTo>
                    <a:lnTo>
                      <a:pt x="2068513" y="1697832"/>
                    </a:lnTo>
                    <a:lnTo>
                      <a:pt x="0" y="1697832"/>
                    </a:lnTo>
                    <a:lnTo>
                      <a:pt x="0" y="370681"/>
                    </a:lnTo>
                    <a:lnTo>
                      <a:pt x="370681" y="0"/>
                    </a:lnTo>
                    <a:close/>
                  </a:path>
                </a:pathLst>
              </a:custGeom>
              <a:solidFill>
                <a:schemeClr val="accent6"/>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23" name="Freeform: Shape 20"/>
              <p:cNvSpPr/>
              <p:nvPr/>
            </p:nvSpPr>
            <p:spPr>
              <a:xfrm flipH="1">
                <a:off x="6278562" y="3092450"/>
                <a:ext cx="1711326" cy="2068513"/>
              </a:xfrm>
              <a:custGeom>
                <a:avLst/>
                <a:gdLst>
                  <a:gd name="connsiteX0" fmla="*/ 0 w 1711326"/>
                  <a:gd name="connsiteY0" fmla="*/ 0 h 2068513"/>
                  <a:gd name="connsiteX1" fmla="*/ 0 w 1711326"/>
                  <a:gd name="connsiteY1" fmla="*/ 2068513 h 2068513"/>
                  <a:gd name="connsiteX2" fmla="*/ 1354138 w 1711326"/>
                  <a:gd name="connsiteY2" fmla="*/ 2068513 h 2068513"/>
                  <a:gd name="connsiteX3" fmla="*/ 1711326 w 1711326"/>
                  <a:gd name="connsiteY3" fmla="*/ 1711326 h 2068513"/>
                  <a:gd name="connsiteX4" fmla="*/ 0 w 1711326"/>
                  <a:gd name="connsiteY4" fmla="*/ 0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0"/>
                    </a:moveTo>
                    <a:lnTo>
                      <a:pt x="0" y="2068513"/>
                    </a:lnTo>
                    <a:lnTo>
                      <a:pt x="1354138" y="2068513"/>
                    </a:lnTo>
                    <a:lnTo>
                      <a:pt x="1711326" y="1711326"/>
                    </a:lnTo>
                    <a:lnTo>
                      <a:pt x="0" y="0"/>
                    </a:lnTo>
                    <a:close/>
                  </a:path>
                </a:pathLst>
              </a:custGeom>
              <a:solidFill>
                <a:schemeClr val="accent4"/>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sp>
            <p:nvSpPr>
              <p:cNvPr id="24" name="Freeform: Shape 13"/>
              <p:cNvSpPr/>
              <p:nvPr/>
            </p:nvSpPr>
            <p:spPr>
              <a:xfrm flipH="1" flipV="1">
                <a:off x="5921374" y="1765300"/>
                <a:ext cx="2068513" cy="2068513"/>
              </a:xfrm>
              <a:custGeom>
                <a:avLst/>
                <a:gdLst>
                  <a:gd name="connsiteX0" fmla="*/ 2068513 w 2068513"/>
                  <a:gd name="connsiteY0" fmla="*/ 2068513 h 2068513"/>
                  <a:gd name="connsiteX1" fmla="*/ 0 w 2068513"/>
                  <a:gd name="connsiteY1" fmla="*/ 2068513 h 2068513"/>
                  <a:gd name="connsiteX2" fmla="*/ 0 w 2068513"/>
                  <a:gd name="connsiteY2" fmla="*/ 0 h 2068513"/>
                  <a:gd name="connsiteX3" fmla="*/ 1 w 2068513"/>
                  <a:gd name="connsiteY3" fmla="*/ 1 h 2068513"/>
                  <a:gd name="connsiteX4" fmla="*/ 1 w 2068513"/>
                  <a:gd name="connsiteY4" fmla="*/ 741363 h 2068513"/>
                  <a:gd name="connsiteX5" fmla="*/ 370682 w 2068513"/>
                  <a:gd name="connsiteY5" fmla="*/ 370682 h 2068513"/>
                  <a:gd name="connsiteX6" fmla="*/ 2068513 w 2068513"/>
                  <a:gd name="connsiteY6" fmla="*/ 2068513 h 206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8513" h="2068513">
                    <a:moveTo>
                      <a:pt x="2068513" y="2068513"/>
                    </a:moveTo>
                    <a:lnTo>
                      <a:pt x="0" y="2068513"/>
                    </a:lnTo>
                    <a:lnTo>
                      <a:pt x="0" y="0"/>
                    </a:lnTo>
                    <a:lnTo>
                      <a:pt x="1" y="1"/>
                    </a:lnTo>
                    <a:lnTo>
                      <a:pt x="1" y="741363"/>
                    </a:lnTo>
                    <a:lnTo>
                      <a:pt x="370682" y="370682"/>
                    </a:lnTo>
                    <a:lnTo>
                      <a:pt x="2068513" y="2068513"/>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阿里巴巴普惠体 M" panose="00020600040101010101" pitchFamily="18" charset="-122"/>
                </a:endParaRPr>
              </a:p>
            </p:txBody>
          </p:sp>
        </p:grpSp>
        <p:sp>
          <p:nvSpPr>
            <p:cNvPr id="11" name="Freeform: Shape 21"/>
            <p:cNvSpPr/>
            <p:nvPr/>
          </p:nvSpPr>
          <p:spPr bwMode="auto">
            <a:xfrm>
              <a:off x="4849521" y="3186897"/>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solidFill>
                <a:schemeClr val="bg2"/>
              </a:solidFill>
            </a:ln>
          </p:spPr>
          <p:txBody>
            <a:bodyPr anchor="ctr"/>
            <a:lstStyle/>
            <a:p>
              <a:pPr algn="ctr"/>
              <a:endParaRPr dirty="0">
                <a:latin typeface="阿里巴巴普惠体 M" panose="00020600040101010101" pitchFamily="18" charset="-122"/>
              </a:endParaRPr>
            </a:p>
          </p:txBody>
        </p:sp>
        <p:sp>
          <p:nvSpPr>
            <p:cNvPr id="12" name="Freeform: Shape 26"/>
            <p:cNvSpPr/>
            <p:nvPr/>
          </p:nvSpPr>
          <p:spPr bwMode="auto">
            <a:xfrm>
              <a:off x="5949020" y="2051499"/>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solidFill>
                <a:schemeClr val="bg2"/>
              </a:solidFill>
            </a:ln>
          </p:spPr>
          <p:txBody>
            <a:bodyPr anchor="ctr"/>
            <a:lstStyle/>
            <a:p>
              <a:pPr algn="ctr"/>
              <a:endParaRPr dirty="0">
                <a:latin typeface="阿里巴巴普惠体 M" panose="00020600040101010101" pitchFamily="18" charset="-122"/>
              </a:endParaRPr>
            </a:p>
          </p:txBody>
        </p:sp>
        <p:sp>
          <p:nvSpPr>
            <p:cNvPr id="13" name="Freeform: Shape 29"/>
            <p:cNvSpPr/>
            <p:nvPr/>
          </p:nvSpPr>
          <p:spPr bwMode="auto">
            <a:xfrm>
              <a:off x="5997166" y="4387227"/>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solidFill>
                <a:schemeClr val="bg2"/>
              </a:solidFill>
            </a:ln>
          </p:spPr>
          <p:txBody>
            <a:bodyPr anchor="ctr"/>
            <a:lstStyle/>
            <a:p>
              <a:pPr algn="ctr"/>
              <a:endParaRPr dirty="0">
                <a:latin typeface="阿里巴巴普惠体 M" panose="00020600040101010101" pitchFamily="18" charset="-122"/>
              </a:endParaRPr>
            </a:p>
          </p:txBody>
        </p:sp>
        <p:sp>
          <p:nvSpPr>
            <p:cNvPr id="14" name="Freeform: Shape 32"/>
            <p:cNvSpPr/>
            <p:nvPr/>
          </p:nvSpPr>
          <p:spPr bwMode="auto">
            <a:xfrm>
              <a:off x="7143001" y="3159921"/>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solidFill>
                <a:schemeClr val="bg2"/>
              </a:solidFill>
            </a:ln>
          </p:spPr>
          <p:txBody>
            <a:bodyPr anchor="ctr"/>
            <a:lstStyle/>
            <a:p>
              <a:pPr algn="ctr"/>
              <a:endParaRPr dirty="0">
                <a:latin typeface="阿里巴巴普惠体 M" panose="00020600040101010101" pitchFamily="18" charset="-122"/>
              </a:endParaRPr>
            </a:p>
          </p:txBody>
        </p:sp>
      </p:grpSp>
      <p:grpSp>
        <p:nvGrpSpPr>
          <p:cNvPr id="38" name="组合 37"/>
          <p:cNvGrpSpPr/>
          <p:nvPr/>
        </p:nvGrpSpPr>
        <p:grpSpPr>
          <a:xfrm>
            <a:off x="7480180" y="1851774"/>
            <a:ext cx="3327636" cy="1220554"/>
            <a:chOff x="6462713" y="2410788"/>
            <a:chExt cx="3327636" cy="1220554"/>
          </a:xfrm>
        </p:grpSpPr>
        <p:sp>
          <p:nvSpPr>
            <p:cNvPr id="39" name="矩形 38"/>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请在此处输入文本内容可根据需要修改文字的小和数字请在此处输入请在此处请在此处输入</a:t>
              </a:r>
            </a:p>
          </p:txBody>
        </p:sp>
        <p:sp>
          <p:nvSpPr>
            <p:cNvPr id="40" name="矩形 39"/>
            <p:cNvSpPr/>
            <p:nvPr/>
          </p:nvSpPr>
          <p:spPr>
            <a:xfrm>
              <a:off x="6462713" y="2410788"/>
              <a:ext cx="2241974" cy="405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项目</a:t>
              </a:r>
              <a:r>
                <a:rPr lang="en-US" altLang="zh-CN"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02</a:t>
              </a:r>
              <a:endPar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41" name="组合 40"/>
          <p:cNvGrpSpPr/>
          <p:nvPr/>
        </p:nvGrpSpPr>
        <p:grpSpPr>
          <a:xfrm>
            <a:off x="7480180" y="4482158"/>
            <a:ext cx="3327636" cy="1220554"/>
            <a:chOff x="6462713" y="2410788"/>
            <a:chExt cx="3327636" cy="1220554"/>
          </a:xfrm>
        </p:grpSpPr>
        <p:sp>
          <p:nvSpPr>
            <p:cNvPr id="42" name="矩形 41"/>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请在此处输入文本内容可根据需要修改文字的小和数字请在此处输入请在此处请在此处输入</a:t>
              </a:r>
            </a:p>
          </p:txBody>
        </p:sp>
        <p:sp>
          <p:nvSpPr>
            <p:cNvPr id="43" name="矩形 42"/>
            <p:cNvSpPr/>
            <p:nvPr/>
          </p:nvSpPr>
          <p:spPr>
            <a:xfrm>
              <a:off x="6462713" y="2410788"/>
              <a:ext cx="2241974" cy="405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项目</a:t>
              </a:r>
              <a:r>
                <a:rPr lang="en-US" altLang="zh-CN"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04</a:t>
              </a:r>
              <a:endPar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44" name="组合 43"/>
          <p:cNvGrpSpPr/>
          <p:nvPr/>
        </p:nvGrpSpPr>
        <p:grpSpPr>
          <a:xfrm>
            <a:off x="1325465" y="1851774"/>
            <a:ext cx="3327636" cy="1462415"/>
            <a:chOff x="6462713" y="2410788"/>
            <a:chExt cx="3327636" cy="1462415"/>
          </a:xfrm>
        </p:grpSpPr>
        <p:sp>
          <p:nvSpPr>
            <p:cNvPr id="45" name="矩形 44"/>
            <p:cNvSpPr/>
            <p:nvPr/>
          </p:nvSpPr>
          <p:spPr>
            <a:xfrm>
              <a:off x="6462713" y="2763412"/>
              <a:ext cx="3327636" cy="110979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请在此处输入文本内容可根据需要修改文字的小和数字请在此处输入请在此处请在此处输入</a:t>
              </a:r>
            </a:p>
            <a:p>
              <a:pPr algn="ctr">
                <a:lnSpc>
                  <a:spcPct val="120000"/>
                </a:lnSpc>
              </a:pPr>
              <a:endPar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sp>
          <p:nvSpPr>
            <p:cNvPr id="46" name="矩形 45"/>
            <p:cNvSpPr/>
            <p:nvPr/>
          </p:nvSpPr>
          <p:spPr>
            <a:xfrm>
              <a:off x="7548375" y="2410788"/>
              <a:ext cx="2241974" cy="40588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项目</a:t>
              </a:r>
              <a:r>
                <a:rPr lang="en-US" altLang="zh-CN"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01</a:t>
              </a:r>
              <a:endPar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47" name="组合 46"/>
          <p:cNvGrpSpPr/>
          <p:nvPr/>
        </p:nvGrpSpPr>
        <p:grpSpPr>
          <a:xfrm>
            <a:off x="1325465" y="4482158"/>
            <a:ext cx="3327636" cy="1220554"/>
            <a:chOff x="6462713" y="2410788"/>
            <a:chExt cx="3327636" cy="1220554"/>
          </a:xfrm>
        </p:grpSpPr>
        <p:sp>
          <p:nvSpPr>
            <p:cNvPr id="48" name="矩形 47"/>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请在此处输入文本内容可根据需要修改文字的小和数字请在此处输入请在此处请在此处输入</a:t>
              </a:r>
            </a:p>
          </p:txBody>
        </p:sp>
        <p:sp>
          <p:nvSpPr>
            <p:cNvPr id="49" name="矩形 48"/>
            <p:cNvSpPr/>
            <p:nvPr/>
          </p:nvSpPr>
          <p:spPr>
            <a:xfrm>
              <a:off x="7548375" y="2410788"/>
              <a:ext cx="2241974" cy="40588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项目</a:t>
              </a:r>
              <a:r>
                <a:rPr lang="en-US" altLang="zh-CN" b="1" dirty="0">
                  <a:solidFill>
                    <a:schemeClr val="tx1">
                      <a:lumMod val="65000"/>
                      <a:lumOff val="35000"/>
                    </a:schemeClr>
                  </a:solidFill>
                  <a:latin typeface="阿里巴巴普惠体 M" panose="00020600040101010101" pitchFamily="18" charset="-122"/>
                  <a:ea typeface="阿里巴巴普惠体 M" panose="00020600040101010101" pitchFamily="18" charset="-122"/>
                </a:rPr>
                <a:t>03</a:t>
              </a:r>
              <a:endParaRPr lang="zh-CN" altLang="en-US" b="1" dirty="0">
                <a:solidFill>
                  <a:schemeClr val="tx1">
                    <a:lumMod val="65000"/>
                    <a:lumOff val="35000"/>
                  </a:schemeClr>
                </a:solidFill>
                <a:latin typeface="阿里巴巴普惠体 M" panose="00020600040101010101" pitchFamily="18" charset="-122"/>
                <a:ea typeface="阿里巴巴普惠体 M" panose="00020600040101010101" pitchFamily="18" charset="-122"/>
              </a:endParaRPr>
            </a:p>
          </p:txBody>
        </p:sp>
      </p:grpSp>
      <p:grpSp>
        <p:nvGrpSpPr>
          <p:cNvPr id="25" name="组合 24"/>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年度工作概述</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28"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9"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435102" y="1903702"/>
            <a:ext cx="2800231" cy="3800313"/>
            <a:chOff x="1435102" y="1903702"/>
            <a:chExt cx="2800231" cy="3800313"/>
          </a:xfrm>
        </p:grpSpPr>
        <p:sp>
          <p:nvSpPr>
            <p:cNvPr id="5" name="Arrow: Pentagon 2"/>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1" name="Freeform: Shape 20"/>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4" name="Rectangle 1"/>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latin typeface="阿里巴巴普惠体 M" panose="00020600040101010101" pitchFamily="18" charset="-122"/>
                <a:ea typeface="阿里巴巴普惠体 M" panose="00020600040101010101" pitchFamily="18" charset="-122"/>
              </a:endParaRPr>
            </a:p>
          </p:txBody>
        </p:sp>
        <p:sp>
          <p:nvSpPr>
            <p:cNvPr id="26" name="矩形 25"/>
            <p:cNvSpPr/>
            <p:nvPr/>
          </p:nvSpPr>
          <p:spPr>
            <a:xfrm>
              <a:off x="1713183" y="4372199"/>
              <a:ext cx="2243021" cy="85125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27" name="矩形 26"/>
            <p:cNvSpPr/>
            <p:nvPr/>
          </p:nvSpPr>
          <p:spPr>
            <a:xfrm>
              <a:off x="1714230" y="2121896"/>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grpSp>
      <p:grpSp>
        <p:nvGrpSpPr>
          <p:cNvPr id="33" name="组合 32"/>
          <p:cNvGrpSpPr/>
          <p:nvPr/>
        </p:nvGrpSpPr>
        <p:grpSpPr>
          <a:xfrm>
            <a:off x="4695885" y="1903702"/>
            <a:ext cx="2800231" cy="3800313"/>
            <a:chOff x="4695885" y="1903702"/>
            <a:chExt cx="2800231" cy="3800313"/>
          </a:xfrm>
        </p:grpSpPr>
        <p:sp>
          <p:nvSpPr>
            <p:cNvPr id="7" name="Arrow: Pentagon 7"/>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 name="Freeform: Shape 21"/>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6" name="Rectangle 6"/>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latin typeface="阿里巴巴普惠体 M" panose="00020600040101010101" pitchFamily="18" charset="-122"/>
                <a:ea typeface="阿里巴巴普惠体 M" panose="00020600040101010101" pitchFamily="18" charset="-122"/>
              </a:endParaRPr>
            </a:p>
          </p:txBody>
        </p:sp>
        <p:sp>
          <p:nvSpPr>
            <p:cNvPr id="28" name="矩形 27"/>
            <p:cNvSpPr/>
            <p:nvPr/>
          </p:nvSpPr>
          <p:spPr>
            <a:xfrm>
              <a:off x="4975011" y="2121896"/>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sp>
          <p:nvSpPr>
            <p:cNvPr id="30" name="矩形 29"/>
            <p:cNvSpPr/>
            <p:nvPr/>
          </p:nvSpPr>
          <p:spPr>
            <a:xfrm>
              <a:off x="4975011" y="4372199"/>
              <a:ext cx="2243021" cy="8538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grpSp>
      <p:grpSp>
        <p:nvGrpSpPr>
          <p:cNvPr id="34" name="组合 33"/>
          <p:cNvGrpSpPr/>
          <p:nvPr/>
        </p:nvGrpSpPr>
        <p:grpSpPr>
          <a:xfrm>
            <a:off x="7956669" y="1903702"/>
            <a:ext cx="2800231" cy="3800313"/>
            <a:chOff x="7956669" y="1903702"/>
            <a:chExt cx="2800231" cy="3800313"/>
          </a:xfrm>
        </p:grpSpPr>
        <p:sp>
          <p:nvSpPr>
            <p:cNvPr id="9" name="Arrow: Pentagon 12"/>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0" name="Freeform: Shape 19"/>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dirty="0">
                <a:latin typeface="阿里巴巴普惠体 M" panose="00020600040101010101" pitchFamily="18" charset="-122"/>
              </a:endParaRPr>
            </a:p>
          </p:txBody>
        </p:sp>
        <p:sp>
          <p:nvSpPr>
            <p:cNvPr id="8" name="Rectangle 11"/>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latin typeface="阿里巴巴普惠体 M" panose="00020600040101010101" pitchFamily="18" charset="-122"/>
                <a:ea typeface="阿里巴巴普惠体 M" panose="00020600040101010101" pitchFamily="18" charset="-122"/>
              </a:endParaRPr>
            </a:p>
          </p:txBody>
        </p:sp>
        <p:sp>
          <p:nvSpPr>
            <p:cNvPr id="29" name="矩形 28"/>
            <p:cNvSpPr/>
            <p:nvPr/>
          </p:nvSpPr>
          <p:spPr>
            <a:xfrm>
              <a:off x="8235797" y="2121896"/>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sp>
          <p:nvSpPr>
            <p:cNvPr id="31" name="矩形 30"/>
            <p:cNvSpPr/>
            <p:nvPr/>
          </p:nvSpPr>
          <p:spPr>
            <a:xfrm>
              <a:off x="8273761" y="4372199"/>
              <a:ext cx="2243021" cy="8538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grpSp>
      <p:grpSp>
        <p:nvGrpSpPr>
          <p:cNvPr id="20" name="组合 19"/>
          <p:cNvGrpSpPr/>
          <p:nvPr/>
        </p:nvGrpSpPr>
        <p:grpSpPr>
          <a:xfrm>
            <a:off x="1740503" y="450599"/>
            <a:ext cx="5061857" cy="698750"/>
            <a:chOff x="6096000" y="2061026"/>
            <a:chExt cx="5061857" cy="698750"/>
          </a:xfrm>
        </p:grpSpPr>
        <p:sp>
          <p:nvSpPr>
            <p:cNvPr id="21" name="文本框 2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年度工作概述</a:t>
              </a:r>
            </a:p>
          </p:txBody>
        </p:sp>
        <p:sp>
          <p:nvSpPr>
            <p:cNvPr id="22" name="文本框 2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23"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4"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rot="2700000">
            <a:off x="5484939" y="2060669"/>
            <a:ext cx="1028637" cy="103377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0" name="任意多边形 19"/>
          <p:cNvSpPr/>
          <p:nvPr/>
        </p:nvSpPr>
        <p:spPr>
          <a:xfrm rot="2700000">
            <a:off x="-2095382" y="209360"/>
            <a:ext cx="6410492" cy="6427355"/>
          </a:xfrm>
          <a:custGeom>
            <a:avLst/>
            <a:gdLst>
              <a:gd name="connsiteX0" fmla="*/ 0 w 6410492"/>
              <a:gd name="connsiteY0" fmla="*/ 1578016 h 6427355"/>
              <a:gd name="connsiteX1" fmla="*/ 1146670 w 6410492"/>
              <a:gd name="connsiteY1" fmla="*/ 431345 h 6427355"/>
              <a:gd name="connsiteX2" fmla="*/ 1146671 w 6410492"/>
              <a:gd name="connsiteY2" fmla="*/ 431345 h 6427355"/>
              <a:gd name="connsiteX3" fmla="*/ 1578016 w 6410492"/>
              <a:gd name="connsiteY3" fmla="*/ 0 h 6427355"/>
              <a:gd name="connsiteX4" fmla="*/ 5764900 w 6410492"/>
              <a:gd name="connsiteY4" fmla="*/ 0 h 6427355"/>
              <a:gd name="connsiteX5" fmla="*/ 6410492 w 6410492"/>
              <a:gd name="connsiteY5" fmla="*/ 645592 h 6427355"/>
              <a:gd name="connsiteX6" fmla="*/ 6410491 w 6410492"/>
              <a:gd name="connsiteY6" fmla="*/ 4866202 h 6427355"/>
              <a:gd name="connsiteX7" fmla="*/ 4849339 w 6410492"/>
              <a:gd name="connsiteY7" fmla="*/ 6427355 h 6427355"/>
              <a:gd name="connsiteX8" fmla="*/ 4238944 w 6410492"/>
              <a:gd name="connsiteY8" fmla="*/ 5816960 h 6427355"/>
              <a:gd name="connsiteX9" fmla="*/ 4238943 w 6410492"/>
              <a:gd name="connsiteY9" fmla="*/ 2171546 h 6427355"/>
              <a:gd name="connsiteX10" fmla="*/ 593530 w 6410492"/>
              <a:gd name="connsiteY10" fmla="*/ 2171546 h 6427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10492" h="6427355">
                <a:moveTo>
                  <a:pt x="0" y="1578016"/>
                </a:moveTo>
                <a:lnTo>
                  <a:pt x="1146670" y="431345"/>
                </a:lnTo>
                <a:lnTo>
                  <a:pt x="1146671" y="431345"/>
                </a:lnTo>
                <a:lnTo>
                  <a:pt x="1578016" y="0"/>
                </a:lnTo>
                <a:lnTo>
                  <a:pt x="5764900" y="0"/>
                </a:lnTo>
                <a:cubicBezTo>
                  <a:pt x="6121450" y="0"/>
                  <a:pt x="6410492" y="289042"/>
                  <a:pt x="6410492" y="645592"/>
                </a:cubicBezTo>
                <a:lnTo>
                  <a:pt x="6410491" y="4866202"/>
                </a:lnTo>
                <a:lnTo>
                  <a:pt x="4849339" y="6427355"/>
                </a:lnTo>
                <a:lnTo>
                  <a:pt x="4238944" y="5816960"/>
                </a:lnTo>
                <a:lnTo>
                  <a:pt x="4238943" y="2171546"/>
                </a:lnTo>
                <a:lnTo>
                  <a:pt x="593530" y="2171546"/>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6" name="任意多边形 5"/>
          <p:cNvSpPr/>
          <p:nvPr/>
        </p:nvSpPr>
        <p:spPr>
          <a:xfrm rot="2700000">
            <a:off x="1827643" y="44906"/>
            <a:ext cx="3850328" cy="3869559"/>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rgbClr val="5D999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2" name="任意多边形 11"/>
          <p:cNvSpPr/>
          <p:nvPr/>
        </p:nvSpPr>
        <p:spPr>
          <a:xfrm rot="18900000" flipH="1">
            <a:off x="11525844" y="5786883"/>
            <a:ext cx="1174416" cy="953193"/>
          </a:xfrm>
          <a:custGeom>
            <a:avLst/>
            <a:gdLst>
              <a:gd name="connsiteX0" fmla="*/ 1038 w 1174416"/>
              <a:gd name="connsiteY0" fmla="*/ 0 h 953193"/>
              <a:gd name="connsiteX1" fmla="*/ 0 w 1174416"/>
              <a:gd name="connsiteY1" fmla="*/ 1038 h 953193"/>
              <a:gd name="connsiteX2" fmla="*/ 441710 w 1174416"/>
              <a:gd name="connsiteY2" fmla="*/ 442748 h 953193"/>
              <a:gd name="connsiteX3" fmla="*/ 731667 w 1174416"/>
              <a:gd name="connsiteY3" fmla="*/ 442748 h 953193"/>
              <a:gd name="connsiteX4" fmla="*/ 731667 w 1174416"/>
              <a:gd name="connsiteY4" fmla="*/ 732705 h 953193"/>
              <a:gd name="connsiteX5" fmla="*/ 952155 w 1174416"/>
              <a:gd name="connsiteY5" fmla="*/ 953193 h 953193"/>
              <a:gd name="connsiteX6" fmla="*/ 1174416 w 1174416"/>
              <a:gd name="connsiteY6" fmla="*/ 730932 h 953193"/>
              <a:gd name="connsiteX7" fmla="*/ 1174416 w 1174416"/>
              <a:gd name="connsiteY7" fmla="*/ 148239 h 953193"/>
              <a:gd name="connsiteX8" fmla="*/ 1026178 w 1174416"/>
              <a:gd name="connsiteY8" fmla="*/ 0 h 95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416" h="953193">
                <a:moveTo>
                  <a:pt x="1038" y="0"/>
                </a:moveTo>
                <a:lnTo>
                  <a:pt x="0" y="1038"/>
                </a:lnTo>
                <a:lnTo>
                  <a:pt x="441710" y="442748"/>
                </a:lnTo>
                <a:lnTo>
                  <a:pt x="731667" y="442748"/>
                </a:lnTo>
                <a:lnTo>
                  <a:pt x="731667" y="732705"/>
                </a:lnTo>
                <a:lnTo>
                  <a:pt x="952155" y="953193"/>
                </a:lnTo>
                <a:lnTo>
                  <a:pt x="1174416" y="730932"/>
                </a:lnTo>
                <a:lnTo>
                  <a:pt x="1174416" y="148239"/>
                </a:lnTo>
                <a:cubicBezTo>
                  <a:pt x="1174416" y="66369"/>
                  <a:pt x="1108048" y="0"/>
                  <a:pt x="1026178" y="0"/>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3" name="文本框 12"/>
          <p:cNvSpPr txBox="1"/>
          <p:nvPr/>
        </p:nvSpPr>
        <p:spPr>
          <a:xfrm>
            <a:off x="6148614" y="3328693"/>
            <a:ext cx="2492990" cy="830997"/>
          </a:xfrm>
          <a:prstGeom prst="rect">
            <a:avLst/>
          </a:prstGeom>
          <a:noFill/>
        </p:spPr>
        <p:txBody>
          <a:bodyPr wrap="none" rtlCol="0">
            <a:spAutoFit/>
            <a:scene3d>
              <a:camera prst="orthographicFront"/>
              <a:lightRig rig="threePt" dir="t"/>
            </a:scene3d>
            <a:sp3d contourW="12700"/>
          </a:bodyPr>
          <a:lstStyle/>
          <a:p>
            <a:r>
              <a:rPr lang="en-US" altLang="zh-CN" sz="4800" dirty="0">
                <a:solidFill>
                  <a:schemeClr val="accent1"/>
                </a:solidFill>
                <a:latin typeface="Century Gothic" panose="020B0502020202020204" pitchFamily="34" charset="0"/>
                <a:ea typeface="阿里巴巴普惠体 M" panose="00020600040101010101" pitchFamily="18" charset="-122"/>
              </a:rPr>
              <a:t>PART 02</a:t>
            </a:r>
            <a:endParaRPr lang="zh-CN" altLang="en-US" sz="4800" dirty="0">
              <a:solidFill>
                <a:schemeClr val="accent1"/>
              </a:solidFill>
              <a:latin typeface="Century Gothic" panose="020B0502020202020204" pitchFamily="34" charset="0"/>
              <a:ea typeface="阿里巴巴普惠体 M" panose="00020600040101010101" pitchFamily="18" charset="-122"/>
            </a:endParaRPr>
          </a:p>
        </p:txBody>
      </p:sp>
      <p:sp>
        <p:nvSpPr>
          <p:cNvPr id="14" name="文本框 13"/>
          <p:cNvSpPr txBox="1"/>
          <p:nvPr/>
        </p:nvSpPr>
        <p:spPr>
          <a:xfrm>
            <a:off x="6110514" y="4131820"/>
            <a:ext cx="3904343" cy="707886"/>
          </a:xfrm>
          <a:prstGeom prst="rect">
            <a:avLst/>
          </a:prstGeom>
          <a:noFill/>
        </p:spPr>
        <p:txBody>
          <a:bodyPr wrap="square" rtlCol="0">
            <a:spAutoFit/>
            <a:scene3d>
              <a:camera prst="orthographicFront"/>
              <a:lightRig rig="threePt" dir="t"/>
            </a:scene3d>
            <a:sp3d contourW="12700"/>
          </a:bodyPr>
          <a:lstStyle/>
          <a:p>
            <a:r>
              <a:rPr lang="zh-CN" altLang="en-US" sz="4000" b="1" dirty="0">
                <a:solidFill>
                  <a:schemeClr val="accent3"/>
                </a:solidFill>
                <a:latin typeface="Century Gothic" panose="020B0502020202020204" pitchFamily="34" charset="0"/>
                <a:ea typeface="阿里巴巴普惠体 M" panose="00020600040101010101" pitchFamily="18" charset="-122"/>
              </a:rPr>
              <a:t>工作完成情况</a:t>
            </a:r>
          </a:p>
        </p:txBody>
      </p:sp>
      <p:sp>
        <p:nvSpPr>
          <p:cNvPr id="17" name="任意多边形 16"/>
          <p:cNvSpPr/>
          <p:nvPr/>
        </p:nvSpPr>
        <p:spPr>
          <a:xfrm rot="2700000">
            <a:off x="9435201" y="912906"/>
            <a:ext cx="1461465" cy="1468765"/>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accent1">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18" name="任意多边形 17"/>
          <p:cNvSpPr/>
          <p:nvPr/>
        </p:nvSpPr>
        <p:spPr>
          <a:xfrm rot="2700000">
            <a:off x="10767277" y="5635597"/>
            <a:ext cx="602495" cy="605504"/>
          </a:xfrm>
          <a:custGeom>
            <a:avLst/>
            <a:gdLst>
              <a:gd name="connsiteX0" fmla="*/ 1163668 w 4706557"/>
              <a:gd name="connsiteY0" fmla="*/ 125724 h 4730065"/>
              <a:gd name="connsiteX1" fmla="*/ 1163670 w 4706557"/>
              <a:gd name="connsiteY1" fmla="*/ 125724 h 4730065"/>
              <a:gd name="connsiteX2" fmla="*/ 1289393 w 4706557"/>
              <a:gd name="connsiteY2" fmla="*/ 1 h 4730065"/>
              <a:gd name="connsiteX3" fmla="*/ 4274851 w 4706557"/>
              <a:gd name="connsiteY3" fmla="*/ 0 h 4730065"/>
              <a:gd name="connsiteX4" fmla="*/ 4706557 w 4706557"/>
              <a:gd name="connsiteY4" fmla="*/ 431706 h 4730065"/>
              <a:gd name="connsiteX5" fmla="*/ 4706557 w 4706557"/>
              <a:gd name="connsiteY5" fmla="*/ 3440672 h 4730065"/>
              <a:gd name="connsiteX6" fmla="*/ 3542888 w 4706557"/>
              <a:gd name="connsiteY6" fmla="*/ 4604342 h 4730065"/>
              <a:gd name="connsiteX7" fmla="*/ 3542888 w 4706557"/>
              <a:gd name="connsiteY7" fmla="*/ 4604340 h 4730065"/>
              <a:gd name="connsiteX8" fmla="*/ 3417163 w 4706557"/>
              <a:gd name="connsiteY8" fmla="*/ 4730065 h 4730065"/>
              <a:gd name="connsiteX9" fmla="*/ 3417163 w 4706557"/>
              <a:gd name="connsiteY9" fmla="*/ 1289392 h 4730065"/>
              <a:gd name="connsiteX10" fmla="*/ 0 w 4706557"/>
              <a:gd name="connsiteY10" fmla="*/ 1289392 h 47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06557" h="4730065">
                <a:moveTo>
                  <a:pt x="1163668" y="125724"/>
                </a:moveTo>
                <a:lnTo>
                  <a:pt x="1163670" y="125724"/>
                </a:lnTo>
                <a:lnTo>
                  <a:pt x="1289393" y="1"/>
                </a:lnTo>
                <a:lnTo>
                  <a:pt x="4274851" y="0"/>
                </a:lnTo>
                <a:cubicBezTo>
                  <a:pt x="4513275" y="1"/>
                  <a:pt x="4706557" y="193282"/>
                  <a:pt x="4706557" y="431706"/>
                </a:cubicBezTo>
                <a:lnTo>
                  <a:pt x="4706557" y="3440672"/>
                </a:lnTo>
                <a:lnTo>
                  <a:pt x="3542888" y="4604342"/>
                </a:lnTo>
                <a:lnTo>
                  <a:pt x="3542888" y="4604340"/>
                </a:lnTo>
                <a:lnTo>
                  <a:pt x="3417163" y="4730065"/>
                </a:lnTo>
                <a:lnTo>
                  <a:pt x="3417163" y="1289392"/>
                </a:lnTo>
                <a:lnTo>
                  <a:pt x="0" y="1289392"/>
                </a:lnTo>
                <a:close/>
              </a:path>
            </a:pathLst>
          </a:cu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6" grpId="0" animBg="1"/>
      <p:bldP spid="12" grpId="0" animBg="1"/>
      <p:bldP spid="13" grpId="0"/>
      <p:bldP spid="14" grpId="0"/>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e5e9f80-f70a-4367-865a-f6aeb24cb493"/>
          <p:cNvGrpSpPr>
            <a:grpSpLocks noChangeAspect="1"/>
          </p:cNvGrpSpPr>
          <p:nvPr/>
        </p:nvGrpSpPr>
        <p:grpSpPr>
          <a:xfrm>
            <a:off x="1618722" y="1691255"/>
            <a:ext cx="8917980" cy="4196215"/>
            <a:chOff x="1618722" y="1340768"/>
            <a:chExt cx="8917980" cy="4196215"/>
          </a:xfrm>
        </p:grpSpPr>
        <p:grpSp>
          <p:nvGrpSpPr>
            <p:cNvPr id="4" name="Group 53"/>
            <p:cNvGrpSpPr/>
            <p:nvPr/>
          </p:nvGrpSpPr>
          <p:grpSpPr>
            <a:xfrm>
              <a:off x="1715450" y="1718498"/>
              <a:ext cx="8737857" cy="3386874"/>
              <a:chOff x="-2130469" y="1991215"/>
              <a:chExt cx="8275491" cy="3386874"/>
            </a:xfrm>
          </p:grpSpPr>
          <p:cxnSp>
            <p:nvCxnSpPr>
              <p:cNvPr id="40" name="Straight Connector 94"/>
              <p:cNvCxnSpPr>
                <a:endCxn id="43" idx="0"/>
              </p:cNvCxnSpPr>
              <p:nvPr/>
            </p:nvCxnSpPr>
            <p:spPr>
              <a:xfrm>
                <a:off x="3320122" y="1991215"/>
                <a:ext cx="1978192"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95"/>
              <p:cNvCxnSpPr>
                <a:stCxn id="44" idx="0"/>
              </p:cNvCxnSpPr>
              <p:nvPr/>
            </p:nvCxnSpPr>
            <p:spPr>
              <a:xfrm flipV="1">
                <a:off x="-1283761" y="3684651"/>
                <a:ext cx="6579744" cy="1"/>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96"/>
              <p:cNvCxnSpPr>
                <a:stCxn id="44" idx="2"/>
              </p:cNvCxnSpPr>
              <p:nvPr/>
            </p:nvCxnSpPr>
            <p:spPr>
              <a:xfrm flipV="1">
                <a:off x="-1267052" y="5377923"/>
                <a:ext cx="3813493" cy="2"/>
              </a:xfrm>
              <a:prstGeom prst="line">
                <a:avLst/>
              </a:prstGeom>
              <a:ln w="19050">
                <a:solidFill>
                  <a:schemeClr val="bg1">
                    <a:lumMod val="5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3" name="Arc 97"/>
              <p:cNvSpPr/>
              <p:nvPr/>
            </p:nvSpPr>
            <p:spPr>
              <a:xfrm>
                <a:off x="4451606" y="1991215"/>
                <a:ext cx="1693416" cy="1693416"/>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dirty="0">
                  <a:solidFill>
                    <a:schemeClr val="bg1"/>
                  </a:solidFill>
                  <a:latin typeface="阿里巴巴普惠体 M" panose="00020600040101010101" pitchFamily="18" charset="-122"/>
                </a:endParaRPr>
              </a:p>
            </p:txBody>
          </p:sp>
          <p:sp>
            <p:nvSpPr>
              <p:cNvPr id="44" name="Arc 98"/>
              <p:cNvSpPr/>
              <p:nvPr/>
            </p:nvSpPr>
            <p:spPr>
              <a:xfrm flipH="1">
                <a:off x="-2130469" y="3684652"/>
                <a:ext cx="1693417" cy="1693437"/>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dirty="0">
                  <a:solidFill>
                    <a:schemeClr val="bg1"/>
                  </a:solidFill>
                  <a:latin typeface="阿里巴巴普惠体 M" panose="00020600040101010101" pitchFamily="18" charset="-122"/>
                </a:endParaRPr>
              </a:p>
            </p:txBody>
          </p:sp>
        </p:grpSp>
        <p:sp>
          <p:nvSpPr>
            <p:cNvPr id="5" name="Isosceles Triangle 64"/>
            <p:cNvSpPr/>
            <p:nvPr/>
          </p:nvSpPr>
          <p:spPr>
            <a:xfrm rot="5400000">
              <a:off x="8808761" y="1622102"/>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6" name="Isosceles Triangle 65"/>
            <p:cNvSpPr/>
            <p:nvPr/>
          </p:nvSpPr>
          <p:spPr>
            <a:xfrm rot="16200000" flipH="1">
              <a:off x="6044619" y="3308472"/>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7" name="Isosceles Triangle 66"/>
            <p:cNvSpPr/>
            <p:nvPr/>
          </p:nvSpPr>
          <p:spPr>
            <a:xfrm rot="5400000">
              <a:off x="6044619" y="4999704"/>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8" name="Isosceles Triangle 67"/>
            <p:cNvSpPr/>
            <p:nvPr/>
          </p:nvSpPr>
          <p:spPr>
            <a:xfrm rot="10800000">
              <a:off x="10309871" y="2590831"/>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9" name="Isosceles Triangle 68"/>
            <p:cNvSpPr/>
            <p:nvPr/>
          </p:nvSpPr>
          <p:spPr>
            <a:xfrm rot="10800000">
              <a:off x="1618722" y="4406453"/>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35" name="Rectangle: Rounded Corners 54"/>
            <p:cNvSpPr/>
            <p:nvPr/>
          </p:nvSpPr>
          <p:spPr>
            <a:xfrm>
              <a:off x="4688982" y="1340768"/>
              <a:ext cx="3349141" cy="806851"/>
            </a:xfrm>
            <a:prstGeom prst="roundRect">
              <a:avLst>
                <a:gd name="adj" fmla="val 5000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30" name="Rectangle: Rounded Corners 100"/>
            <p:cNvSpPr/>
            <p:nvPr/>
          </p:nvSpPr>
          <p:spPr>
            <a:xfrm>
              <a:off x="2522008" y="2980324"/>
              <a:ext cx="3349141" cy="806851"/>
            </a:xfrm>
            <a:prstGeom prst="roundRect">
              <a:avLst>
                <a:gd name="adj" fmla="val 5000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25" name="Rectangle: Rounded Corners 103"/>
            <p:cNvSpPr/>
            <p:nvPr/>
          </p:nvSpPr>
          <p:spPr>
            <a:xfrm>
              <a:off x="2522008" y="4730132"/>
              <a:ext cx="3349141" cy="806851"/>
            </a:xfrm>
            <a:prstGeom prst="roundRect">
              <a:avLst>
                <a:gd name="adj" fmla="val 5000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20" name="Rectangle: Rounded Corners 101"/>
            <p:cNvSpPr/>
            <p:nvPr/>
          </p:nvSpPr>
          <p:spPr>
            <a:xfrm>
              <a:off x="6519751" y="2980324"/>
              <a:ext cx="3349141" cy="806851"/>
            </a:xfrm>
            <a:prstGeom prst="roundRect">
              <a:avLst>
                <a:gd name="adj" fmla="val 5000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sp>
          <p:nvSpPr>
            <p:cNvPr id="15" name="Rectangle: Rounded Corners 106"/>
            <p:cNvSpPr/>
            <p:nvPr/>
          </p:nvSpPr>
          <p:spPr>
            <a:xfrm>
              <a:off x="6519751" y="4730132"/>
              <a:ext cx="3349141" cy="806851"/>
            </a:xfrm>
            <a:prstGeom prst="roundRect">
              <a:avLst>
                <a:gd name="adj" fmla="val 5000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阿里巴巴普惠体 M" panose="00020600040101010101" pitchFamily="18" charset="-122"/>
              </a:endParaRPr>
            </a:p>
          </p:txBody>
        </p:sp>
      </p:grpSp>
      <p:sp>
        <p:nvSpPr>
          <p:cNvPr id="50" name="矩形 49"/>
          <p:cNvSpPr/>
          <p:nvPr/>
        </p:nvSpPr>
        <p:spPr>
          <a:xfrm>
            <a:off x="2743854" y="3390090"/>
            <a:ext cx="290515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a:t>
            </a:r>
          </a:p>
        </p:txBody>
      </p:sp>
      <p:sp>
        <p:nvSpPr>
          <p:cNvPr id="52" name="矩形 51"/>
          <p:cNvSpPr/>
          <p:nvPr/>
        </p:nvSpPr>
        <p:spPr>
          <a:xfrm>
            <a:off x="6709050" y="3390090"/>
            <a:ext cx="290515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a:t>
            </a:r>
          </a:p>
        </p:txBody>
      </p:sp>
      <p:sp>
        <p:nvSpPr>
          <p:cNvPr id="53" name="矩形 52"/>
          <p:cNvSpPr/>
          <p:nvPr/>
        </p:nvSpPr>
        <p:spPr>
          <a:xfrm>
            <a:off x="2743854" y="5134463"/>
            <a:ext cx="290515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a:t>
            </a:r>
          </a:p>
        </p:txBody>
      </p:sp>
      <p:sp>
        <p:nvSpPr>
          <p:cNvPr id="54" name="矩形 53"/>
          <p:cNvSpPr/>
          <p:nvPr/>
        </p:nvSpPr>
        <p:spPr>
          <a:xfrm>
            <a:off x="6709050" y="5134463"/>
            <a:ext cx="290515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a:t>
            </a:r>
          </a:p>
        </p:txBody>
      </p:sp>
      <p:sp>
        <p:nvSpPr>
          <p:cNvPr id="55" name="矩形 54"/>
          <p:cNvSpPr/>
          <p:nvPr/>
        </p:nvSpPr>
        <p:spPr>
          <a:xfrm>
            <a:off x="4910975" y="1744288"/>
            <a:ext cx="2905153" cy="6642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阿里巴巴普惠体 M" panose="00020600040101010101" pitchFamily="18" charset="-122"/>
                <a:ea typeface="阿里巴巴普惠体 M" panose="00020600040101010101" pitchFamily="18" charset="-122"/>
              </a:rPr>
              <a:t>请在此处输入文本内容可根据需要修改文字</a:t>
            </a:r>
          </a:p>
        </p:txBody>
      </p:sp>
      <p:grpSp>
        <p:nvGrpSpPr>
          <p:cNvPr id="24" name="组合 23"/>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工作完成情况</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28"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29"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p:cNvSpPr/>
          <p:nvPr/>
        </p:nvSpPr>
        <p:spPr>
          <a:xfrm>
            <a:off x="8702352" y="2566392"/>
            <a:ext cx="221700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grpSp>
        <p:nvGrpSpPr>
          <p:cNvPr id="91" name="组合 90"/>
          <p:cNvGrpSpPr/>
          <p:nvPr/>
        </p:nvGrpSpPr>
        <p:grpSpPr>
          <a:xfrm>
            <a:off x="3442158" y="2277691"/>
            <a:ext cx="5395910" cy="3023344"/>
            <a:chOff x="3442158" y="2277691"/>
            <a:chExt cx="5395910" cy="3023344"/>
          </a:xfrm>
        </p:grpSpPr>
        <p:grpSp>
          <p:nvGrpSpPr>
            <p:cNvPr id="24" name="Group 2"/>
            <p:cNvGrpSpPr>
              <a:grpSpLocks noChangeAspect="1"/>
            </p:cNvGrpSpPr>
            <p:nvPr/>
          </p:nvGrpSpPr>
          <p:grpSpPr bwMode="auto">
            <a:xfrm rot="5400000">
              <a:off x="4628441" y="1091408"/>
              <a:ext cx="3023344" cy="5395910"/>
              <a:chOff x="2689" y="825"/>
              <a:chExt cx="2311" cy="3300"/>
            </a:xfrm>
          </p:grpSpPr>
          <p:sp>
            <p:nvSpPr>
              <p:cNvPr id="29" name="Freeform: Shape 7"/>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0" name="Freeform: Shape 8"/>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1" name="Freeform: Shape 9"/>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2" name="Freeform: Shape 10"/>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3" name="Freeform: Shape 11"/>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4" name="Freeform: Shape 12"/>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5" name="Freeform: Shape 13"/>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close/>
                  </a:path>
                </a:pathLst>
              </a:custGeom>
              <a:solidFill>
                <a:srgbClr val="AEADC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6" name="Freeform: Shape 14"/>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7" name="Freeform: Shape 15"/>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8" name="Freeform: Shape 16"/>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39" name="Freeform: Shape 17"/>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0" name="Freeform: Shape 18"/>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1" name="Freeform: Shape 19"/>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2" name="Freeform: Shape 20"/>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3" name="Freeform: Shape 21"/>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4" name="Freeform: Shape 22"/>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5" name="Freeform: Shape 23"/>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6" name="Freeform: Shape 24"/>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7" name="Freeform: Shape 25"/>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close/>
                    <a:moveTo>
                      <a:pt x="227" y="0"/>
                    </a:moveTo>
                    <a:lnTo>
                      <a:pt x="227" y="0"/>
                    </a:lnTo>
                    <a:lnTo>
                      <a:pt x="694" y="366"/>
                    </a:lnTo>
                    <a:lnTo>
                      <a:pt x="694" y="1491"/>
                    </a:lnTo>
                    <a:lnTo>
                      <a:pt x="917" y="1491"/>
                    </a:lnTo>
                    <a:lnTo>
                      <a:pt x="917" y="1491"/>
                    </a:lnTo>
                    <a:lnTo>
                      <a:pt x="694" y="1491"/>
                    </a:lnTo>
                    <a:lnTo>
                      <a:pt x="694" y="366"/>
                    </a:lnTo>
                    <a:lnTo>
                      <a:pt x="227"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8" name="Freeform: Shape 26"/>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moveTo>
                      <a:pt x="227" y="0"/>
                    </a:moveTo>
                    <a:lnTo>
                      <a:pt x="227" y="0"/>
                    </a:lnTo>
                    <a:lnTo>
                      <a:pt x="694" y="366"/>
                    </a:lnTo>
                    <a:lnTo>
                      <a:pt x="694" y="1491"/>
                    </a:lnTo>
                    <a:lnTo>
                      <a:pt x="917" y="1491"/>
                    </a:lnTo>
                    <a:lnTo>
                      <a:pt x="917" y="1491"/>
                    </a:lnTo>
                    <a:lnTo>
                      <a:pt x="694" y="1491"/>
                    </a:lnTo>
                    <a:lnTo>
                      <a:pt x="694" y="366"/>
                    </a:lnTo>
                    <a:lnTo>
                      <a:pt x="2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49" name="Freeform: Shape 27"/>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0" name="Freeform: Shape 28"/>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1" name="Freeform: Shape 29"/>
              <p:cNvSpPr/>
              <p:nvPr/>
            </p:nvSpPr>
            <p:spPr bwMode="auto">
              <a:xfrm>
                <a:off x="3617" y="3441"/>
                <a:ext cx="917" cy="396"/>
              </a:xfrm>
              <a:custGeom>
                <a:avLst/>
                <a:gdLst>
                  <a:gd name="T0" fmla="*/ 917 w 917"/>
                  <a:gd name="T1" fmla="*/ 0 h 396"/>
                  <a:gd name="T2" fmla="*/ 694 w 917"/>
                  <a:gd name="T3" fmla="*/ 0 h 396"/>
                  <a:gd name="T4" fmla="*/ 458 w 917"/>
                  <a:gd name="T5" fmla="*/ 0 h 396"/>
                  <a:gd name="T6" fmla="*/ 227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694" y="0"/>
                    </a:lnTo>
                    <a:lnTo>
                      <a:pt x="458" y="0"/>
                    </a:lnTo>
                    <a:lnTo>
                      <a:pt x="227"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2" name="Freeform: Shape 30"/>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3" name="Freeform: Shape 31"/>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4" name="Freeform: Shape 32"/>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5" name="Freeform: Shape 33"/>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6" name="Freeform: Shape 34"/>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7" name="Freeform: Shape 35"/>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8" name="Freeform: Shape 36"/>
              <p:cNvSpPr/>
              <p:nvPr/>
            </p:nvSpPr>
            <p:spPr bwMode="auto">
              <a:xfrm>
                <a:off x="3151" y="1072"/>
                <a:ext cx="920" cy="396"/>
              </a:xfrm>
              <a:custGeom>
                <a:avLst/>
                <a:gdLst>
                  <a:gd name="T0" fmla="*/ 462 w 920"/>
                  <a:gd name="T1" fmla="*/ 0 h 396"/>
                  <a:gd name="T2" fmla="*/ 0 w 920"/>
                  <a:gd name="T3" fmla="*/ 396 h 396"/>
                  <a:gd name="T4" fmla="*/ 227 w 920"/>
                  <a:gd name="T5" fmla="*/ 396 h 396"/>
                  <a:gd name="T6" fmla="*/ 462 w 920"/>
                  <a:gd name="T7" fmla="*/ 396 h 396"/>
                  <a:gd name="T8" fmla="*/ 693 w 920"/>
                  <a:gd name="T9" fmla="*/ 396 h 396"/>
                  <a:gd name="T10" fmla="*/ 920 w 920"/>
                  <a:gd name="T11" fmla="*/ 396 h 396"/>
                  <a:gd name="T12" fmla="*/ 462 w 92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20" h="396">
                    <a:moveTo>
                      <a:pt x="462" y="0"/>
                    </a:moveTo>
                    <a:lnTo>
                      <a:pt x="0" y="396"/>
                    </a:lnTo>
                    <a:lnTo>
                      <a:pt x="227" y="396"/>
                    </a:lnTo>
                    <a:lnTo>
                      <a:pt x="462" y="396"/>
                    </a:lnTo>
                    <a:lnTo>
                      <a:pt x="693"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59" name="Freeform: Shape 37"/>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0" name="Freeform: Shape 38"/>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1" name="Freeform: Shape 39"/>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2" name="Freeform: Shape 40"/>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3" name="Freeform: Shape 41"/>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4" name="Freeform: Shape 42"/>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5" name="Freeform: Shape 43"/>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6" name="Freeform: Shape 44"/>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7" name="Freeform: Shape 45"/>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sp>
            <p:nvSpPr>
              <p:cNvPr id="68" name="Freeform: Shape 46"/>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dirty="0">
                  <a:latin typeface="阿里巴巴普惠体 M" panose="00020600040101010101" pitchFamily="18" charset="-122"/>
                </a:endParaRPr>
              </a:p>
            </p:txBody>
          </p:sp>
        </p:grpSp>
        <p:sp>
          <p:nvSpPr>
            <p:cNvPr id="84" name="矩形 83"/>
            <p:cNvSpPr/>
            <p:nvPr/>
          </p:nvSpPr>
          <p:spPr>
            <a:xfrm>
              <a:off x="4173814" y="2672962"/>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sp>
          <p:nvSpPr>
            <p:cNvPr id="85" name="矩形 84"/>
            <p:cNvSpPr/>
            <p:nvPr/>
          </p:nvSpPr>
          <p:spPr>
            <a:xfrm>
              <a:off x="4173814" y="3849907"/>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sp>
          <p:nvSpPr>
            <p:cNvPr id="86" name="矩形 85"/>
            <p:cNvSpPr/>
            <p:nvPr/>
          </p:nvSpPr>
          <p:spPr>
            <a:xfrm>
              <a:off x="5579047" y="3277649"/>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sp>
          <p:nvSpPr>
            <p:cNvPr id="87" name="矩形 86"/>
            <p:cNvSpPr/>
            <p:nvPr/>
          </p:nvSpPr>
          <p:spPr>
            <a:xfrm>
              <a:off x="5579047" y="4496753"/>
              <a:ext cx="2241974" cy="40665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阿里巴巴普惠体 M" panose="00020600040101010101" pitchFamily="18" charset="-122"/>
                  <a:ea typeface="阿里巴巴普惠体 M" panose="00020600040101010101" pitchFamily="18" charset="-122"/>
                </a:rPr>
                <a:t>标题文字添加</a:t>
              </a:r>
            </a:p>
          </p:txBody>
        </p:sp>
      </p:grpSp>
      <p:sp>
        <p:nvSpPr>
          <p:cNvPr id="88" name="矩形 87"/>
          <p:cNvSpPr/>
          <p:nvPr/>
        </p:nvSpPr>
        <p:spPr>
          <a:xfrm>
            <a:off x="8702352" y="5045971"/>
            <a:ext cx="221700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89" name="矩形 88"/>
          <p:cNvSpPr/>
          <p:nvPr/>
        </p:nvSpPr>
        <p:spPr>
          <a:xfrm>
            <a:off x="1298795" y="1661853"/>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sp>
        <p:nvSpPr>
          <p:cNvPr id="90" name="矩形 89"/>
          <p:cNvSpPr/>
          <p:nvPr/>
        </p:nvSpPr>
        <p:spPr>
          <a:xfrm>
            <a:off x="1298795" y="4141432"/>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latin typeface="阿里巴巴普惠体 M" panose="00020600040101010101" pitchFamily="18" charset="-122"/>
                <a:ea typeface="阿里巴巴普惠体 M" panose="00020600040101010101" pitchFamily="18" charset="-122"/>
              </a:rPr>
              <a:t>请在此处输入文本内容可根据需要修改文字的小和数字请在此处输入</a:t>
            </a:r>
          </a:p>
        </p:txBody>
      </p:sp>
      <p:grpSp>
        <p:nvGrpSpPr>
          <p:cNvPr id="69" name="组合 68"/>
          <p:cNvGrpSpPr/>
          <p:nvPr/>
        </p:nvGrpSpPr>
        <p:grpSpPr>
          <a:xfrm>
            <a:off x="1740503" y="450599"/>
            <a:ext cx="5061857" cy="698750"/>
            <a:chOff x="6096000" y="2061026"/>
            <a:chExt cx="5061857" cy="698750"/>
          </a:xfrm>
        </p:grpSpPr>
        <p:sp>
          <p:nvSpPr>
            <p:cNvPr id="70" name="文本框 6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latin typeface="阿里巴巴普惠体 M" panose="00020600040101010101" pitchFamily="18" charset="-122"/>
                  <a:ea typeface="阿里巴巴普惠体 M" panose="00020600040101010101" pitchFamily="18" charset="-122"/>
                </a:rPr>
                <a:t>工作完成情况</a:t>
              </a:r>
            </a:p>
          </p:txBody>
        </p:sp>
        <p:sp>
          <p:nvSpPr>
            <p:cNvPr id="71" name="文本框 70"/>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latin typeface="阿里巴巴普惠体 M" panose="00020600040101010101" pitchFamily="18" charset="-122"/>
                  <a:ea typeface="阿里巴巴普惠体 M" panose="00020600040101010101" pitchFamily="18" charset="-122"/>
                </a:rPr>
                <a:t>The user can demonstrate on a projector or computer</a:t>
              </a:r>
            </a:p>
          </p:txBody>
        </p:sp>
      </p:grpSp>
      <p:sp>
        <p:nvSpPr>
          <p:cNvPr id="72" name="任意多边形 47"/>
          <p:cNvSpPr/>
          <p:nvPr/>
        </p:nvSpPr>
        <p:spPr>
          <a:xfrm rot="18900000" flipV="1">
            <a:off x="99493" y="160716"/>
            <a:ext cx="1257992" cy="771874"/>
          </a:xfrm>
          <a:custGeom>
            <a:avLst/>
            <a:gdLst>
              <a:gd name="connsiteX0" fmla="*/ 0 w 1667713"/>
              <a:gd name="connsiteY0" fmla="*/ 456881 h 1023269"/>
              <a:gd name="connsiteX1" fmla="*/ 412332 w 1667713"/>
              <a:gd name="connsiteY1" fmla="*/ 44549 h 1023269"/>
              <a:gd name="connsiteX2" fmla="*/ 412333 w 1667713"/>
              <a:gd name="connsiteY2" fmla="*/ 44549 h 1023269"/>
              <a:gd name="connsiteX3" fmla="*/ 456882 w 1667713"/>
              <a:gd name="connsiteY3" fmla="*/ 0 h 1023269"/>
              <a:gd name="connsiteX4" fmla="*/ 1514743 w 1667713"/>
              <a:gd name="connsiteY4" fmla="*/ 0 h 1023269"/>
              <a:gd name="connsiteX5" fmla="*/ 1667713 w 1667713"/>
              <a:gd name="connsiteY5" fmla="*/ 152970 h 1023269"/>
              <a:gd name="connsiteX6" fmla="*/ 1667713 w 1667713"/>
              <a:gd name="connsiteY6" fmla="*/ 704806 h 1023269"/>
              <a:gd name="connsiteX7" fmla="*/ 1349251 w 1667713"/>
              <a:gd name="connsiteY7" fmla="*/ 1023269 h 1023269"/>
              <a:gd name="connsiteX8" fmla="*/ 1349251 w 1667713"/>
              <a:gd name="connsiteY8" fmla="*/ 318462 h 1023269"/>
              <a:gd name="connsiteX9" fmla="*/ 138420 w 1667713"/>
              <a:gd name="connsiteY9" fmla="*/ 318462 h 1023269"/>
              <a:gd name="connsiteX10" fmla="*/ 1 w 1667713"/>
              <a:gd name="connsiteY10" fmla="*/ 456881 h 10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713" h="1023269">
                <a:moveTo>
                  <a:pt x="0" y="456881"/>
                </a:moveTo>
                <a:lnTo>
                  <a:pt x="412332" y="44549"/>
                </a:lnTo>
                <a:lnTo>
                  <a:pt x="412333" y="44549"/>
                </a:lnTo>
                <a:lnTo>
                  <a:pt x="456882" y="0"/>
                </a:lnTo>
                <a:lnTo>
                  <a:pt x="1514743" y="0"/>
                </a:lnTo>
                <a:cubicBezTo>
                  <a:pt x="1599226" y="1"/>
                  <a:pt x="1667713" y="68487"/>
                  <a:pt x="1667713" y="152970"/>
                </a:cubicBezTo>
                <a:lnTo>
                  <a:pt x="1667713" y="704806"/>
                </a:lnTo>
                <a:lnTo>
                  <a:pt x="1349251" y="1023269"/>
                </a:lnTo>
                <a:lnTo>
                  <a:pt x="1349251" y="318462"/>
                </a:lnTo>
                <a:lnTo>
                  <a:pt x="138420" y="318462"/>
                </a:lnTo>
                <a:lnTo>
                  <a:pt x="1" y="456881"/>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
        <p:nvSpPr>
          <p:cNvPr id="73" name="任意多边形 48"/>
          <p:cNvSpPr/>
          <p:nvPr/>
        </p:nvSpPr>
        <p:spPr>
          <a:xfrm rot="18900000" flipV="1">
            <a:off x="-102618" y="95709"/>
            <a:ext cx="926781" cy="721545"/>
          </a:xfrm>
          <a:custGeom>
            <a:avLst/>
            <a:gdLst>
              <a:gd name="connsiteX0" fmla="*/ 303771 w 1228628"/>
              <a:gd name="connsiteY0" fmla="*/ 32819 h 956548"/>
              <a:gd name="connsiteX1" fmla="*/ 303771 w 1228628"/>
              <a:gd name="connsiteY1" fmla="*/ 32820 h 956548"/>
              <a:gd name="connsiteX2" fmla="*/ 336591 w 1228628"/>
              <a:gd name="connsiteY2" fmla="*/ 0 h 956548"/>
              <a:gd name="connsiteX3" fmla="*/ 1115933 w 1228628"/>
              <a:gd name="connsiteY3" fmla="*/ 0 h 956548"/>
              <a:gd name="connsiteX4" fmla="*/ 1228628 w 1228628"/>
              <a:gd name="connsiteY4" fmla="*/ 112695 h 956548"/>
              <a:gd name="connsiteX5" fmla="*/ 1228628 w 1228628"/>
              <a:gd name="connsiteY5" fmla="*/ 721932 h 956548"/>
              <a:gd name="connsiteX6" fmla="*/ 994013 w 1228628"/>
              <a:gd name="connsiteY6" fmla="*/ 956548 h 956548"/>
              <a:gd name="connsiteX7" fmla="*/ 994013 w 1228628"/>
              <a:gd name="connsiteY7" fmla="*/ 234616 h 956548"/>
              <a:gd name="connsiteX8" fmla="*/ 101975 w 1228628"/>
              <a:gd name="connsiteY8" fmla="*/ 234616 h 956548"/>
              <a:gd name="connsiteX9" fmla="*/ 0 w 1228628"/>
              <a:gd name="connsiteY9" fmla="*/ 336591 h 95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628" h="956548">
                <a:moveTo>
                  <a:pt x="303771" y="32819"/>
                </a:moveTo>
                <a:lnTo>
                  <a:pt x="303771" y="32820"/>
                </a:lnTo>
                <a:lnTo>
                  <a:pt x="336591" y="0"/>
                </a:lnTo>
                <a:lnTo>
                  <a:pt x="1115933" y="0"/>
                </a:lnTo>
                <a:cubicBezTo>
                  <a:pt x="1178173" y="0"/>
                  <a:pt x="1228628" y="50456"/>
                  <a:pt x="1228628" y="112695"/>
                </a:cubicBezTo>
                <a:lnTo>
                  <a:pt x="1228628" y="721932"/>
                </a:lnTo>
                <a:lnTo>
                  <a:pt x="994013" y="956548"/>
                </a:lnTo>
                <a:lnTo>
                  <a:pt x="994013" y="234616"/>
                </a:lnTo>
                <a:lnTo>
                  <a:pt x="101975" y="234616"/>
                </a:lnTo>
                <a:lnTo>
                  <a:pt x="0" y="336591"/>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M" panose="00020600040101010101" pitchFamily="18" charset="-122"/>
              <a:ea typeface="阿里巴巴普惠体 M" panose="00020600040101010101"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726163740"/>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Title"/>
  <p:tag name="MH_ORDER" val="1"/>
</p:tagLst>
</file>

<file path=ppt/theme/theme1.xml><?xml version="1.0" encoding="utf-8"?>
<a:theme xmlns:a="http://schemas.openxmlformats.org/drawingml/2006/main" name="www.2ppt.com">
  <a:themeElements>
    <a:clrScheme name="自定义 1">
      <a:dk1>
        <a:srgbClr val="000000"/>
      </a:dk1>
      <a:lt1>
        <a:srgbClr val="FFFFFF"/>
      </a:lt1>
      <a:dk2>
        <a:srgbClr val="000000"/>
      </a:dk2>
      <a:lt2>
        <a:srgbClr val="FFFFFF"/>
      </a:lt2>
      <a:accent1>
        <a:srgbClr val="4B8E95"/>
      </a:accent1>
      <a:accent2>
        <a:srgbClr val="000000"/>
      </a:accent2>
      <a:accent3>
        <a:srgbClr val="4B5050"/>
      </a:accent3>
      <a:accent4>
        <a:srgbClr val="91969B"/>
      </a:accent4>
      <a:accent5>
        <a:srgbClr val="4B5050"/>
      </a:accent5>
      <a:accent6>
        <a:srgbClr val="91969B"/>
      </a:accent6>
      <a:hlink>
        <a:srgbClr val="F33B48"/>
      </a:hlink>
      <a:folHlink>
        <a:srgbClr val="FFC00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1175</Words>
  <Application>Microsoft Office PowerPoint</Application>
  <PresentationFormat>宽屏</PresentationFormat>
  <Paragraphs>152</Paragraphs>
  <Slides>18</Slides>
  <Notes>18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Meiryo</vt:lpstr>
      <vt:lpstr>Microsoft JhengHei</vt:lpstr>
      <vt:lpstr>阿里巴巴普惠体 L</vt:lpstr>
      <vt:lpstr>阿里巴巴普惠体 M</vt:lpstr>
      <vt:lpstr>等线</vt:lpstr>
      <vt:lpstr>宋体</vt:lpstr>
      <vt:lpstr>微软雅黑</vt:lpstr>
      <vt:lpstr>Arial</vt:lpstr>
      <vt:lpstr>Calibri</vt:lpstr>
      <vt:lpstr>Calibri Light</vt:lpstr>
      <vt:lpstr>Century Gothic</vt:lpstr>
      <vt:lpstr>www.2ppt.com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dc:description/>
  <cp:lastModifiedBy>kan</cp:lastModifiedBy>
  <cp:revision>4</cp:revision>
  <dcterms:created xsi:type="dcterms:W3CDTF">2021-06-28T00:59:57Z</dcterms:created>
  <dcterms:modified xsi:type="dcterms:W3CDTF">2021-10-11T12:27:04Z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7A7DA513078843EA9486CE55D88D1844</vt:lpwstr>
  </property>
  <property fmtid="{D5CDD505-2E9C-101B-9397-08002B2CF9AE}" pid="3" name="KSOProductBuildVer">
    <vt:lpwstr>2052-11.1.0.10495</vt:lpwstr>
  </property>
</Properties>
</file>