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32"/>
  </p:notesMasterIdLst>
  <p:sldIdLst>
    <p:sldId id="261" r:id="rId3"/>
    <p:sldId id="263" r:id="rId4"/>
    <p:sldId id="264" r:id="rId5"/>
    <p:sldId id="269" r:id="rId6"/>
    <p:sldId id="271" r:id="rId7"/>
    <p:sldId id="270" r:id="rId8"/>
    <p:sldId id="272" r:id="rId9"/>
    <p:sldId id="265" r:id="rId10"/>
    <p:sldId id="273" r:id="rId11"/>
    <p:sldId id="274" r:id="rId12"/>
    <p:sldId id="275" r:id="rId13"/>
    <p:sldId id="276" r:id="rId14"/>
    <p:sldId id="266" r:id="rId15"/>
    <p:sldId id="277" r:id="rId16"/>
    <p:sldId id="278" r:id="rId17"/>
    <p:sldId id="279" r:id="rId18"/>
    <p:sldId id="280" r:id="rId19"/>
    <p:sldId id="267" r:id="rId20"/>
    <p:sldId id="281" r:id="rId21"/>
    <p:sldId id="282" r:id="rId22"/>
    <p:sldId id="283" r:id="rId23"/>
    <p:sldId id="284" r:id="rId24"/>
    <p:sldId id="268" r:id="rId25"/>
    <p:sldId id="285" r:id="rId26"/>
    <p:sldId id="286" r:id="rId27"/>
    <p:sldId id="290" r:id="rId28"/>
    <p:sldId id="288" r:id="rId29"/>
    <p:sldId id="289" r:id="rId30"/>
    <p:sldId id="291"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434C"/>
    <a:srgbClr val="E1D3B8"/>
    <a:srgbClr val="2CBEFD"/>
    <a:srgbClr val="9A2424"/>
    <a:srgbClr val="68DB13"/>
    <a:srgbClr val="FF9425"/>
    <a:srgbClr val="FF3399"/>
    <a:srgbClr val="16557F"/>
    <a:srgbClr val="0B83CF"/>
    <a:srgbClr val="29B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0BFD8-3EFB-4662-A6C5-0617795C5F14}" type="datetimeFigureOut">
              <a:rPr lang="zh-CN" altLang="en-US" smtClean="0"/>
              <a:t>2020/7/13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E4D13-0F77-4153-B279-5BD9F682CDE0}" type="slidenum">
              <a:rPr lang="zh-CN" altLang="en-US" smtClean="0"/>
              <a:t>‹#›</a:t>
            </a:fld>
            <a:endParaRPr lang="zh-CN" altLang="en-US"/>
          </a:p>
        </p:txBody>
      </p:sp>
    </p:spTree>
    <p:extLst>
      <p:ext uri="{BB962C8B-B14F-4D97-AF65-F5344CB8AC3E}">
        <p14:creationId xmlns:p14="http://schemas.microsoft.com/office/powerpoint/2010/main" val="32354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a:t>
            </a:fld>
            <a:endParaRPr lang="zh-CN" altLang="en-US"/>
          </a:p>
        </p:txBody>
      </p:sp>
    </p:spTree>
    <p:extLst>
      <p:ext uri="{BB962C8B-B14F-4D97-AF65-F5344CB8AC3E}">
        <p14:creationId xmlns:p14="http://schemas.microsoft.com/office/powerpoint/2010/main" val="330186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10</a:t>
            </a:fld>
            <a:endParaRPr lang="zh-CN" altLang="en-US"/>
          </a:p>
        </p:txBody>
      </p:sp>
    </p:spTree>
    <p:extLst>
      <p:ext uri="{BB962C8B-B14F-4D97-AF65-F5344CB8AC3E}">
        <p14:creationId xmlns:p14="http://schemas.microsoft.com/office/powerpoint/2010/main" val="1221020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11</a:t>
            </a:fld>
            <a:endParaRPr lang="zh-CN" altLang="en-US"/>
          </a:p>
        </p:txBody>
      </p:sp>
    </p:spTree>
    <p:extLst>
      <p:ext uri="{BB962C8B-B14F-4D97-AF65-F5344CB8AC3E}">
        <p14:creationId xmlns:p14="http://schemas.microsoft.com/office/powerpoint/2010/main" val="572813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12</a:t>
            </a:fld>
            <a:endParaRPr lang="zh-CN" altLang="en-US"/>
          </a:p>
        </p:txBody>
      </p:sp>
    </p:spTree>
    <p:extLst>
      <p:ext uri="{BB962C8B-B14F-4D97-AF65-F5344CB8AC3E}">
        <p14:creationId xmlns:p14="http://schemas.microsoft.com/office/powerpoint/2010/main" val="790764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13</a:t>
            </a:fld>
            <a:endParaRPr lang="zh-CN" altLang="en-US"/>
          </a:p>
        </p:txBody>
      </p:sp>
    </p:spTree>
    <p:extLst>
      <p:ext uri="{BB962C8B-B14F-4D97-AF65-F5344CB8AC3E}">
        <p14:creationId xmlns:p14="http://schemas.microsoft.com/office/powerpoint/2010/main" val="235795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14</a:t>
            </a:fld>
            <a:endParaRPr lang="zh-CN" altLang="en-US"/>
          </a:p>
        </p:txBody>
      </p:sp>
    </p:spTree>
    <p:extLst>
      <p:ext uri="{BB962C8B-B14F-4D97-AF65-F5344CB8AC3E}">
        <p14:creationId xmlns:p14="http://schemas.microsoft.com/office/powerpoint/2010/main" val="3347622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15</a:t>
            </a:fld>
            <a:endParaRPr lang="zh-CN" altLang="en-US"/>
          </a:p>
        </p:txBody>
      </p:sp>
    </p:spTree>
    <p:extLst>
      <p:ext uri="{BB962C8B-B14F-4D97-AF65-F5344CB8AC3E}">
        <p14:creationId xmlns:p14="http://schemas.microsoft.com/office/powerpoint/2010/main" val="373719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16</a:t>
            </a:fld>
            <a:endParaRPr lang="zh-CN" altLang="en-US"/>
          </a:p>
        </p:txBody>
      </p:sp>
    </p:spTree>
    <p:extLst>
      <p:ext uri="{BB962C8B-B14F-4D97-AF65-F5344CB8AC3E}">
        <p14:creationId xmlns:p14="http://schemas.microsoft.com/office/powerpoint/2010/main" val="1439890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17</a:t>
            </a:fld>
            <a:endParaRPr lang="zh-CN" altLang="en-US"/>
          </a:p>
        </p:txBody>
      </p:sp>
    </p:spTree>
    <p:extLst>
      <p:ext uri="{BB962C8B-B14F-4D97-AF65-F5344CB8AC3E}">
        <p14:creationId xmlns:p14="http://schemas.microsoft.com/office/powerpoint/2010/main" val="866245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18</a:t>
            </a:fld>
            <a:endParaRPr lang="zh-CN" altLang="en-US"/>
          </a:p>
        </p:txBody>
      </p:sp>
    </p:spTree>
    <p:extLst>
      <p:ext uri="{BB962C8B-B14F-4D97-AF65-F5344CB8AC3E}">
        <p14:creationId xmlns:p14="http://schemas.microsoft.com/office/powerpoint/2010/main" val="3965103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19</a:t>
            </a:fld>
            <a:endParaRPr lang="zh-CN" altLang="en-US"/>
          </a:p>
        </p:txBody>
      </p:sp>
    </p:spTree>
    <p:extLst>
      <p:ext uri="{BB962C8B-B14F-4D97-AF65-F5344CB8AC3E}">
        <p14:creationId xmlns:p14="http://schemas.microsoft.com/office/powerpoint/2010/main" val="2165096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a:t>
            </a:fld>
            <a:endParaRPr lang="zh-CN" altLang="en-US"/>
          </a:p>
        </p:txBody>
      </p:sp>
    </p:spTree>
    <p:extLst>
      <p:ext uri="{BB962C8B-B14F-4D97-AF65-F5344CB8AC3E}">
        <p14:creationId xmlns:p14="http://schemas.microsoft.com/office/powerpoint/2010/main" val="151220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20</a:t>
            </a:fld>
            <a:endParaRPr lang="zh-CN" altLang="en-US"/>
          </a:p>
        </p:txBody>
      </p:sp>
    </p:spTree>
    <p:extLst>
      <p:ext uri="{BB962C8B-B14F-4D97-AF65-F5344CB8AC3E}">
        <p14:creationId xmlns:p14="http://schemas.microsoft.com/office/powerpoint/2010/main" val="837950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21</a:t>
            </a:fld>
            <a:endParaRPr lang="zh-CN" altLang="en-US"/>
          </a:p>
        </p:txBody>
      </p:sp>
    </p:spTree>
    <p:extLst>
      <p:ext uri="{BB962C8B-B14F-4D97-AF65-F5344CB8AC3E}">
        <p14:creationId xmlns:p14="http://schemas.microsoft.com/office/powerpoint/2010/main" val="4195074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22</a:t>
            </a:fld>
            <a:endParaRPr lang="zh-CN" altLang="en-US"/>
          </a:p>
        </p:txBody>
      </p:sp>
    </p:spTree>
    <p:extLst>
      <p:ext uri="{BB962C8B-B14F-4D97-AF65-F5344CB8AC3E}">
        <p14:creationId xmlns:p14="http://schemas.microsoft.com/office/powerpoint/2010/main" val="1654086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23</a:t>
            </a:fld>
            <a:endParaRPr lang="zh-CN" altLang="en-US"/>
          </a:p>
        </p:txBody>
      </p:sp>
    </p:spTree>
    <p:extLst>
      <p:ext uri="{BB962C8B-B14F-4D97-AF65-F5344CB8AC3E}">
        <p14:creationId xmlns:p14="http://schemas.microsoft.com/office/powerpoint/2010/main" val="1004517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24</a:t>
            </a:fld>
            <a:endParaRPr lang="zh-CN" altLang="en-US"/>
          </a:p>
        </p:txBody>
      </p:sp>
    </p:spTree>
    <p:extLst>
      <p:ext uri="{BB962C8B-B14F-4D97-AF65-F5344CB8AC3E}">
        <p14:creationId xmlns:p14="http://schemas.microsoft.com/office/powerpoint/2010/main" val="2936457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25</a:t>
            </a:fld>
            <a:endParaRPr lang="zh-CN" altLang="en-US"/>
          </a:p>
        </p:txBody>
      </p:sp>
    </p:spTree>
    <p:extLst>
      <p:ext uri="{BB962C8B-B14F-4D97-AF65-F5344CB8AC3E}">
        <p14:creationId xmlns:p14="http://schemas.microsoft.com/office/powerpoint/2010/main" val="1378805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26</a:t>
            </a:fld>
            <a:endParaRPr lang="zh-CN" altLang="en-US"/>
          </a:p>
        </p:txBody>
      </p:sp>
    </p:spTree>
    <p:extLst>
      <p:ext uri="{BB962C8B-B14F-4D97-AF65-F5344CB8AC3E}">
        <p14:creationId xmlns:p14="http://schemas.microsoft.com/office/powerpoint/2010/main" val="32512991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27</a:t>
            </a:fld>
            <a:endParaRPr lang="zh-CN" altLang="en-US"/>
          </a:p>
        </p:txBody>
      </p:sp>
    </p:spTree>
    <p:extLst>
      <p:ext uri="{BB962C8B-B14F-4D97-AF65-F5344CB8AC3E}">
        <p14:creationId xmlns:p14="http://schemas.microsoft.com/office/powerpoint/2010/main" val="32338500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28</a:t>
            </a:fld>
            <a:endParaRPr lang="zh-CN" altLang="en-US"/>
          </a:p>
        </p:txBody>
      </p:sp>
    </p:spTree>
    <p:extLst>
      <p:ext uri="{BB962C8B-B14F-4D97-AF65-F5344CB8AC3E}">
        <p14:creationId xmlns:p14="http://schemas.microsoft.com/office/powerpoint/2010/main" val="1011087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3708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3</a:t>
            </a:fld>
            <a:endParaRPr lang="zh-CN" altLang="en-US"/>
          </a:p>
        </p:txBody>
      </p:sp>
    </p:spTree>
    <p:extLst>
      <p:ext uri="{BB962C8B-B14F-4D97-AF65-F5344CB8AC3E}">
        <p14:creationId xmlns:p14="http://schemas.microsoft.com/office/powerpoint/2010/main" val="392268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4</a:t>
            </a:fld>
            <a:endParaRPr lang="zh-CN" altLang="en-US"/>
          </a:p>
        </p:txBody>
      </p:sp>
    </p:spTree>
    <p:extLst>
      <p:ext uri="{BB962C8B-B14F-4D97-AF65-F5344CB8AC3E}">
        <p14:creationId xmlns:p14="http://schemas.microsoft.com/office/powerpoint/2010/main" val="83917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5</a:t>
            </a:fld>
            <a:endParaRPr lang="zh-CN" altLang="en-US"/>
          </a:p>
        </p:txBody>
      </p:sp>
    </p:spTree>
    <p:extLst>
      <p:ext uri="{BB962C8B-B14F-4D97-AF65-F5344CB8AC3E}">
        <p14:creationId xmlns:p14="http://schemas.microsoft.com/office/powerpoint/2010/main" val="3303578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6</a:t>
            </a:fld>
            <a:endParaRPr lang="zh-CN" altLang="en-US"/>
          </a:p>
        </p:txBody>
      </p:sp>
    </p:spTree>
    <p:extLst>
      <p:ext uri="{BB962C8B-B14F-4D97-AF65-F5344CB8AC3E}">
        <p14:creationId xmlns:p14="http://schemas.microsoft.com/office/powerpoint/2010/main" val="1433223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7</a:t>
            </a:fld>
            <a:endParaRPr lang="zh-CN" altLang="en-US"/>
          </a:p>
        </p:txBody>
      </p:sp>
    </p:spTree>
    <p:extLst>
      <p:ext uri="{BB962C8B-B14F-4D97-AF65-F5344CB8AC3E}">
        <p14:creationId xmlns:p14="http://schemas.microsoft.com/office/powerpoint/2010/main" val="3063819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8</a:t>
            </a:fld>
            <a:endParaRPr lang="zh-CN" altLang="en-US"/>
          </a:p>
        </p:txBody>
      </p:sp>
    </p:spTree>
    <p:extLst>
      <p:ext uri="{BB962C8B-B14F-4D97-AF65-F5344CB8AC3E}">
        <p14:creationId xmlns:p14="http://schemas.microsoft.com/office/powerpoint/2010/main" val="768474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9</a:t>
            </a:fld>
            <a:endParaRPr lang="zh-CN" altLang="en-US"/>
          </a:p>
        </p:txBody>
      </p:sp>
    </p:spTree>
    <p:extLst>
      <p:ext uri="{BB962C8B-B14F-4D97-AF65-F5344CB8AC3E}">
        <p14:creationId xmlns:p14="http://schemas.microsoft.com/office/powerpoint/2010/main" val="967133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spTree>
  </p:cSld>
  <p:clrMapOvr>
    <a:masterClrMapping/>
  </p:clrMapOvr>
  <p:transition spd="slow" advTm="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6479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661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4983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2301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87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603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350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778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4949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Tm="0">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823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795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userDrawn="1"/>
        </p:nvSpPr>
        <p:spPr>
          <a:xfrm>
            <a:off x="-2" y="0"/>
            <a:ext cx="12192000" cy="6864725"/>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等腰三角形 1"/>
          <p:cNvSpPr/>
          <p:nvPr userDrawn="1"/>
        </p:nvSpPr>
        <p:spPr>
          <a:xfrm rot="10800000">
            <a:off x="4064977" y="1682416"/>
            <a:ext cx="4062047" cy="3501765"/>
          </a:xfrm>
          <a:prstGeom prst="triangle">
            <a:avLst/>
          </a:prstGeom>
          <a:noFill/>
          <a:ln w="317500">
            <a:solidFill>
              <a:schemeClr val="accent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2" name="等腰三角形 11"/>
          <p:cNvSpPr/>
          <p:nvPr userDrawn="1"/>
        </p:nvSpPr>
        <p:spPr>
          <a:xfrm rot="10800000">
            <a:off x="4064977" y="3215558"/>
            <a:ext cx="4062047" cy="3501765"/>
          </a:xfrm>
          <a:prstGeom prst="triangle">
            <a:avLst/>
          </a:prstGeom>
          <a:noFill/>
          <a:ln w="31750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占位符 10"/>
          <p:cNvSpPr>
            <a:spLocks noGrp="1"/>
          </p:cNvSpPr>
          <p:nvPr>
            <p:ph type="body" sz="quarter" idx="10" hasCustomPrompt="1"/>
          </p:nvPr>
        </p:nvSpPr>
        <p:spPr>
          <a:xfrm>
            <a:off x="2082858" y="3973499"/>
            <a:ext cx="1800000" cy="480131"/>
          </a:xfrm>
          <a:prstGeom prst="rect">
            <a:avLst/>
          </a:prstGeom>
        </p:spPr>
        <p:txBody>
          <a:bodyPr anchor="ctr" anchorCtr="0">
            <a:spAutoFit/>
          </a:bodyPr>
          <a:lstStyle>
            <a:lvl1pPr marL="0" indent="0" algn="ctr">
              <a:buNone/>
              <a:defRPr sz="2800">
                <a:solidFill>
                  <a:schemeClr val="bg1"/>
                </a:solidFill>
              </a:defRPr>
            </a:lvl1pPr>
          </a:lstStyle>
          <a:p>
            <a:pPr lvl="0"/>
            <a:r>
              <a:rPr lang="zh-CN" altLang="en-US" dirty="0"/>
              <a:t>二级目录</a:t>
            </a:r>
          </a:p>
        </p:txBody>
      </p:sp>
      <p:sp>
        <p:nvSpPr>
          <p:cNvPr id="13" name="文本占位符 12"/>
          <p:cNvSpPr>
            <a:spLocks noGrp="1"/>
          </p:cNvSpPr>
          <p:nvPr>
            <p:ph type="body" sz="quarter" idx="11" hasCustomPrompt="1"/>
          </p:nvPr>
        </p:nvSpPr>
        <p:spPr>
          <a:xfrm>
            <a:off x="4118368" y="3973499"/>
            <a:ext cx="1800000" cy="480131"/>
          </a:xfrm>
          <a:prstGeom prst="rect">
            <a:avLst/>
          </a:prstGeom>
        </p:spPr>
        <p:txBody>
          <a:bodyPr anchor="ctr" anchorCtr="0">
            <a:spAutoFit/>
          </a:bodyPr>
          <a:lstStyle>
            <a:lvl1pPr marL="0" indent="0" algn="ctr">
              <a:buNone/>
              <a:defRPr sz="2800">
                <a:solidFill>
                  <a:schemeClr val="bg1"/>
                </a:solidFill>
              </a:defRPr>
            </a:lvl1pPr>
          </a:lstStyle>
          <a:p>
            <a:pPr lvl="0"/>
            <a:r>
              <a:rPr lang="zh-CN" altLang="en-US" dirty="0"/>
              <a:t>二级目录</a:t>
            </a:r>
          </a:p>
        </p:txBody>
      </p:sp>
      <p:sp>
        <p:nvSpPr>
          <p:cNvPr id="15" name="文本占位符 14"/>
          <p:cNvSpPr>
            <a:spLocks noGrp="1"/>
          </p:cNvSpPr>
          <p:nvPr>
            <p:ph type="body" sz="quarter" idx="12" hasCustomPrompt="1"/>
          </p:nvPr>
        </p:nvSpPr>
        <p:spPr>
          <a:xfrm>
            <a:off x="6153878" y="3973499"/>
            <a:ext cx="1800000" cy="480131"/>
          </a:xfrm>
          <a:prstGeom prst="rect">
            <a:avLst/>
          </a:prstGeom>
        </p:spPr>
        <p:txBody>
          <a:bodyPr anchor="ctr" anchorCtr="0">
            <a:spAutoFit/>
          </a:bodyPr>
          <a:lstStyle>
            <a:lvl1pPr marL="0" indent="0" algn="ctr">
              <a:buNone/>
              <a:defRPr sz="2800">
                <a:solidFill>
                  <a:schemeClr val="bg1"/>
                </a:solidFill>
              </a:defRPr>
            </a:lvl1pPr>
          </a:lstStyle>
          <a:p>
            <a:pPr lvl="0"/>
            <a:r>
              <a:rPr lang="zh-CN" altLang="en-US" dirty="0"/>
              <a:t>二级目录</a:t>
            </a:r>
          </a:p>
        </p:txBody>
      </p:sp>
      <p:sp>
        <p:nvSpPr>
          <p:cNvPr id="17" name="文本占位符 16"/>
          <p:cNvSpPr>
            <a:spLocks noGrp="1"/>
          </p:cNvSpPr>
          <p:nvPr>
            <p:ph type="body" sz="quarter" idx="13" hasCustomPrompt="1"/>
          </p:nvPr>
        </p:nvSpPr>
        <p:spPr>
          <a:xfrm>
            <a:off x="8189388" y="3973499"/>
            <a:ext cx="1800000" cy="480131"/>
          </a:xfrm>
          <a:prstGeom prst="rect">
            <a:avLst/>
          </a:prstGeom>
        </p:spPr>
        <p:txBody>
          <a:bodyPr anchor="ctr" anchorCtr="0">
            <a:spAutoFit/>
          </a:bodyPr>
          <a:lstStyle>
            <a:lvl1pPr marL="0" indent="0" algn="ctr">
              <a:buNone/>
              <a:defRPr sz="2800">
                <a:solidFill>
                  <a:schemeClr val="bg1"/>
                </a:solidFill>
              </a:defRPr>
            </a:lvl1pPr>
          </a:lstStyle>
          <a:p>
            <a:pPr lvl="0"/>
            <a:r>
              <a:rPr lang="zh-CN" altLang="en-US" dirty="0"/>
              <a:t>二级目录</a:t>
            </a:r>
          </a:p>
        </p:txBody>
      </p:sp>
      <p:sp>
        <p:nvSpPr>
          <p:cNvPr id="19" name="文本占位符 18"/>
          <p:cNvSpPr>
            <a:spLocks noGrp="1"/>
          </p:cNvSpPr>
          <p:nvPr>
            <p:ph type="body" sz="quarter" idx="14" hasCustomPrompt="1"/>
          </p:nvPr>
        </p:nvSpPr>
        <p:spPr>
          <a:xfrm>
            <a:off x="4836319" y="2089467"/>
            <a:ext cx="2519362" cy="590931"/>
          </a:xfrm>
          <a:prstGeom prst="rect">
            <a:avLst/>
          </a:prstGeom>
        </p:spPr>
        <p:txBody>
          <a:bodyPr anchor="ctr" anchorCtr="0">
            <a:spAutoFit/>
          </a:bodyPr>
          <a:lstStyle>
            <a:lvl1pPr marL="0" indent="0" algn="ctr">
              <a:buNone/>
              <a:defRPr sz="3600">
                <a:solidFill>
                  <a:schemeClr val="accent1"/>
                </a:solidFill>
              </a:defRPr>
            </a:lvl1pPr>
          </a:lstStyle>
          <a:p>
            <a:pPr lvl="0"/>
            <a:r>
              <a:rPr lang="zh-CN" altLang="en-US" dirty="0"/>
              <a:t>一级标题</a:t>
            </a:r>
          </a:p>
        </p:txBody>
      </p:sp>
      <p:sp>
        <p:nvSpPr>
          <p:cNvPr id="21" name="文本占位符 20"/>
          <p:cNvSpPr>
            <a:spLocks noGrp="1"/>
          </p:cNvSpPr>
          <p:nvPr>
            <p:ph type="body" sz="quarter" idx="15" hasCustomPrompt="1"/>
          </p:nvPr>
        </p:nvSpPr>
        <p:spPr>
          <a:xfrm>
            <a:off x="4826000" y="2638848"/>
            <a:ext cx="2540000" cy="341632"/>
          </a:xfrm>
          <a:prstGeom prst="rect">
            <a:avLst/>
          </a:prstGeom>
        </p:spPr>
        <p:txBody>
          <a:bodyPr anchor="ctr" anchorCtr="0">
            <a:spAutoFit/>
          </a:bodyPr>
          <a:lstStyle>
            <a:lvl1pPr marL="0" indent="0" algn="ctr">
              <a:buNone/>
              <a:defRPr sz="1800">
                <a:solidFill>
                  <a:schemeClr val="accent1"/>
                </a:solidFill>
              </a:defRPr>
            </a:lvl1pPr>
          </a:lstStyle>
          <a:p>
            <a:pPr lvl="0"/>
            <a:r>
              <a:rPr lang="en-US" altLang="zh-CN" dirty="0"/>
              <a:t>YIJIBIAOTI</a:t>
            </a:r>
            <a:endParaRPr lang="zh-CN" altLang="en-US" dirty="0"/>
          </a:p>
        </p:txBody>
      </p:sp>
      <p:sp>
        <p:nvSpPr>
          <p:cNvPr id="3" name="矩形 2"/>
          <p:cNvSpPr/>
          <p:nvPr userDrawn="1"/>
        </p:nvSpPr>
        <p:spPr>
          <a:xfrm>
            <a:off x="2657541" y="4554414"/>
            <a:ext cx="72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4690028" y="4554414"/>
            <a:ext cx="72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722515" y="4554414"/>
            <a:ext cx="72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8764071" y="4554414"/>
            <a:ext cx="72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750"/>
                                        <p:tgtEl>
                                          <p:spTgt spid="19">
                                            <p:txEl>
                                              <p:pRg st="0" end="0"/>
                                            </p:txEl>
                                          </p:spTgt>
                                        </p:tgtEl>
                                      </p:cBhvr>
                                    </p:animEffect>
                                    <p:anim calcmode="lin" valueType="num">
                                      <p:cBhvr>
                                        <p:cTn id="8" dur="75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19">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Effect transition="in" filter="fade">
                                      <p:cBhvr>
                                        <p:cTn id="12" dur="750"/>
                                        <p:tgtEl>
                                          <p:spTgt spid="21">
                                            <p:txEl>
                                              <p:pRg st="0" end="0"/>
                                            </p:txEl>
                                          </p:spTgt>
                                        </p:tgtEl>
                                      </p:cBhvr>
                                    </p:animEffect>
                                    <p:anim calcmode="lin" valueType="num">
                                      <p:cBhvr>
                                        <p:cTn id="13"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21">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100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fade">
                                      <p:cBhvr>
                                        <p:cTn id="17" dur="500"/>
                                        <p:tgtEl>
                                          <p:spTgt spid="11">
                                            <p:txEl>
                                              <p:pRg st="0" end="0"/>
                                            </p:txEl>
                                          </p:spTgt>
                                        </p:tgtEl>
                                      </p:cBhvr>
                                    </p:animEffect>
                                  </p:childTnLst>
                                </p:cTn>
                              </p:par>
                              <p:par>
                                <p:cTn id="18" presetID="42" presetClass="entr" presetSubtype="0" fill="hold" grpId="0" nodeType="withEffect">
                                  <p:stCondLst>
                                    <p:cond delay="100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anim calcmode="lin" valueType="num">
                                      <p:cBhvr>
                                        <p:cTn id="21" dur="500" fill="hold"/>
                                        <p:tgtEl>
                                          <p:spTgt spid="3"/>
                                        </p:tgtEl>
                                        <p:attrNameLst>
                                          <p:attrName>ppt_x</p:attrName>
                                        </p:attrNameLst>
                                      </p:cBhvr>
                                      <p:tavLst>
                                        <p:tav tm="0">
                                          <p:val>
                                            <p:strVal val="#ppt_x"/>
                                          </p:val>
                                        </p:tav>
                                        <p:tav tm="100000">
                                          <p:val>
                                            <p:strVal val="#ppt_x"/>
                                          </p:val>
                                        </p:tav>
                                      </p:tavLst>
                                    </p:anim>
                                    <p:anim calcmode="lin" valueType="num">
                                      <p:cBhvr>
                                        <p:cTn id="22" dur="500" fill="hold"/>
                                        <p:tgtEl>
                                          <p:spTgt spid="3"/>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1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childTnLst>
                                </p:cTn>
                              </p:par>
                              <p:par>
                                <p:cTn id="26" presetID="42" presetClass="entr" presetSubtype="0" fill="hold" grpId="0" nodeType="withEffect">
                                  <p:stCondLst>
                                    <p:cond delay="15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500" fill="hold"/>
                                        <p:tgtEl>
                                          <p:spTgt spid="14"/>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2000"/>
                                  </p:stCondLst>
                                  <p:childTnLst>
                                    <p:set>
                                      <p:cBhvr>
                                        <p:cTn id="32" dur="1" fill="hold">
                                          <p:stCondLst>
                                            <p:cond delay="0"/>
                                          </p:stCondLst>
                                        </p:cTn>
                                        <p:tgtEl>
                                          <p:spTgt spid="15">
                                            <p:txEl>
                                              <p:pRg st="0" end="0"/>
                                            </p:txEl>
                                          </p:spTgt>
                                        </p:tgtEl>
                                        <p:attrNameLst>
                                          <p:attrName>style.visibility</p:attrName>
                                        </p:attrNameLst>
                                      </p:cBhvr>
                                      <p:to>
                                        <p:strVal val="visible"/>
                                      </p:to>
                                    </p:set>
                                    <p:animEffect transition="in" filter="fade">
                                      <p:cBhvr>
                                        <p:cTn id="33" dur="500"/>
                                        <p:tgtEl>
                                          <p:spTgt spid="15">
                                            <p:txEl>
                                              <p:pRg st="0" end="0"/>
                                            </p:txEl>
                                          </p:spTgt>
                                        </p:tgtEl>
                                      </p:cBhvr>
                                    </p:animEffect>
                                  </p:childTnLst>
                                </p:cTn>
                              </p:par>
                              <p:par>
                                <p:cTn id="34" presetID="42" presetClass="entr" presetSubtype="0" fill="hold" grpId="0" nodeType="withEffect">
                                  <p:stCondLst>
                                    <p:cond delay="20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strVal val="#ppt_x"/>
                                          </p:val>
                                        </p:tav>
                                        <p:tav tm="100000">
                                          <p:val>
                                            <p:strVal val="#ppt_x"/>
                                          </p:val>
                                        </p:tav>
                                      </p:tavLst>
                                    </p:anim>
                                    <p:anim calcmode="lin" valueType="num">
                                      <p:cBhvr>
                                        <p:cTn id="38" dur="500" fill="hold"/>
                                        <p:tgtEl>
                                          <p:spTgt spid="16"/>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25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500"/>
                                        <p:tgtEl>
                                          <p:spTgt spid="17">
                                            <p:txEl>
                                              <p:pRg st="0" end="0"/>
                                            </p:txEl>
                                          </p:spTgt>
                                        </p:tgtEl>
                                      </p:cBhvr>
                                    </p:animEffect>
                                  </p:childTnLst>
                                </p:cTn>
                              </p:par>
                              <p:par>
                                <p:cTn id="42" presetID="42" presetClass="entr" presetSubtype="0" fill="hold" grpId="0" nodeType="withEffect">
                                  <p:stCondLst>
                                    <p:cond delay="25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0" presetClass="entr" presetSubtype="0" fill="hold" nodeType="withEffect">
                  <p:stCondLst>
                    <p:cond delay="10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3" grpId="0" build="p">
        <p:tmplLst>
          <p:tmpl lvl="1">
            <p:tnLst>
              <p:par>
                <p:cTn presetID="10" presetClass="entr" presetSubtype="0" fill="hold" nodeType="withEffect">
                  <p:stCondLst>
                    <p:cond delay="15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5" grpId="0" build="p">
        <p:tmplLst>
          <p:tmpl lvl="1">
            <p:tnLst>
              <p:par>
                <p:cTn presetID="10" presetClass="entr" presetSubtype="0" fill="hold" nodeType="withEffect">
                  <p:stCondLst>
                    <p:cond delay="20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10" presetClass="entr" presetSubtype="0" fill="hold" nodeType="withEffect">
                  <p:stCondLst>
                    <p:cond delay="2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42"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750"/>
                        <p:tgtEl>
                          <p:spTgt spid="19"/>
                        </p:tgtEl>
                      </p:cBhvr>
                    </p:animEffect>
                    <p:anim calcmode="lin" valueType="num">
                      <p:cBhvr>
                        <p:cTn dur="750" fill="hold"/>
                        <p:tgtEl>
                          <p:spTgt spid="19"/>
                        </p:tgtEl>
                        <p:attrNameLst>
                          <p:attrName>ppt_x</p:attrName>
                        </p:attrNameLst>
                      </p:cBhvr>
                      <p:tavLst>
                        <p:tav tm="0">
                          <p:val>
                            <p:strVal val="#ppt_x"/>
                          </p:val>
                        </p:tav>
                        <p:tav tm="100000">
                          <p:val>
                            <p:strVal val="#ppt_x"/>
                          </p:val>
                        </p:tav>
                      </p:tavLst>
                    </p:anim>
                    <p:anim calcmode="lin" valueType="num">
                      <p:cBhvr>
                        <p:cTn dur="750" fill="hold"/>
                        <p:tgtEl>
                          <p:spTgt spid="19"/>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47"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anim calcmode="lin" valueType="num">
                      <p:cBhvr>
                        <p:cTn dur="750" fill="hold"/>
                        <p:tgtEl>
                          <p:spTgt spid="21"/>
                        </p:tgtEl>
                        <p:attrNameLst>
                          <p:attrName>ppt_x</p:attrName>
                        </p:attrNameLst>
                      </p:cBhvr>
                      <p:tavLst>
                        <p:tav tm="0">
                          <p:val>
                            <p:strVal val="#ppt_x"/>
                          </p:val>
                        </p:tav>
                        <p:tav tm="100000">
                          <p:val>
                            <p:strVal val="#ppt_x"/>
                          </p:val>
                        </p:tav>
                      </p:tavLst>
                    </p:anim>
                    <p:anim calcmode="lin" valueType="num">
                      <p:cBhvr>
                        <p:cTn dur="750" fill="hold"/>
                        <p:tgtEl>
                          <p:spTgt spid="21"/>
                        </p:tgtEl>
                        <p:attrNameLst>
                          <p:attrName>ppt_y</p:attrName>
                        </p:attrNameLst>
                      </p:cBhvr>
                      <p:tavLst>
                        <p:tav tm="0">
                          <p:val>
                            <p:strVal val="#ppt_y-.1"/>
                          </p:val>
                        </p:tav>
                        <p:tav tm="100000">
                          <p:val>
                            <p:strVal val="#ppt_y"/>
                          </p:val>
                        </p:tav>
                      </p:tavLst>
                    </p:anim>
                  </p:childTnLst>
                </p:cTn>
              </p:par>
            </p:tnLst>
          </p:tmpl>
        </p:tmplLst>
      </p:bldP>
      <p:bldP spid="3" grpId="0" animBg="1"/>
      <p:bldP spid="14" grpId="0" animBg="1"/>
      <p:bldP spid="16" grpId="0" animBg="1"/>
      <p:bldP spid="18"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userDrawn="1"/>
        </p:nvSpPr>
        <p:spPr>
          <a:xfrm>
            <a:off x="-2" y="0"/>
            <a:ext cx="12192000" cy="6864725"/>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userDrawn="1"/>
        </p:nvSpPr>
        <p:spPr>
          <a:xfrm>
            <a:off x="0" y="336267"/>
            <a:ext cx="4747845" cy="597877"/>
          </a:xfrm>
          <a:prstGeom prst="rect">
            <a:avLst/>
          </a:prstGeom>
          <a:gradFill>
            <a:gsLst>
              <a:gs pos="100000">
                <a:schemeClr val="accent1">
                  <a:alpha val="0"/>
                </a:schemeClr>
              </a:gs>
              <a:gs pos="0">
                <a:schemeClr val="accent1">
                  <a:alpha val="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nvPr>
        </p:nvSpPr>
        <p:spPr>
          <a:xfrm>
            <a:off x="291491" y="373595"/>
            <a:ext cx="1620957" cy="523220"/>
          </a:xfrm>
          <a:prstGeom prst="rect">
            <a:avLst/>
          </a:prstGeom>
        </p:spPr>
        <p:txBody>
          <a:bodyPr wrap="none" anchor="ctr" anchorCtr="0">
            <a:spAutoFit/>
          </a:bodyPr>
          <a:lstStyle>
            <a:lvl1pPr algn="ctr">
              <a:lnSpc>
                <a:spcPct val="100000"/>
              </a:lnSpc>
              <a:defRPr sz="2800">
                <a:solidFill>
                  <a:schemeClr val="bg1"/>
                </a:solidFill>
              </a:defRPr>
            </a:lvl1pPr>
          </a:lstStyle>
          <a:p>
            <a:r>
              <a:rPr lang="zh-CN" altLang="en-US" dirty="0"/>
              <a:t>标题样式</a:t>
            </a:r>
          </a:p>
        </p:txBody>
      </p:sp>
    </p:spTree>
  </p:cSld>
  <p:clrMapOvr>
    <a:masterClrMapping/>
  </p:clrMapOvr>
  <p:transition spd="slow" advTm="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spTree>
  </p:cSld>
  <p:clrMapOvr>
    <a:masterClrMapping/>
  </p:clrMapOvr>
  <p:transition spd="slow" advTm="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spTree>
  </p:cSld>
  <p:clrMapOvr>
    <a:masterClrMapping/>
  </p:clrMapOvr>
  <p:transition spd="slow" advTm="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pic>
        <p:nvPicPr>
          <p:cNvPr id="8" name="图片 7"/>
          <p:cNvPicPr>
            <a:picLocks noChangeAspect="1"/>
          </p:cNvPicPr>
          <p:nvPr userDrawn="1"/>
        </p:nvPicPr>
        <p:blipFill rotWithShape="1">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586" t="300" b="91026"/>
          <a:stretch>
            <a:fillRect/>
          </a:stretch>
        </p:blipFill>
        <p:spPr>
          <a:xfrm>
            <a:off x="0" y="0"/>
            <a:ext cx="12192000" cy="575838"/>
          </a:xfrm>
          <a:prstGeom prst="rect">
            <a:avLst/>
          </a:prstGeom>
        </p:spPr>
      </p:pic>
      <p:sp>
        <p:nvSpPr>
          <p:cNvPr id="9" name="矩形 8"/>
          <p:cNvSpPr/>
          <p:nvPr userDrawn="1"/>
        </p:nvSpPr>
        <p:spPr>
          <a:xfrm>
            <a:off x="0" y="0"/>
            <a:ext cx="12192000" cy="575838"/>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userDrawn="1"/>
        </p:nvSpPr>
        <p:spPr>
          <a:xfrm>
            <a:off x="0" y="0"/>
            <a:ext cx="4747845" cy="597877"/>
          </a:xfrm>
          <a:prstGeom prst="rect">
            <a:avLst/>
          </a:prstGeom>
          <a:gradFill>
            <a:gsLst>
              <a:gs pos="100000">
                <a:schemeClr val="accent1">
                  <a:alpha val="0"/>
                </a:schemeClr>
              </a:gs>
              <a:gs pos="50000">
                <a:schemeClr val="accent1">
                  <a:alpha val="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spTree>
  </p:cSld>
  <p:clrMapOvr>
    <a:masterClrMapping/>
  </p:clrMapOvr>
  <p:transition spd="slow" advTm="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9CDA3ED-71EA-4841-8BBD-ABD29DF9F449}" type="datetimeFigureOut">
              <a:rPr lang="zh-CN" altLang="en-US" smtClean="0"/>
              <a:t>2020/7/13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66BBAD-8FB9-49DF-AAE2-11A181007D83}" type="slidenum">
              <a:rPr lang="zh-CN" altLang="en-US" smtClean="0"/>
              <a:t>‹#›</a:t>
            </a:fld>
            <a:endParaRPr lang="zh-CN" altLang="en-US"/>
          </a:p>
        </p:txBody>
      </p:sp>
    </p:spTree>
  </p:cSld>
  <p:clrMapOvr>
    <a:masterClrMapping/>
  </p:clrMapOvr>
  <p:transition spd="slow" advTm="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slow" advTm="0">
    <p:wipe dir="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185257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1" b="718"/>
          <a:stretch>
            <a:fillRect/>
          </a:stretch>
        </p:blipFill>
        <p:spPr>
          <a:xfrm>
            <a:off x="0" y="0"/>
            <a:ext cx="12192000" cy="6858000"/>
          </a:xfrm>
          <a:prstGeom prst="rect">
            <a:avLst/>
          </a:prstGeom>
        </p:spPr>
      </p:pic>
      <p:sp>
        <p:nvSpPr>
          <p:cNvPr id="8" name="矩形 7"/>
          <p:cNvSpPr/>
          <p:nvPr/>
        </p:nvSpPr>
        <p:spPr>
          <a:xfrm>
            <a:off x="0" y="0"/>
            <a:ext cx="12192000" cy="6858000"/>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8"/>
          <p:cNvSpPr/>
          <p:nvPr/>
        </p:nvSpPr>
        <p:spPr>
          <a:xfrm>
            <a:off x="4487256" y="1"/>
            <a:ext cx="7955280" cy="6858000"/>
          </a:xfrm>
          <a:custGeom>
            <a:avLst/>
            <a:gdLst>
              <a:gd name="connsiteX0" fmla="*/ 0 w 7955280"/>
              <a:gd name="connsiteY0" fmla="*/ 0 h 6858001"/>
              <a:gd name="connsiteX1" fmla="*/ 7955280 w 7955280"/>
              <a:gd name="connsiteY1" fmla="*/ 0 h 6858001"/>
              <a:gd name="connsiteX2" fmla="*/ 7955279 w 7955280"/>
              <a:gd name="connsiteY2" fmla="*/ 1 h 6858001"/>
              <a:gd name="connsiteX3" fmla="*/ 7704744 w 7955280"/>
              <a:gd name="connsiteY3" fmla="*/ 1 h 6858001"/>
              <a:gd name="connsiteX4" fmla="*/ 7704744 w 7955280"/>
              <a:gd name="connsiteY4" fmla="*/ 431959 h 6858001"/>
              <a:gd name="connsiteX5" fmla="*/ 7704744 w 7955280"/>
              <a:gd name="connsiteY5" fmla="*/ 6858001 h 6858001"/>
              <a:gd name="connsiteX6" fmla="*/ 3977640 w 7955280"/>
              <a:gd name="connsiteY6" fmla="*/ 6858001 h 6858001"/>
              <a:gd name="connsiteX7" fmla="*/ 3977640 w 7955280"/>
              <a:gd name="connsiteY7"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55280" h="6858001">
                <a:moveTo>
                  <a:pt x="0" y="0"/>
                </a:moveTo>
                <a:lnTo>
                  <a:pt x="7955280" y="0"/>
                </a:lnTo>
                <a:lnTo>
                  <a:pt x="7955279" y="1"/>
                </a:lnTo>
                <a:lnTo>
                  <a:pt x="7704744" y="1"/>
                </a:lnTo>
                <a:lnTo>
                  <a:pt x="7704744" y="431959"/>
                </a:lnTo>
                <a:lnTo>
                  <a:pt x="7704744" y="6858001"/>
                </a:lnTo>
                <a:lnTo>
                  <a:pt x="3977640" y="6858001"/>
                </a:lnTo>
                <a:lnTo>
                  <a:pt x="3977640" y="6858000"/>
                </a:lnTo>
                <a:close/>
              </a:path>
            </a:pathLst>
          </a:custGeom>
          <a:gradFill>
            <a:gsLst>
              <a:gs pos="0">
                <a:schemeClr val="accent1">
                  <a:alpha val="40000"/>
                </a:schemeClr>
              </a:gs>
              <a:gs pos="70000">
                <a:schemeClr val="accent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23666" y="2645374"/>
            <a:ext cx="9944668" cy="1015663"/>
          </a:xfrm>
          <a:prstGeom prst="rect">
            <a:avLst/>
          </a:prstGeom>
          <a:noFill/>
        </p:spPr>
        <p:txBody>
          <a:bodyPr wrap="square" rtlCol="0">
            <a:spAutoFit/>
          </a:bodyPr>
          <a:lstStyle/>
          <a:p>
            <a:pPr algn="ctr"/>
            <a:r>
              <a:rPr lang="zh-CN" altLang="en-US" sz="6000" dirty="0" smtClean="0">
                <a:solidFill>
                  <a:schemeClr val="bg1"/>
                </a:solidFill>
                <a:cs typeface="+mn-ea"/>
                <a:sym typeface="+mn-lt"/>
              </a:rPr>
              <a:t>大气企业公司</a:t>
            </a:r>
            <a:r>
              <a:rPr lang="zh-CN" altLang="en-US" sz="6000" dirty="0">
                <a:solidFill>
                  <a:schemeClr val="bg1"/>
                </a:solidFill>
                <a:cs typeface="+mn-ea"/>
                <a:sym typeface="+mn-lt"/>
              </a:rPr>
              <a:t>简介</a:t>
            </a:r>
          </a:p>
        </p:txBody>
      </p:sp>
      <p:sp>
        <p:nvSpPr>
          <p:cNvPr id="13" name="文本框 12"/>
          <p:cNvSpPr txBox="1"/>
          <p:nvPr/>
        </p:nvSpPr>
        <p:spPr>
          <a:xfrm>
            <a:off x="2274277" y="3795828"/>
            <a:ext cx="7643446" cy="468000"/>
          </a:xfrm>
          <a:prstGeom prst="roundRect">
            <a:avLst>
              <a:gd name="adj" fmla="val 50000"/>
            </a:avLst>
          </a:prstGeom>
          <a:noFill/>
          <a:ln>
            <a:solidFill>
              <a:schemeClr val="bg1"/>
            </a:solidFill>
          </a:ln>
        </p:spPr>
        <p:txBody>
          <a:bodyPr wrap="square" rtlCol="0" anchor="ctr" anchorCtr="0">
            <a:noAutofit/>
          </a:bodyPr>
          <a:lstStyle/>
          <a:p>
            <a:pPr algn="ctr"/>
            <a:r>
              <a:rPr lang="en-US" altLang="zh-CN" sz="2000" dirty="0">
                <a:solidFill>
                  <a:schemeClr val="bg1"/>
                </a:solidFill>
                <a:cs typeface="+mn-ea"/>
                <a:sym typeface="+mn-lt"/>
              </a:rPr>
              <a:t>BUSINESS CULTURE or COMPANY PROFILE</a:t>
            </a:r>
            <a:endParaRPr lang="zh-CN" altLang="en-US" sz="2000" dirty="0">
              <a:solidFill>
                <a:schemeClr val="bg1"/>
              </a:solidFill>
              <a:cs typeface="+mn-ea"/>
              <a:sym typeface="+mn-lt"/>
            </a:endParaRPr>
          </a:p>
        </p:txBody>
      </p:sp>
      <p:sp>
        <p:nvSpPr>
          <p:cNvPr id="14" name="文本框 13"/>
          <p:cNvSpPr txBox="1"/>
          <p:nvPr/>
        </p:nvSpPr>
        <p:spPr>
          <a:xfrm>
            <a:off x="4467367" y="777485"/>
            <a:ext cx="3257266" cy="678815"/>
          </a:xfrm>
          <a:prstGeom prst="rect">
            <a:avLst/>
          </a:prstGeom>
          <a:noFill/>
        </p:spPr>
        <p:txBody>
          <a:bodyPr wrap="square" rtlCol="0">
            <a:spAutoFit/>
          </a:bodyPr>
          <a:lstStyle/>
          <a:p>
            <a:pPr algn="ctr"/>
            <a:r>
              <a:rPr lang="en-US" altLang="zh-CN" sz="3600" dirty="0">
                <a:solidFill>
                  <a:schemeClr val="bg1"/>
                </a:solidFill>
                <a:cs typeface="+mn-ea"/>
                <a:sym typeface="+mn-lt"/>
              </a:rPr>
              <a:t> LOGO</a:t>
            </a:r>
            <a:endParaRPr lang="zh-CN" altLang="en-US" sz="3600" dirty="0">
              <a:solidFill>
                <a:schemeClr val="bg1"/>
              </a:solidFill>
              <a:cs typeface="+mn-ea"/>
              <a:sym typeface="+mn-lt"/>
            </a:endParaRPr>
          </a:p>
        </p:txBody>
      </p:sp>
      <p:sp>
        <p:nvSpPr>
          <p:cNvPr id="15" name="矩形 14"/>
          <p:cNvSpPr/>
          <p:nvPr/>
        </p:nvSpPr>
        <p:spPr>
          <a:xfrm>
            <a:off x="2719753" y="6172199"/>
            <a:ext cx="6752493" cy="389187"/>
          </a:xfrm>
          <a:prstGeom prst="rect">
            <a:avLst/>
          </a:prstGeom>
          <a:gradFill>
            <a:gsLst>
              <a:gs pos="0">
                <a:schemeClr val="bg1">
                  <a:alpha val="0"/>
                </a:schemeClr>
              </a:gs>
              <a:gs pos="49500">
                <a:schemeClr val="bg1">
                  <a:alpha val="5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dirty="0"/>
              <a:t>汇报人</a:t>
            </a:r>
            <a:r>
              <a:rPr lang="zh-CN" dirty="0" smtClean="0"/>
              <a:t>：</a:t>
            </a:r>
            <a:r>
              <a:rPr lang="zh-CN" altLang="en-US" dirty="0"/>
              <a:t>优</a:t>
            </a:r>
            <a:r>
              <a:rPr lang="zh-CN" altLang="en-US" dirty="0" smtClean="0"/>
              <a:t>品</a:t>
            </a:r>
            <a:r>
              <a:rPr lang="en-US" altLang="zh-CN" dirty="0" smtClean="0"/>
              <a:t>PPT</a:t>
            </a:r>
            <a:r>
              <a:rPr lang="zh-CN" dirty="0" smtClean="0"/>
              <a:t>      </a:t>
            </a:r>
            <a:r>
              <a:rPr lang="zh-CN" dirty="0"/>
              <a:t>汇报时间：</a:t>
            </a:r>
            <a:r>
              <a:rPr lang="en-US" altLang="zh-CN" dirty="0"/>
              <a:t>xx</a:t>
            </a:r>
            <a:r>
              <a:rPr lang="zh-CN" altLang="en-US" dirty="0"/>
              <a:t>年</a:t>
            </a:r>
            <a:r>
              <a:rPr lang="en-US" altLang="zh-CN" dirty="0"/>
              <a:t>xx</a:t>
            </a:r>
            <a:r>
              <a:rPr lang="zh-CN" altLang="en-US" dirty="0"/>
              <a:t>月</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750"/>
                                        <p:tgtEl>
                                          <p:spTgt spid="13"/>
                                        </p:tgtEl>
                                      </p:cBhvr>
                                    </p:animEffect>
                                  </p:childTnLst>
                                </p:cTn>
                              </p:par>
                            </p:childTnLst>
                          </p:cTn>
                        </p:par>
                        <p:par>
                          <p:cTn id="14" fill="hold">
                            <p:stCondLst>
                              <p:cond delay="1750"/>
                            </p:stCondLst>
                            <p:childTnLst>
                              <p:par>
                                <p:cTn id="15" presetID="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企业使命</a:t>
            </a:r>
          </a:p>
        </p:txBody>
      </p:sp>
      <p:sp>
        <p:nvSpPr>
          <p:cNvPr id="3" name="矩形 2"/>
          <p:cNvSpPr/>
          <p:nvPr/>
        </p:nvSpPr>
        <p:spPr>
          <a:xfrm>
            <a:off x="3534228" y="1709057"/>
            <a:ext cx="5123543" cy="13208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2971" y="1354811"/>
            <a:ext cx="3106058" cy="2029292"/>
          </a:xfrm>
          <a:prstGeom prst="rect">
            <a:avLst/>
          </a:prstGeom>
        </p:spPr>
      </p:pic>
      <p:sp>
        <p:nvSpPr>
          <p:cNvPr id="5" name="矩形 4"/>
          <p:cNvSpPr/>
          <p:nvPr/>
        </p:nvSpPr>
        <p:spPr>
          <a:xfrm>
            <a:off x="0" y="3744686"/>
            <a:ext cx="12192000" cy="551542"/>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a:cs typeface="+mn-ea"/>
                <a:sym typeface="+mn-lt"/>
              </a:rPr>
              <a:t>点击此处输入与此小标题或者与此图形相关的内容介绍、数据统计、事件分析、总结概述等文字描述内容。</a:t>
            </a:r>
          </a:p>
        </p:txBody>
      </p:sp>
      <p:sp>
        <p:nvSpPr>
          <p:cNvPr id="6" name="文本框 5"/>
          <p:cNvSpPr txBox="1"/>
          <p:nvPr/>
        </p:nvSpPr>
        <p:spPr>
          <a:xfrm>
            <a:off x="587828" y="4656811"/>
            <a:ext cx="2946400" cy="1554272"/>
          </a:xfrm>
          <a:prstGeom prst="rect">
            <a:avLst/>
          </a:prstGeom>
          <a:noFill/>
        </p:spPr>
        <p:txBody>
          <a:bodyPr wrap="square" rtlCol="0">
            <a:spAutoFit/>
          </a:bodyPr>
          <a:lstStyle/>
          <a:p>
            <a:pPr marL="342900" indent="-342900">
              <a:lnSpc>
                <a:spcPct val="125000"/>
              </a:lnSpc>
              <a:spcAft>
                <a:spcPts val="600"/>
              </a:spcAft>
              <a:buFont typeface="Wingdings" panose="05000000000000000000" pitchFamily="2" charset="2"/>
              <a:buChar char="n"/>
            </a:pPr>
            <a:r>
              <a:rPr lang="zh-CN" altLang="en-US" b="1" dirty="0">
                <a:solidFill>
                  <a:schemeClr val="bg1"/>
                </a:solidFill>
                <a:cs typeface="+mn-ea"/>
                <a:sym typeface="+mn-lt"/>
              </a:rPr>
              <a:t>输入小标题</a:t>
            </a:r>
            <a:endParaRPr lang="en-US" altLang="zh-CN" b="1" dirty="0">
              <a:solidFill>
                <a:schemeClr val="bg1"/>
              </a:solidFill>
              <a:cs typeface="+mn-ea"/>
              <a:sym typeface="+mn-lt"/>
            </a:endParaRPr>
          </a:p>
          <a:p>
            <a:pPr>
              <a:lnSpc>
                <a:spcPct val="125000"/>
              </a:lnSpc>
              <a:spcAft>
                <a:spcPts val="600"/>
              </a:spcAft>
            </a:pPr>
            <a:r>
              <a:rPr lang="zh-CN" altLang="en-US" dirty="0">
                <a:solidFill>
                  <a:schemeClr val="bg1"/>
                </a:solidFill>
                <a:cs typeface="+mn-ea"/>
                <a:sym typeface="+mn-lt"/>
              </a:rPr>
              <a:t>点击此处输入与此小标题或图形相关的文字描述内容或数据分析。</a:t>
            </a:r>
          </a:p>
        </p:txBody>
      </p:sp>
      <p:sp>
        <p:nvSpPr>
          <p:cNvPr id="7" name="文本框 6"/>
          <p:cNvSpPr txBox="1"/>
          <p:nvPr/>
        </p:nvSpPr>
        <p:spPr>
          <a:xfrm>
            <a:off x="4622799" y="4656811"/>
            <a:ext cx="2946400" cy="1554272"/>
          </a:xfrm>
          <a:prstGeom prst="rect">
            <a:avLst/>
          </a:prstGeom>
          <a:noFill/>
        </p:spPr>
        <p:txBody>
          <a:bodyPr wrap="square" rtlCol="0">
            <a:spAutoFit/>
          </a:bodyPr>
          <a:lstStyle/>
          <a:p>
            <a:pPr marL="342900" indent="-342900">
              <a:lnSpc>
                <a:spcPct val="125000"/>
              </a:lnSpc>
              <a:spcAft>
                <a:spcPts val="600"/>
              </a:spcAft>
              <a:buFont typeface="Wingdings" panose="05000000000000000000" pitchFamily="2" charset="2"/>
              <a:buChar char="n"/>
            </a:pPr>
            <a:r>
              <a:rPr lang="zh-CN" altLang="en-US" b="1" dirty="0">
                <a:solidFill>
                  <a:schemeClr val="bg1"/>
                </a:solidFill>
                <a:cs typeface="+mn-ea"/>
                <a:sym typeface="+mn-lt"/>
              </a:rPr>
              <a:t>输入小标题</a:t>
            </a:r>
            <a:endParaRPr lang="en-US" altLang="zh-CN" b="1" dirty="0">
              <a:solidFill>
                <a:schemeClr val="bg1"/>
              </a:solidFill>
              <a:cs typeface="+mn-ea"/>
              <a:sym typeface="+mn-lt"/>
            </a:endParaRPr>
          </a:p>
          <a:p>
            <a:pPr>
              <a:lnSpc>
                <a:spcPct val="125000"/>
              </a:lnSpc>
              <a:spcAft>
                <a:spcPts val="600"/>
              </a:spcAft>
            </a:pPr>
            <a:r>
              <a:rPr lang="zh-CN" altLang="en-US" dirty="0">
                <a:solidFill>
                  <a:schemeClr val="bg1"/>
                </a:solidFill>
                <a:cs typeface="+mn-ea"/>
                <a:sym typeface="+mn-lt"/>
              </a:rPr>
              <a:t>点击此处输入与此小标题或图形相关的文字描述内容或数据分析。</a:t>
            </a:r>
          </a:p>
        </p:txBody>
      </p:sp>
      <p:sp>
        <p:nvSpPr>
          <p:cNvPr id="8" name="文本框 7"/>
          <p:cNvSpPr txBox="1"/>
          <p:nvPr/>
        </p:nvSpPr>
        <p:spPr>
          <a:xfrm>
            <a:off x="8657770" y="4656811"/>
            <a:ext cx="2946400" cy="1554272"/>
          </a:xfrm>
          <a:prstGeom prst="rect">
            <a:avLst/>
          </a:prstGeom>
          <a:noFill/>
        </p:spPr>
        <p:txBody>
          <a:bodyPr wrap="square" rtlCol="0">
            <a:spAutoFit/>
          </a:bodyPr>
          <a:lstStyle/>
          <a:p>
            <a:pPr marL="342900" indent="-342900">
              <a:lnSpc>
                <a:spcPct val="125000"/>
              </a:lnSpc>
              <a:spcAft>
                <a:spcPts val="600"/>
              </a:spcAft>
              <a:buFont typeface="Wingdings" panose="05000000000000000000" pitchFamily="2" charset="2"/>
              <a:buChar char="n"/>
            </a:pPr>
            <a:r>
              <a:rPr lang="zh-CN" altLang="en-US" b="1" dirty="0">
                <a:solidFill>
                  <a:schemeClr val="bg1"/>
                </a:solidFill>
                <a:cs typeface="+mn-ea"/>
                <a:sym typeface="+mn-lt"/>
              </a:rPr>
              <a:t>输入小标题</a:t>
            </a:r>
            <a:endParaRPr lang="en-US" altLang="zh-CN" b="1" dirty="0">
              <a:solidFill>
                <a:schemeClr val="bg1"/>
              </a:solidFill>
              <a:cs typeface="+mn-ea"/>
              <a:sym typeface="+mn-lt"/>
            </a:endParaRPr>
          </a:p>
          <a:p>
            <a:pPr>
              <a:lnSpc>
                <a:spcPct val="125000"/>
              </a:lnSpc>
              <a:spcAft>
                <a:spcPts val="600"/>
              </a:spcAft>
            </a:pPr>
            <a:r>
              <a:rPr lang="zh-CN" altLang="en-US" dirty="0">
                <a:solidFill>
                  <a:schemeClr val="bg1"/>
                </a:solidFill>
                <a:cs typeface="+mn-ea"/>
                <a:sym typeface="+mn-lt"/>
              </a:rPr>
              <a:t>点击此处输入与此小标题或图形相关的文字描述内容或数据分析。</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3"/>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par>
                                <p:cTn id="10" presetID="17" presetClass="entr" presetSubtype="1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fltVal val="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10" presetClass="entr" presetSubtype="0" fill="hold" grpId="0" nodeType="afterEffect">
                                  <p:stCondLst>
                                    <p:cond delay="0"/>
                                  </p:stCondLst>
                                  <p:iterate type="lt">
                                    <p:tmPct val="5000"/>
                                  </p:iterate>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2575"/>
                            </p:stCondLst>
                            <p:childTnLst>
                              <p:par>
                                <p:cTn id="23" presetID="10" presetClass="entr" presetSubtype="0" fill="hold" grpId="0" nodeType="afterEffect">
                                  <p:stCondLst>
                                    <p:cond delay="0"/>
                                  </p:stCondLst>
                                  <p:iterate type="lt">
                                    <p:tmPct val="5000"/>
                                  </p:iterate>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3900"/>
                            </p:stCondLst>
                            <p:childTnLst>
                              <p:par>
                                <p:cTn id="27" presetID="10" presetClass="entr" presetSubtype="0" fill="hold" grpId="0" nodeType="afterEffect">
                                  <p:stCondLst>
                                    <p:cond delay="0"/>
                                  </p:stCondLst>
                                  <p:iterate type="lt">
                                    <p:tmPct val="5000"/>
                                  </p:iterate>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经营方针</a:t>
            </a:r>
          </a:p>
        </p:txBody>
      </p:sp>
      <p:sp>
        <p:nvSpPr>
          <p:cNvPr id="3" name="文本框 2"/>
          <p:cNvSpPr txBox="1"/>
          <p:nvPr/>
        </p:nvSpPr>
        <p:spPr>
          <a:xfrm>
            <a:off x="1133390" y="1809355"/>
            <a:ext cx="1733550" cy="704850"/>
          </a:xfrm>
          <a:prstGeom prst="rect">
            <a:avLst/>
          </a:prstGeom>
          <a:noFill/>
        </p:spPr>
        <p:txBody>
          <a:bodyPr wrap="none" rtlCol="0">
            <a:noAutofit/>
          </a:bodyPr>
          <a:lstStyle/>
          <a:p>
            <a:r>
              <a:rPr lang="zh-CN" altLang="en-US" sz="8000" dirty="0">
                <a:solidFill>
                  <a:schemeClr val="accent1"/>
                </a:solidFill>
                <a:cs typeface="+mn-ea"/>
                <a:sym typeface="+mn-lt"/>
              </a:rPr>
              <a:t>“</a:t>
            </a:r>
          </a:p>
        </p:txBody>
      </p:sp>
      <p:sp>
        <p:nvSpPr>
          <p:cNvPr id="4" name="文本框 3"/>
          <p:cNvSpPr txBox="1"/>
          <p:nvPr/>
        </p:nvSpPr>
        <p:spPr>
          <a:xfrm>
            <a:off x="2175782" y="2284644"/>
            <a:ext cx="7840436" cy="1246495"/>
          </a:xfrm>
          <a:prstGeom prst="rect">
            <a:avLst/>
          </a:prstGeom>
          <a:noFill/>
        </p:spPr>
        <p:txBody>
          <a:bodyPr wrap="square" rtlCol="0">
            <a:spAutoFit/>
          </a:bodyPr>
          <a:lstStyle/>
          <a:p>
            <a:pPr>
              <a:lnSpc>
                <a:spcPct val="125000"/>
              </a:lnSpc>
            </a:pPr>
            <a:r>
              <a:rPr lang="zh-CN" altLang="en-US" sz="2000" dirty="0">
                <a:solidFill>
                  <a:schemeClr val="bg1"/>
                </a:solidFill>
                <a:cs typeface="+mn-ea"/>
                <a:sym typeface="+mn-lt"/>
              </a:rPr>
              <a:t>点击此处输入与此小标题或者与此图形相关的内容介绍、数据统计、事件分析、总结概述等文字描述内容。</a:t>
            </a:r>
            <a:endParaRPr lang="en-US" altLang="zh-CN" sz="2000" dirty="0">
              <a:solidFill>
                <a:schemeClr val="bg1"/>
              </a:solidFill>
              <a:cs typeface="+mn-ea"/>
              <a:sym typeface="+mn-lt"/>
            </a:endParaRPr>
          </a:p>
          <a:p>
            <a:pPr>
              <a:lnSpc>
                <a:spcPct val="125000"/>
              </a:lnSpc>
            </a:pPr>
            <a:r>
              <a:rPr lang="zh-CN" altLang="en-US" sz="2000" dirty="0">
                <a:solidFill>
                  <a:schemeClr val="bg1"/>
                </a:solidFill>
                <a:cs typeface="+mn-ea"/>
                <a:sym typeface="+mn-lt"/>
              </a:rPr>
              <a:t>点击此处输入与此小标题或图形相关的文字描述内容或数据分析。</a:t>
            </a:r>
          </a:p>
        </p:txBody>
      </p:sp>
      <p:sp>
        <p:nvSpPr>
          <p:cNvPr id="5" name="文本框 4"/>
          <p:cNvSpPr txBox="1"/>
          <p:nvPr/>
        </p:nvSpPr>
        <p:spPr>
          <a:xfrm>
            <a:off x="9325060" y="3178714"/>
            <a:ext cx="1733550" cy="704850"/>
          </a:xfrm>
          <a:prstGeom prst="rect">
            <a:avLst/>
          </a:prstGeom>
          <a:noFill/>
        </p:spPr>
        <p:txBody>
          <a:bodyPr wrap="none" rtlCol="0">
            <a:noAutofit/>
          </a:bodyPr>
          <a:lstStyle/>
          <a:p>
            <a:r>
              <a:rPr lang="zh-CN" altLang="en-US" sz="8000" dirty="0">
                <a:solidFill>
                  <a:schemeClr val="accent1"/>
                </a:solidFill>
                <a:cs typeface="+mn-ea"/>
                <a:sym typeface="+mn-lt"/>
              </a:rPr>
              <a:t>“</a:t>
            </a:r>
          </a:p>
        </p:txBody>
      </p:sp>
      <p:sp>
        <p:nvSpPr>
          <p:cNvPr id="6" name="文本框 5"/>
          <p:cNvSpPr txBox="1"/>
          <p:nvPr/>
        </p:nvSpPr>
        <p:spPr>
          <a:xfrm>
            <a:off x="2175782" y="4172206"/>
            <a:ext cx="2290072" cy="1218944"/>
          </a:xfrm>
          <a:prstGeom prst="rect">
            <a:avLst/>
          </a:prstGeom>
          <a:noFill/>
          <a:ln>
            <a:solidFill>
              <a:schemeClr val="accent1"/>
            </a:solidFill>
          </a:ln>
        </p:spPr>
        <p:txBody>
          <a:bodyPr wrap="square" tIns="540000" rtlCol="0" anchor="ctr" anchorCtr="0">
            <a:noAutofit/>
          </a:bodyPr>
          <a:lstStyle/>
          <a:p>
            <a:pPr algn="ctr"/>
            <a:r>
              <a:rPr lang="zh-CN" altLang="en-US" dirty="0">
                <a:solidFill>
                  <a:schemeClr val="bg1"/>
                </a:solidFill>
                <a:cs typeface="+mn-ea"/>
                <a:sym typeface="+mn-lt"/>
              </a:rPr>
              <a:t>点击此处输入与相关的文字描述内容</a:t>
            </a:r>
          </a:p>
        </p:txBody>
      </p:sp>
      <p:sp>
        <p:nvSpPr>
          <p:cNvPr id="7" name="文本框 6"/>
          <p:cNvSpPr txBox="1"/>
          <p:nvPr/>
        </p:nvSpPr>
        <p:spPr>
          <a:xfrm>
            <a:off x="4961977" y="4172206"/>
            <a:ext cx="2290072" cy="1218944"/>
          </a:xfrm>
          <a:prstGeom prst="rect">
            <a:avLst/>
          </a:prstGeom>
          <a:noFill/>
          <a:ln>
            <a:solidFill>
              <a:schemeClr val="accent1"/>
            </a:solidFill>
          </a:ln>
        </p:spPr>
        <p:txBody>
          <a:bodyPr wrap="square" tIns="540000" rtlCol="0" anchor="ctr" anchorCtr="0">
            <a:noAutofit/>
          </a:bodyPr>
          <a:lstStyle/>
          <a:p>
            <a:pPr algn="ctr"/>
            <a:r>
              <a:rPr lang="zh-CN" altLang="en-US" dirty="0">
                <a:solidFill>
                  <a:schemeClr val="bg1"/>
                </a:solidFill>
                <a:cs typeface="+mn-ea"/>
                <a:sym typeface="+mn-lt"/>
              </a:rPr>
              <a:t>点击此处输入与相关的文字描述内容</a:t>
            </a:r>
          </a:p>
        </p:txBody>
      </p:sp>
      <p:sp>
        <p:nvSpPr>
          <p:cNvPr id="8" name="文本框 7"/>
          <p:cNvSpPr txBox="1"/>
          <p:nvPr/>
        </p:nvSpPr>
        <p:spPr>
          <a:xfrm>
            <a:off x="7726146" y="4172206"/>
            <a:ext cx="2290072" cy="1218944"/>
          </a:xfrm>
          <a:prstGeom prst="rect">
            <a:avLst/>
          </a:prstGeom>
          <a:noFill/>
          <a:ln>
            <a:solidFill>
              <a:schemeClr val="accent1"/>
            </a:solidFill>
          </a:ln>
        </p:spPr>
        <p:txBody>
          <a:bodyPr wrap="square" tIns="540000" rtlCol="0" anchor="ctr" anchorCtr="0">
            <a:noAutofit/>
          </a:bodyPr>
          <a:lstStyle/>
          <a:p>
            <a:pPr algn="ctr"/>
            <a:r>
              <a:rPr lang="zh-CN" altLang="en-US" dirty="0">
                <a:solidFill>
                  <a:schemeClr val="bg1"/>
                </a:solidFill>
                <a:cs typeface="+mn-ea"/>
                <a:sym typeface="+mn-lt"/>
              </a:rPr>
              <a:t>点击此处输入与相关的文字描述内容</a:t>
            </a:r>
          </a:p>
        </p:txBody>
      </p:sp>
      <p:sp>
        <p:nvSpPr>
          <p:cNvPr id="9" name="任意多边形 8"/>
          <p:cNvSpPr/>
          <p:nvPr/>
        </p:nvSpPr>
        <p:spPr>
          <a:xfrm>
            <a:off x="8691182" y="4281648"/>
            <a:ext cx="360000" cy="360000"/>
          </a:xfrm>
          <a:custGeom>
            <a:avLst/>
            <a:gdLst>
              <a:gd name="connsiteX0" fmla="*/ 233325 w 327309"/>
              <a:gd name="connsiteY0" fmla="*/ 56528 h 327309"/>
              <a:gd name="connsiteX1" fmla="*/ 50285 w 327309"/>
              <a:gd name="connsiteY1" fmla="*/ 239568 h 327309"/>
              <a:gd name="connsiteX2" fmla="*/ 87741 w 327309"/>
              <a:gd name="connsiteY2" fmla="*/ 277025 h 327309"/>
              <a:gd name="connsiteX3" fmla="*/ 270781 w 327309"/>
              <a:gd name="connsiteY3" fmla="*/ 93985 h 327309"/>
              <a:gd name="connsiteX4" fmla="*/ 239171 w 327309"/>
              <a:gd name="connsiteY4" fmla="*/ 31038 h 327309"/>
              <a:gd name="connsiteX5" fmla="*/ 296272 w 327309"/>
              <a:gd name="connsiteY5" fmla="*/ 88139 h 327309"/>
              <a:gd name="connsiteX6" fmla="*/ 80982 w 327309"/>
              <a:gd name="connsiteY6" fmla="*/ 303429 h 327309"/>
              <a:gd name="connsiteX7" fmla="*/ 59606 w 327309"/>
              <a:gd name="connsiteY7" fmla="*/ 282053 h 327309"/>
              <a:gd name="connsiteX8" fmla="*/ 59606 w 327309"/>
              <a:gd name="connsiteY8" fmla="*/ 282053 h 327309"/>
              <a:gd name="connsiteX9" fmla="*/ 80982 w 327309"/>
              <a:gd name="connsiteY9" fmla="*/ 303429 h 327309"/>
              <a:gd name="connsiteX10" fmla="*/ 0 w 327309"/>
              <a:gd name="connsiteY10" fmla="*/ 327309 h 327309"/>
              <a:gd name="connsiteX11" fmla="*/ 23881 w 327309"/>
              <a:gd name="connsiteY11" fmla="*/ 246328 h 327309"/>
              <a:gd name="connsiteX12" fmla="*/ 38193 w 327309"/>
              <a:gd name="connsiteY12" fmla="*/ 260640 h 327309"/>
              <a:gd name="connsiteX13" fmla="*/ 38193 w 327309"/>
              <a:gd name="connsiteY13" fmla="*/ 260640 h 327309"/>
              <a:gd name="connsiteX14" fmla="*/ 23881 w 327309"/>
              <a:gd name="connsiteY14" fmla="*/ 246328 h 327309"/>
              <a:gd name="connsiteX15" fmla="*/ 278071 w 327309"/>
              <a:gd name="connsiteY15" fmla="*/ 63 h 327309"/>
              <a:gd name="connsiteX16" fmla="*/ 292270 w 327309"/>
              <a:gd name="connsiteY16" fmla="*/ 4998 h 327309"/>
              <a:gd name="connsiteX17" fmla="*/ 322311 w 327309"/>
              <a:gd name="connsiteY17" fmla="*/ 35039 h 327309"/>
              <a:gd name="connsiteX18" fmla="*/ 320026 w 327309"/>
              <a:gd name="connsiteY18" fmla="*/ 64385 h 327309"/>
              <a:gd name="connsiteX19" fmla="*/ 304210 w 327309"/>
              <a:gd name="connsiteY19" fmla="*/ 80200 h 327309"/>
              <a:gd name="connsiteX20" fmla="*/ 247109 w 327309"/>
              <a:gd name="connsiteY20" fmla="*/ 23099 h 327309"/>
              <a:gd name="connsiteX21" fmla="*/ 262925 w 327309"/>
              <a:gd name="connsiteY21" fmla="*/ 7284 h 327309"/>
              <a:gd name="connsiteX22" fmla="*/ 278071 w 327309"/>
              <a:gd name="connsiteY22" fmla="*/ 63 h 32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7309" h="327309">
                <a:moveTo>
                  <a:pt x="233325" y="56528"/>
                </a:moveTo>
                <a:lnTo>
                  <a:pt x="50285" y="239568"/>
                </a:lnTo>
                <a:lnTo>
                  <a:pt x="87741" y="277025"/>
                </a:lnTo>
                <a:lnTo>
                  <a:pt x="270781" y="93985"/>
                </a:lnTo>
                <a:close/>
                <a:moveTo>
                  <a:pt x="239171" y="31038"/>
                </a:moveTo>
                <a:lnTo>
                  <a:pt x="296272" y="88139"/>
                </a:lnTo>
                <a:lnTo>
                  <a:pt x="80982" y="303429"/>
                </a:lnTo>
                <a:lnTo>
                  <a:pt x="59606" y="282053"/>
                </a:lnTo>
                <a:lnTo>
                  <a:pt x="59606" y="282053"/>
                </a:lnTo>
                <a:lnTo>
                  <a:pt x="80982" y="303429"/>
                </a:lnTo>
                <a:lnTo>
                  <a:pt x="0" y="327309"/>
                </a:lnTo>
                <a:lnTo>
                  <a:pt x="23881" y="246328"/>
                </a:lnTo>
                <a:lnTo>
                  <a:pt x="38193" y="260640"/>
                </a:lnTo>
                <a:lnTo>
                  <a:pt x="38193" y="260640"/>
                </a:lnTo>
                <a:lnTo>
                  <a:pt x="23881" y="246328"/>
                </a:lnTo>
                <a:close/>
                <a:moveTo>
                  <a:pt x="278071" y="63"/>
                </a:moveTo>
                <a:cubicBezTo>
                  <a:pt x="283381" y="-350"/>
                  <a:pt x="288534" y="1262"/>
                  <a:pt x="292270" y="4998"/>
                </a:cubicBezTo>
                <a:lnTo>
                  <a:pt x="322311" y="35039"/>
                </a:lnTo>
                <a:cubicBezTo>
                  <a:pt x="329784" y="42512"/>
                  <a:pt x="328760" y="55650"/>
                  <a:pt x="320026" y="64385"/>
                </a:cubicBezTo>
                <a:cubicBezTo>
                  <a:pt x="314754" y="69657"/>
                  <a:pt x="309482" y="74928"/>
                  <a:pt x="304210" y="80200"/>
                </a:cubicBezTo>
                <a:lnTo>
                  <a:pt x="247109" y="23099"/>
                </a:lnTo>
                <a:lnTo>
                  <a:pt x="262925" y="7284"/>
                </a:lnTo>
                <a:cubicBezTo>
                  <a:pt x="267292" y="2917"/>
                  <a:pt x="272760" y="477"/>
                  <a:pt x="278071" y="6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9"/>
          <p:cNvSpPr>
            <a:spLocks noChangeAspect="1"/>
          </p:cNvSpPr>
          <p:nvPr/>
        </p:nvSpPr>
        <p:spPr>
          <a:xfrm>
            <a:off x="3145452" y="4281648"/>
            <a:ext cx="350732" cy="360000"/>
          </a:xfrm>
          <a:custGeom>
            <a:avLst/>
            <a:gdLst>
              <a:gd name="connsiteX0" fmla="*/ 2326943 w 5404989"/>
              <a:gd name="connsiteY0" fmla="*/ 407402 h 5547815"/>
              <a:gd name="connsiteX1" fmla="*/ 407401 w 5404989"/>
              <a:gd name="connsiteY1" fmla="*/ 2326944 h 5547815"/>
              <a:gd name="connsiteX2" fmla="*/ 2326943 w 5404989"/>
              <a:gd name="connsiteY2" fmla="*/ 4246486 h 5547815"/>
              <a:gd name="connsiteX3" fmla="*/ 4246485 w 5404989"/>
              <a:gd name="connsiteY3" fmla="*/ 2326944 h 5547815"/>
              <a:gd name="connsiteX4" fmla="*/ 2326943 w 5404989"/>
              <a:gd name="connsiteY4" fmla="*/ 407402 h 5547815"/>
              <a:gd name="connsiteX5" fmla="*/ 2326944 w 5404989"/>
              <a:gd name="connsiteY5" fmla="*/ 0 h 5547815"/>
              <a:gd name="connsiteX6" fmla="*/ 4653888 w 5404989"/>
              <a:gd name="connsiteY6" fmla="*/ 2326944 h 5547815"/>
              <a:gd name="connsiteX7" fmla="*/ 4122527 w 5404989"/>
              <a:gd name="connsiteY7" fmla="*/ 3807097 h 5547815"/>
              <a:gd name="connsiteX8" fmla="*/ 4025541 w 5404989"/>
              <a:gd name="connsiteY8" fmla="*/ 3913809 h 5547815"/>
              <a:gd name="connsiteX9" fmla="*/ 5404989 w 5404989"/>
              <a:gd name="connsiteY9" fmla="*/ 5293257 h 5547815"/>
              <a:gd name="connsiteX10" fmla="*/ 5150430 w 5404989"/>
              <a:gd name="connsiteY10" fmla="*/ 5547815 h 5547815"/>
              <a:gd name="connsiteX11" fmla="*/ 3760207 w 5404989"/>
              <a:gd name="connsiteY11" fmla="*/ 4157591 h 5547815"/>
              <a:gd name="connsiteX12" fmla="*/ 3627961 w 5404989"/>
              <a:gd name="connsiteY12" fmla="*/ 4256483 h 5547815"/>
              <a:gd name="connsiteX13" fmla="*/ 2326944 w 5404989"/>
              <a:gd name="connsiteY13" fmla="*/ 4653888 h 5547815"/>
              <a:gd name="connsiteX14" fmla="*/ 0 w 5404989"/>
              <a:gd name="connsiteY14" fmla="*/ 2326944 h 5547815"/>
              <a:gd name="connsiteX15" fmla="*/ 2326944 w 5404989"/>
              <a:gd name="connsiteY15" fmla="*/ 0 h 5547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04989" h="5547815">
                <a:moveTo>
                  <a:pt x="2326943" y="407402"/>
                </a:moveTo>
                <a:cubicBezTo>
                  <a:pt x="1266809" y="407402"/>
                  <a:pt x="407401" y="1266810"/>
                  <a:pt x="407401" y="2326944"/>
                </a:cubicBezTo>
                <a:cubicBezTo>
                  <a:pt x="407401" y="3387078"/>
                  <a:pt x="1266809" y="4246486"/>
                  <a:pt x="2326943" y="4246486"/>
                </a:cubicBezTo>
                <a:cubicBezTo>
                  <a:pt x="3387077" y="4246486"/>
                  <a:pt x="4246485" y="3387078"/>
                  <a:pt x="4246485" y="2326944"/>
                </a:cubicBezTo>
                <a:cubicBezTo>
                  <a:pt x="4246485" y="1266810"/>
                  <a:pt x="3387077" y="407402"/>
                  <a:pt x="2326943" y="407402"/>
                </a:cubicBezTo>
                <a:close/>
                <a:moveTo>
                  <a:pt x="2326944" y="0"/>
                </a:moveTo>
                <a:cubicBezTo>
                  <a:pt x="3612080" y="0"/>
                  <a:pt x="4653888" y="1041808"/>
                  <a:pt x="4653888" y="2326944"/>
                </a:cubicBezTo>
                <a:cubicBezTo>
                  <a:pt x="4653888" y="2889191"/>
                  <a:pt x="4454480" y="3404864"/>
                  <a:pt x="4122527" y="3807097"/>
                </a:cubicBezTo>
                <a:lnTo>
                  <a:pt x="4025541" y="3913809"/>
                </a:lnTo>
                <a:lnTo>
                  <a:pt x="5404989" y="5293257"/>
                </a:lnTo>
                <a:lnTo>
                  <a:pt x="5150430" y="5547815"/>
                </a:lnTo>
                <a:lnTo>
                  <a:pt x="3760207" y="4157591"/>
                </a:lnTo>
                <a:lnTo>
                  <a:pt x="3627961" y="4256483"/>
                </a:lnTo>
                <a:cubicBezTo>
                  <a:pt x="3256578" y="4507384"/>
                  <a:pt x="2808870" y="4653888"/>
                  <a:pt x="2326944" y="4653888"/>
                </a:cubicBezTo>
                <a:cubicBezTo>
                  <a:pt x="1041808" y="4653888"/>
                  <a:pt x="0" y="3612080"/>
                  <a:pt x="0" y="2326944"/>
                </a:cubicBezTo>
                <a:cubicBezTo>
                  <a:pt x="0" y="1041808"/>
                  <a:pt x="1041808" y="0"/>
                  <a:pt x="232694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任意多边形 10"/>
          <p:cNvSpPr>
            <a:spLocks noChangeAspect="1"/>
          </p:cNvSpPr>
          <p:nvPr/>
        </p:nvSpPr>
        <p:spPr>
          <a:xfrm>
            <a:off x="5995094" y="4281648"/>
            <a:ext cx="223837" cy="360000"/>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5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3125"/>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childTnLst>
                          </p:cTn>
                        </p:par>
                        <p:par>
                          <p:cTn id="16" fill="hold">
                            <p:stCondLst>
                              <p:cond delay="4125"/>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4625"/>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5125"/>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经营理念</a:t>
            </a:r>
          </a:p>
        </p:txBody>
      </p:sp>
      <p:sp>
        <p:nvSpPr>
          <p:cNvPr id="3" name="文本框 2"/>
          <p:cNvSpPr txBox="1"/>
          <p:nvPr/>
        </p:nvSpPr>
        <p:spPr>
          <a:xfrm>
            <a:off x="1917900" y="2057400"/>
            <a:ext cx="7943850" cy="1015663"/>
          </a:xfrm>
          <a:prstGeom prst="rect">
            <a:avLst/>
          </a:prstGeom>
          <a:noFill/>
        </p:spPr>
        <p:txBody>
          <a:bodyPr wrap="square" rtlCol="0">
            <a:spAutoFit/>
          </a:bodyPr>
          <a:lstStyle/>
          <a:p>
            <a:r>
              <a:rPr lang="en-US" altLang="zh-CN" sz="6000" b="1" dirty="0">
                <a:solidFill>
                  <a:schemeClr val="accent1"/>
                </a:solidFill>
                <a:cs typeface="+mn-ea"/>
                <a:sym typeface="+mn-lt"/>
              </a:rPr>
              <a:t>SUB</a:t>
            </a:r>
            <a:r>
              <a:rPr lang="en-US" altLang="zh-CN" sz="6000" dirty="0">
                <a:solidFill>
                  <a:schemeClr val="bg1"/>
                </a:solidFill>
                <a:cs typeface="+mn-ea"/>
                <a:sym typeface="+mn-lt"/>
              </a:rPr>
              <a:t>TITLE</a:t>
            </a:r>
            <a:endParaRPr lang="zh-CN" altLang="en-US" sz="6000" dirty="0">
              <a:solidFill>
                <a:schemeClr val="bg1"/>
              </a:solidFill>
              <a:cs typeface="+mn-ea"/>
              <a:sym typeface="+mn-lt"/>
            </a:endParaRPr>
          </a:p>
        </p:txBody>
      </p:sp>
      <p:cxnSp>
        <p:nvCxnSpPr>
          <p:cNvPr id="4" name="直接连接符 3"/>
          <p:cNvCxnSpPr/>
          <p:nvPr/>
        </p:nvCxnSpPr>
        <p:spPr>
          <a:xfrm flipH="1" flipV="1">
            <a:off x="762000" y="2552700"/>
            <a:ext cx="109875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81050" y="2565231"/>
            <a:ext cx="0" cy="116856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62000" y="3733800"/>
            <a:ext cx="1068705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62000" y="3978881"/>
            <a:ext cx="3092550" cy="1408078"/>
          </a:xfrm>
          <a:prstGeom prst="rect">
            <a:avLst/>
          </a:prstGeom>
          <a:noFill/>
        </p:spPr>
        <p:txBody>
          <a:bodyPr wrap="square" rtlCol="0">
            <a:spAutoFit/>
          </a:bodyPr>
          <a:lstStyle/>
          <a:p>
            <a:pPr>
              <a:spcBef>
                <a:spcPts val="600"/>
              </a:spcBef>
            </a:pPr>
            <a:r>
              <a:rPr lang="zh-CN" altLang="en-US" b="1" dirty="0">
                <a:solidFill>
                  <a:schemeClr val="accent1"/>
                </a:solidFill>
                <a:cs typeface="+mn-ea"/>
                <a:sym typeface="+mn-lt"/>
              </a:rPr>
              <a:t>在此输入小标题</a:t>
            </a:r>
            <a:r>
              <a:rPr lang="en-US" altLang="zh-CN" b="1" dirty="0">
                <a:solidFill>
                  <a:schemeClr val="accent1"/>
                </a:solidFill>
                <a:cs typeface="+mn-ea"/>
                <a:sym typeface="+mn-lt"/>
              </a:rPr>
              <a:t>1</a:t>
            </a:r>
          </a:p>
          <a:p>
            <a:pPr>
              <a:lnSpc>
                <a:spcPct val="125000"/>
              </a:lnSpc>
            </a:pPr>
            <a:r>
              <a:rPr lang="zh-CN" altLang="en-US" dirty="0">
                <a:solidFill>
                  <a:schemeClr val="bg1"/>
                </a:solidFill>
                <a:cs typeface="+mn-ea"/>
                <a:sym typeface="+mn-lt"/>
              </a:rPr>
              <a:t>点击此处输入与此小标题或图形相关的文字描述内容或数据分析。</a:t>
            </a:r>
          </a:p>
        </p:txBody>
      </p:sp>
      <p:sp>
        <p:nvSpPr>
          <p:cNvPr id="8" name="文本框 7"/>
          <p:cNvSpPr txBox="1"/>
          <p:nvPr/>
        </p:nvSpPr>
        <p:spPr>
          <a:xfrm>
            <a:off x="4559250" y="3978881"/>
            <a:ext cx="3092550" cy="1408078"/>
          </a:xfrm>
          <a:prstGeom prst="rect">
            <a:avLst/>
          </a:prstGeom>
          <a:noFill/>
        </p:spPr>
        <p:txBody>
          <a:bodyPr wrap="square" rtlCol="0">
            <a:spAutoFit/>
          </a:bodyPr>
          <a:lstStyle/>
          <a:p>
            <a:pPr>
              <a:spcBef>
                <a:spcPts val="600"/>
              </a:spcBef>
            </a:pPr>
            <a:r>
              <a:rPr lang="zh-CN" altLang="en-US" b="1" dirty="0">
                <a:solidFill>
                  <a:schemeClr val="accent1"/>
                </a:solidFill>
                <a:cs typeface="+mn-ea"/>
                <a:sym typeface="+mn-lt"/>
              </a:rPr>
              <a:t>在此输入小标题</a:t>
            </a:r>
            <a:r>
              <a:rPr lang="en-US" altLang="zh-CN" b="1" dirty="0">
                <a:solidFill>
                  <a:schemeClr val="accent1"/>
                </a:solidFill>
                <a:cs typeface="+mn-ea"/>
                <a:sym typeface="+mn-lt"/>
              </a:rPr>
              <a:t>2</a:t>
            </a:r>
          </a:p>
          <a:p>
            <a:pPr>
              <a:lnSpc>
                <a:spcPct val="125000"/>
              </a:lnSpc>
            </a:pPr>
            <a:r>
              <a:rPr lang="zh-CN" altLang="en-US" dirty="0">
                <a:solidFill>
                  <a:schemeClr val="bg1"/>
                </a:solidFill>
                <a:cs typeface="+mn-ea"/>
                <a:sym typeface="+mn-lt"/>
              </a:rPr>
              <a:t>点击此处输入与此小标题或图形相关的文字描述内容或数据分析。</a:t>
            </a:r>
          </a:p>
        </p:txBody>
      </p:sp>
      <p:sp>
        <p:nvSpPr>
          <p:cNvPr id="9" name="文本框 8"/>
          <p:cNvSpPr txBox="1"/>
          <p:nvPr/>
        </p:nvSpPr>
        <p:spPr>
          <a:xfrm>
            <a:off x="8356500" y="3978881"/>
            <a:ext cx="3092550" cy="1408078"/>
          </a:xfrm>
          <a:prstGeom prst="rect">
            <a:avLst/>
          </a:prstGeom>
          <a:noFill/>
        </p:spPr>
        <p:txBody>
          <a:bodyPr wrap="square" rtlCol="0">
            <a:spAutoFit/>
          </a:bodyPr>
          <a:lstStyle/>
          <a:p>
            <a:pPr>
              <a:spcBef>
                <a:spcPts val="600"/>
              </a:spcBef>
            </a:pPr>
            <a:r>
              <a:rPr lang="zh-CN" altLang="en-US" b="1" dirty="0">
                <a:solidFill>
                  <a:schemeClr val="accent1"/>
                </a:solidFill>
                <a:cs typeface="+mn-ea"/>
                <a:sym typeface="+mn-lt"/>
              </a:rPr>
              <a:t>在此输入小标题</a:t>
            </a:r>
            <a:r>
              <a:rPr lang="en-US" altLang="zh-CN" b="1" dirty="0">
                <a:solidFill>
                  <a:schemeClr val="accent1"/>
                </a:solidFill>
                <a:cs typeface="+mn-ea"/>
                <a:sym typeface="+mn-lt"/>
              </a:rPr>
              <a:t>3</a:t>
            </a:r>
          </a:p>
          <a:p>
            <a:pPr>
              <a:lnSpc>
                <a:spcPct val="125000"/>
              </a:lnSpc>
            </a:pPr>
            <a:r>
              <a:rPr lang="zh-CN" altLang="en-US" dirty="0">
                <a:solidFill>
                  <a:schemeClr val="bg1"/>
                </a:solidFill>
                <a:cs typeface="+mn-ea"/>
                <a:sym typeface="+mn-lt"/>
              </a:rPr>
              <a:t>点击此处输入与此小标题或图形相关的文字描述内容或数据分析。</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250"/>
                                        <p:tgtEl>
                                          <p:spTgt spid="4"/>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250"/>
                                        <p:tgtEl>
                                          <p:spTgt spid="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1000"/>
                                        <p:tgtEl>
                                          <p:spTgt spid="6"/>
                                        </p:tgtEl>
                                      </p:cBhvr>
                                    </p:animEffect>
                                  </p:childTnLst>
                                </p:cTn>
                              </p:par>
                              <p:par>
                                <p:cTn id="21" presetID="10" presetClass="entr" presetSubtype="0" fill="hold" grpId="0" nodeType="withEffect">
                                  <p:stCondLst>
                                    <p:cond delay="0"/>
                                  </p:stCondLst>
                                  <p:iterate type="lt">
                                    <p:tmPct val="5000"/>
                                  </p:iterate>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250"/>
                                  </p:stCondLst>
                                  <p:iterate type="lt">
                                    <p:tmPct val="5000"/>
                                  </p:iterate>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500"/>
                                  </p:stCondLst>
                                  <p:iterate type="lt">
                                    <p:tmPct val="5000"/>
                                  </p:iterate>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研发背景</a:t>
            </a:r>
          </a:p>
        </p:txBody>
      </p:sp>
      <p:sp>
        <p:nvSpPr>
          <p:cNvPr id="3" name="文本占位符 2"/>
          <p:cNvSpPr>
            <a:spLocks noGrp="1"/>
          </p:cNvSpPr>
          <p:nvPr>
            <p:ph type="body" sz="quarter" idx="11"/>
          </p:nvPr>
        </p:nvSpPr>
        <p:spPr/>
        <p:txBody>
          <a:bodyPr/>
          <a:lstStyle/>
          <a:p>
            <a:r>
              <a:rPr lang="zh-CN" altLang="en-US" dirty="0"/>
              <a:t>产品介绍</a:t>
            </a:r>
          </a:p>
        </p:txBody>
      </p:sp>
      <p:sp>
        <p:nvSpPr>
          <p:cNvPr id="4" name="文本占位符 3"/>
          <p:cNvSpPr>
            <a:spLocks noGrp="1"/>
          </p:cNvSpPr>
          <p:nvPr>
            <p:ph type="body" sz="quarter" idx="12"/>
          </p:nvPr>
        </p:nvSpPr>
        <p:spPr/>
        <p:txBody>
          <a:bodyPr/>
          <a:lstStyle/>
          <a:p>
            <a:r>
              <a:rPr lang="zh-CN" altLang="en-US" dirty="0"/>
              <a:t>服务介绍</a:t>
            </a:r>
          </a:p>
        </p:txBody>
      </p:sp>
      <p:sp>
        <p:nvSpPr>
          <p:cNvPr id="10" name="文本占位符 9"/>
          <p:cNvSpPr>
            <a:spLocks noGrp="1"/>
          </p:cNvSpPr>
          <p:nvPr>
            <p:ph type="body" sz="quarter" idx="13"/>
          </p:nvPr>
        </p:nvSpPr>
        <p:spPr/>
        <p:txBody>
          <a:bodyPr/>
          <a:lstStyle/>
          <a:p>
            <a:r>
              <a:rPr lang="zh-CN" altLang="en-US" dirty="0"/>
              <a:t>配套设施</a:t>
            </a:r>
          </a:p>
        </p:txBody>
      </p:sp>
      <p:sp>
        <p:nvSpPr>
          <p:cNvPr id="11" name="文本占位符 10"/>
          <p:cNvSpPr>
            <a:spLocks noGrp="1"/>
          </p:cNvSpPr>
          <p:nvPr>
            <p:ph type="body" sz="quarter" idx="14"/>
          </p:nvPr>
        </p:nvSpPr>
        <p:spPr/>
        <p:txBody>
          <a:bodyPr/>
          <a:lstStyle/>
          <a:p>
            <a:r>
              <a:rPr lang="zh-CN" altLang="en-US" dirty="0">
                <a:cs typeface="+mn-ea"/>
                <a:sym typeface="+mn-lt"/>
              </a:rPr>
              <a:t>产品服务</a:t>
            </a:r>
          </a:p>
        </p:txBody>
      </p:sp>
      <p:sp>
        <p:nvSpPr>
          <p:cNvPr id="12" name="文本占位符 11"/>
          <p:cNvSpPr>
            <a:spLocks noGrp="1"/>
          </p:cNvSpPr>
          <p:nvPr>
            <p:ph type="body" sz="quarter" idx="15"/>
          </p:nvPr>
        </p:nvSpPr>
        <p:spPr/>
        <p:txBody>
          <a:bodyPr/>
          <a:lstStyle/>
          <a:p>
            <a:r>
              <a:rPr lang="en-US" altLang="zh-CN" dirty="0">
                <a:solidFill>
                  <a:schemeClr val="bg1"/>
                </a:solidFill>
                <a:latin typeface="+mn-ea"/>
                <a:cs typeface="+mn-ea"/>
                <a:sym typeface="+mn-lt"/>
              </a:rPr>
              <a:t>PRODUCT&amp;SERVICES</a:t>
            </a:r>
            <a:endParaRPr lang="zh-CN" altLang="en-US" dirty="0">
              <a:solidFill>
                <a:schemeClr val="bg1"/>
              </a:solidFill>
              <a:latin typeface="+mn-ea"/>
              <a:cs typeface="+mn-ea"/>
              <a:sym typeface="+mn-lt"/>
            </a:endParaRPr>
          </a:p>
        </p:txBody>
      </p:sp>
    </p:spTree>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研发背景</a:t>
            </a:r>
          </a:p>
        </p:txBody>
      </p:sp>
      <p:sp>
        <p:nvSpPr>
          <p:cNvPr id="3" name="椭圆 2"/>
          <p:cNvSpPr/>
          <p:nvPr/>
        </p:nvSpPr>
        <p:spPr>
          <a:xfrm>
            <a:off x="404884" y="2230153"/>
            <a:ext cx="576000" cy="576000"/>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4" name="文本框 3"/>
          <p:cNvSpPr txBox="1"/>
          <p:nvPr/>
        </p:nvSpPr>
        <p:spPr>
          <a:xfrm>
            <a:off x="980884" y="2210377"/>
            <a:ext cx="5554827" cy="954107"/>
          </a:xfrm>
          <a:prstGeom prst="rect">
            <a:avLst/>
          </a:prstGeom>
          <a:noFill/>
        </p:spPr>
        <p:txBody>
          <a:bodyPr wrap="square" rtlCol="0">
            <a:spAutoFit/>
          </a:bodyPr>
          <a:lstStyle/>
          <a:p>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r>
              <a:rPr lang="zh-CN" altLang="en-US" dirty="0">
                <a:solidFill>
                  <a:schemeClr val="bg1"/>
                </a:solidFill>
                <a:cs typeface="+mn-ea"/>
                <a:sym typeface="+mn-lt"/>
              </a:rPr>
              <a:t>点击此处输入与此小标题或图形相关的文字描述内容或数据分析。</a:t>
            </a:r>
            <a:endParaRPr lang="en-US" altLang="zh-CN" dirty="0">
              <a:solidFill>
                <a:schemeClr val="bg1"/>
              </a:solidFill>
              <a:cs typeface="+mn-ea"/>
              <a:sym typeface="+mn-lt"/>
            </a:endParaRPr>
          </a:p>
        </p:txBody>
      </p:sp>
      <p:sp>
        <p:nvSpPr>
          <p:cNvPr id="5" name="椭圆 4"/>
          <p:cNvSpPr/>
          <p:nvPr/>
        </p:nvSpPr>
        <p:spPr>
          <a:xfrm>
            <a:off x="404884" y="3243833"/>
            <a:ext cx="576000" cy="576000"/>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6" name="文本框 5"/>
          <p:cNvSpPr txBox="1"/>
          <p:nvPr/>
        </p:nvSpPr>
        <p:spPr>
          <a:xfrm>
            <a:off x="980884" y="3224057"/>
            <a:ext cx="5554827" cy="954107"/>
          </a:xfrm>
          <a:prstGeom prst="rect">
            <a:avLst/>
          </a:prstGeom>
          <a:noFill/>
        </p:spPr>
        <p:txBody>
          <a:bodyPr wrap="square" rtlCol="0">
            <a:spAutoFit/>
          </a:bodyPr>
          <a:lstStyle/>
          <a:p>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r>
              <a:rPr lang="zh-CN" altLang="en-US" dirty="0">
                <a:solidFill>
                  <a:schemeClr val="bg1"/>
                </a:solidFill>
                <a:cs typeface="+mn-ea"/>
                <a:sym typeface="+mn-lt"/>
              </a:rPr>
              <a:t>点击此处输入与此小标题或图形相关的文字描述内容或数据分析。</a:t>
            </a:r>
            <a:endParaRPr lang="en-US" altLang="zh-CN" dirty="0">
              <a:solidFill>
                <a:schemeClr val="bg1"/>
              </a:solidFill>
              <a:cs typeface="+mn-ea"/>
              <a:sym typeface="+mn-lt"/>
            </a:endParaRPr>
          </a:p>
        </p:txBody>
      </p:sp>
      <p:sp>
        <p:nvSpPr>
          <p:cNvPr id="7" name="椭圆 6"/>
          <p:cNvSpPr/>
          <p:nvPr/>
        </p:nvSpPr>
        <p:spPr>
          <a:xfrm>
            <a:off x="404884" y="4260930"/>
            <a:ext cx="576000" cy="576000"/>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8" name="文本框 7"/>
          <p:cNvSpPr txBox="1"/>
          <p:nvPr/>
        </p:nvSpPr>
        <p:spPr>
          <a:xfrm>
            <a:off x="980884" y="4241154"/>
            <a:ext cx="5554827" cy="954107"/>
          </a:xfrm>
          <a:prstGeom prst="rect">
            <a:avLst/>
          </a:prstGeom>
          <a:noFill/>
        </p:spPr>
        <p:txBody>
          <a:bodyPr wrap="square" rtlCol="0">
            <a:spAutoFit/>
          </a:bodyPr>
          <a:lstStyle/>
          <a:p>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r>
              <a:rPr lang="zh-CN" altLang="en-US" dirty="0">
                <a:solidFill>
                  <a:schemeClr val="bg1"/>
                </a:solidFill>
                <a:cs typeface="+mn-ea"/>
                <a:sym typeface="+mn-lt"/>
              </a:rPr>
              <a:t>点击此处输入与此小标题或图形相关的文字描述内容或数据分析。</a:t>
            </a:r>
            <a:endParaRPr lang="en-US" altLang="zh-CN" dirty="0">
              <a:solidFill>
                <a:schemeClr val="bg1"/>
              </a:solidFill>
              <a:cs typeface="+mn-ea"/>
              <a:sym typeface="+mn-lt"/>
            </a:endParaRPr>
          </a:p>
        </p:txBody>
      </p:sp>
      <p:sp>
        <p:nvSpPr>
          <p:cNvPr id="9" name="矩形 8"/>
          <p:cNvSpPr/>
          <p:nvPr/>
        </p:nvSpPr>
        <p:spPr>
          <a:xfrm>
            <a:off x="6648903" y="2210377"/>
            <a:ext cx="5063412" cy="298377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6262666" y="2209262"/>
            <a:ext cx="1160060" cy="1569660"/>
          </a:xfrm>
          <a:prstGeom prst="rect">
            <a:avLst/>
          </a:prstGeom>
          <a:noFill/>
        </p:spPr>
        <p:txBody>
          <a:bodyPr wrap="square" rtlCol="0">
            <a:spAutoFit/>
          </a:bodyPr>
          <a:lstStyle/>
          <a:p>
            <a:r>
              <a:rPr lang="zh-CN" altLang="en-US" sz="9600" dirty="0">
                <a:solidFill>
                  <a:schemeClr val="bg1"/>
                </a:solidFill>
                <a:cs typeface="+mn-ea"/>
                <a:sym typeface="+mn-lt"/>
              </a:rPr>
              <a:t>“</a:t>
            </a:r>
          </a:p>
        </p:txBody>
      </p:sp>
      <p:sp>
        <p:nvSpPr>
          <p:cNvPr id="11" name="文本框 10"/>
          <p:cNvSpPr txBox="1"/>
          <p:nvPr/>
        </p:nvSpPr>
        <p:spPr>
          <a:xfrm>
            <a:off x="7442569" y="2570034"/>
            <a:ext cx="3741011" cy="461665"/>
          </a:xfrm>
          <a:prstGeom prst="rect">
            <a:avLst/>
          </a:prstGeom>
          <a:noFill/>
        </p:spPr>
        <p:txBody>
          <a:bodyPr wrap="square" rtlCol="0">
            <a:spAutoFit/>
          </a:bodyPr>
          <a:lstStyle/>
          <a:p>
            <a:r>
              <a:rPr lang="zh-CN" altLang="en-US" sz="2400" b="1" dirty="0">
                <a:solidFill>
                  <a:schemeClr val="bg1"/>
                </a:solidFill>
                <a:cs typeface="+mn-ea"/>
                <a:sym typeface="+mn-lt"/>
              </a:rPr>
              <a:t>在此输入小标题</a:t>
            </a:r>
          </a:p>
        </p:txBody>
      </p:sp>
      <p:sp>
        <p:nvSpPr>
          <p:cNvPr id="12" name="文本框 11"/>
          <p:cNvSpPr txBox="1"/>
          <p:nvPr/>
        </p:nvSpPr>
        <p:spPr>
          <a:xfrm>
            <a:off x="7442569" y="3253179"/>
            <a:ext cx="4002268" cy="1631216"/>
          </a:xfrm>
          <a:prstGeom prst="rect">
            <a:avLst/>
          </a:prstGeom>
          <a:noFill/>
        </p:spPr>
        <p:txBody>
          <a:bodyPr wrap="square" rtlCol="0">
            <a:spAutoFit/>
          </a:bodyPr>
          <a:lstStyle/>
          <a:p>
            <a:pPr>
              <a:lnSpc>
                <a:spcPct val="125000"/>
              </a:lnSpc>
            </a:pPr>
            <a:r>
              <a:rPr lang="zh-CN" altLang="en-US" sz="2000" dirty="0">
                <a:solidFill>
                  <a:schemeClr val="bg1"/>
                </a:solidFill>
                <a:cs typeface="+mn-ea"/>
                <a:sym typeface="+mn-lt"/>
              </a:rPr>
              <a:t>点击此处输入与此小标题或者与此图形相关的内容介绍、数据统计、事件分析、总结概述等文字描述内容。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275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325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500"/>
                            </p:stCondLst>
                            <p:childTnLst>
                              <p:par>
                                <p:cTn id="23" presetID="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60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8250"/>
                            </p:stCondLst>
                            <p:childTnLst>
                              <p:par>
                                <p:cTn id="32" presetID="22" presetClass="entr" presetSubtype="2"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750"/>
                                        <p:tgtEl>
                                          <p:spTgt spid="9"/>
                                        </p:tgtEl>
                                      </p:cBhvr>
                                    </p:animEffect>
                                  </p:childTnLst>
                                </p:cTn>
                              </p:par>
                            </p:childTnLst>
                          </p:cTn>
                        </p:par>
                        <p:par>
                          <p:cTn id="35" fill="hold">
                            <p:stCondLst>
                              <p:cond delay="9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750"/>
                                        <p:tgtEl>
                                          <p:spTgt spid="10"/>
                                        </p:tgtEl>
                                      </p:cBhvr>
                                    </p:animEffect>
                                  </p:childTnLst>
                                </p:cTn>
                              </p:par>
                            </p:childTnLst>
                          </p:cTn>
                        </p:par>
                        <p:par>
                          <p:cTn id="39" fill="hold">
                            <p:stCondLst>
                              <p:cond delay="1025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childTnLst>
                          </p:cTn>
                        </p:par>
                        <p:par>
                          <p:cTn id="43" fill="hold">
                            <p:stCondLst>
                              <p:cond delay="11250"/>
                            </p:stCondLst>
                            <p:childTnLst>
                              <p:par>
                                <p:cTn id="44" presetID="10"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9" grpId="0" animBg="1"/>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产品介绍</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3757" y="1828800"/>
            <a:ext cx="2082228" cy="4211022"/>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4" y="1828800"/>
            <a:ext cx="2082228" cy="4211022"/>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l="41760"/>
          <a:stretch>
            <a:fillRect/>
          </a:stretch>
        </p:blipFill>
        <p:spPr>
          <a:xfrm>
            <a:off x="6550925" y="2441812"/>
            <a:ext cx="1781130" cy="3058236"/>
          </a:xfrm>
          <a:prstGeom prst="rect">
            <a:avLst/>
          </a:prstGeom>
        </p:spPr>
      </p:pic>
      <p:pic>
        <p:nvPicPr>
          <p:cNvPr id="6" name="图片 5"/>
          <p:cNvPicPr>
            <a:picLocks noChangeAspect="1"/>
          </p:cNvPicPr>
          <p:nvPr/>
        </p:nvPicPr>
        <p:blipFill rotWithShape="1">
          <a:blip r:embed="rId6" cstate="print">
            <a:extLst>
              <a:ext uri="{28A0092B-C50C-407E-A947-70E740481C1C}">
                <a14:useLocalDpi xmlns:a14="http://schemas.microsoft.com/office/drawing/2010/main" val="0"/>
              </a:ext>
            </a:extLst>
          </a:blip>
          <a:srcRect l="12536" r="29008"/>
          <a:stretch>
            <a:fillRect/>
          </a:stretch>
        </p:blipFill>
        <p:spPr>
          <a:xfrm>
            <a:off x="3848669" y="2455460"/>
            <a:ext cx="1787732" cy="3058236"/>
          </a:xfrm>
          <a:prstGeom prst="rect">
            <a:avLst/>
          </a:prstGeom>
        </p:spPr>
      </p:pic>
      <p:cxnSp>
        <p:nvCxnSpPr>
          <p:cNvPr id="7" name="直接连接符 6"/>
          <p:cNvCxnSpPr/>
          <p:nvPr/>
        </p:nvCxnSpPr>
        <p:spPr>
          <a:xfrm flipH="1">
            <a:off x="3343701" y="2715904"/>
            <a:ext cx="1201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38330" y="2046428"/>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9" name="文本框 8"/>
          <p:cNvSpPr txBox="1"/>
          <p:nvPr/>
        </p:nvSpPr>
        <p:spPr>
          <a:xfrm>
            <a:off x="638330" y="2455460"/>
            <a:ext cx="2654111" cy="923330"/>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cxnSp>
        <p:nvCxnSpPr>
          <p:cNvPr id="10" name="直接连接符 9"/>
          <p:cNvCxnSpPr/>
          <p:nvPr/>
        </p:nvCxnSpPr>
        <p:spPr>
          <a:xfrm flipH="1">
            <a:off x="3343701" y="4995081"/>
            <a:ext cx="1201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638330" y="4325605"/>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12" name="文本框 11"/>
          <p:cNvSpPr txBox="1"/>
          <p:nvPr/>
        </p:nvSpPr>
        <p:spPr>
          <a:xfrm>
            <a:off x="638330" y="4734637"/>
            <a:ext cx="2654111" cy="923330"/>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cxnSp>
        <p:nvCxnSpPr>
          <p:cNvPr id="13" name="直接连接符 12"/>
          <p:cNvCxnSpPr/>
          <p:nvPr/>
        </p:nvCxnSpPr>
        <p:spPr>
          <a:xfrm flipH="1">
            <a:off x="7731553" y="2715904"/>
            <a:ext cx="1201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9072647" y="2046428"/>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15" name="文本框 14"/>
          <p:cNvSpPr txBox="1"/>
          <p:nvPr/>
        </p:nvSpPr>
        <p:spPr>
          <a:xfrm>
            <a:off x="9072647" y="2455460"/>
            <a:ext cx="2654111" cy="923330"/>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cxnSp>
        <p:nvCxnSpPr>
          <p:cNvPr id="16" name="直接连接符 15"/>
          <p:cNvCxnSpPr/>
          <p:nvPr/>
        </p:nvCxnSpPr>
        <p:spPr>
          <a:xfrm flipH="1">
            <a:off x="7731553" y="4995081"/>
            <a:ext cx="1201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072647" y="4325605"/>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18" name="文本框 17"/>
          <p:cNvSpPr txBox="1"/>
          <p:nvPr/>
        </p:nvSpPr>
        <p:spPr>
          <a:xfrm>
            <a:off x="9072647" y="4734637"/>
            <a:ext cx="2654111" cy="923330"/>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000"/>
                            </p:stCondLst>
                            <p:childTnLst>
                              <p:par>
                                <p:cTn id="24" presetID="53" presetClass="entr" presetSubtype="16" fill="hold" grpId="0" nodeType="afterEffect">
                                  <p:stCondLst>
                                    <p:cond delay="0"/>
                                  </p:stCondLst>
                                  <p:iterate type="lt">
                                    <p:tmPct val="3000"/>
                                  </p:iterate>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par>
                          <p:cTn id="29" fill="hold">
                            <p:stCondLst>
                              <p:cond delay="2670"/>
                            </p:stCondLst>
                            <p:childTnLst>
                              <p:par>
                                <p:cTn id="30" presetID="22" presetClass="entr" presetSubtype="2"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317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670"/>
                            </p:stCondLst>
                            <p:childTnLst>
                              <p:par>
                                <p:cTn id="38" presetID="53" presetClass="entr" presetSubtype="16" fill="hold" grpId="0" nodeType="afterEffect">
                                  <p:stCondLst>
                                    <p:cond delay="0"/>
                                  </p:stCondLst>
                                  <p:iterate type="lt">
                                    <p:tmPct val="3000"/>
                                  </p:iterate>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4590"/>
                            </p:stCondLst>
                            <p:childTnLst>
                              <p:par>
                                <p:cTn id="44" presetID="42" presetClass="entr" presetSubtype="0"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750"/>
                                        <p:tgtEl>
                                          <p:spTgt spid="4"/>
                                        </p:tgtEl>
                                      </p:cBhvr>
                                    </p:animEffect>
                                    <p:anim calcmode="lin" valueType="num">
                                      <p:cBhvr>
                                        <p:cTn id="47" dur="750" fill="hold"/>
                                        <p:tgtEl>
                                          <p:spTgt spid="4"/>
                                        </p:tgtEl>
                                        <p:attrNameLst>
                                          <p:attrName>ppt_x</p:attrName>
                                        </p:attrNameLst>
                                      </p:cBhvr>
                                      <p:tavLst>
                                        <p:tav tm="0">
                                          <p:val>
                                            <p:strVal val="#ppt_x"/>
                                          </p:val>
                                        </p:tav>
                                        <p:tav tm="100000">
                                          <p:val>
                                            <p:strVal val="#ppt_x"/>
                                          </p:val>
                                        </p:tav>
                                      </p:tavLst>
                                    </p:anim>
                                    <p:anim calcmode="lin" valueType="num">
                                      <p:cBhvr>
                                        <p:cTn id="48" dur="750" fill="hold"/>
                                        <p:tgtEl>
                                          <p:spTgt spid="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750"/>
                                        <p:tgtEl>
                                          <p:spTgt spid="5"/>
                                        </p:tgtEl>
                                      </p:cBhvr>
                                    </p:animEffect>
                                    <p:anim calcmode="lin" valueType="num">
                                      <p:cBhvr>
                                        <p:cTn id="52" dur="750" fill="hold"/>
                                        <p:tgtEl>
                                          <p:spTgt spid="5"/>
                                        </p:tgtEl>
                                        <p:attrNameLst>
                                          <p:attrName>ppt_x</p:attrName>
                                        </p:attrNameLst>
                                      </p:cBhvr>
                                      <p:tavLst>
                                        <p:tav tm="0">
                                          <p:val>
                                            <p:strVal val="#ppt_x"/>
                                          </p:val>
                                        </p:tav>
                                        <p:tav tm="100000">
                                          <p:val>
                                            <p:strVal val="#ppt_x"/>
                                          </p:val>
                                        </p:tav>
                                      </p:tavLst>
                                    </p:anim>
                                    <p:anim calcmode="lin" valueType="num">
                                      <p:cBhvr>
                                        <p:cTn id="53" dur="750" fill="hold"/>
                                        <p:tgtEl>
                                          <p:spTgt spid="5"/>
                                        </p:tgtEl>
                                        <p:attrNameLst>
                                          <p:attrName>ppt_y</p:attrName>
                                        </p:attrNameLst>
                                      </p:cBhvr>
                                      <p:tavLst>
                                        <p:tav tm="0">
                                          <p:val>
                                            <p:strVal val="#ppt_y+.1"/>
                                          </p:val>
                                        </p:tav>
                                        <p:tav tm="100000">
                                          <p:val>
                                            <p:strVal val="#ppt_y"/>
                                          </p:val>
                                        </p:tav>
                                      </p:tavLst>
                                    </p:anim>
                                  </p:childTnLst>
                                </p:cTn>
                              </p:par>
                            </p:childTnLst>
                          </p:cTn>
                        </p:par>
                        <p:par>
                          <p:cTn id="54" fill="hold">
                            <p:stCondLst>
                              <p:cond delay="559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609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6590"/>
                            </p:stCondLst>
                            <p:childTnLst>
                              <p:par>
                                <p:cTn id="63" presetID="53" presetClass="entr" presetSubtype="16" fill="hold" grpId="0" nodeType="afterEffect">
                                  <p:stCondLst>
                                    <p:cond delay="0"/>
                                  </p:stCondLst>
                                  <p:iterate type="lt">
                                    <p:tmPct val="3000"/>
                                  </p:iterate>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par>
                          <p:cTn id="68" fill="hold">
                            <p:stCondLst>
                              <p:cond delay="7260"/>
                            </p:stCondLst>
                            <p:childTnLst>
                              <p:par>
                                <p:cTn id="69" presetID="22" presetClass="entr" presetSubtype="8"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left)">
                                      <p:cBhvr>
                                        <p:cTn id="71" dur="500"/>
                                        <p:tgtEl>
                                          <p:spTgt spid="16"/>
                                        </p:tgtEl>
                                      </p:cBhvr>
                                    </p:animEffect>
                                  </p:childTnLst>
                                </p:cTn>
                              </p:par>
                            </p:childTnLst>
                          </p:cTn>
                        </p:par>
                        <p:par>
                          <p:cTn id="72" fill="hold">
                            <p:stCondLst>
                              <p:cond delay="776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500"/>
                                        <p:tgtEl>
                                          <p:spTgt spid="17"/>
                                        </p:tgtEl>
                                      </p:cBhvr>
                                    </p:animEffect>
                                  </p:childTnLst>
                                </p:cTn>
                              </p:par>
                            </p:childTnLst>
                          </p:cTn>
                        </p:par>
                        <p:par>
                          <p:cTn id="76" fill="hold">
                            <p:stCondLst>
                              <p:cond delay="8260"/>
                            </p:stCondLst>
                            <p:childTnLst>
                              <p:par>
                                <p:cTn id="77" presetID="53" presetClass="entr" presetSubtype="16" fill="hold" grpId="0" nodeType="afterEffect">
                                  <p:stCondLst>
                                    <p:cond delay="0"/>
                                  </p:stCondLst>
                                  <p:iterate type="lt">
                                    <p:tmPct val="3000"/>
                                  </p:iterate>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animEffect transition="in" filter="fade">
                                      <p:cBhvr>
                                        <p:cTn id="8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4" grpId="0"/>
      <p:bldP spid="15"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服务介绍</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657" y="2051076"/>
            <a:ext cx="5381767" cy="4034801"/>
          </a:xfrm>
          <a:prstGeom prst="rect">
            <a:avLst/>
          </a:prstGeom>
        </p:spPr>
      </p:pic>
      <p:grpSp>
        <p:nvGrpSpPr>
          <p:cNvPr id="4" name="组合 3"/>
          <p:cNvGrpSpPr/>
          <p:nvPr/>
        </p:nvGrpSpPr>
        <p:grpSpPr>
          <a:xfrm>
            <a:off x="6392963" y="3255081"/>
            <a:ext cx="68239" cy="2831558"/>
            <a:chOff x="5117910" y="2347415"/>
            <a:chExt cx="68239" cy="2831558"/>
          </a:xfrm>
        </p:grpSpPr>
        <p:cxnSp>
          <p:nvCxnSpPr>
            <p:cNvPr id="5" name="直接连接符 4"/>
            <p:cNvCxnSpPr/>
            <p:nvPr/>
          </p:nvCxnSpPr>
          <p:spPr>
            <a:xfrm>
              <a:off x="5117910" y="2347415"/>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117910" y="2460677"/>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117910" y="2573939"/>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117910" y="2687201"/>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117910" y="280046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117910" y="2913725"/>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17910" y="3026987"/>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117910" y="3140249"/>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117910" y="3253511"/>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117910" y="336677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117910" y="3480035"/>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117910" y="3593297"/>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117910" y="3706559"/>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117910" y="3819821"/>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117910" y="393308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117910" y="4046345"/>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117910" y="4159607"/>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117910" y="4272869"/>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117910" y="4386131"/>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117910" y="449939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117910" y="4612655"/>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117910" y="4725917"/>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117910" y="4839179"/>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117910" y="4952441"/>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117910" y="506570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117910" y="5178973"/>
              <a:ext cx="6823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6801741" y="2035981"/>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32" name="文本框 31"/>
          <p:cNvSpPr txBox="1"/>
          <p:nvPr/>
        </p:nvSpPr>
        <p:spPr>
          <a:xfrm>
            <a:off x="6801741" y="2445013"/>
            <a:ext cx="4703322" cy="1477328"/>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33" name="文本框 32"/>
          <p:cNvSpPr txBox="1"/>
          <p:nvPr/>
        </p:nvSpPr>
        <p:spPr>
          <a:xfrm>
            <a:off x="6801741" y="4480382"/>
            <a:ext cx="2654111"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在此输入小标题</a:t>
            </a:r>
          </a:p>
        </p:txBody>
      </p:sp>
      <p:sp>
        <p:nvSpPr>
          <p:cNvPr id="34" name="文本框 33"/>
          <p:cNvSpPr txBox="1"/>
          <p:nvPr/>
        </p:nvSpPr>
        <p:spPr>
          <a:xfrm>
            <a:off x="6801741" y="4954011"/>
            <a:ext cx="4798856" cy="1200329"/>
          </a:xfrm>
          <a:prstGeom prst="rect">
            <a:avLst/>
          </a:prstGeom>
          <a:noFill/>
        </p:spPr>
        <p:txBody>
          <a:bodyPr wrap="square" rtlCol="0">
            <a:spAutoFit/>
          </a:bodyPr>
          <a:lstStyle/>
          <a:p>
            <a:pPr marL="285750" indent="-285750">
              <a:buFont typeface="Wingdings" panose="05000000000000000000" pitchFamily="2" charset="2"/>
              <a:buChar char="ü"/>
            </a:pPr>
            <a:r>
              <a:rPr lang="zh-CN" altLang="en-US" dirty="0">
                <a:solidFill>
                  <a:schemeClr val="bg1"/>
                </a:solidFill>
              </a:rPr>
              <a:t>点击此处输入相关文字描述内容</a:t>
            </a:r>
            <a:endParaRPr lang="en-US" altLang="zh-CN" dirty="0">
              <a:solidFill>
                <a:schemeClr val="bg1"/>
              </a:solidFill>
            </a:endParaRPr>
          </a:p>
          <a:p>
            <a:pPr marL="285750" indent="-285750">
              <a:buFont typeface="Wingdings" panose="05000000000000000000" pitchFamily="2" charset="2"/>
              <a:buChar char="ü"/>
            </a:pPr>
            <a:r>
              <a:rPr lang="zh-CN" altLang="en-US" dirty="0">
                <a:solidFill>
                  <a:schemeClr val="bg1"/>
                </a:solidFill>
              </a:rPr>
              <a:t>点击此处输入相关文字描述内容</a:t>
            </a:r>
          </a:p>
          <a:p>
            <a:pPr marL="285750" indent="-285750">
              <a:buFont typeface="Wingdings" panose="05000000000000000000" pitchFamily="2" charset="2"/>
              <a:buChar char="ü"/>
            </a:pPr>
            <a:r>
              <a:rPr lang="zh-CN" altLang="en-US" dirty="0">
                <a:solidFill>
                  <a:schemeClr val="bg1"/>
                </a:solidFill>
              </a:rPr>
              <a:t>点击此处输入相关文字描述内容</a:t>
            </a:r>
          </a:p>
          <a:p>
            <a:pPr marL="285750" indent="-285750">
              <a:buFont typeface="Wingdings" panose="05000000000000000000" pitchFamily="2" charset="2"/>
              <a:buChar char="ü"/>
            </a:pPr>
            <a:r>
              <a:rPr lang="zh-CN" altLang="en-US" dirty="0">
                <a:solidFill>
                  <a:schemeClr val="bg1"/>
                </a:solidFill>
              </a:rPr>
              <a:t>点击此处输入相关文字描述内容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1500"/>
                            </p:stCondLst>
                            <p:childTnLst>
                              <p:par>
                                <p:cTn id="18" presetID="53" presetClass="entr" presetSubtype="16" fill="hold" grpId="0" nodeType="afterEffect">
                                  <p:stCondLst>
                                    <p:cond delay="0"/>
                                  </p:stCondLst>
                                  <p:iterate type="lt">
                                    <p:tmPct val="3000"/>
                                  </p:iterate>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childTnLst>
                          </p:cTn>
                        </p:par>
                        <p:par>
                          <p:cTn id="23" fill="hold">
                            <p:stCondLst>
                              <p:cond delay="3125"/>
                            </p:stCondLst>
                            <p:childTnLst>
                              <p:par>
                                <p:cTn id="24" presetID="10"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par>
                          <p:cTn id="27" fill="hold">
                            <p:stCondLst>
                              <p:cond delay="3625"/>
                            </p:stCondLst>
                            <p:childTnLst>
                              <p:par>
                                <p:cTn id="28" presetID="22" presetClass="entr" presetSubtype="1" fill="hold" grpId="0" nodeType="afterEffect">
                                  <p:stCondLst>
                                    <p:cond delay="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wipe(up)">
                                      <p:cBhvr>
                                        <p:cTn id="30" dur="500"/>
                                        <p:tgtEl>
                                          <p:spTgt spid="34">
                                            <p:txEl>
                                              <p:pRg st="0" end="0"/>
                                            </p:txEl>
                                          </p:spTgt>
                                        </p:tgtEl>
                                      </p:cBhvr>
                                    </p:animEffect>
                                  </p:childTnLst>
                                </p:cTn>
                              </p:par>
                            </p:childTnLst>
                          </p:cTn>
                        </p:par>
                        <p:par>
                          <p:cTn id="31" fill="hold">
                            <p:stCondLst>
                              <p:cond delay="4125"/>
                            </p:stCondLst>
                            <p:childTnLst>
                              <p:par>
                                <p:cTn id="32" presetID="22" presetClass="entr" presetSubtype="1" fill="hold" grpId="0" nodeType="afterEffect">
                                  <p:stCondLst>
                                    <p:cond delay="0"/>
                                  </p:stCondLst>
                                  <p:childTnLst>
                                    <p:set>
                                      <p:cBhvr>
                                        <p:cTn id="33" dur="1" fill="hold">
                                          <p:stCondLst>
                                            <p:cond delay="0"/>
                                          </p:stCondLst>
                                        </p:cTn>
                                        <p:tgtEl>
                                          <p:spTgt spid="34">
                                            <p:txEl>
                                              <p:pRg st="1" end="1"/>
                                            </p:txEl>
                                          </p:spTgt>
                                        </p:tgtEl>
                                        <p:attrNameLst>
                                          <p:attrName>style.visibility</p:attrName>
                                        </p:attrNameLst>
                                      </p:cBhvr>
                                      <p:to>
                                        <p:strVal val="visible"/>
                                      </p:to>
                                    </p:set>
                                    <p:animEffect transition="in" filter="wipe(up)">
                                      <p:cBhvr>
                                        <p:cTn id="34" dur="500"/>
                                        <p:tgtEl>
                                          <p:spTgt spid="34">
                                            <p:txEl>
                                              <p:pRg st="1" end="1"/>
                                            </p:txEl>
                                          </p:spTgt>
                                        </p:tgtEl>
                                      </p:cBhvr>
                                    </p:animEffect>
                                  </p:childTnLst>
                                </p:cTn>
                              </p:par>
                            </p:childTnLst>
                          </p:cTn>
                        </p:par>
                        <p:par>
                          <p:cTn id="35" fill="hold">
                            <p:stCondLst>
                              <p:cond delay="4625"/>
                            </p:stCondLst>
                            <p:childTnLst>
                              <p:par>
                                <p:cTn id="36" presetID="22" presetClass="entr" presetSubtype="1" fill="hold" grpId="0" nodeType="afterEffect">
                                  <p:stCondLst>
                                    <p:cond delay="0"/>
                                  </p:stCondLst>
                                  <p:childTnLst>
                                    <p:set>
                                      <p:cBhvr>
                                        <p:cTn id="37" dur="1" fill="hold">
                                          <p:stCondLst>
                                            <p:cond delay="0"/>
                                          </p:stCondLst>
                                        </p:cTn>
                                        <p:tgtEl>
                                          <p:spTgt spid="34">
                                            <p:txEl>
                                              <p:pRg st="2" end="2"/>
                                            </p:txEl>
                                          </p:spTgt>
                                        </p:tgtEl>
                                        <p:attrNameLst>
                                          <p:attrName>style.visibility</p:attrName>
                                        </p:attrNameLst>
                                      </p:cBhvr>
                                      <p:to>
                                        <p:strVal val="visible"/>
                                      </p:to>
                                    </p:set>
                                    <p:animEffect transition="in" filter="wipe(up)">
                                      <p:cBhvr>
                                        <p:cTn id="38" dur="500"/>
                                        <p:tgtEl>
                                          <p:spTgt spid="34">
                                            <p:txEl>
                                              <p:pRg st="2" end="2"/>
                                            </p:txEl>
                                          </p:spTgt>
                                        </p:tgtEl>
                                      </p:cBhvr>
                                    </p:animEffect>
                                  </p:childTnLst>
                                </p:cTn>
                              </p:par>
                            </p:childTnLst>
                          </p:cTn>
                        </p:par>
                        <p:par>
                          <p:cTn id="39" fill="hold">
                            <p:stCondLst>
                              <p:cond delay="5125"/>
                            </p:stCondLst>
                            <p:childTnLst>
                              <p:par>
                                <p:cTn id="40" presetID="22" presetClass="entr" presetSubtype="1" fill="hold" grpId="0" nodeType="afterEffect">
                                  <p:stCondLst>
                                    <p:cond delay="0"/>
                                  </p:stCondLst>
                                  <p:childTnLst>
                                    <p:set>
                                      <p:cBhvr>
                                        <p:cTn id="41" dur="1" fill="hold">
                                          <p:stCondLst>
                                            <p:cond delay="0"/>
                                          </p:stCondLst>
                                        </p:cTn>
                                        <p:tgtEl>
                                          <p:spTgt spid="34">
                                            <p:txEl>
                                              <p:pRg st="3" end="3"/>
                                            </p:txEl>
                                          </p:spTgt>
                                        </p:tgtEl>
                                        <p:attrNameLst>
                                          <p:attrName>style.visibility</p:attrName>
                                        </p:attrNameLst>
                                      </p:cBhvr>
                                      <p:to>
                                        <p:strVal val="visible"/>
                                      </p:to>
                                    </p:set>
                                    <p:animEffect transition="in" filter="wipe(up)">
                                      <p:cBhvr>
                                        <p:cTn id="42" dur="500"/>
                                        <p:tgtEl>
                                          <p:spTgt spid="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配套设施</a:t>
            </a:r>
          </a:p>
        </p:txBody>
      </p:sp>
      <p:sp>
        <p:nvSpPr>
          <p:cNvPr id="14" name="椭圆 13"/>
          <p:cNvSpPr/>
          <p:nvPr/>
        </p:nvSpPr>
        <p:spPr>
          <a:xfrm>
            <a:off x="1467995" y="3150110"/>
            <a:ext cx="1428300" cy="14283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椭圆 14"/>
          <p:cNvSpPr/>
          <p:nvPr/>
        </p:nvSpPr>
        <p:spPr>
          <a:xfrm>
            <a:off x="1563167" y="3245282"/>
            <a:ext cx="1237957" cy="1237957"/>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输入</a:t>
            </a:r>
            <a:endParaRPr lang="en-US" altLang="zh-CN" dirty="0">
              <a:cs typeface="+mn-ea"/>
              <a:sym typeface="+mn-lt"/>
            </a:endParaRPr>
          </a:p>
          <a:p>
            <a:pPr algn="ctr"/>
            <a:r>
              <a:rPr lang="zh-CN" altLang="en-US" dirty="0">
                <a:cs typeface="+mn-ea"/>
                <a:sym typeface="+mn-lt"/>
              </a:rPr>
              <a:t>内容</a:t>
            </a:r>
          </a:p>
        </p:txBody>
      </p:sp>
      <p:sp>
        <p:nvSpPr>
          <p:cNvPr id="16" name="椭圆 15"/>
          <p:cNvSpPr/>
          <p:nvPr/>
        </p:nvSpPr>
        <p:spPr>
          <a:xfrm>
            <a:off x="5309127" y="3245282"/>
            <a:ext cx="1237957" cy="1237957"/>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输入</a:t>
            </a:r>
            <a:endParaRPr lang="en-US" altLang="zh-CN" dirty="0">
              <a:cs typeface="+mn-ea"/>
              <a:sym typeface="+mn-lt"/>
            </a:endParaRPr>
          </a:p>
          <a:p>
            <a:pPr algn="ctr"/>
            <a:r>
              <a:rPr lang="zh-CN" altLang="en-US" dirty="0">
                <a:cs typeface="+mn-ea"/>
                <a:sym typeface="+mn-lt"/>
              </a:rPr>
              <a:t>内容</a:t>
            </a:r>
          </a:p>
        </p:txBody>
      </p:sp>
      <p:sp>
        <p:nvSpPr>
          <p:cNvPr id="17" name="椭圆 16"/>
          <p:cNvSpPr/>
          <p:nvPr/>
        </p:nvSpPr>
        <p:spPr>
          <a:xfrm>
            <a:off x="9222922" y="3245282"/>
            <a:ext cx="1237957" cy="123795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cs typeface="+mn-ea"/>
                <a:sym typeface="+mn-lt"/>
              </a:rPr>
              <a:t>输入</a:t>
            </a:r>
            <a:endParaRPr lang="en-US" altLang="zh-CN" dirty="0">
              <a:solidFill>
                <a:schemeClr val="accent1"/>
              </a:solidFill>
              <a:cs typeface="+mn-ea"/>
              <a:sym typeface="+mn-lt"/>
            </a:endParaRPr>
          </a:p>
          <a:p>
            <a:pPr algn="ctr"/>
            <a:r>
              <a:rPr lang="zh-CN" altLang="en-US" dirty="0">
                <a:solidFill>
                  <a:schemeClr val="accent1"/>
                </a:solidFill>
                <a:cs typeface="+mn-ea"/>
                <a:sym typeface="+mn-lt"/>
              </a:rPr>
              <a:t>内容</a:t>
            </a:r>
          </a:p>
        </p:txBody>
      </p:sp>
      <p:sp>
        <p:nvSpPr>
          <p:cNvPr id="18" name="右箭头 17"/>
          <p:cNvSpPr/>
          <p:nvPr/>
        </p:nvSpPr>
        <p:spPr>
          <a:xfrm>
            <a:off x="3890487" y="3695447"/>
            <a:ext cx="379828" cy="33762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右箭头 18"/>
          <p:cNvSpPr/>
          <p:nvPr/>
        </p:nvSpPr>
        <p:spPr>
          <a:xfrm>
            <a:off x="7876158" y="3695447"/>
            <a:ext cx="379828" cy="33762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 name="文本框 19"/>
          <p:cNvSpPr txBox="1"/>
          <p:nvPr/>
        </p:nvSpPr>
        <p:spPr>
          <a:xfrm>
            <a:off x="596231" y="4673582"/>
            <a:ext cx="3171828" cy="923330"/>
          </a:xfrm>
          <a:prstGeom prst="rect">
            <a:avLst/>
          </a:prstGeom>
          <a:noFill/>
        </p:spPr>
        <p:txBody>
          <a:bodyPr wrap="square" rtlCol="0">
            <a:spAutoFit/>
          </a:bodyPr>
          <a:lstStyle/>
          <a:p>
            <a:pPr algn="ctr"/>
            <a:r>
              <a:rPr lang="zh-CN" altLang="en-US" dirty="0">
                <a:solidFill>
                  <a:schemeClr val="bg1"/>
                </a:solidFill>
                <a:cs typeface="+mn-ea"/>
                <a:sym typeface="+mn-lt"/>
              </a:rPr>
              <a:t>点击此处输入与此小标题或图形相关的文字描述内容或数据分析。</a:t>
            </a:r>
            <a:endParaRPr lang="zh-CN" altLang="en-US" sz="1600" dirty="0">
              <a:solidFill>
                <a:schemeClr val="bg1"/>
              </a:solidFill>
              <a:cs typeface="+mn-ea"/>
              <a:sym typeface="+mn-lt"/>
            </a:endParaRPr>
          </a:p>
        </p:txBody>
      </p:sp>
      <p:sp>
        <p:nvSpPr>
          <p:cNvPr id="21" name="文本框 20"/>
          <p:cNvSpPr txBox="1"/>
          <p:nvPr/>
        </p:nvSpPr>
        <p:spPr>
          <a:xfrm>
            <a:off x="4342191" y="4673582"/>
            <a:ext cx="3171828" cy="923330"/>
          </a:xfrm>
          <a:prstGeom prst="rect">
            <a:avLst/>
          </a:prstGeom>
          <a:noFill/>
        </p:spPr>
        <p:txBody>
          <a:bodyPr wrap="square" rtlCol="0">
            <a:spAutoFit/>
          </a:bodyPr>
          <a:lstStyle/>
          <a:p>
            <a:pPr algn="ctr"/>
            <a:r>
              <a:rPr lang="zh-CN" altLang="en-US" dirty="0">
                <a:solidFill>
                  <a:schemeClr val="bg1"/>
                </a:solidFill>
                <a:cs typeface="+mn-ea"/>
                <a:sym typeface="+mn-lt"/>
              </a:rPr>
              <a:t>点击此处输入与此小标题或图形相关的文字描述内容或数据分析。</a:t>
            </a:r>
            <a:endParaRPr lang="zh-CN" altLang="en-US" sz="1600" dirty="0">
              <a:solidFill>
                <a:schemeClr val="bg1"/>
              </a:solidFill>
              <a:cs typeface="+mn-ea"/>
              <a:sym typeface="+mn-lt"/>
            </a:endParaRPr>
          </a:p>
        </p:txBody>
      </p:sp>
      <p:sp>
        <p:nvSpPr>
          <p:cNvPr id="22" name="文本框 21"/>
          <p:cNvSpPr txBox="1"/>
          <p:nvPr/>
        </p:nvSpPr>
        <p:spPr>
          <a:xfrm>
            <a:off x="8255986" y="4673582"/>
            <a:ext cx="3171828" cy="923330"/>
          </a:xfrm>
          <a:prstGeom prst="rect">
            <a:avLst/>
          </a:prstGeom>
          <a:noFill/>
        </p:spPr>
        <p:txBody>
          <a:bodyPr wrap="square" rtlCol="0">
            <a:spAutoFit/>
          </a:bodyPr>
          <a:lstStyle/>
          <a:p>
            <a:pPr algn="ctr"/>
            <a:r>
              <a:rPr lang="zh-CN" altLang="en-US" dirty="0">
                <a:solidFill>
                  <a:schemeClr val="bg1"/>
                </a:solidFill>
                <a:cs typeface="+mn-ea"/>
                <a:sym typeface="+mn-lt"/>
              </a:rPr>
              <a:t>点击此处输入与此小标题或图形相关的文字描述内容或数据分析。</a:t>
            </a:r>
            <a:endParaRPr lang="zh-CN" altLang="en-US" sz="1600" dirty="0">
              <a:solidFill>
                <a:schemeClr val="bg1"/>
              </a:solidFill>
              <a:cs typeface="+mn-ea"/>
              <a:sym typeface="+mn-lt"/>
            </a:endParaRPr>
          </a:p>
        </p:txBody>
      </p:sp>
      <p:sp>
        <p:nvSpPr>
          <p:cNvPr id="23" name="矩形 22"/>
          <p:cNvSpPr/>
          <p:nvPr/>
        </p:nvSpPr>
        <p:spPr>
          <a:xfrm>
            <a:off x="574458" y="1723712"/>
            <a:ext cx="11248721" cy="823302"/>
          </a:xfrm>
          <a:prstGeom prst="rect">
            <a:avLst/>
          </a:prstGeom>
        </p:spPr>
        <p:txBody>
          <a:bodyPr wrap="square">
            <a:spAutoFit/>
          </a:bodyPr>
          <a:lstStyle/>
          <a:p>
            <a:pPr marL="285750" indent="-285750">
              <a:lnSpc>
                <a:spcPct val="125000"/>
              </a:lnSpc>
              <a:buFont typeface="Wingdings" panose="05000000000000000000" pitchFamily="2" charset="2"/>
              <a:buChar char="n"/>
            </a:pPr>
            <a:r>
              <a:rPr lang="zh-CN" altLang="en-US" sz="2000" b="1" dirty="0">
                <a:solidFill>
                  <a:schemeClr val="accent1"/>
                </a:solidFill>
                <a:cs typeface="+mn-ea"/>
                <a:sym typeface="+mn-lt"/>
              </a:rPr>
              <a:t>在此输入小标题</a:t>
            </a:r>
            <a:endParaRPr lang="en-US" altLang="zh-CN" sz="2000" b="1" dirty="0">
              <a:solidFill>
                <a:schemeClr val="accent1"/>
              </a:solidFill>
              <a:cs typeface="+mn-ea"/>
              <a:sym typeface="+mn-lt"/>
            </a:endParaRPr>
          </a:p>
          <a:p>
            <a:pPr>
              <a:lnSpc>
                <a:spcPct val="125000"/>
              </a:lnSpc>
            </a:pPr>
            <a:r>
              <a:rPr lang="zh-CN" altLang="en-US" dirty="0">
                <a:solidFill>
                  <a:schemeClr val="bg1"/>
                </a:solidFill>
                <a:cs typeface="+mn-ea"/>
                <a:sym typeface="+mn-lt"/>
              </a:rPr>
              <a:t>点击此处输入与此小标题或者与此图形相关的内容介绍、数据统计、事件分析、总结概述等文字描述内容。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5000"/>
                                  </p:iterate>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1825"/>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500"/>
                                        <p:tgtEl>
                                          <p:spTgt spid="15"/>
                                        </p:tgtEl>
                                      </p:cBhvr>
                                    </p:animEffect>
                                  </p:childTnLst>
                                </p:cTn>
                              </p:par>
                            </p:childTnLst>
                          </p:cTn>
                        </p:par>
                        <p:par>
                          <p:cTn id="12" fill="hold">
                            <p:stCondLst>
                              <p:cond delay="3325"/>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1500"/>
                                        <p:tgtEl>
                                          <p:spTgt spid="14"/>
                                        </p:tgtEl>
                                      </p:cBhvr>
                                    </p:animEffect>
                                  </p:childTnLst>
                                </p:cTn>
                              </p:par>
                            </p:childTnLst>
                          </p:cTn>
                        </p:par>
                        <p:par>
                          <p:cTn id="16" fill="hold">
                            <p:stCondLst>
                              <p:cond delay="4825"/>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750"/>
                                        <p:tgtEl>
                                          <p:spTgt spid="20"/>
                                        </p:tgtEl>
                                      </p:cBhvr>
                                    </p:animEffect>
                                  </p:childTnLst>
                                </p:cTn>
                              </p:par>
                            </p:childTnLst>
                          </p:cTn>
                        </p:par>
                        <p:par>
                          <p:cTn id="20" fill="hold">
                            <p:stCondLst>
                              <p:cond delay="5825"/>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6325"/>
                            </p:stCondLst>
                            <p:childTnLst>
                              <p:par>
                                <p:cTn id="25" presetID="21"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1500"/>
                                        <p:tgtEl>
                                          <p:spTgt spid="16"/>
                                        </p:tgtEl>
                                      </p:cBhvr>
                                    </p:animEffect>
                                  </p:childTnLst>
                                </p:cTn>
                              </p:par>
                            </p:childTnLst>
                          </p:cTn>
                        </p:par>
                        <p:par>
                          <p:cTn id="28" fill="hold">
                            <p:stCondLst>
                              <p:cond delay="7825"/>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750"/>
                                        <p:tgtEl>
                                          <p:spTgt spid="21"/>
                                        </p:tgtEl>
                                      </p:cBhvr>
                                    </p:animEffect>
                                  </p:childTnLst>
                                </p:cTn>
                              </p:par>
                            </p:childTnLst>
                          </p:cTn>
                        </p:par>
                        <p:par>
                          <p:cTn id="32" fill="hold">
                            <p:stCondLst>
                              <p:cond delay="8825"/>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9325"/>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1500"/>
                                        <p:tgtEl>
                                          <p:spTgt spid="17"/>
                                        </p:tgtEl>
                                      </p:cBhvr>
                                    </p:animEffect>
                                  </p:childTnLst>
                                </p:cTn>
                              </p:par>
                            </p:childTnLst>
                          </p:cTn>
                        </p:par>
                        <p:par>
                          <p:cTn id="40" fill="hold">
                            <p:stCondLst>
                              <p:cond delay="10825"/>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市场规模</a:t>
            </a:r>
          </a:p>
        </p:txBody>
      </p:sp>
      <p:sp>
        <p:nvSpPr>
          <p:cNvPr id="3" name="文本占位符 2"/>
          <p:cNvSpPr>
            <a:spLocks noGrp="1"/>
          </p:cNvSpPr>
          <p:nvPr>
            <p:ph type="body" sz="quarter" idx="11"/>
          </p:nvPr>
        </p:nvSpPr>
        <p:spPr/>
        <p:txBody>
          <a:bodyPr/>
          <a:lstStyle/>
          <a:p>
            <a:r>
              <a:rPr lang="zh-CN" altLang="en-US" dirty="0"/>
              <a:t>业绩展示</a:t>
            </a:r>
          </a:p>
        </p:txBody>
      </p:sp>
      <p:sp>
        <p:nvSpPr>
          <p:cNvPr id="4" name="文本占位符 3"/>
          <p:cNvSpPr>
            <a:spLocks noGrp="1"/>
          </p:cNvSpPr>
          <p:nvPr>
            <p:ph type="body" sz="quarter" idx="12"/>
          </p:nvPr>
        </p:nvSpPr>
        <p:spPr/>
        <p:txBody>
          <a:bodyPr/>
          <a:lstStyle/>
          <a:p>
            <a:r>
              <a:rPr lang="zh-CN" altLang="en-US" dirty="0"/>
              <a:t>合作伙伴</a:t>
            </a:r>
          </a:p>
        </p:txBody>
      </p:sp>
      <p:sp>
        <p:nvSpPr>
          <p:cNvPr id="10" name="文本占位符 9"/>
          <p:cNvSpPr>
            <a:spLocks noGrp="1"/>
          </p:cNvSpPr>
          <p:nvPr>
            <p:ph type="body" sz="quarter" idx="13"/>
          </p:nvPr>
        </p:nvSpPr>
        <p:spPr/>
        <p:txBody>
          <a:bodyPr/>
          <a:lstStyle/>
          <a:p>
            <a:r>
              <a:rPr lang="zh-CN" altLang="en-US" dirty="0"/>
              <a:t>成功案例</a:t>
            </a:r>
          </a:p>
        </p:txBody>
      </p:sp>
      <p:sp>
        <p:nvSpPr>
          <p:cNvPr id="11" name="文本占位符 10"/>
          <p:cNvSpPr>
            <a:spLocks noGrp="1"/>
          </p:cNvSpPr>
          <p:nvPr>
            <p:ph type="body" sz="quarter" idx="14"/>
          </p:nvPr>
        </p:nvSpPr>
        <p:spPr/>
        <p:txBody>
          <a:bodyPr/>
          <a:lstStyle/>
          <a:p>
            <a:r>
              <a:rPr lang="zh-CN" altLang="en-US" dirty="0">
                <a:cs typeface="+mn-ea"/>
                <a:sym typeface="+mn-lt"/>
              </a:rPr>
              <a:t>公司实力</a:t>
            </a:r>
          </a:p>
        </p:txBody>
      </p:sp>
      <p:sp>
        <p:nvSpPr>
          <p:cNvPr id="12" name="文本占位符 11"/>
          <p:cNvSpPr>
            <a:spLocks noGrp="1"/>
          </p:cNvSpPr>
          <p:nvPr>
            <p:ph type="body" sz="quarter" idx="15"/>
          </p:nvPr>
        </p:nvSpPr>
        <p:spPr/>
        <p:txBody>
          <a:bodyPr/>
          <a:lstStyle/>
          <a:p>
            <a:r>
              <a:rPr lang="en-US" altLang="zh-CN" dirty="0">
                <a:solidFill>
                  <a:schemeClr val="bg1"/>
                </a:solidFill>
                <a:latin typeface="+mn-ea"/>
                <a:cs typeface="+mn-ea"/>
                <a:sym typeface="+mn-lt"/>
              </a:rPr>
              <a:t>COMPANY POWER</a:t>
            </a:r>
            <a:endParaRPr lang="zh-CN" altLang="en-US" dirty="0">
              <a:solidFill>
                <a:schemeClr val="bg1"/>
              </a:solidFill>
              <a:latin typeface="+mn-ea"/>
              <a:cs typeface="+mn-ea"/>
              <a:sym typeface="+mn-lt"/>
            </a:endParaRP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市场规模</a:t>
            </a:r>
          </a:p>
        </p:txBody>
      </p:sp>
      <p:sp>
        <p:nvSpPr>
          <p:cNvPr id="31" name="文本框 30"/>
          <p:cNvSpPr txBox="1"/>
          <p:nvPr/>
        </p:nvSpPr>
        <p:spPr>
          <a:xfrm>
            <a:off x="266700" y="1993812"/>
            <a:ext cx="11487150" cy="923330"/>
          </a:xfrm>
          <a:prstGeom prst="rect">
            <a:avLst/>
          </a:prstGeom>
          <a:noFill/>
        </p:spPr>
        <p:txBody>
          <a:bodyPr wrap="square" rtlCol="0">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32" name="椭圆 31"/>
          <p:cNvSpPr/>
          <p:nvPr/>
        </p:nvSpPr>
        <p:spPr>
          <a:xfrm>
            <a:off x="1271783" y="4259117"/>
            <a:ext cx="806009" cy="806009"/>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同心圆 32"/>
          <p:cNvSpPr/>
          <p:nvPr/>
        </p:nvSpPr>
        <p:spPr>
          <a:xfrm>
            <a:off x="998513" y="3985847"/>
            <a:ext cx="1352550" cy="1352550"/>
          </a:xfrm>
          <a:prstGeom prst="donut">
            <a:avLst>
              <a:gd name="adj" fmla="val 1039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空心弧 33"/>
          <p:cNvSpPr/>
          <p:nvPr/>
        </p:nvSpPr>
        <p:spPr>
          <a:xfrm>
            <a:off x="998513" y="3985847"/>
            <a:ext cx="1352550" cy="1352550"/>
          </a:xfrm>
          <a:prstGeom prst="blockArc">
            <a:avLst>
              <a:gd name="adj1" fmla="val 5340219"/>
              <a:gd name="adj2" fmla="val 16245230"/>
              <a:gd name="adj3" fmla="val 10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文本框 34"/>
          <p:cNvSpPr txBox="1"/>
          <p:nvPr/>
        </p:nvSpPr>
        <p:spPr>
          <a:xfrm>
            <a:off x="565124" y="3248972"/>
            <a:ext cx="221932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50%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4260471" y="4259117"/>
            <a:ext cx="806009" cy="806009"/>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同心圆 36"/>
          <p:cNvSpPr/>
          <p:nvPr/>
        </p:nvSpPr>
        <p:spPr>
          <a:xfrm>
            <a:off x="3987201" y="3985847"/>
            <a:ext cx="1352550" cy="1352550"/>
          </a:xfrm>
          <a:prstGeom prst="donut">
            <a:avLst>
              <a:gd name="adj" fmla="val 1039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空心弧 37"/>
          <p:cNvSpPr/>
          <p:nvPr/>
        </p:nvSpPr>
        <p:spPr>
          <a:xfrm>
            <a:off x="3987201" y="3985847"/>
            <a:ext cx="1352550" cy="1352550"/>
          </a:xfrm>
          <a:prstGeom prst="blockArc">
            <a:avLst>
              <a:gd name="adj1" fmla="val 19726427"/>
              <a:gd name="adj2" fmla="val 16245230"/>
              <a:gd name="adj3" fmla="val 10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文本框 38"/>
          <p:cNvSpPr txBox="1"/>
          <p:nvPr/>
        </p:nvSpPr>
        <p:spPr>
          <a:xfrm>
            <a:off x="3553812" y="3248972"/>
            <a:ext cx="221932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80%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0" name="椭圆 39"/>
          <p:cNvSpPr/>
          <p:nvPr/>
        </p:nvSpPr>
        <p:spPr>
          <a:xfrm>
            <a:off x="7298069" y="4259117"/>
            <a:ext cx="806009" cy="806009"/>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同心圆 40"/>
          <p:cNvSpPr/>
          <p:nvPr/>
        </p:nvSpPr>
        <p:spPr>
          <a:xfrm>
            <a:off x="7024799" y="3985847"/>
            <a:ext cx="1352550" cy="1352550"/>
          </a:xfrm>
          <a:prstGeom prst="donut">
            <a:avLst>
              <a:gd name="adj" fmla="val 1039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空心弧 41"/>
          <p:cNvSpPr/>
          <p:nvPr/>
        </p:nvSpPr>
        <p:spPr>
          <a:xfrm>
            <a:off x="7024799" y="3985847"/>
            <a:ext cx="1352550" cy="1352550"/>
          </a:xfrm>
          <a:prstGeom prst="blockArc">
            <a:avLst>
              <a:gd name="adj1" fmla="val 9547415"/>
              <a:gd name="adj2" fmla="val 16245230"/>
              <a:gd name="adj3" fmla="val 10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文本框 42"/>
          <p:cNvSpPr txBox="1"/>
          <p:nvPr/>
        </p:nvSpPr>
        <p:spPr>
          <a:xfrm>
            <a:off x="6591410" y="3248972"/>
            <a:ext cx="221932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30%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4" name="椭圆 43"/>
          <p:cNvSpPr/>
          <p:nvPr/>
        </p:nvSpPr>
        <p:spPr>
          <a:xfrm>
            <a:off x="10057034" y="4259117"/>
            <a:ext cx="806009" cy="806009"/>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同心圆 44"/>
          <p:cNvSpPr/>
          <p:nvPr/>
        </p:nvSpPr>
        <p:spPr>
          <a:xfrm>
            <a:off x="9783764" y="3985847"/>
            <a:ext cx="1352550" cy="1352550"/>
          </a:xfrm>
          <a:prstGeom prst="donut">
            <a:avLst>
              <a:gd name="adj" fmla="val 1039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6" name="空心弧 45"/>
          <p:cNvSpPr/>
          <p:nvPr/>
        </p:nvSpPr>
        <p:spPr>
          <a:xfrm>
            <a:off x="9783764" y="3985847"/>
            <a:ext cx="1352550" cy="1352550"/>
          </a:xfrm>
          <a:prstGeom prst="blockArc">
            <a:avLst>
              <a:gd name="adj1" fmla="val 21565679"/>
              <a:gd name="adj2" fmla="val 16245230"/>
              <a:gd name="adj3" fmla="val 10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文本框 46"/>
          <p:cNvSpPr txBox="1"/>
          <p:nvPr/>
        </p:nvSpPr>
        <p:spPr>
          <a:xfrm>
            <a:off x="9350375" y="3248972"/>
            <a:ext cx="221932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75%</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8" name="任意多边形 47"/>
          <p:cNvSpPr>
            <a:spLocks noChangeAspect="1"/>
          </p:cNvSpPr>
          <p:nvPr/>
        </p:nvSpPr>
        <p:spPr>
          <a:xfrm>
            <a:off x="10333282" y="4542559"/>
            <a:ext cx="253510" cy="360000"/>
          </a:xfrm>
          <a:custGeom>
            <a:avLst/>
            <a:gdLst>
              <a:gd name="connsiteX0" fmla="*/ 1323914 w 4006339"/>
              <a:gd name="connsiteY0" fmla="*/ 4615546 h 5689245"/>
              <a:gd name="connsiteX1" fmla="*/ 1323914 w 4006339"/>
              <a:gd name="connsiteY1" fmla="*/ 4979561 h 5689245"/>
              <a:gd name="connsiteX2" fmla="*/ 1323834 w 4006339"/>
              <a:gd name="connsiteY2" fmla="*/ 4979561 h 5689245"/>
              <a:gd name="connsiteX3" fmla="*/ 1332238 w 4006339"/>
              <a:gd name="connsiteY3" fmla="*/ 5066111 h 5689245"/>
              <a:gd name="connsiteX4" fmla="*/ 1462349 w 4006339"/>
              <a:gd name="connsiteY4" fmla="*/ 5297192 h 5689245"/>
              <a:gd name="connsiteX5" fmla="*/ 1793127 w 4006339"/>
              <a:gd name="connsiteY5" fmla="*/ 5410706 h 5689245"/>
              <a:gd name="connsiteX6" fmla="*/ 1793226 w 4006339"/>
              <a:gd name="connsiteY6" fmla="*/ 5411866 h 5689245"/>
              <a:gd name="connsiteX7" fmla="*/ 2174511 w 4006339"/>
              <a:gd name="connsiteY7" fmla="*/ 5411866 h 5689245"/>
              <a:gd name="connsiteX8" fmla="*/ 2174610 w 4006339"/>
              <a:gd name="connsiteY8" fmla="*/ 5410706 h 5689245"/>
              <a:gd name="connsiteX9" fmla="*/ 2505388 w 4006339"/>
              <a:gd name="connsiteY9" fmla="*/ 5297192 h 5689245"/>
              <a:gd name="connsiteX10" fmla="*/ 2635500 w 4006339"/>
              <a:gd name="connsiteY10" fmla="*/ 5066111 h 5689245"/>
              <a:gd name="connsiteX11" fmla="*/ 2643904 w 4006339"/>
              <a:gd name="connsiteY11" fmla="*/ 4979561 h 5689245"/>
              <a:gd name="connsiteX12" fmla="*/ 2643823 w 4006339"/>
              <a:gd name="connsiteY12" fmla="*/ 4979561 h 5689245"/>
              <a:gd name="connsiteX13" fmla="*/ 2643823 w 4006339"/>
              <a:gd name="connsiteY13" fmla="*/ 4615546 h 5689245"/>
              <a:gd name="connsiteX14" fmla="*/ 2026180 w 4006339"/>
              <a:gd name="connsiteY14" fmla="*/ 297038 h 5689245"/>
              <a:gd name="connsiteX15" fmla="*/ 335304 w 4006339"/>
              <a:gd name="connsiteY15" fmla="*/ 1643897 h 5689245"/>
              <a:gd name="connsiteX16" fmla="*/ 1322138 w 4006339"/>
              <a:gd name="connsiteY16" fmla="*/ 3567240 h 5689245"/>
              <a:gd name="connsiteX17" fmla="*/ 1318515 w 4006339"/>
              <a:gd name="connsiteY17" fmla="*/ 3575561 h 5689245"/>
              <a:gd name="connsiteX18" fmla="*/ 1323914 w 4006339"/>
              <a:gd name="connsiteY18" fmla="*/ 3575561 h 5689245"/>
              <a:gd name="connsiteX19" fmla="*/ 1323914 w 4006339"/>
              <a:gd name="connsiteY19" fmla="*/ 4338167 h 5689245"/>
              <a:gd name="connsiteX20" fmla="*/ 2643823 w 4006339"/>
              <a:gd name="connsiteY20" fmla="*/ 4338167 h 5689245"/>
              <a:gd name="connsiteX21" fmla="*/ 2643823 w 4006339"/>
              <a:gd name="connsiteY21" fmla="*/ 3590034 h 5689245"/>
              <a:gd name="connsiteX22" fmla="*/ 2641804 w 4006339"/>
              <a:gd name="connsiteY22" fmla="*/ 3585032 h 5689245"/>
              <a:gd name="connsiteX23" fmla="*/ 2643823 w 4006339"/>
              <a:gd name="connsiteY23" fmla="*/ 3584112 h 5689245"/>
              <a:gd name="connsiteX24" fmla="*/ 2643823 w 4006339"/>
              <a:gd name="connsiteY24" fmla="*/ 3575561 h 5689245"/>
              <a:gd name="connsiteX25" fmla="*/ 2662589 w 4006339"/>
              <a:gd name="connsiteY25" fmla="*/ 3575561 h 5689245"/>
              <a:gd name="connsiteX26" fmla="*/ 2779271 w 4006339"/>
              <a:gd name="connsiteY26" fmla="*/ 3522392 h 5689245"/>
              <a:gd name="connsiteX27" fmla="*/ 3680131 w 4006339"/>
              <a:gd name="connsiteY27" fmla="*/ 1688992 h 5689245"/>
              <a:gd name="connsiteX28" fmla="*/ 2026180 w 4006339"/>
              <a:gd name="connsiteY28" fmla="*/ 297038 h 5689245"/>
              <a:gd name="connsiteX29" fmla="*/ 2030183 w 4006339"/>
              <a:gd name="connsiteY29" fmla="*/ 184 h 5689245"/>
              <a:gd name="connsiteX30" fmla="*/ 3971942 w 4006339"/>
              <a:gd name="connsiteY30" fmla="*/ 1634356 h 5689245"/>
              <a:gd name="connsiteX31" fmla="*/ 3066474 w 4006339"/>
              <a:gd name="connsiteY31" fmla="*/ 3700624 h 5689245"/>
              <a:gd name="connsiteX32" fmla="*/ 2921202 w 4006339"/>
              <a:gd name="connsiteY32" fmla="*/ 3782893 h 5689245"/>
              <a:gd name="connsiteX33" fmla="*/ 2921202 w 4006339"/>
              <a:gd name="connsiteY33" fmla="*/ 4979561 h 5689245"/>
              <a:gd name="connsiteX34" fmla="*/ 2920936 w 4006339"/>
              <a:gd name="connsiteY34" fmla="*/ 4979561 h 5689245"/>
              <a:gd name="connsiteX35" fmla="*/ 2917852 w 4006339"/>
              <a:gd name="connsiteY35" fmla="*/ 5048471 h 5689245"/>
              <a:gd name="connsiteX36" fmla="*/ 2693477 w 4006339"/>
              <a:gd name="connsiteY36" fmla="*/ 5500489 h 5689245"/>
              <a:gd name="connsiteX37" fmla="*/ 2299077 w 4006339"/>
              <a:gd name="connsiteY37" fmla="*/ 5683826 h 5689245"/>
              <a:gd name="connsiteX38" fmla="*/ 2220066 w 4006339"/>
              <a:gd name="connsiteY38" fmla="*/ 5685337 h 5689245"/>
              <a:gd name="connsiteX39" fmla="*/ 2220066 w 4006339"/>
              <a:gd name="connsiteY39" fmla="*/ 5689245 h 5689245"/>
              <a:gd name="connsiteX40" fmla="*/ 1695123 w 4006339"/>
              <a:gd name="connsiteY40" fmla="*/ 5689245 h 5689245"/>
              <a:gd name="connsiteX41" fmla="*/ 1695123 w 4006339"/>
              <a:gd name="connsiteY41" fmla="*/ 5684332 h 5689245"/>
              <a:gd name="connsiteX42" fmla="*/ 1668660 w 4006339"/>
              <a:gd name="connsiteY42" fmla="*/ 5683826 h 5689245"/>
              <a:gd name="connsiteX43" fmla="*/ 1274260 w 4006339"/>
              <a:gd name="connsiteY43" fmla="*/ 5500489 h 5689245"/>
              <a:gd name="connsiteX44" fmla="*/ 1049885 w 4006339"/>
              <a:gd name="connsiteY44" fmla="*/ 5048471 h 5689245"/>
              <a:gd name="connsiteX45" fmla="*/ 1046801 w 4006339"/>
              <a:gd name="connsiteY45" fmla="*/ 4979561 h 5689245"/>
              <a:gd name="connsiteX46" fmla="*/ 1046535 w 4006339"/>
              <a:gd name="connsiteY46" fmla="*/ 4979561 h 5689245"/>
              <a:gd name="connsiteX47" fmla="*/ 1046535 w 4006339"/>
              <a:gd name="connsiteY47" fmla="*/ 3762677 h 5689245"/>
              <a:gd name="connsiteX48" fmla="*/ 1044284 w 4006339"/>
              <a:gd name="connsiteY48" fmla="*/ 3761577 h 5689245"/>
              <a:gd name="connsiteX49" fmla="*/ 45074 w 4006339"/>
              <a:gd name="connsiteY49" fmla="*/ 1581413 h 5689245"/>
              <a:gd name="connsiteX50" fmla="*/ 2030183 w 4006339"/>
              <a:gd name="connsiteY50" fmla="*/ 184 h 568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006339" h="5689245">
                <a:moveTo>
                  <a:pt x="1323914" y="4615546"/>
                </a:moveTo>
                <a:lnTo>
                  <a:pt x="1323914" y="4979561"/>
                </a:lnTo>
                <a:lnTo>
                  <a:pt x="1323834" y="4979561"/>
                </a:lnTo>
                <a:lnTo>
                  <a:pt x="1332238" y="5066111"/>
                </a:lnTo>
                <a:cubicBezTo>
                  <a:pt x="1350206" y="5154126"/>
                  <a:pt x="1395316" y="5235174"/>
                  <a:pt x="1462349" y="5297192"/>
                </a:cubicBezTo>
                <a:cubicBezTo>
                  <a:pt x="1551727" y="5379883"/>
                  <a:pt x="1671808" y="5421092"/>
                  <a:pt x="1793127" y="5410706"/>
                </a:cubicBezTo>
                <a:lnTo>
                  <a:pt x="1793226" y="5411866"/>
                </a:lnTo>
                <a:lnTo>
                  <a:pt x="2174511" y="5411866"/>
                </a:lnTo>
                <a:lnTo>
                  <a:pt x="2174610" y="5410706"/>
                </a:lnTo>
                <a:cubicBezTo>
                  <a:pt x="2295929" y="5421092"/>
                  <a:pt x="2416010" y="5379883"/>
                  <a:pt x="2505388" y="5297192"/>
                </a:cubicBezTo>
                <a:cubicBezTo>
                  <a:pt x="2572422" y="5235174"/>
                  <a:pt x="2617531" y="5154126"/>
                  <a:pt x="2635500" y="5066111"/>
                </a:cubicBezTo>
                <a:lnTo>
                  <a:pt x="2643904" y="4979561"/>
                </a:lnTo>
                <a:lnTo>
                  <a:pt x="2643823" y="4979561"/>
                </a:lnTo>
                <a:lnTo>
                  <a:pt x="2643823" y="4615546"/>
                </a:lnTo>
                <a:close/>
                <a:moveTo>
                  <a:pt x="2026180" y="297038"/>
                </a:moveTo>
                <a:cubicBezTo>
                  <a:pt x="1213747" y="286085"/>
                  <a:pt x="506311" y="849591"/>
                  <a:pt x="335304" y="1643897"/>
                </a:cubicBezTo>
                <a:cubicBezTo>
                  <a:pt x="164298" y="2438204"/>
                  <a:pt x="577174" y="3242901"/>
                  <a:pt x="1322138" y="3567240"/>
                </a:cubicBezTo>
                <a:lnTo>
                  <a:pt x="1318515" y="3575561"/>
                </a:lnTo>
                <a:lnTo>
                  <a:pt x="1323914" y="3575561"/>
                </a:lnTo>
                <a:lnTo>
                  <a:pt x="1323914" y="4338167"/>
                </a:lnTo>
                <a:lnTo>
                  <a:pt x="2643823" y="4338167"/>
                </a:lnTo>
                <a:lnTo>
                  <a:pt x="2643823" y="3590034"/>
                </a:lnTo>
                <a:lnTo>
                  <a:pt x="2641804" y="3585032"/>
                </a:lnTo>
                <a:lnTo>
                  <a:pt x="2643823" y="3584112"/>
                </a:lnTo>
                <a:lnTo>
                  <a:pt x="2643823" y="3575561"/>
                </a:lnTo>
                <a:lnTo>
                  <a:pt x="2662589" y="3575561"/>
                </a:lnTo>
                <a:lnTo>
                  <a:pt x="2779271" y="3522392"/>
                </a:lnTo>
                <a:cubicBezTo>
                  <a:pt x="3447263" y="3181715"/>
                  <a:pt x="3820317" y="2437707"/>
                  <a:pt x="3680131" y="1688992"/>
                </a:cubicBezTo>
                <a:cubicBezTo>
                  <a:pt x="3530601" y="890364"/>
                  <a:pt x="2838613" y="307991"/>
                  <a:pt x="2026180" y="297038"/>
                </a:cubicBezTo>
                <a:close/>
                <a:moveTo>
                  <a:pt x="2030183" y="184"/>
                </a:moveTo>
                <a:cubicBezTo>
                  <a:pt x="2983989" y="13043"/>
                  <a:pt x="3796391" y="696756"/>
                  <a:pt x="3971942" y="1634356"/>
                </a:cubicBezTo>
                <a:cubicBezTo>
                  <a:pt x="4125549" y="2454756"/>
                  <a:pt x="3754270" y="3270343"/>
                  <a:pt x="3066474" y="3700624"/>
                </a:cubicBezTo>
                <a:lnTo>
                  <a:pt x="2921202" y="3782893"/>
                </a:lnTo>
                <a:lnTo>
                  <a:pt x="2921202" y="4979561"/>
                </a:lnTo>
                <a:lnTo>
                  <a:pt x="2920936" y="4979561"/>
                </a:lnTo>
                <a:lnTo>
                  <a:pt x="2917852" y="5048471"/>
                </a:lnTo>
                <a:cubicBezTo>
                  <a:pt x="2901059" y="5220680"/>
                  <a:pt x="2821737" y="5381824"/>
                  <a:pt x="2693477" y="5500489"/>
                </a:cubicBezTo>
                <a:cubicBezTo>
                  <a:pt x="2583539" y="5602203"/>
                  <a:pt x="2445277" y="5665647"/>
                  <a:pt x="2299077" y="5683826"/>
                </a:cubicBezTo>
                <a:lnTo>
                  <a:pt x="2220066" y="5685337"/>
                </a:lnTo>
                <a:lnTo>
                  <a:pt x="2220066" y="5689245"/>
                </a:lnTo>
                <a:lnTo>
                  <a:pt x="1695123" y="5689245"/>
                </a:lnTo>
                <a:lnTo>
                  <a:pt x="1695123" y="5684332"/>
                </a:lnTo>
                <a:lnTo>
                  <a:pt x="1668660" y="5683826"/>
                </a:lnTo>
                <a:cubicBezTo>
                  <a:pt x="1522460" y="5665647"/>
                  <a:pt x="1384198" y="5602203"/>
                  <a:pt x="1274260" y="5500489"/>
                </a:cubicBezTo>
                <a:cubicBezTo>
                  <a:pt x="1146000" y="5381824"/>
                  <a:pt x="1066679" y="5220680"/>
                  <a:pt x="1049885" y="5048471"/>
                </a:cubicBezTo>
                <a:lnTo>
                  <a:pt x="1046801" y="4979561"/>
                </a:lnTo>
                <a:lnTo>
                  <a:pt x="1046535" y="4979561"/>
                </a:lnTo>
                <a:lnTo>
                  <a:pt x="1046535" y="3762677"/>
                </a:lnTo>
                <a:lnTo>
                  <a:pt x="1044284" y="3761577"/>
                </a:lnTo>
                <a:cubicBezTo>
                  <a:pt x="271121" y="3340621"/>
                  <a:pt x="-143141" y="2455656"/>
                  <a:pt x="45074" y="1581413"/>
                </a:cubicBezTo>
                <a:cubicBezTo>
                  <a:pt x="245837" y="648886"/>
                  <a:pt x="1076376" y="-12676"/>
                  <a:pt x="2030183" y="18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任意多边形 48"/>
          <p:cNvSpPr>
            <a:spLocks noChangeAspect="1"/>
          </p:cNvSpPr>
          <p:nvPr/>
        </p:nvSpPr>
        <p:spPr>
          <a:xfrm>
            <a:off x="7563888" y="4474728"/>
            <a:ext cx="350824" cy="360000"/>
          </a:xfrm>
          <a:custGeom>
            <a:avLst/>
            <a:gdLst>
              <a:gd name="connsiteX0" fmla="*/ 3418116 w 6836230"/>
              <a:gd name="connsiteY0" fmla="*/ 1023232 h 7015040"/>
              <a:gd name="connsiteX1" fmla="*/ 2165202 w 6836230"/>
              <a:gd name="connsiteY1" fmla="*/ 1240745 h 7015040"/>
              <a:gd name="connsiteX2" fmla="*/ 445118 w 6836230"/>
              <a:gd name="connsiteY2" fmla="*/ 3065628 h 7015040"/>
              <a:gd name="connsiteX3" fmla="*/ 439565 w 6836230"/>
              <a:gd name="connsiteY3" fmla="*/ 3106055 h 7015040"/>
              <a:gd name="connsiteX4" fmla="*/ 6396665 w 6836230"/>
              <a:gd name="connsiteY4" fmla="*/ 3106055 h 7015040"/>
              <a:gd name="connsiteX5" fmla="*/ 6391111 w 6836230"/>
              <a:gd name="connsiteY5" fmla="*/ 3065630 h 7015040"/>
              <a:gd name="connsiteX6" fmla="*/ 4671029 w 6836230"/>
              <a:gd name="connsiteY6" fmla="*/ 1240745 h 7015040"/>
              <a:gd name="connsiteX7" fmla="*/ 3418116 w 6836230"/>
              <a:gd name="connsiteY7" fmla="*/ 1023232 h 7015040"/>
              <a:gd name="connsiteX8" fmla="*/ 3210514 w 6836230"/>
              <a:gd name="connsiteY8" fmla="*/ 0 h 7015040"/>
              <a:gd name="connsiteX9" fmla="*/ 3570514 w 6836230"/>
              <a:gd name="connsiteY9" fmla="*/ 0 h 7015040"/>
              <a:gd name="connsiteX10" fmla="*/ 3570514 w 6836230"/>
              <a:gd name="connsiteY10" fmla="*/ 611246 h 7015040"/>
              <a:gd name="connsiteX11" fmla="*/ 3604821 w 6836230"/>
              <a:gd name="connsiteY11" fmla="*/ 612024 h 7015040"/>
              <a:gd name="connsiteX12" fmla="*/ 4880035 w 6836230"/>
              <a:gd name="connsiteY12" fmla="*/ 878737 h 7015040"/>
              <a:gd name="connsiteX13" fmla="*/ 6836230 w 6836230"/>
              <a:gd name="connsiteY13" fmla="*/ 3410856 h 7015040"/>
              <a:gd name="connsiteX14" fmla="*/ 6792686 w 6836230"/>
              <a:gd name="connsiteY14" fmla="*/ 3410856 h 7015040"/>
              <a:gd name="connsiteX15" fmla="*/ 6792686 w 6836230"/>
              <a:gd name="connsiteY15" fmla="*/ 3466055 h 7015040"/>
              <a:gd name="connsiteX16" fmla="*/ 3570514 w 6836230"/>
              <a:gd name="connsiteY16" fmla="*/ 3466055 h 7015040"/>
              <a:gd name="connsiteX17" fmla="*/ 3570514 w 6836230"/>
              <a:gd name="connsiteY17" fmla="*/ 6017317 h 7015040"/>
              <a:gd name="connsiteX18" fmla="*/ 3570514 w 6836230"/>
              <a:gd name="connsiteY18" fmla="*/ 6022056 h 7015040"/>
              <a:gd name="connsiteX19" fmla="*/ 3570277 w 6836230"/>
              <a:gd name="connsiteY19" fmla="*/ 6022056 h 7015040"/>
              <a:gd name="connsiteX20" fmla="*/ 3565417 w 6836230"/>
              <a:gd name="connsiteY20" fmla="*/ 6119001 h 7015040"/>
              <a:gd name="connsiteX21" fmla="*/ 2581605 w 6836230"/>
              <a:gd name="connsiteY21" fmla="*/ 7015029 h 7015040"/>
              <a:gd name="connsiteX22" fmla="*/ 1589517 w 6836230"/>
              <a:gd name="connsiteY22" fmla="*/ 6128171 h 7015040"/>
              <a:gd name="connsiteX23" fmla="*/ 1583781 w 6836230"/>
              <a:gd name="connsiteY23" fmla="*/ 6031532 h 7015040"/>
              <a:gd name="connsiteX24" fmla="*/ 1583442 w 6836230"/>
              <a:gd name="connsiteY24" fmla="*/ 6031532 h 7015040"/>
              <a:gd name="connsiteX25" fmla="*/ 1583442 w 6836230"/>
              <a:gd name="connsiteY25" fmla="*/ 5451881 h 7015040"/>
              <a:gd name="connsiteX26" fmla="*/ 1943442 w 6836230"/>
              <a:gd name="connsiteY26" fmla="*/ 5451881 h 7015040"/>
              <a:gd name="connsiteX27" fmla="*/ 1943442 w 6836230"/>
              <a:gd name="connsiteY27" fmla="*/ 6023195 h 7015040"/>
              <a:gd name="connsiteX28" fmla="*/ 1944341 w 6836230"/>
              <a:gd name="connsiteY28" fmla="*/ 6023186 h 7015040"/>
              <a:gd name="connsiteX29" fmla="*/ 2579932 w 6836230"/>
              <a:gd name="connsiteY29" fmla="*/ 6654161 h 7015040"/>
              <a:gd name="connsiteX30" fmla="*/ 3209642 w 6836230"/>
              <a:gd name="connsiteY30" fmla="*/ 6017318 h 7015040"/>
              <a:gd name="connsiteX31" fmla="*/ 3210514 w 6836230"/>
              <a:gd name="connsiteY31" fmla="*/ 6017318 h 7015040"/>
              <a:gd name="connsiteX32" fmla="*/ 3210514 w 6836230"/>
              <a:gd name="connsiteY32" fmla="*/ 3466055 h 7015040"/>
              <a:gd name="connsiteX33" fmla="*/ 29030 w 6836230"/>
              <a:gd name="connsiteY33" fmla="*/ 3466055 h 7015040"/>
              <a:gd name="connsiteX34" fmla="*/ 29030 w 6836230"/>
              <a:gd name="connsiteY34" fmla="*/ 3410856 h 7015040"/>
              <a:gd name="connsiteX35" fmla="*/ 0 w 6836230"/>
              <a:gd name="connsiteY35" fmla="*/ 3410856 h 7015040"/>
              <a:gd name="connsiteX36" fmla="*/ 1956196 w 6836230"/>
              <a:gd name="connsiteY36" fmla="*/ 878737 h 7015040"/>
              <a:gd name="connsiteX37" fmla="*/ 3045083 w 6836230"/>
              <a:gd name="connsiteY37" fmla="*/ 624724 h 7015040"/>
              <a:gd name="connsiteX38" fmla="*/ 3210514 w 6836230"/>
              <a:gd name="connsiteY38" fmla="*/ 613448 h 701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836230" h="7015040">
                <a:moveTo>
                  <a:pt x="3418116" y="1023232"/>
                </a:moveTo>
                <a:cubicBezTo>
                  <a:pt x="2990512" y="1023232"/>
                  <a:pt x="2562908" y="1095736"/>
                  <a:pt x="2165202" y="1240745"/>
                </a:cubicBezTo>
                <a:cubicBezTo>
                  <a:pt x="1231259" y="1581272"/>
                  <a:pt x="590672" y="2272857"/>
                  <a:pt x="445118" y="3065628"/>
                </a:cubicBezTo>
                <a:lnTo>
                  <a:pt x="439565" y="3106055"/>
                </a:lnTo>
                <a:lnTo>
                  <a:pt x="6396665" y="3106055"/>
                </a:lnTo>
                <a:lnTo>
                  <a:pt x="6391111" y="3065630"/>
                </a:lnTo>
                <a:cubicBezTo>
                  <a:pt x="6245557" y="2272858"/>
                  <a:pt x="5604971" y="1581273"/>
                  <a:pt x="4671029" y="1240745"/>
                </a:cubicBezTo>
                <a:cubicBezTo>
                  <a:pt x="4273323" y="1095736"/>
                  <a:pt x="3845719" y="1023232"/>
                  <a:pt x="3418116" y="1023232"/>
                </a:cubicBezTo>
                <a:close/>
                <a:moveTo>
                  <a:pt x="3210514" y="0"/>
                </a:moveTo>
                <a:lnTo>
                  <a:pt x="3570514" y="0"/>
                </a:lnTo>
                <a:lnTo>
                  <a:pt x="3570514" y="611246"/>
                </a:lnTo>
                <a:lnTo>
                  <a:pt x="3604821" y="612024"/>
                </a:lnTo>
                <a:cubicBezTo>
                  <a:pt x="4040173" y="631781"/>
                  <a:pt x="4472440" y="720685"/>
                  <a:pt x="4880035" y="878737"/>
                </a:cubicBezTo>
                <a:cubicBezTo>
                  <a:pt x="6074524" y="1341923"/>
                  <a:pt x="6836230" y="2327884"/>
                  <a:pt x="6836230" y="3410856"/>
                </a:cubicBezTo>
                <a:lnTo>
                  <a:pt x="6792686" y="3410856"/>
                </a:lnTo>
                <a:lnTo>
                  <a:pt x="6792686" y="3466055"/>
                </a:lnTo>
                <a:lnTo>
                  <a:pt x="3570514" y="3466055"/>
                </a:lnTo>
                <a:lnTo>
                  <a:pt x="3570514" y="6017317"/>
                </a:lnTo>
                <a:lnTo>
                  <a:pt x="3570514" y="6022056"/>
                </a:lnTo>
                <a:lnTo>
                  <a:pt x="3570277" y="6022056"/>
                </a:lnTo>
                <a:lnTo>
                  <a:pt x="3565417" y="6119001"/>
                </a:lnTo>
                <a:cubicBezTo>
                  <a:pt x="3514854" y="6620541"/>
                  <a:pt x="3094327" y="7012631"/>
                  <a:pt x="2581605" y="7015029"/>
                </a:cubicBezTo>
                <a:cubicBezTo>
                  <a:pt x="2068856" y="7017427"/>
                  <a:pt x="1644697" y="6629247"/>
                  <a:pt x="1589517" y="6128171"/>
                </a:cubicBezTo>
                <a:lnTo>
                  <a:pt x="1583781" y="6031532"/>
                </a:lnTo>
                <a:lnTo>
                  <a:pt x="1583442" y="6031532"/>
                </a:lnTo>
                <a:lnTo>
                  <a:pt x="1583442" y="5451881"/>
                </a:lnTo>
                <a:lnTo>
                  <a:pt x="1943442" y="5451881"/>
                </a:lnTo>
                <a:lnTo>
                  <a:pt x="1943442" y="6023195"/>
                </a:lnTo>
                <a:lnTo>
                  <a:pt x="1944341" y="6023186"/>
                </a:lnTo>
                <a:cubicBezTo>
                  <a:pt x="1947550" y="6373764"/>
                  <a:pt x="2231648" y="6655797"/>
                  <a:pt x="2579932" y="6654161"/>
                </a:cubicBezTo>
                <a:cubicBezTo>
                  <a:pt x="2928186" y="6652524"/>
                  <a:pt x="3209642" y="6367880"/>
                  <a:pt x="3209642" y="6017318"/>
                </a:cubicBezTo>
                <a:lnTo>
                  <a:pt x="3210514" y="6017318"/>
                </a:lnTo>
                <a:lnTo>
                  <a:pt x="3210514" y="3466055"/>
                </a:lnTo>
                <a:lnTo>
                  <a:pt x="29030" y="3466055"/>
                </a:lnTo>
                <a:lnTo>
                  <a:pt x="29030" y="3410856"/>
                </a:lnTo>
                <a:lnTo>
                  <a:pt x="0" y="3410856"/>
                </a:lnTo>
                <a:cubicBezTo>
                  <a:pt x="0" y="2327882"/>
                  <a:pt x="761706" y="1341923"/>
                  <a:pt x="1956196" y="878737"/>
                </a:cubicBezTo>
                <a:cubicBezTo>
                  <a:pt x="2305563" y="743264"/>
                  <a:pt x="2673058" y="658593"/>
                  <a:pt x="3045083" y="624724"/>
                </a:cubicBezTo>
                <a:lnTo>
                  <a:pt x="3210514" y="61344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任意多边形 49"/>
          <p:cNvSpPr>
            <a:spLocks noChangeAspect="1"/>
          </p:cNvSpPr>
          <p:nvPr/>
        </p:nvSpPr>
        <p:spPr>
          <a:xfrm>
            <a:off x="1510584" y="4474728"/>
            <a:ext cx="328403" cy="360000"/>
          </a:xfrm>
          <a:custGeom>
            <a:avLst/>
            <a:gdLst>
              <a:gd name="connsiteX0" fmla="*/ 1864628 w 4326339"/>
              <a:gd name="connsiteY0" fmla="*/ 3283995 h 4742597"/>
              <a:gd name="connsiteX1" fmla="*/ 1864628 w 4326339"/>
              <a:gd name="connsiteY1" fmla="*/ 4461109 h 4742597"/>
              <a:gd name="connsiteX2" fmla="*/ 2461711 w 4326339"/>
              <a:gd name="connsiteY2" fmla="*/ 4461109 h 4742597"/>
              <a:gd name="connsiteX3" fmla="*/ 2461711 w 4326339"/>
              <a:gd name="connsiteY3" fmla="*/ 3283995 h 4742597"/>
              <a:gd name="connsiteX4" fmla="*/ 1583140 w 4326339"/>
              <a:gd name="connsiteY4" fmla="*/ 3002507 h 4742597"/>
              <a:gd name="connsiteX5" fmla="*/ 2743199 w 4326339"/>
              <a:gd name="connsiteY5" fmla="*/ 3002507 h 4742597"/>
              <a:gd name="connsiteX6" fmla="*/ 2743199 w 4326339"/>
              <a:gd name="connsiteY6" fmla="*/ 4742597 h 4742597"/>
              <a:gd name="connsiteX7" fmla="*/ 1583140 w 4326339"/>
              <a:gd name="connsiteY7" fmla="*/ 4742597 h 4742597"/>
              <a:gd name="connsiteX8" fmla="*/ 281488 w 4326339"/>
              <a:gd name="connsiteY8" fmla="*/ 1850981 h 4742597"/>
              <a:gd name="connsiteX9" fmla="*/ 281488 w 4326339"/>
              <a:gd name="connsiteY9" fmla="*/ 4461109 h 4742597"/>
              <a:gd name="connsiteX10" fmla="*/ 878571 w 4326339"/>
              <a:gd name="connsiteY10" fmla="*/ 4461109 h 4742597"/>
              <a:gd name="connsiteX11" fmla="*/ 878571 w 4326339"/>
              <a:gd name="connsiteY11" fmla="*/ 1850981 h 4742597"/>
              <a:gd name="connsiteX12" fmla="*/ 0 w 4326339"/>
              <a:gd name="connsiteY12" fmla="*/ 1569493 h 4742597"/>
              <a:gd name="connsiteX13" fmla="*/ 1160059 w 4326339"/>
              <a:gd name="connsiteY13" fmla="*/ 1569493 h 4742597"/>
              <a:gd name="connsiteX14" fmla="*/ 1160059 w 4326339"/>
              <a:gd name="connsiteY14" fmla="*/ 4742597 h 4742597"/>
              <a:gd name="connsiteX15" fmla="*/ 0 w 4326339"/>
              <a:gd name="connsiteY15" fmla="*/ 4742597 h 4742597"/>
              <a:gd name="connsiteX16" fmla="*/ 3447768 w 4326339"/>
              <a:gd name="connsiteY16" fmla="*/ 281488 h 4742597"/>
              <a:gd name="connsiteX17" fmla="*/ 3447768 w 4326339"/>
              <a:gd name="connsiteY17" fmla="*/ 4461109 h 4742597"/>
              <a:gd name="connsiteX18" fmla="*/ 4044851 w 4326339"/>
              <a:gd name="connsiteY18" fmla="*/ 4461109 h 4742597"/>
              <a:gd name="connsiteX19" fmla="*/ 4044851 w 4326339"/>
              <a:gd name="connsiteY19" fmla="*/ 281488 h 4742597"/>
              <a:gd name="connsiteX20" fmla="*/ 3166280 w 4326339"/>
              <a:gd name="connsiteY20" fmla="*/ 0 h 4742597"/>
              <a:gd name="connsiteX21" fmla="*/ 4326339 w 4326339"/>
              <a:gd name="connsiteY21" fmla="*/ 0 h 4742597"/>
              <a:gd name="connsiteX22" fmla="*/ 4326339 w 4326339"/>
              <a:gd name="connsiteY22" fmla="*/ 4742597 h 4742597"/>
              <a:gd name="connsiteX23" fmla="*/ 3166280 w 4326339"/>
              <a:gd name="connsiteY23" fmla="*/ 4742597 h 474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26339" h="4742597">
                <a:moveTo>
                  <a:pt x="1864628" y="3283995"/>
                </a:moveTo>
                <a:lnTo>
                  <a:pt x="1864628" y="4461109"/>
                </a:lnTo>
                <a:lnTo>
                  <a:pt x="2461711" y="4461109"/>
                </a:lnTo>
                <a:lnTo>
                  <a:pt x="2461711" y="3283995"/>
                </a:lnTo>
                <a:close/>
                <a:moveTo>
                  <a:pt x="1583140" y="3002507"/>
                </a:moveTo>
                <a:lnTo>
                  <a:pt x="2743199" y="3002507"/>
                </a:lnTo>
                <a:lnTo>
                  <a:pt x="2743199" y="4742597"/>
                </a:lnTo>
                <a:lnTo>
                  <a:pt x="1583140" y="4742597"/>
                </a:lnTo>
                <a:close/>
                <a:moveTo>
                  <a:pt x="281488" y="1850981"/>
                </a:moveTo>
                <a:lnTo>
                  <a:pt x="281488" y="4461109"/>
                </a:lnTo>
                <a:lnTo>
                  <a:pt x="878571" y="4461109"/>
                </a:lnTo>
                <a:lnTo>
                  <a:pt x="878571" y="1850981"/>
                </a:lnTo>
                <a:close/>
                <a:moveTo>
                  <a:pt x="0" y="1569493"/>
                </a:moveTo>
                <a:lnTo>
                  <a:pt x="1160059" y="1569493"/>
                </a:lnTo>
                <a:lnTo>
                  <a:pt x="1160059" y="4742597"/>
                </a:lnTo>
                <a:lnTo>
                  <a:pt x="0" y="4742597"/>
                </a:lnTo>
                <a:close/>
                <a:moveTo>
                  <a:pt x="3447768" y="281488"/>
                </a:moveTo>
                <a:lnTo>
                  <a:pt x="3447768" y="4461109"/>
                </a:lnTo>
                <a:lnTo>
                  <a:pt x="4044851" y="4461109"/>
                </a:lnTo>
                <a:lnTo>
                  <a:pt x="4044851" y="281488"/>
                </a:lnTo>
                <a:close/>
                <a:moveTo>
                  <a:pt x="3166280" y="0"/>
                </a:moveTo>
                <a:lnTo>
                  <a:pt x="4326339" y="0"/>
                </a:lnTo>
                <a:lnTo>
                  <a:pt x="4326339" y="4742597"/>
                </a:lnTo>
                <a:lnTo>
                  <a:pt x="3166280" y="474259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任意多边形 50"/>
          <p:cNvSpPr>
            <a:spLocks noChangeAspect="1"/>
          </p:cNvSpPr>
          <p:nvPr/>
        </p:nvSpPr>
        <p:spPr>
          <a:xfrm>
            <a:off x="4411968" y="4474728"/>
            <a:ext cx="351617" cy="360000"/>
          </a:xfrm>
          <a:custGeom>
            <a:avLst/>
            <a:gdLst>
              <a:gd name="connsiteX0" fmla="*/ 2186146 w 3907644"/>
              <a:gd name="connsiteY0" fmla="*/ 1176207 h 4000805"/>
              <a:gd name="connsiteX1" fmla="*/ 3000733 w 3907644"/>
              <a:gd name="connsiteY1" fmla="*/ 1990794 h 4000805"/>
              <a:gd name="connsiteX2" fmla="*/ 2998939 w 3907644"/>
              <a:gd name="connsiteY2" fmla="*/ 1992589 h 4000805"/>
              <a:gd name="connsiteX3" fmla="*/ 3000733 w 3907644"/>
              <a:gd name="connsiteY3" fmla="*/ 1994383 h 4000805"/>
              <a:gd name="connsiteX4" fmla="*/ 2186146 w 3907644"/>
              <a:gd name="connsiteY4" fmla="*/ 2808970 h 4000805"/>
              <a:gd name="connsiteX5" fmla="*/ 1982499 w 3907644"/>
              <a:gd name="connsiteY5" fmla="*/ 2605323 h 4000805"/>
              <a:gd name="connsiteX6" fmla="*/ 2445086 w 3907644"/>
              <a:gd name="connsiteY6" fmla="*/ 2142736 h 4000805"/>
              <a:gd name="connsiteX7" fmla="*/ 0 w 3907644"/>
              <a:gd name="connsiteY7" fmla="*/ 2142736 h 4000805"/>
              <a:gd name="connsiteX8" fmla="*/ 0 w 3907644"/>
              <a:gd name="connsiteY8" fmla="*/ 1854736 h 4000805"/>
              <a:gd name="connsiteX9" fmla="*/ 2457381 w 3907644"/>
              <a:gd name="connsiteY9" fmla="*/ 1854736 h 4000805"/>
              <a:gd name="connsiteX10" fmla="*/ 1982499 w 3907644"/>
              <a:gd name="connsiteY10" fmla="*/ 1379854 h 4000805"/>
              <a:gd name="connsiteX11" fmla="*/ 1658791 w 3907644"/>
              <a:gd name="connsiteY11" fmla="*/ 0 h 4000805"/>
              <a:gd name="connsiteX12" fmla="*/ 3457195 w 3907644"/>
              <a:gd name="connsiteY12" fmla="*/ 0 h 4000805"/>
              <a:gd name="connsiteX13" fmla="*/ 3457195 w 3907644"/>
              <a:gd name="connsiteY13" fmla="*/ 332 h 4000805"/>
              <a:gd name="connsiteX14" fmla="*/ 3542343 w 3907644"/>
              <a:gd name="connsiteY14" fmla="*/ 8135 h 4000805"/>
              <a:gd name="connsiteX15" fmla="*/ 3773881 w 3907644"/>
              <a:gd name="connsiteY15" fmla="*/ 130460 h 4000805"/>
              <a:gd name="connsiteX16" fmla="*/ 3897991 w 3907644"/>
              <a:gd name="connsiteY16" fmla="*/ 361048 h 4000805"/>
              <a:gd name="connsiteX17" fmla="*/ 3905936 w 3907644"/>
              <a:gd name="connsiteY17" fmla="*/ 440955 h 4000805"/>
              <a:gd name="connsiteX18" fmla="*/ 3907644 w 3907644"/>
              <a:gd name="connsiteY18" fmla="*/ 440955 h 4000805"/>
              <a:gd name="connsiteX19" fmla="*/ 3907644 w 3907644"/>
              <a:gd name="connsiteY19" fmla="*/ 3579515 h 4000805"/>
              <a:gd name="connsiteX20" fmla="*/ 3903980 w 3907644"/>
              <a:gd name="connsiteY20" fmla="*/ 3579515 h 4000805"/>
              <a:gd name="connsiteX21" fmla="*/ 3897991 w 3907644"/>
              <a:gd name="connsiteY21" fmla="*/ 3639758 h 4000805"/>
              <a:gd name="connsiteX22" fmla="*/ 3773881 w 3907644"/>
              <a:gd name="connsiteY22" fmla="*/ 3870345 h 4000805"/>
              <a:gd name="connsiteX23" fmla="*/ 3542343 w 3907644"/>
              <a:gd name="connsiteY23" fmla="*/ 3992671 h 4000805"/>
              <a:gd name="connsiteX24" fmla="*/ 3457195 w 3907644"/>
              <a:gd name="connsiteY24" fmla="*/ 4000474 h 4000805"/>
              <a:gd name="connsiteX25" fmla="*/ 3457195 w 3907644"/>
              <a:gd name="connsiteY25" fmla="*/ 4000805 h 4000805"/>
              <a:gd name="connsiteX26" fmla="*/ 1658791 w 3907644"/>
              <a:gd name="connsiteY26" fmla="*/ 4000805 h 4000805"/>
              <a:gd name="connsiteX27" fmla="*/ 1658791 w 3907644"/>
              <a:gd name="connsiteY27" fmla="*/ 4000210 h 4000805"/>
              <a:gd name="connsiteX28" fmla="*/ 1576520 w 3907644"/>
              <a:gd name="connsiteY28" fmla="*/ 3992671 h 4000805"/>
              <a:gd name="connsiteX29" fmla="*/ 1344982 w 3907644"/>
              <a:gd name="connsiteY29" fmla="*/ 3870345 h 4000805"/>
              <a:gd name="connsiteX30" fmla="*/ 1220872 w 3907644"/>
              <a:gd name="connsiteY30" fmla="*/ 3639758 h 4000805"/>
              <a:gd name="connsiteX31" fmla="*/ 1214882 w 3907644"/>
              <a:gd name="connsiteY31" fmla="*/ 3579515 h 4000805"/>
              <a:gd name="connsiteX32" fmla="*/ 1212067 w 3907644"/>
              <a:gd name="connsiteY32" fmla="*/ 3579515 h 4000805"/>
              <a:gd name="connsiteX33" fmla="*/ 1212067 w 3907644"/>
              <a:gd name="connsiteY33" fmla="*/ 3551204 h 4000805"/>
              <a:gd name="connsiteX34" fmla="*/ 1212067 w 3907644"/>
              <a:gd name="connsiteY34" fmla="*/ 2675966 h 4000805"/>
              <a:gd name="connsiteX35" fmla="*/ 1436868 w 3907644"/>
              <a:gd name="connsiteY35" fmla="*/ 2675966 h 4000805"/>
              <a:gd name="connsiteX36" fmla="*/ 1436868 w 3907644"/>
              <a:gd name="connsiteY36" fmla="*/ 3551204 h 4000805"/>
              <a:gd name="connsiteX37" fmla="*/ 1503325 w 3907644"/>
              <a:gd name="connsiteY37" fmla="*/ 3710775 h 4000805"/>
              <a:gd name="connsiteX38" fmla="*/ 1619094 w 3907644"/>
              <a:gd name="connsiteY38" fmla="*/ 3771937 h 4000805"/>
              <a:gd name="connsiteX39" fmla="*/ 1658791 w 3907644"/>
              <a:gd name="connsiteY39" fmla="*/ 3775575 h 4000805"/>
              <a:gd name="connsiteX40" fmla="*/ 1658791 w 3907644"/>
              <a:gd name="connsiteY40" fmla="*/ 3775018 h 4000805"/>
              <a:gd name="connsiteX41" fmla="*/ 3457195 w 3907644"/>
              <a:gd name="connsiteY41" fmla="*/ 3775018 h 4000805"/>
              <a:gd name="connsiteX42" fmla="*/ 3457195 w 3907644"/>
              <a:gd name="connsiteY42" fmla="*/ 3775839 h 4000805"/>
              <a:gd name="connsiteX43" fmla="*/ 3499769 w 3907644"/>
              <a:gd name="connsiteY43" fmla="*/ 3771937 h 4000805"/>
              <a:gd name="connsiteX44" fmla="*/ 3615538 w 3907644"/>
              <a:gd name="connsiteY44" fmla="*/ 3710775 h 4000805"/>
              <a:gd name="connsiteX45" fmla="*/ 3681995 w 3907644"/>
              <a:gd name="connsiteY45" fmla="*/ 3551204 h 4000805"/>
              <a:gd name="connsiteX46" fmla="*/ 3682844 w 3907644"/>
              <a:gd name="connsiteY46" fmla="*/ 3551204 h 4000805"/>
              <a:gd name="connsiteX47" fmla="*/ 3682844 w 3907644"/>
              <a:gd name="connsiteY47" fmla="*/ 449601 h 4000805"/>
              <a:gd name="connsiteX48" fmla="*/ 3681995 w 3907644"/>
              <a:gd name="connsiteY48" fmla="*/ 449601 h 4000805"/>
              <a:gd name="connsiteX49" fmla="*/ 3615538 w 3907644"/>
              <a:gd name="connsiteY49" fmla="*/ 290031 h 4000805"/>
              <a:gd name="connsiteX50" fmla="*/ 3499769 w 3907644"/>
              <a:gd name="connsiteY50" fmla="*/ 228869 h 4000805"/>
              <a:gd name="connsiteX51" fmla="*/ 3457195 w 3907644"/>
              <a:gd name="connsiteY51" fmla="*/ 224967 h 4000805"/>
              <a:gd name="connsiteX52" fmla="*/ 3457195 w 3907644"/>
              <a:gd name="connsiteY52" fmla="*/ 225788 h 4000805"/>
              <a:gd name="connsiteX53" fmla="*/ 1658791 w 3907644"/>
              <a:gd name="connsiteY53" fmla="*/ 225788 h 4000805"/>
              <a:gd name="connsiteX54" fmla="*/ 1658791 w 3907644"/>
              <a:gd name="connsiteY54" fmla="*/ 225231 h 4000805"/>
              <a:gd name="connsiteX55" fmla="*/ 1619094 w 3907644"/>
              <a:gd name="connsiteY55" fmla="*/ 228869 h 4000805"/>
              <a:gd name="connsiteX56" fmla="*/ 1503325 w 3907644"/>
              <a:gd name="connsiteY56" fmla="*/ 290031 h 4000805"/>
              <a:gd name="connsiteX57" fmla="*/ 1436868 w 3907644"/>
              <a:gd name="connsiteY57" fmla="*/ 449601 h 4000805"/>
              <a:gd name="connsiteX58" fmla="*/ 1436868 w 3907644"/>
              <a:gd name="connsiteY58" fmla="*/ 1324838 h 4000805"/>
              <a:gd name="connsiteX59" fmla="*/ 1212067 w 3907644"/>
              <a:gd name="connsiteY59" fmla="*/ 1324838 h 4000805"/>
              <a:gd name="connsiteX60" fmla="*/ 1212067 w 3907644"/>
              <a:gd name="connsiteY60" fmla="*/ 449601 h 4000805"/>
              <a:gd name="connsiteX61" fmla="*/ 1212067 w 3907644"/>
              <a:gd name="connsiteY61" fmla="*/ 440955 h 4000805"/>
              <a:gd name="connsiteX62" fmla="*/ 1212927 w 3907644"/>
              <a:gd name="connsiteY62" fmla="*/ 440955 h 4000805"/>
              <a:gd name="connsiteX63" fmla="*/ 1220872 w 3907644"/>
              <a:gd name="connsiteY63" fmla="*/ 361047 h 4000805"/>
              <a:gd name="connsiteX64" fmla="*/ 1344982 w 3907644"/>
              <a:gd name="connsiteY64" fmla="*/ 130460 h 4000805"/>
              <a:gd name="connsiteX65" fmla="*/ 1576520 w 3907644"/>
              <a:gd name="connsiteY65" fmla="*/ 8135 h 4000805"/>
              <a:gd name="connsiteX66" fmla="*/ 1658791 w 3907644"/>
              <a:gd name="connsiteY66" fmla="*/ 596 h 400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907644" h="4000805">
                <a:moveTo>
                  <a:pt x="2186146" y="1176207"/>
                </a:moveTo>
                <a:lnTo>
                  <a:pt x="3000733" y="1990794"/>
                </a:lnTo>
                <a:lnTo>
                  <a:pt x="2998939" y="1992589"/>
                </a:lnTo>
                <a:lnTo>
                  <a:pt x="3000733" y="1994383"/>
                </a:lnTo>
                <a:lnTo>
                  <a:pt x="2186146" y="2808970"/>
                </a:lnTo>
                <a:lnTo>
                  <a:pt x="1982499" y="2605323"/>
                </a:lnTo>
                <a:lnTo>
                  <a:pt x="2445086" y="2142736"/>
                </a:lnTo>
                <a:lnTo>
                  <a:pt x="0" y="2142736"/>
                </a:lnTo>
                <a:lnTo>
                  <a:pt x="0" y="1854736"/>
                </a:lnTo>
                <a:lnTo>
                  <a:pt x="2457381" y="1854736"/>
                </a:lnTo>
                <a:lnTo>
                  <a:pt x="1982499" y="1379854"/>
                </a:lnTo>
                <a:close/>
                <a:moveTo>
                  <a:pt x="1658791" y="0"/>
                </a:moveTo>
                <a:lnTo>
                  <a:pt x="3457195" y="0"/>
                </a:lnTo>
                <a:lnTo>
                  <a:pt x="3457195" y="332"/>
                </a:lnTo>
                <a:lnTo>
                  <a:pt x="3542343" y="8135"/>
                </a:lnTo>
                <a:cubicBezTo>
                  <a:pt x="3629301" y="24908"/>
                  <a:pt x="3710080" y="67150"/>
                  <a:pt x="3773881" y="130460"/>
                </a:cubicBezTo>
                <a:cubicBezTo>
                  <a:pt x="3837682" y="193771"/>
                  <a:pt x="3880546" y="274221"/>
                  <a:pt x="3897991" y="361048"/>
                </a:cubicBezTo>
                <a:lnTo>
                  <a:pt x="3905936" y="440955"/>
                </a:lnTo>
                <a:lnTo>
                  <a:pt x="3907644" y="440955"/>
                </a:lnTo>
                <a:lnTo>
                  <a:pt x="3907644" y="3579515"/>
                </a:lnTo>
                <a:lnTo>
                  <a:pt x="3903980" y="3579515"/>
                </a:lnTo>
                <a:lnTo>
                  <a:pt x="3897991" y="3639758"/>
                </a:lnTo>
                <a:cubicBezTo>
                  <a:pt x="3880546" y="3726585"/>
                  <a:pt x="3837682" y="3807035"/>
                  <a:pt x="3773881" y="3870345"/>
                </a:cubicBezTo>
                <a:cubicBezTo>
                  <a:pt x="3710080" y="3933656"/>
                  <a:pt x="3629301" y="3975897"/>
                  <a:pt x="3542343" y="3992671"/>
                </a:cubicBezTo>
                <a:lnTo>
                  <a:pt x="3457195" y="4000474"/>
                </a:lnTo>
                <a:lnTo>
                  <a:pt x="3457195" y="4000805"/>
                </a:lnTo>
                <a:lnTo>
                  <a:pt x="1658791" y="4000805"/>
                </a:lnTo>
                <a:lnTo>
                  <a:pt x="1658791" y="4000210"/>
                </a:lnTo>
                <a:lnTo>
                  <a:pt x="1576520" y="3992671"/>
                </a:lnTo>
                <a:cubicBezTo>
                  <a:pt x="1489561" y="3975897"/>
                  <a:pt x="1408783" y="3933656"/>
                  <a:pt x="1344982" y="3870345"/>
                </a:cubicBezTo>
                <a:cubicBezTo>
                  <a:pt x="1281180" y="3807035"/>
                  <a:pt x="1238317" y="3726585"/>
                  <a:pt x="1220872" y="3639758"/>
                </a:cubicBezTo>
                <a:lnTo>
                  <a:pt x="1214882" y="3579515"/>
                </a:lnTo>
                <a:lnTo>
                  <a:pt x="1212067" y="3579515"/>
                </a:lnTo>
                <a:lnTo>
                  <a:pt x="1212067" y="3551204"/>
                </a:lnTo>
                <a:lnTo>
                  <a:pt x="1212067" y="2675966"/>
                </a:lnTo>
                <a:lnTo>
                  <a:pt x="1436868" y="2675966"/>
                </a:lnTo>
                <a:lnTo>
                  <a:pt x="1436868" y="3551204"/>
                </a:lnTo>
                <a:cubicBezTo>
                  <a:pt x="1436868" y="3611126"/>
                  <a:pt x="1460791" y="3668567"/>
                  <a:pt x="1503325" y="3710775"/>
                </a:cubicBezTo>
                <a:cubicBezTo>
                  <a:pt x="1535225" y="3742430"/>
                  <a:pt x="1575614" y="3763551"/>
                  <a:pt x="1619094" y="3771937"/>
                </a:cubicBezTo>
                <a:lnTo>
                  <a:pt x="1658791" y="3775575"/>
                </a:lnTo>
                <a:lnTo>
                  <a:pt x="1658791" y="3775018"/>
                </a:lnTo>
                <a:lnTo>
                  <a:pt x="3457195" y="3775018"/>
                </a:lnTo>
                <a:lnTo>
                  <a:pt x="3457195" y="3775839"/>
                </a:lnTo>
                <a:lnTo>
                  <a:pt x="3499769" y="3771937"/>
                </a:lnTo>
                <a:cubicBezTo>
                  <a:pt x="3543249" y="3763551"/>
                  <a:pt x="3583638" y="3742430"/>
                  <a:pt x="3615538" y="3710775"/>
                </a:cubicBezTo>
                <a:cubicBezTo>
                  <a:pt x="3658072" y="3668567"/>
                  <a:pt x="3681995" y="3611126"/>
                  <a:pt x="3681995" y="3551204"/>
                </a:cubicBezTo>
                <a:lnTo>
                  <a:pt x="3682844" y="3551204"/>
                </a:lnTo>
                <a:lnTo>
                  <a:pt x="3682844" y="449601"/>
                </a:lnTo>
                <a:lnTo>
                  <a:pt x="3681995" y="449601"/>
                </a:lnTo>
                <a:cubicBezTo>
                  <a:pt x="3681995" y="389680"/>
                  <a:pt x="3658072" y="332239"/>
                  <a:pt x="3615538" y="290031"/>
                </a:cubicBezTo>
                <a:cubicBezTo>
                  <a:pt x="3583638" y="258376"/>
                  <a:pt x="3543249" y="237255"/>
                  <a:pt x="3499769" y="228869"/>
                </a:cubicBezTo>
                <a:lnTo>
                  <a:pt x="3457195" y="224967"/>
                </a:lnTo>
                <a:lnTo>
                  <a:pt x="3457195" y="225788"/>
                </a:lnTo>
                <a:lnTo>
                  <a:pt x="1658791" y="225788"/>
                </a:lnTo>
                <a:lnTo>
                  <a:pt x="1658791" y="225231"/>
                </a:lnTo>
                <a:lnTo>
                  <a:pt x="1619094" y="228869"/>
                </a:lnTo>
                <a:cubicBezTo>
                  <a:pt x="1575614" y="237255"/>
                  <a:pt x="1535225" y="258375"/>
                  <a:pt x="1503325" y="290031"/>
                </a:cubicBezTo>
                <a:cubicBezTo>
                  <a:pt x="1460791" y="332239"/>
                  <a:pt x="1436868" y="389680"/>
                  <a:pt x="1436868" y="449601"/>
                </a:cubicBezTo>
                <a:lnTo>
                  <a:pt x="1436868" y="1324838"/>
                </a:lnTo>
                <a:lnTo>
                  <a:pt x="1212067" y="1324838"/>
                </a:lnTo>
                <a:lnTo>
                  <a:pt x="1212067" y="449601"/>
                </a:lnTo>
                <a:lnTo>
                  <a:pt x="1212067" y="440955"/>
                </a:lnTo>
                <a:lnTo>
                  <a:pt x="1212927" y="440955"/>
                </a:lnTo>
                <a:lnTo>
                  <a:pt x="1220872" y="361047"/>
                </a:lnTo>
                <a:cubicBezTo>
                  <a:pt x="1238317" y="274221"/>
                  <a:pt x="1281180" y="193771"/>
                  <a:pt x="1344982" y="130460"/>
                </a:cubicBezTo>
                <a:cubicBezTo>
                  <a:pt x="1408783" y="67150"/>
                  <a:pt x="1489561" y="24908"/>
                  <a:pt x="1576520" y="8135"/>
                </a:cubicBezTo>
                <a:lnTo>
                  <a:pt x="1658791" y="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425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1000"/>
                                        <p:tgtEl>
                                          <p:spTgt spid="3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childTnLst>
                                </p:cTn>
                              </p:par>
                            </p:childTnLst>
                          </p:cTn>
                        </p:par>
                        <p:par>
                          <p:cTn id="21" fill="hold">
                            <p:stCondLst>
                              <p:cond delay="5250"/>
                            </p:stCondLst>
                            <p:childTnLst>
                              <p:par>
                                <p:cTn id="22" presetID="42" presetClass="entr" presetSubtype="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6250"/>
                            </p:stCondLst>
                            <p:childTnLst>
                              <p:par>
                                <p:cTn id="28" presetID="10" presetClass="entr" presetSubtype="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10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childTnLst>
                                </p:cTn>
                              </p:par>
                            </p:childTnLst>
                          </p:cTn>
                        </p:par>
                        <p:par>
                          <p:cTn id="40" fill="hold">
                            <p:stCondLst>
                              <p:cond delay="7250"/>
                            </p:stCondLst>
                            <p:childTnLst>
                              <p:par>
                                <p:cTn id="41" presetID="42" presetClass="entr" presetSubtype="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1000"/>
                                        <p:tgtEl>
                                          <p:spTgt spid="39"/>
                                        </p:tgtEl>
                                      </p:cBhvr>
                                    </p:animEffect>
                                    <p:anim calcmode="lin" valueType="num">
                                      <p:cBhvr>
                                        <p:cTn id="44" dur="1000" fill="hold"/>
                                        <p:tgtEl>
                                          <p:spTgt spid="39"/>
                                        </p:tgtEl>
                                        <p:attrNameLst>
                                          <p:attrName>ppt_x</p:attrName>
                                        </p:attrNameLst>
                                      </p:cBhvr>
                                      <p:tavLst>
                                        <p:tav tm="0">
                                          <p:val>
                                            <p:strVal val="#ppt_x"/>
                                          </p:val>
                                        </p:tav>
                                        <p:tav tm="100000">
                                          <p:val>
                                            <p:strVal val="#ppt_x"/>
                                          </p:val>
                                        </p:tav>
                                      </p:tavLst>
                                    </p:anim>
                                    <p:anim calcmode="lin" valueType="num">
                                      <p:cBhvr>
                                        <p:cTn id="45" dur="1000" fill="hold"/>
                                        <p:tgtEl>
                                          <p:spTgt spid="39"/>
                                        </p:tgtEl>
                                        <p:attrNameLst>
                                          <p:attrName>ppt_y</p:attrName>
                                        </p:attrNameLst>
                                      </p:cBhvr>
                                      <p:tavLst>
                                        <p:tav tm="0">
                                          <p:val>
                                            <p:strVal val="#ppt_y+.1"/>
                                          </p:val>
                                        </p:tav>
                                        <p:tav tm="100000">
                                          <p:val>
                                            <p:strVal val="#ppt_y"/>
                                          </p:val>
                                        </p:tav>
                                      </p:tavLst>
                                    </p:anim>
                                  </p:childTnLst>
                                </p:cTn>
                              </p:par>
                            </p:childTnLst>
                          </p:cTn>
                        </p:par>
                        <p:par>
                          <p:cTn id="46" fill="hold">
                            <p:stCondLst>
                              <p:cond delay="825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10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10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1000"/>
                                        <p:tgtEl>
                                          <p:spTgt spid="42"/>
                                        </p:tgtEl>
                                      </p:cBhvr>
                                    </p:animEffect>
                                  </p:childTnLst>
                                </p:cTn>
                              </p:par>
                            </p:childTnLst>
                          </p:cTn>
                        </p:par>
                        <p:par>
                          <p:cTn id="59" fill="hold">
                            <p:stCondLst>
                              <p:cond delay="9250"/>
                            </p:stCondLst>
                            <p:childTnLst>
                              <p:par>
                                <p:cTn id="60" presetID="42" presetClass="entr" presetSubtype="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childTnLst>
                          </p:cTn>
                        </p:par>
                        <p:par>
                          <p:cTn id="65" fill="hold">
                            <p:stCondLst>
                              <p:cond delay="10250"/>
                            </p:stCondLst>
                            <p:childTnLst>
                              <p:par>
                                <p:cTn id="66" presetID="10" presetClass="entr" presetSubtype="0" fill="hold" grpId="0"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fade">
                                      <p:cBhvr>
                                        <p:cTn id="68" dur="1000"/>
                                        <p:tgtEl>
                                          <p:spTgt spid="4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1000"/>
                                        <p:tgtEl>
                                          <p:spTgt spid="4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fade">
                                      <p:cBhvr>
                                        <p:cTn id="74" dur="1000"/>
                                        <p:tgtEl>
                                          <p:spTgt spid="4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childTnLst>
                                </p:cTn>
                              </p:par>
                            </p:childTnLst>
                          </p:cTn>
                        </p:par>
                        <p:par>
                          <p:cTn id="78" fill="hold">
                            <p:stCondLst>
                              <p:cond delay="11250"/>
                            </p:stCondLst>
                            <p:childTnLst>
                              <p:par>
                                <p:cTn id="79" presetID="42" presetClass="entr" presetSubtype="0"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1000"/>
                                        <p:tgtEl>
                                          <p:spTgt spid="47"/>
                                        </p:tgtEl>
                                      </p:cBhvr>
                                    </p:animEffect>
                                    <p:anim calcmode="lin" valueType="num">
                                      <p:cBhvr>
                                        <p:cTn id="82" dur="1000" fill="hold"/>
                                        <p:tgtEl>
                                          <p:spTgt spid="47"/>
                                        </p:tgtEl>
                                        <p:attrNameLst>
                                          <p:attrName>ppt_x</p:attrName>
                                        </p:attrNameLst>
                                      </p:cBhvr>
                                      <p:tavLst>
                                        <p:tav tm="0">
                                          <p:val>
                                            <p:strVal val="#ppt_x"/>
                                          </p:val>
                                        </p:tav>
                                        <p:tav tm="100000">
                                          <p:val>
                                            <p:strVal val="#ppt_x"/>
                                          </p:val>
                                        </p:tav>
                                      </p:tavLst>
                                    </p:anim>
                                    <p:anim calcmode="lin" valueType="num">
                                      <p:cBhvr>
                                        <p:cTn id="8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35" grpId="0"/>
      <p:bldP spid="36" grpId="0" animBg="1"/>
      <p:bldP spid="37" grpId="0" animBg="1"/>
      <p:bldP spid="38" grpId="0" animBg="1"/>
      <p:bldP spid="39" grpId="0"/>
      <p:bldP spid="40" grpId="0" animBg="1"/>
      <p:bldP spid="41" grpId="0" animBg="1"/>
      <p:bldP spid="42" grpId="0" animBg="1"/>
      <p:bldP spid="43" grpId="0"/>
      <p:bldP spid="44" grpId="0" animBg="1"/>
      <p:bldP spid="45" grpId="0" animBg="1"/>
      <p:bldP spid="46" grpId="0" animBg="1"/>
      <p:bldP spid="47" grpId="0"/>
      <p:bldP spid="48" grpId="0" animBg="1"/>
      <p:bldP spid="49" grpId="0" animBg="1"/>
      <p:bldP spid="50"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0" name="矩形 49"/>
          <p:cNvSpPr/>
          <p:nvPr/>
        </p:nvSpPr>
        <p:spPr>
          <a:xfrm>
            <a:off x="0" y="1205"/>
            <a:ext cx="12192000" cy="6864725"/>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780649" y="4938635"/>
            <a:ext cx="1704740" cy="461665"/>
          </a:xfrm>
          <a:prstGeom prst="rect">
            <a:avLst/>
          </a:prstGeom>
          <a:noFill/>
        </p:spPr>
        <p:txBody>
          <a:bodyPr wrap="square" lIns="0" rIns="0" rtlCol="0">
            <a:spAutoFit/>
          </a:bodyPr>
          <a:lstStyle/>
          <a:p>
            <a:pPr algn="ctr"/>
            <a:r>
              <a:rPr lang="zh-CN" altLang="en-US" sz="2400" dirty="0">
                <a:solidFill>
                  <a:schemeClr val="accent1"/>
                </a:solidFill>
                <a:cs typeface="+mn-ea"/>
                <a:sym typeface="+mn-lt"/>
              </a:rPr>
              <a:t>关于我们</a:t>
            </a:r>
          </a:p>
        </p:txBody>
      </p:sp>
      <p:sp>
        <p:nvSpPr>
          <p:cNvPr id="28" name="文本框 27"/>
          <p:cNvSpPr txBox="1"/>
          <p:nvPr/>
        </p:nvSpPr>
        <p:spPr>
          <a:xfrm>
            <a:off x="498685" y="5310001"/>
            <a:ext cx="2268669" cy="338554"/>
          </a:xfrm>
          <a:prstGeom prst="rect">
            <a:avLst/>
          </a:prstGeom>
          <a:noFill/>
        </p:spPr>
        <p:txBody>
          <a:bodyPr wrap="square" lIns="0" rIns="0" rtlCol="0">
            <a:spAutoFit/>
          </a:bodyPr>
          <a:lstStyle/>
          <a:p>
            <a:pPr algn="ctr"/>
            <a:r>
              <a:rPr lang="en-US" altLang="zh-CN" sz="1600" dirty="0">
                <a:solidFill>
                  <a:schemeClr val="bg1"/>
                </a:solidFill>
                <a:latin typeface="+mn-ea"/>
                <a:cs typeface="+mn-ea"/>
                <a:sym typeface="+mn-lt"/>
              </a:rPr>
              <a:t>ABOUT US</a:t>
            </a:r>
            <a:endParaRPr lang="zh-CN" altLang="en-US" sz="1600" dirty="0">
              <a:solidFill>
                <a:schemeClr val="bg1"/>
              </a:solidFill>
              <a:latin typeface="+mn-ea"/>
              <a:cs typeface="+mn-ea"/>
              <a:sym typeface="+mn-lt"/>
            </a:endParaRPr>
          </a:p>
        </p:txBody>
      </p:sp>
      <p:sp>
        <p:nvSpPr>
          <p:cNvPr id="29" name="文本框 28"/>
          <p:cNvSpPr txBox="1"/>
          <p:nvPr/>
        </p:nvSpPr>
        <p:spPr>
          <a:xfrm>
            <a:off x="3012139" y="4938635"/>
            <a:ext cx="1704740" cy="461665"/>
          </a:xfrm>
          <a:prstGeom prst="rect">
            <a:avLst/>
          </a:prstGeom>
          <a:noFill/>
        </p:spPr>
        <p:txBody>
          <a:bodyPr wrap="square" lIns="0" rIns="0" rtlCol="0">
            <a:spAutoFit/>
          </a:bodyPr>
          <a:lstStyle/>
          <a:p>
            <a:pPr algn="ctr"/>
            <a:r>
              <a:rPr lang="zh-CN" altLang="en-US" sz="2400" dirty="0">
                <a:solidFill>
                  <a:schemeClr val="accent1"/>
                </a:solidFill>
                <a:cs typeface="+mn-ea"/>
                <a:sym typeface="+mn-lt"/>
              </a:rPr>
              <a:t>企业文化</a:t>
            </a:r>
          </a:p>
        </p:txBody>
      </p:sp>
      <p:sp>
        <p:nvSpPr>
          <p:cNvPr id="30" name="文本框 29"/>
          <p:cNvSpPr txBox="1"/>
          <p:nvPr/>
        </p:nvSpPr>
        <p:spPr>
          <a:xfrm>
            <a:off x="2626591" y="5310001"/>
            <a:ext cx="2268669" cy="338554"/>
          </a:xfrm>
          <a:prstGeom prst="rect">
            <a:avLst/>
          </a:prstGeom>
          <a:noFill/>
        </p:spPr>
        <p:txBody>
          <a:bodyPr wrap="square" lIns="0" rIns="0" rtlCol="0">
            <a:spAutoFit/>
          </a:bodyPr>
          <a:lstStyle/>
          <a:p>
            <a:pPr algn="ctr"/>
            <a:r>
              <a:rPr lang="en-US" altLang="zh-CN" sz="1600" dirty="0">
                <a:solidFill>
                  <a:schemeClr val="bg1"/>
                </a:solidFill>
                <a:latin typeface="+mn-ea"/>
                <a:cs typeface="+mn-ea"/>
                <a:sym typeface="+mn-lt"/>
              </a:rPr>
              <a:t>COMPANY CULTRUE</a:t>
            </a:r>
            <a:endParaRPr lang="zh-CN" altLang="en-US" sz="1600" dirty="0">
              <a:solidFill>
                <a:schemeClr val="bg1"/>
              </a:solidFill>
              <a:latin typeface="+mn-ea"/>
              <a:cs typeface="+mn-ea"/>
              <a:sym typeface="+mn-lt"/>
            </a:endParaRPr>
          </a:p>
        </p:txBody>
      </p:sp>
      <p:sp>
        <p:nvSpPr>
          <p:cNvPr id="31" name="文本框 30"/>
          <p:cNvSpPr txBox="1"/>
          <p:nvPr/>
        </p:nvSpPr>
        <p:spPr>
          <a:xfrm>
            <a:off x="5243629" y="4938635"/>
            <a:ext cx="1704740" cy="461665"/>
          </a:xfrm>
          <a:prstGeom prst="rect">
            <a:avLst/>
          </a:prstGeom>
          <a:noFill/>
        </p:spPr>
        <p:txBody>
          <a:bodyPr wrap="square" lIns="0" rIns="0" rtlCol="0">
            <a:spAutoFit/>
          </a:bodyPr>
          <a:lstStyle/>
          <a:p>
            <a:pPr algn="ctr"/>
            <a:r>
              <a:rPr lang="zh-CN" altLang="en-US" sz="2400" dirty="0">
                <a:solidFill>
                  <a:schemeClr val="accent1"/>
                </a:solidFill>
                <a:cs typeface="+mn-ea"/>
                <a:sym typeface="+mn-lt"/>
              </a:rPr>
              <a:t>产品服务</a:t>
            </a:r>
          </a:p>
        </p:txBody>
      </p:sp>
      <p:sp>
        <p:nvSpPr>
          <p:cNvPr id="37" name="文本框 36"/>
          <p:cNvSpPr txBox="1"/>
          <p:nvPr/>
        </p:nvSpPr>
        <p:spPr>
          <a:xfrm>
            <a:off x="4754497" y="5310001"/>
            <a:ext cx="2683007" cy="338554"/>
          </a:xfrm>
          <a:prstGeom prst="rect">
            <a:avLst/>
          </a:prstGeom>
          <a:noFill/>
        </p:spPr>
        <p:txBody>
          <a:bodyPr wrap="square" lIns="0" rIns="0" rtlCol="0">
            <a:spAutoFit/>
          </a:bodyPr>
          <a:lstStyle/>
          <a:p>
            <a:pPr algn="ctr"/>
            <a:r>
              <a:rPr lang="en-US" altLang="zh-CN" sz="1600" dirty="0">
                <a:solidFill>
                  <a:schemeClr val="bg1"/>
                </a:solidFill>
                <a:latin typeface="+mn-ea"/>
                <a:cs typeface="+mn-ea"/>
                <a:sym typeface="+mn-lt"/>
              </a:rPr>
              <a:t>PRODUCT&amp;SERVICES</a:t>
            </a:r>
            <a:endParaRPr lang="zh-CN" altLang="en-US" sz="1600" dirty="0">
              <a:solidFill>
                <a:schemeClr val="bg1"/>
              </a:solidFill>
              <a:latin typeface="+mn-ea"/>
              <a:cs typeface="+mn-ea"/>
              <a:sym typeface="+mn-lt"/>
            </a:endParaRPr>
          </a:p>
        </p:txBody>
      </p:sp>
      <p:sp>
        <p:nvSpPr>
          <p:cNvPr id="38" name="文本框 37"/>
          <p:cNvSpPr txBox="1"/>
          <p:nvPr/>
        </p:nvSpPr>
        <p:spPr>
          <a:xfrm>
            <a:off x="7475119" y="4938635"/>
            <a:ext cx="1704740" cy="461665"/>
          </a:xfrm>
          <a:prstGeom prst="rect">
            <a:avLst/>
          </a:prstGeom>
          <a:noFill/>
        </p:spPr>
        <p:txBody>
          <a:bodyPr wrap="square" lIns="0" rIns="0" rtlCol="0">
            <a:spAutoFit/>
          </a:bodyPr>
          <a:lstStyle/>
          <a:p>
            <a:pPr algn="ctr"/>
            <a:r>
              <a:rPr lang="zh-CN" altLang="en-US" sz="2400" dirty="0">
                <a:solidFill>
                  <a:schemeClr val="accent1"/>
                </a:solidFill>
                <a:cs typeface="+mn-ea"/>
                <a:sym typeface="+mn-lt"/>
              </a:rPr>
              <a:t>公司实力</a:t>
            </a:r>
          </a:p>
        </p:txBody>
      </p:sp>
      <p:sp>
        <p:nvSpPr>
          <p:cNvPr id="39" name="文本框 38"/>
          <p:cNvSpPr txBox="1"/>
          <p:nvPr/>
        </p:nvSpPr>
        <p:spPr>
          <a:xfrm>
            <a:off x="7296741" y="5310001"/>
            <a:ext cx="2268669" cy="338554"/>
          </a:xfrm>
          <a:prstGeom prst="rect">
            <a:avLst/>
          </a:prstGeom>
          <a:noFill/>
        </p:spPr>
        <p:txBody>
          <a:bodyPr wrap="square" lIns="0" rIns="0" rtlCol="0">
            <a:spAutoFit/>
          </a:bodyPr>
          <a:lstStyle/>
          <a:p>
            <a:pPr algn="ctr"/>
            <a:r>
              <a:rPr lang="en-US" altLang="zh-CN" sz="1600" dirty="0">
                <a:solidFill>
                  <a:schemeClr val="bg1"/>
                </a:solidFill>
                <a:latin typeface="+mn-ea"/>
                <a:cs typeface="+mn-ea"/>
                <a:sym typeface="+mn-lt"/>
              </a:rPr>
              <a:t>COMPANY POWER</a:t>
            </a:r>
            <a:endParaRPr lang="zh-CN" altLang="en-US" sz="1600" dirty="0">
              <a:solidFill>
                <a:schemeClr val="bg1"/>
              </a:solidFill>
              <a:latin typeface="+mn-ea"/>
              <a:cs typeface="+mn-ea"/>
              <a:sym typeface="+mn-lt"/>
            </a:endParaRPr>
          </a:p>
        </p:txBody>
      </p:sp>
      <p:sp>
        <p:nvSpPr>
          <p:cNvPr id="40" name="文本框 39"/>
          <p:cNvSpPr txBox="1"/>
          <p:nvPr/>
        </p:nvSpPr>
        <p:spPr>
          <a:xfrm>
            <a:off x="9706610" y="4938635"/>
            <a:ext cx="1704740" cy="461665"/>
          </a:xfrm>
          <a:prstGeom prst="rect">
            <a:avLst/>
          </a:prstGeom>
          <a:noFill/>
        </p:spPr>
        <p:txBody>
          <a:bodyPr wrap="square" lIns="0" rIns="0" rtlCol="0">
            <a:spAutoFit/>
          </a:bodyPr>
          <a:lstStyle/>
          <a:p>
            <a:pPr algn="ctr"/>
            <a:r>
              <a:rPr lang="zh-CN" altLang="en-US" sz="2400" dirty="0">
                <a:solidFill>
                  <a:schemeClr val="accent1"/>
                </a:solidFill>
                <a:cs typeface="+mn-ea"/>
                <a:sym typeface="+mn-lt"/>
              </a:rPr>
              <a:t>未来展望</a:t>
            </a:r>
          </a:p>
        </p:txBody>
      </p:sp>
      <p:sp>
        <p:nvSpPr>
          <p:cNvPr id="41" name="文本框 40"/>
          <p:cNvSpPr txBox="1"/>
          <p:nvPr/>
        </p:nvSpPr>
        <p:spPr>
          <a:xfrm>
            <a:off x="9424646" y="5310001"/>
            <a:ext cx="2268669" cy="338554"/>
          </a:xfrm>
          <a:prstGeom prst="rect">
            <a:avLst/>
          </a:prstGeom>
          <a:noFill/>
        </p:spPr>
        <p:txBody>
          <a:bodyPr wrap="square" lIns="0" rIns="0" rtlCol="0">
            <a:spAutoFit/>
          </a:bodyPr>
          <a:lstStyle/>
          <a:p>
            <a:pPr algn="ctr"/>
            <a:r>
              <a:rPr lang="en-US" altLang="zh-CN" sz="1600" dirty="0">
                <a:solidFill>
                  <a:schemeClr val="bg1"/>
                </a:solidFill>
                <a:latin typeface="+mn-ea"/>
                <a:cs typeface="+mn-ea"/>
                <a:sym typeface="+mn-lt"/>
              </a:rPr>
              <a:t>LOOKING TO FUTURE</a:t>
            </a:r>
            <a:endParaRPr lang="zh-CN" altLang="en-US" sz="1600" dirty="0">
              <a:solidFill>
                <a:schemeClr val="bg1"/>
              </a:solidFill>
              <a:latin typeface="+mn-ea"/>
              <a:cs typeface="+mn-ea"/>
              <a:sym typeface="+mn-lt"/>
            </a:endParaRPr>
          </a:p>
        </p:txBody>
      </p:sp>
      <p:sp>
        <p:nvSpPr>
          <p:cNvPr id="42" name="等腰三角形 41"/>
          <p:cNvSpPr/>
          <p:nvPr/>
        </p:nvSpPr>
        <p:spPr>
          <a:xfrm rot="10800000">
            <a:off x="1406356" y="4502708"/>
            <a:ext cx="453328" cy="32400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3637846" y="4502708"/>
            <a:ext cx="453328" cy="32400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10800000">
            <a:off x="5869336" y="4502708"/>
            <a:ext cx="453328" cy="32400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0800000">
            <a:off x="8100826" y="4502708"/>
            <a:ext cx="453328" cy="32400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0800000">
            <a:off x="10332317" y="4502708"/>
            <a:ext cx="453328" cy="32400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a:spLocks noChangeAspect="1"/>
          </p:cNvSpPr>
          <p:nvPr/>
        </p:nvSpPr>
        <p:spPr>
          <a:xfrm>
            <a:off x="10277750" y="4391100"/>
            <a:ext cx="562460" cy="547216"/>
          </a:xfrm>
          <a:custGeom>
            <a:avLst/>
            <a:gdLst>
              <a:gd name="connsiteX0" fmla="*/ 3767944 w 4447469"/>
              <a:gd name="connsiteY0" fmla="*/ 676597 h 4326925"/>
              <a:gd name="connsiteX1" fmla="*/ 720511 w 4447469"/>
              <a:gd name="connsiteY1" fmla="*/ 2247891 h 4326925"/>
              <a:gd name="connsiteX2" fmla="*/ 2077102 w 4447469"/>
              <a:gd name="connsiteY2" fmla="*/ 2247891 h 4326925"/>
              <a:gd name="connsiteX3" fmla="*/ 2077102 w 4447469"/>
              <a:gd name="connsiteY3" fmla="*/ 2356224 h 4326925"/>
              <a:gd name="connsiteX4" fmla="*/ 2090753 w 4447469"/>
              <a:gd name="connsiteY4" fmla="*/ 2356224 h 4326925"/>
              <a:gd name="connsiteX5" fmla="*/ 2090753 w 4447469"/>
              <a:gd name="connsiteY5" fmla="*/ 3675247 h 4326925"/>
              <a:gd name="connsiteX6" fmla="*/ 4447469 w 4447469"/>
              <a:gd name="connsiteY6" fmla="*/ 0 h 4326925"/>
              <a:gd name="connsiteX7" fmla="*/ 4110337 w 4447469"/>
              <a:gd name="connsiteY7" fmla="*/ 649743 h 4326925"/>
              <a:gd name="connsiteX8" fmla="*/ 4112328 w 4447469"/>
              <a:gd name="connsiteY8" fmla="*/ 650857 h 4326925"/>
              <a:gd name="connsiteX9" fmla="*/ 4076792 w 4447469"/>
              <a:gd name="connsiteY9" fmla="*/ 714393 h 4326925"/>
              <a:gd name="connsiteX10" fmla="*/ 3988907 w 4447469"/>
              <a:gd name="connsiteY10" fmla="*/ 883769 h 4326925"/>
              <a:gd name="connsiteX11" fmla="*/ 3984514 w 4447469"/>
              <a:gd name="connsiteY11" fmla="*/ 879375 h 4326925"/>
              <a:gd name="connsiteX12" fmla="*/ 2056247 w 4447469"/>
              <a:gd name="connsiteY12" fmla="*/ 4326925 h 4326925"/>
              <a:gd name="connsiteX13" fmla="*/ 1815388 w 4447469"/>
              <a:gd name="connsiteY13" fmla="*/ 4192208 h 4326925"/>
              <a:gd name="connsiteX14" fmla="*/ 1802753 w 4447469"/>
              <a:gd name="connsiteY14" fmla="*/ 4192208 h 4326925"/>
              <a:gd name="connsiteX15" fmla="*/ 1802753 w 4447469"/>
              <a:gd name="connsiteY15" fmla="*/ 2535891 h 4326925"/>
              <a:gd name="connsiteX16" fmla="*/ 161952 w 4447469"/>
              <a:gd name="connsiteY16" fmla="*/ 2535891 h 4326925"/>
              <a:gd name="connsiteX17" fmla="*/ 131984 w 4447469"/>
              <a:gd name="connsiteY17" fmla="*/ 2551343 h 4326925"/>
              <a:gd name="connsiteX18" fmla="*/ 0 w 4447469"/>
              <a:gd name="connsiteY18" fmla="*/ 2295366 h 4326925"/>
              <a:gd name="connsiteX19" fmla="*/ 3743658 w 4447469"/>
              <a:gd name="connsiteY19" fmla="*/ 365089 h 4326925"/>
              <a:gd name="connsiteX20" fmla="*/ 3743697 w 4447469"/>
              <a:gd name="connsiteY20" fmla="*/ 365166 h 43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47469" h="4326925">
                <a:moveTo>
                  <a:pt x="3767944" y="676597"/>
                </a:moveTo>
                <a:lnTo>
                  <a:pt x="720511" y="2247891"/>
                </a:lnTo>
                <a:lnTo>
                  <a:pt x="2077102" y="2247891"/>
                </a:lnTo>
                <a:lnTo>
                  <a:pt x="2077102" y="2356224"/>
                </a:lnTo>
                <a:lnTo>
                  <a:pt x="2090753" y="2356224"/>
                </a:lnTo>
                <a:lnTo>
                  <a:pt x="2090753" y="3675247"/>
                </a:lnTo>
                <a:close/>
                <a:moveTo>
                  <a:pt x="4447469" y="0"/>
                </a:moveTo>
                <a:lnTo>
                  <a:pt x="4110337" y="649743"/>
                </a:lnTo>
                <a:lnTo>
                  <a:pt x="4112328" y="650857"/>
                </a:lnTo>
                <a:lnTo>
                  <a:pt x="4076792" y="714393"/>
                </a:lnTo>
                <a:lnTo>
                  <a:pt x="3988907" y="883769"/>
                </a:lnTo>
                <a:lnTo>
                  <a:pt x="3984514" y="879375"/>
                </a:lnTo>
                <a:lnTo>
                  <a:pt x="2056247" y="4326925"/>
                </a:lnTo>
                <a:lnTo>
                  <a:pt x="1815388" y="4192208"/>
                </a:lnTo>
                <a:lnTo>
                  <a:pt x="1802753" y="4192208"/>
                </a:lnTo>
                <a:lnTo>
                  <a:pt x="1802753" y="2535891"/>
                </a:lnTo>
                <a:lnTo>
                  <a:pt x="161952" y="2535891"/>
                </a:lnTo>
                <a:lnTo>
                  <a:pt x="131984" y="2551343"/>
                </a:lnTo>
                <a:lnTo>
                  <a:pt x="0" y="2295366"/>
                </a:lnTo>
                <a:lnTo>
                  <a:pt x="3743658" y="365089"/>
                </a:lnTo>
                <a:lnTo>
                  <a:pt x="3743697" y="3651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a:spLocks noChangeAspect="1"/>
          </p:cNvSpPr>
          <p:nvPr/>
        </p:nvSpPr>
        <p:spPr>
          <a:xfrm>
            <a:off x="1462898" y="4391101"/>
            <a:ext cx="340242" cy="547214"/>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3560501" y="4391367"/>
            <a:ext cx="608016" cy="547214"/>
          </a:xfrm>
          <a:custGeom>
            <a:avLst/>
            <a:gdLst>
              <a:gd name="connsiteX0" fmla="*/ 233325 w 327309"/>
              <a:gd name="connsiteY0" fmla="*/ 56528 h 327309"/>
              <a:gd name="connsiteX1" fmla="*/ 50285 w 327309"/>
              <a:gd name="connsiteY1" fmla="*/ 239568 h 327309"/>
              <a:gd name="connsiteX2" fmla="*/ 87741 w 327309"/>
              <a:gd name="connsiteY2" fmla="*/ 277025 h 327309"/>
              <a:gd name="connsiteX3" fmla="*/ 270781 w 327309"/>
              <a:gd name="connsiteY3" fmla="*/ 93985 h 327309"/>
              <a:gd name="connsiteX4" fmla="*/ 239171 w 327309"/>
              <a:gd name="connsiteY4" fmla="*/ 31038 h 327309"/>
              <a:gd name="connsiteX5" fmla="*/ 296272 w 327309"/>
              <a:gd name="connsiteY5" fmla="*/ 88139 h 327309"/>
              <a:gd name="connsiteX6" fmla="*/ 80982 w 327309"/>
              <a:gd name="connsiteY6" fmla="*/ 303429 h 327309"/>
              <a:gd name="connsiteX7" fmla="*/ 59606 w 327309"/>
              <a:gd name="connsiteY7" fmla="*/ 282053 h 327309"/>
              <a:gd name="connsiteX8" fmla="*/ 59606 w 327309"/>
              <a:gd name="connsiteY8" fmla="*/ 282053 h 327309"/>
              <a:gd name="connsiteX9" fmla="*/ 80982 w 327309"/>
              <a:gd name="connsiteY9" fmla="*/ 303429 h 327309"/>
              <a:gd name="connsiteX10" fmla="*/ 0 w 327309"/>
              <a:gd name="connsiteY10" fmla="*/ 327309 h 327309"/>
              <a:gd name="connsiteX11" fmla="*/ 23881 w 327309"/>
              <a:gd name="connsiteY11" fmla="*/ 246328 h 327309"/>
              <a:gd name="connsiteX12" fmla="*/ 38193 w 327309"/>
              <a:gd name="connsiteY12" fmla="*/ 260640 h 327309"/>
              <a:gd name="connsiteX13" fmla="*/ 38193 w 327309"/>
              <a:gd name="connsiteY13" fmla="*/ 260640 h 327309"/>
              <a:gd name="connsiteX14" fmla="*/ 23881 w 327309"/>
              <a:gd name="connsiteY14" fmla="*/ 246328 h 327309"/>
              <a:gd name="connsiteX15" fmla="*/ 278071 w 327309"/>
              <a:gd name="connsiteY15" fmla="*/ 63 h 327309"/>
              <a:gd name="connsiteX16" fmla="*/ 292270 w 327309"/>
              <a:gd name="connsiteY16" fmla="*/ 4998 h 327309"/>
              <a:gd name="connsiteX17" fmla="*/ 322311 w 327309"/>
              <a:gd name="connsiteY17" fmla="*/ 35039 h 327309"/>
              <a:gd name="connsiteX18" fmla="*/ 320026 w 327309"/>
              <a:gd name="connsiteY18" fmla="*/ 64385 h 327309"/>
              <a:gd name="connsiteX19" fmla="*/ 304210 w 327309"/>
              <a:gd name="connsiteY19" fmla="*/ 80200 h 327309"/>
              <a:gd name="connsiteX20" fmla="*/ 247109 w 327309"/>
              <a:gd name="connsiteY20" fmla="*/ 23099 h 327309"/>
              <a:gd name="connsiteX21" fmla="*/ 262925 w 327309"/>
              <a:gd name="connsiteY21" fmla="*/ 7284 h 327309"/>
              <a:gd name="connsiteX22" fmla="*/ 278071 w 327309"/>
              <a:gd name="connsiteY22" fmla="*/ 63 h 32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7309" h="327309">
                <a:moveTo>
                  <a:pt x="233325" y="56528"/>
                </a:moveTo>
                <a:lnTo>
                  <a:pt x="50285" y="239568"/>
                </a:lnTo>
                <a:lnTo>
                  <a:pt x="87741" y="277025"/>
                </a:lnTo>
                <a:lnTo>
                  <a:pt x="270781" y="93985"/>
                </a:lnTo>
                <a:close/>
                <a:moveTo>
                  <a:pt x="239171" y="31038"/>
                </a:moveTo>
                <a:lnTo>
                  <a:pt x="296272" y="88139"/>
                </a:lnTo>
                <a:lnTo>
                  <a:pt x="80982" y="303429"/>
                </a:lnTo>
                <a:lnTo>
                  <a:pt x="59606" y="282053"/>
                </a:lnTo>
                <a:lnTo>
                  <a:pt x="59606" y="282053"/>
                </a:lnTo>
                <a:lnTo>
                  <a:pt x="80982" y="303429"/>
                </a:lnTo>
                <a:lnTo>
                  <a:pt x="0" y="327309"/>
                </a:lnTo>
                <a:lnTo>
                  <a:pt x="23881" y="246328"/>
                </a:lnTo>
                <a:lnTo>
                  <a:pt x="38193" y="260640"/>
                </a:lnTo>
                <a:lnTo>
                  <a:pt x="38193" y="260640"/>
                </a:lnTo>
                <a:lnTo>
                  <a:pt x="23881" y="246328"/>
                </a:lnTo>
                <a:close/>
                <a:moveTo>
                  <a:pt x="278071" y="63"/>
                </a:moveTo>
                <a:cubicBezTo>
                  <a:pt x="283381" y="-350"/>
                  <a:pt x="288534" y="1262"/>
                  <a:pt x="292270" y="4998"/>
                </a:cubicBezTo>
                <a:lnTo>
                  <a:pt x="322311" y="35039"/>
                </a:lnTo>
                <a:cubicBezTo>
                  <a:pt x="329784" y="42512"/>
                  <a:pt x="328760" y="55650"/>
                  <a:pt x="320026" y="64385"/>
                </a:cubicBezTo>
                <a:cubicBezTo>
                  <a:pt x="314754" y="69657"/>
                  <a:pt x="309482" y="74928"/>
                  <a:pt x="304210" y="80200"/>
                </a:cubicBezTo>
                <a:lnTo>
                  <a:pt x="247109" y="23099"/>
                </a:lnTo>
                <a:lnTo>
                  <a:pt x="262925" y="7284"/>
                </a:lnTo>
                <a:cubicBezTo>
                  <a:pt x="267292" y="2917"/>
                  <a:pt x="272760" y="477"/>
                  <a:pt x="278071" y="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a:spLocks noChangeAspect="1"/>
          </p:cNvSpPr>
          <p:nvPr/>
        </p:nvSpPr>
        <p:spPr>
          <a:xfrm>
            <a:off x="8077895" y="4391101"/>
            <a:ext cx="499188" cy="547214"/>
          </a:xfrm>
          <a:custGeom>
            <a:avLst/>
            <a:gdLst>
              <a:gd name="connsiteX0" fmla="*/ 1864628 w 4326339"/>
              <a:gd name="connsiteY0" fmla="*/ 3283995 h 4742597"/>
              <a:gd name="connsiteX1" fmla="*/ 1864628 w 4326339"/>
              <a:gd name="connsiteY1" fmla="*/ 4461109 h 4742597"/>
              <a:gd name="connsiteX2" fmla="*/ 2461711 w 4326339"/>
              <a:gd name="connsiteY2" fmla="*/ 4461109 h 4742597"/>
              <a:gd name="connsiteX3" fmla="*/ 2461711 w 4326339"/>
              <a:gd name="connsiteY3" fmla="*/ 3283995 h 4742597"/>
              <a:gd name="connsiteX4" fmla="*/ 1583140 w 4326339"/>
              <a:gd name="connsiteY4" fmla="*/ 3002507 h 4742597"/>
              <a:gd name="connsiteX5" fmla="*/ 2743199 w 4326339"/>
              <a:gd name="connsiteY5" fmla="*/ 3002507 h 4742597"/>
              <a:gd name="connsiteX6" fmla="*/ 2743199 w 4326339"/>
              <a:gd name="connsiteY6" fmla="*/ 4742597 h 4742597"/>
              <a:gd name="connsiteX7" fmla="*/ 1583140 w 4326339"/>
              <a:gd name="connsiteY7" fmla="*/ 4742597 h 4742597"/>
              <a:gd name="connsiteX8" fmla="*/ 281488 w 4326339"/>
              <a:gd name="connsiteY8" fmla="*/ 1850981 h 4742597"/>
              <a:gd name="connsiteX9" fmla="*/ 281488 w 4326339"/>
              <a:gd name="connsiteY9" fmla="*/ 4461109 h 4742597"/>
              <a:gd name="connsiteX10" fmla="*/ 878571 w 4326339"/>
              <a:gd name="connsiteY10" fmla="*/ 4461109 h 4742597"/>
              <a:gd name="connsiteX11" fmla="*/ 878571 w 4326339"/>
              <a:gd name="connsiteY11" fmla="*/ 1850981 h 4742597"/>
              <a:gd name="connsiteX12" fmla="*/ 0 w 4326339"/>
              <a:gd name="connsiteY12" fmla="*/ 1569493 h 4742597"/>
              <a:gd name="connsiteX13" fmla="*/ 1160059 w 4326339"/>
              <a:gd name="connsiteY13" fmla="*/ 1569493 h 4742597"/>
              <a:gd name="connsiteX14" fmla="*/ 1160059 w 4326339"/>
              <a:gd name="connsiteY14" fmla="*/ 4742597 h 4742597"/>
              <a:gd name="connsiteX15" fmla="*/ 0 w 4326339"/>
              <a:gd name="connsiteY15" fmla="*/ 4742597 h 4742597"/>
              <a:gd name="connsiteX16" fmla="*/ 3447768 w 4326339"/>
              <a:gd name="connsiteY16" fmla="*/ 281488 h 4742597"/>
              <a:gd name="connsiteX17" fmla="*/ 3447768 w 4326339"/>
              <a:gd name="connsiteY17" fmla="*/ 4461109 h 4742597"/>
              <a:gd name="connsiteX18" fmla="*/ 4044851 w 4326339"/>
              <a:gd name="connsiteY18" fmla="*/ 4461109 h 4742597"/>
              <a:gd name="connsiteX19" fmla="*/ 4044851 w 4326339"/>
              <a:gd name="connsiteY19" fmla="*/ 281488 h 4742597"/>
              <a:gd name="connsiteX20" fmla="*/ 3166280 w 4326339"/>
              <a:gd name="connsiteY20" fmla="*/ 0 h 4742597"/>
              <a:gd name="connsiteX21" fmla="*/ 4326339 w 4326339"/>
              <a:gd name="connsiteY21" fmla="*/ 0 h 4742597"/>
              <a:gd name="connsiteX22" fmla="*/ 4326339 w 4326339"/>
              <a:gd name="connsiteY22" fmla="*/ 4742597 h 4742597"/>
              <a:gd name="connsiteX23" fmla="*/ 3166280 w 4326339"/>
              <a:gd name="connsiteY23" fmla="*/ 4742597 h 474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26339" h="4742597">
                <a:moveTo>
                  <a:pt x="1864628" y="3283995"/>
                </a:moveTo>
                <a:lnTo>
                  <a:pt x="1864628" y="4461109"/>
                </a:lnTo>
                <a:lnTo>
                  <a:pt x="2461711" y="4461109"/>
                </a:lnTo>
                <a:lnTo>
                  <a:pt x="2461711" y="3283995"/>
                </a:lnTo>
                <a:close/>
                <a:moveTo>
                  <a:pt x="1583140" y="3002507"/>
                </a:moveTo>
                <a:lnTo>
                  <a:pt x="2743199" y="3002507"/>
                </a:lnTo>
                <a:lnTo>
                  <a:pt x="2743199" y="4742597"/>
                </a:lnTo>
                <a:lnTo>
                  <a:pt x="1583140" y="4742597"/>
                </a:lnTo>
                <a:close/>
                <a:moveTo>
                  <a:pt x="281488" y="1850981"/>
                </a:moveTo>
                <a:lnTo>
                  <a:pt x="281488" y="4461109"/>
                </a:lnTo>
                <a:lnTo>
                  <a:pt x="878571" y="4461109"/>
                </a:lnTo>
                <a:lnTo>
                  <a:pt x="878571" y="1850981"/>
                </a:lnTo>
                <a:close/>
                <a:moveTo>
                  <a:pt x="0" y="1569493"/>
                </a:moveTo>
                <a:lnTo>
                  <a:pt x="1160059" y="1569493"/>
                </a:lnTo>
                <a:lnTo>
                  <a:pt x="1160059" y="4742597"/>
                </a:lnTo>
                <a:lnTo>
                  <a:pt x="0" y="4742597"/>
                </a:lnTo>
                <a:close/>
                <a:moveTo>
                  <a:pt x="3447768" y="281488"/>
                </a:moveTo>
                <a:lnTo>
                  <a:pt x="3447768" y="4461109"/>
                </a:lnTo>
                <a:lnTo>
                  <a:pt x="4044851" y="4461109"/>
                </a:lnTo>
                <a:lnTo>
                  <a:pt x="4044851" y="281488"/>
                </a:lnTo>
                <a:close/>
                <a:moveTo>
                  <a:pt x="3166280" y="0"/>
                </a:moveTo>
                <a:lnTo>
                  <a:pt x="4326339" y="0"/>
                </a:lnTo>
                <a:lnTo>
                  <a:pt x="4326339" y="4742597"/>
                </a:lnTo>
                <a:lnTo>
                  <a:pt x="3166280" y="474259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任意多边形 48"/>
          <p:cNvSpPr>
            <a:spLocks noChangeAspect="1"/>
          </p:cNvSpPr>
          <p:nvPr/>
        </p:nvSpPr>
        <p:spPr>
          <a:xfrm>
            <a:off x="5869334" y="4391101"/>
            <a:ext cx="453330" cy="547214"/>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 name="直接连接符 5"/>
          <p:cNvCxnSpPr/>
          <p:nvPr/>
        </p:nvCxnSpPr>
        <p:spPr>
          <a:xfrm>
            <a:off x="4882540" y="1512163"/>
            <a:ext cx="242692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6096002" y="1512162"/>
            <a:ext cx="1204880" cy="1842293"/>
            <a:chOff x="6096002" y="1776968"/>
            <a:chExt cx="1204880" cy="1842293"/>
          </a:xfrm>
        </p:grpSpPr>
        <p:cxnSp>
          <p:nvCxnSpPr>
            <p:cNvPr id="51" name="直接连接符 50"/>
            <p:cNvCxnSpPr/>
            <p:nvPr/>
          </p:nvCxnSpPr>
          <p:spPr>
            <a:xfrm flipH="1">
              <a:off x="6096002" y="3076441"/>
              <a:ext cx="357538" cy="54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6760434" y="1776968"/>
              <a:ext cx="540448" cy="8205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4882538" y="1521551"/>
            <a:ext cx="1213463" cy="1832904"/>
            <a:chOff x="4882538" y="1786357"/>
            <a:chExt cx="1213463" cy="1832904"/>
          </a:xfrm>
        </p:grpSpPr>
        <p:cxnSp>
          <p:nvCxnSpPr>
            <p:cNvPr id="8" name="直接连接符 7"/>
            <p:cNvCxnSpPr/>
            <p:nvPr/>
          </p:nvCxnSpPr>
          <p:spPr>
            <a:xfrm>
              <a:off x="5764358" y="3115757"/>
              <a:ext cx="331643" cy="503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882538" y="1786357"/>
              <a:ext cx="560713" cy="851281"/>
            </a:xfrm>
            <a:prstGeom prst="line">
              <a:avLst/>
            </a:prstGeom>
          </p:spPr>
          <p:style>
            <a:lnRef idx="1">
              <a:schemeClr val="accent1"/>
            </a:lnRef>
            <a:fillRef idx="0">
              <a:schemeClr val="accent1"/>
            </a:fillRef>
            <a:effectRef idx="0">
              <a:schemeClr val="accent1"/>
            </a:effectRef>
            <a:fontRef idx="minor">
              <a:schemeClr val="tx1"/>
            </a:fontRef>
          </p:style>
        </p:cxnSp>
      </p:grpSp>
      <p:sp>
        <p:nvSpPr>
          <p:cNvPr id="56" name="等腰三角形 55"/>
          <p:cNvSpPr/>
          <p:nvPr/>
        </p:nvSpPr>
        <p:spPr>
          <a:xfrm rot="10800000">
            <a:off x="4896601" y="1521551"/>
            <a:ext cx="2400137" cy="1805104"/>
          </a:xfrm>
          <a:prstGeom prst="triangle">
            <a:avLst/>
          </a:prstGeom>
          <a:gradFill>
            <a:gsLst>
              <a:gs pos="0">
                <a:schemeClr val="accent1">
                  <a:alpha val="40000"/>
                </a:schemeClr>
              </a:gs>
              <a:gs pos="70000">
                <a:schemeClr val="accent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269023" y="1737307"/>
            <a:ext cx="1653955" cy="707886"/>
          </a:xfrm>
          <a:prstGeom prst="rect">
            <a:avLst/>
          </a:prstGeom>
          <a:noFill/>
        </p:spPr>
        <p:txBody>
          <a:bodyPr wrap="square" rtlCol="0">
            <a:spAutoFit/>
          </a:bodyPr>
          <a:lstStyle/>
          <a:p>
            <a:pPr algn="ctr"/>
            <a:r>
              <a:rPr lang="zh-CN" altLang="en-US" sz="4000" dirty="0">
                <a:solidFill>
                  <a:schemeClr val="bg1"/>
                </a:solidFill>
                <a:cs typeface="+mn-ea"/>
                <a:sym typeface="+mn-lt"/>
              </a:rPr>
              <a:t>目录</a:t>
            </a:r>
          </a:p>
        </p:txBody>
      </p:sp>
      <p:sp>
        <p:nvSpPr>
          <p:cNvPr id="25" name="文本框 24"/>
          <p:cNvSpPr txBox="1"/>
          <p:nvPr/>
        </p:nvSpPr>
        <p:spPr>
          <a:xfrm>
            <a:off x="4272371" y="2389286"/>
            <a:ext cx="3647258" cy="461665"/>
          </a:xfrm>
          <a:prstGeom prst="rect">
            <a:avLst/>
          </a:prstGeom>
          <a:noFill/>
        </p:spPr>
        <p:txBody>
          <a:bodyPr wrap="square" rtlCol="0">
            <a:spAutoFit/>
          </a:bodyPr>
          <a:lstStyle/>
          <a:p>
            <a:pPr algn="ctr"/>
            <a:r>
              <a:rPr lang="en-US" altLang="zh-CN" sz="2400" dirty="0">
                <a:solidFill>
                  <a:schemeClr val="bg1"/>
                </a:solidFill>
                <a:cs typeface="+mn-ea"/>
                <a:sym typeface="+mn-lt"/>
              </a:rPr>
              <a:t>CONTENTS</a:t>
            </a:r>
            <a:endParaRPr lang="zh-CN" altLang="en-US" sz="2400" dirty="0">
              <a:solidFill>
                <a:schemeClr val="bg1"/>
              </a:solidFill>
              <a:cs typeface="+mn-ea"/>
              <a:sym typeface="+mn-lt"/>
            </a:endParaRPr>
          </a:p>
        </p:txBody>
      </p:sp>
      <p:sp>
        <p:nvSpPr>
          <p:cNvPr id="64" name="等腰三角形 63"/>
          <p:cNvSpPr/>
          <p:nvPr/>
        </p:nvSpPr>
        <p:spPr>
          <a:xfrm rot="10800000">
            <a:off x="4163536" y="1043539"/>
            <a:ext cx="3864927" cy="2906749"/>
          </a:xfrm>
          <a:prstGeom prst="triangle">
            <a:avLst/>
          </a:prstGeom>
          <a:noFill/>
          <a:ln>
            <a:solidFill>
              <a:schemeClr val="accent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up)">
                                      <p:cBhvr>
                                        <p:cTn id="11" dur="500"/>
                                        <p:tgtEl>
                                          <p:spTgt spid="59"/>
                                        </p:tgtEl>
                                      </p:cBhvr>
                                    </p:animEffect>
                                  </p:childTnLst>
                                </p:cTn>
                              </p:par>
                              <p:par>
                                <p:cTn id="12" presetID="22" presetClass="entr" presetSubtype="1" fill="hold"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wipe(up)">
                                      <p:cBhvr>
                                        <p:cTn id="14" dur="500"/>
                                        <p:tgtEl>
                                          <p:spTgt spid="6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up)">
                                      <p:cBhvr>
                                        <p:cTn id="17" dur="500"/>
                                        <p:tgtEl>
                                          <p:spTgt spid="56"/>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500" fill="hold"/>
                                        <p:tgtEl>
                                          <p:spTgt spid="64"/>
                                        </p:tgtEl>
                                        <p:attrNameLst>
                                          <p:attrName>ppt_w</p:attrName>
                                        </p:attrNameLst>
                                      </p:cBhvr>
                                      <p:tavLst>
                                        <p:tav tm="0">
                                          <p:val>
                                            <p:fltVal val="0"/>
                                          </p:val>
                                        </p:tav>
                                        <p:tav tm="100000">
                                          <p:val>
                                            <p:strVal val="#ppt_w"/>
                                          </p:val>
                                        </p:tav>
                                      </p:tavLst>
                                    </p:anim>
                                    <p:anim calcmode="lin" valueType="num">
                                      <p:cBhvr>
                                        <p:cTn id="21" dur="500" fill="hold"/>
                                        <p:tgtEl>
                                          <p:spTgt spid="64"/>
                                        </p:tgtEl>
                                        <p:attrNameLst>
                                          <p:attrName>ppt_h</p:attrName>
                                        </p:attrNameLst>
                                      </p:cBhvr>
                                      <p:tavLst>
                                        <p:tav tm="0">
                                          <p:val>
                                            <p:fltVal val="0"/>
                                          </p:val>
                                        </p:tav>
                                        <p:tav tm="100000">
                                          <p:val>
                                            <p:strVal val="#ppt_h"/>
                                          </p:val>
                                        </p:tav>
                                      </p:tavLst>
                                    </p:anim>
                                    <p:animEffect transition="in" filter="fade">
                                      <p:cBhvr>
                                        <p:cTn id="22" dur="500"/>
                                        <p:tgtEl>
                                          <p:spTgt spid="64"/>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p:cTn id="69" dur="500" fill="hold"/>
                                        <p:tgtEl>
                                          <p:spTgt spid="49"/>
                                        </p:tgtEl>
                                        <p:attrNameLst>
                                          <p:attrName>ppt_w</p:attrName>
                                        </p:attrNameLst>
                                      </p:cBhvr>
                                      <p:tavLst>
                                        <p:tav tm="0">
                                          <p:val>
                                            <p:fltVal val="0"/>
                                          </p:val>
                                        </p:tav>
                                        <p:tav tm="100000">
                                          <p:val>
                                            <p:strVal val="#ppt_w"/>
                                          </p:val>
                                        </p:tav>
                                      </p:tavLst>
                                    </p:anim>
                                    <p:anim calcmode="lin" valueType="num">
                                      <p:cBhvr>
                                        <p:cTn id="70" dur="500" fill="hold"/>
                                        <p:tgtEl>
                                          <p:spTgt spid="49"/>
                                        </p:tgtEl>
                                        <p:attrNameLst>
                                          <p:attrName>ppt_h</p:attrName>
                                        </p:attrNameLst>
                                      </p:cBhvr>
                                      <p:tavLst>
                                        <p:tav tm="0">
                                          <p:val>
                                            <p:fltVal val="0"/>
                                          </p:val>
                                        </p:tav>
                                        <p:tav tm="100000">
                                          <p:val>
                                            <p:strVal val="#ppt_h"/>
                                          </p:val>
                                        </p:tav>
                                      </p:tavLst>
                                    </p:anim>
                                    <p:animEffect transition="in" filter="fade">
                                      <p:cBhvr>
                                        <p:cTn id="71" dur="500"/>
                                        <p:tgtEl>
                                          <p:spTgt spid="49"/>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500" fill="hold"/>
                                        <p:tgtEl>
                                          <p:spTgt spid="44"/>
                                        </p:tgtEl>
                                        <p:attrNameLst>
                                          <p:attrName>ppt_w</p:attrName>
                                        </p:attrNameLst>
                                      </p:cBhvr>
                                      <p:tavLst>
                                        <p:tav tm="0">
                                          <p:val>
                                            <p:fltVal val="0"/>
                                          </p:val>
                                        </p:tav>
                                        <p:tav tm="100000">
                                          <p:val>
                                            <p:strVal val="#ppt_w"/>
                                          </p:val>
                                        </p:tav>
                                      </p:tavLst>
                                    </p:anim>
                                    <p:anim calcmode="lin" valueType="num">
                                      <p:cBhvr>
                                        <p:cTn id="75" dur="500" fill="hold"/>
                                        <p:tgtEl>
                                          <p:spTgt spid="44"/>
                                        </p:tgtEl>
                                        <p:attrNameLst>
                                          <p:attrName>ppt_h</p:attrName>
                                        </p:attrNameLst>
                                      </p:cBhvr>
                                      <p:tavLst>
                                        <p:tav tm="0">
                                          <p:val>
                                            <p:fltVal val="0"/>
                                          </p:val>
                                        </p:tav>
                                        <p:tav tm="100000">
                                          <p:val>
                                            <p:strVal val="#ppt_h"/>
                                          </p:val>
                                        </p:tav>
                                      </p:tavLst>
                                    </p:anim>
                                    <p:animEffect transition="in" filter="fade">
                                      <p:cBhvr>
                                        <p:cTn id="76" dur="500"/>
                                        <p:tgtEl>
                                          <p:spTgt spid="44"/>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childTnLst>
                          </p:cTn>
                        </p:par>
                        <p:par>
                          <p:cTn id="84" fill="hold">
                            <p:stCondLst>
                              <p:cond delay="4500"/>
                            </p:stCondLst>
                            <p:childTnLst>
                              <p:par>
                                <p:cTn id="85" presetID="53" presetClass="entr" presetSubtype="16"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p:cTn id="92" dur="500" fill="hold"/>
                                        <p:tgtEl>
                                          <p:spTgt spid="45"/>
                                        </p:tgtEl>
                                        <p:attrNameLst>
                                          <p:attrName>ppt_w</p:attrName>
                                        </p:attrNameLst>
                                      </p:cBhvr>
                                      <p:tavLst>
                                        <p:tav tm="0">
                                          <p:val>
                                            <p:fltVal val="0"/>
                                          </p:val>
                                        </p:tav>
                                        <p:tav tm="100000">
                                          <p:val>
                                            <p:strVal val="#ppt_w"/>
                                          </p:val>
                                        </p:tav>
                                      </p:tavLst>
                                    </p:anim>
                                    <p:anim calcmode="lin" valueType="num">
                                      <p:cBhvr>
                                        <p:cTn id="93" dur="500" fill="hold"/>
                                        <p:tgtEl>
                                          <p:spTgt spid="45"/>
                                        </p:tgtEl>
                                        <p:attrNameLst>
                                          <p:attrName>ppt_h</p:attrName>
                                        </p:attrNameLst>
                                      </p:cBhvr>
                                      <p:tavLst>
                                        <p:tav tm="0">
                                          <p:val>
                                            <p:fltVal val="0"/>
                                          </p:val>
                                        </p:tav>
                                        <p:tav tm="100000">
                                          <p:val>
                                            <p:strVal val="#ppt_h"/>
                                          </p:val>
                                        </p:tav>
                                      </p:tavLst>
                                    </p:anim>
                                    <p:animEffect transition="in" filter="fade">
                                      <p:cBhvr>
                                        <p:cTn id="94" dur="500"/>
                                        <p:tgtEl>
                                          <p:spTgt spid="45"/>
                                        </p:tgtEl>
                                      </p:cBhvr>
                                    </p:animEffect>
                                  </p:childTnLst>
                                </p:cTn>
                              </p:par>
                            </p:childTnLst>
                          </p:cTn>
                        </p:par>
                        <p:par>
                          <p:cTn id="95" fill="hold">
                            <p:stCondLst>
                              <p:cond delay="5000"/>
                            </p:stCondLst>
                            <p:childTnLst>
                              <p:par>
                                <p:cTn id="96" presetID="10"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childTnLst>
                          </p:cTn>
                        </p:par>
                        <p:par>
                          <p:cTn id="102" fill="hold">
                            <p:stCondLst>
                              <p:cond delay="5500"/>
                            </p:stCondLst>
                            <p:childTnLst>
                              <p:par>
                                <p:cTn id="103" presetID="53" presetClass="entr" presetSubtype="16" fill="hold" grpId="0" nodeType="after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p:cTn id="105" dur="500" fill="hold"/>
                                        <p:tgtEl>
                                          <p:spTgt spid="34"/>
                                        </p:tgtEl>
                                        <p:attrNameLst>
                                          <p:attrName>ppt_w</p:attrName>
                                        </p:attrNameLst>
                                      </p:cBhvr>
                                      <p:tavLst>
                                        <p:tav tm="0">
                                          <p:val>
                                            <p:fltVal val="0"/>
                                          </p:val>
                                        </p:tav>
                                        <p:tav tm="100000">
                                          <p:val>
                                            <p:strVal val="#ppt_w"/>
                                          </p:val>
                                        </p:tav>
                                      </p:tavLst>
                                    </p:anim>
                                    <p:anim calcmode="lin" valueType="num">
                                      <p:cBhvr>
                                        <p:cTn id="106" dur="500" fill="hold"/>
                                        <p:tgtEl>
                                          <p:spTgt spid="34"/>
                                        </p:tgtEl>
                                        <p:attrNameLst>
                                          <p:attrName>ppt_h</p:attrName>
                                        </p:attrNameLst>
                                      </p:cBhvr>
                                      <p:tavLst>
                                        <p:tav tm="0">
                                          <p:val>
                                            <p:fltVal val="0"/>
                                          </p:val>
                                        </p:tav>
                                        <p:tav tm="100000">
                                          <p:val>
                                            <p:strVal val="#ppt_h"/>
                                          </p:val>
                                        </p:tav>
                                      </p:tavLst>
                                    </p:anim>
                                    <p:animEffect transition="in" filter="fade">
                                      <p:cBhvr>
                                        <p:cTn id="107" dur="500"/>
                                        <p:tgtEl>
                                          <p:spTgt spid="34"/>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46"/>
                                        </p:tgtEl>
                                        <p:attrNameLst>
                                          <p:attrName>style.visibility</p:attrName>
                                        </p:attrNameLst>
                                      </p:cBhvr>
                                      <p:to>
                                        <p:strVal val="visible"/>
                                      </p:to>
                                    </p:set>
                                    <p:anim calcmode="lin" valueType="num">
                                      <p:cBhvr>
                                        <p:cTn id="110" dur="500" fill="hold"/>
                                        <p:tgtEl>
                                          <p:spTgt spid="46"/>
                                        </p:tgtEl>
                                        <p:attrNameLst>
                                          <p:attrName>ppt_w</p:attrName>
                                        </p:attrNameLst>
                                      </p:cBhvr>
                                      <p:tavLst>
                                        <p:tav tm="0">
                                          <p:val>
                                            <p:fltVal val="0"/>
                                          </p:val>
                                        </p:tav>
                                        <p:tav tm="100000">
                                          <p:val>
                                            <p:strVal val="#ppt_w"/>
                                          </p:val>
                                        </p:tav>
                                      </p:tavLst>
                                    </p:anim>
                                    <p:anim calcmode="lin" valueType="num">
                                      <p:cBhvr>
                                        <p:cTn id="111" dur="500" fill="hold"/>
                                        <p:tgtEl>
                                          <p:spTgt spid="46"/>
                                        </p:tgtEl>
                                        <p:attrNameLst>
                                          <p:attrName>ppt_h</p:attrName>
                                        </p:attrNameLst>
                                      </p:cBhvr>
                                      <p:tavLst>
                                        <p:tav tm="0">
                                          <p:val>
                                            <p:fltVal val="0"/>
                                          </p:val>
                                        </p:tav>
                                        <p:tav tm="100000">
                                          <p:val>
                                            <p:strVal val="#ppt_h"/>
                                          </p:val>
                                        </p:tav>
                                      </p:tavLst>
                                    </p:anim>
                                    <p:animEffect transition="in" filter="fade">
                                      <p:cBhvr>
                                        <p:cTn id="112" dur="500"/>
                                        <p:tgtEl>
                                          <p:spTgt spid="46"/>
                                        </p:tgtEl>
                                      </p:cBhvr>
                                    </p:animEffect>
                                  </p:childTnLst>
                                </p:cTn>
                              </p:par>
                            </p:childTnLst>
                          </p:cTn>
                        </p:par>
                        <p:par>
                          <p:cTn id="113" fill="hold">
                            <p:stCondLst>
                              <p:cond delay="6000"/>
                            </p:stCondLst>
                            <p:childTnLst>
                              <p:par>
                                <p:cTn id="114" presetID="10" presetClass="entr" presetSubtype="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1"/>
                                        </p:tgtEl>
                                        <p:attrNameLst>
                                          <p:attrName>style.visibility</p:attrName>
                                        </p:attrNameLst>
                                      </p:cBhvr>
                                      <p:to>
                                        <p:strVal val="visible"/>
                                      </p:to>
                                    </p:set>
                                    <p:animEffect transition="in" filter="fade">
                                      <p:cBhvr>
                                        <p:cTn id="1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P spid="29" grpId="0"/>
      <p:bldP spid="30" grpId="0"/>
      <p:bldP spid="31" grpId="0"/>
      <p:bldP spid="37" grpId="0"/>
      <p:bldP spid="38" grpId="0"/>
      <p:bldP spid="39" grpId="0"/>
      <p:bldP spid="40" grpId="0"/>
      <p:bldP spid="41" grpId="0"/>
      <p:bldP spid="42" grpId="0" animBg="1"/>
      <p:bldP spid="43" grpId="0" animBg="1"/>
      <p:bldP spid="44" grpId="0" animBg="1"/>
      <p:bldP spid="45" grpId="0" animBg="1"/>
      <p:bldP spid="46" grpId="0" animBg="1"/>
      <p:bldP spid="34" grpId="0" animBg="1"/>
      <p:bldP spid="35" grpId="0" animBg="1"/>
      <p:bldP spid="36" grpId="0" animBg="1"/>
      <p:bldP spid="48" grpId="0" animBg="1"/>
      <p:bldP spid="49" grpId="0" animBg="1"/>
      <p:bldP spid="56" grpId="0" animBg="1"/>
      <p:bldP spid="18" grpId="0"/>
      <p:bldP spid="25" grpId="0"/>
      <p:bldP spid="6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业绩展示</a:t>
            </a:r>
          </a:p>
        </p:txBody>
      </p:sp>
      <p:sp>
        <p:nvSpPr>
          <p:cNvPr id="3" name="矩形 2"/>
          <p:cNvSpPr/>
          <p:nvPr/>
        </p:nvSpPr>
        <p:spPr>
          <a:xfrm>
            <a:off x="0" y="1413164"/>
            <a:ext cx="12192000" cy="1052946"/>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78761" y="1504789"/>
            <a:ext cx="11247181" cy="874407"/>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cxnSp>
        <p:nvCxnSpPr>
          <p:cNvPr id="5" name="直接连接符 4"/>
          <p:cNvCxnSpPr/>
          <p:nvPr/>
        </p:nvCxnSpPr>
        <p:spPr>
          <a:xfrm>
            <a:off x="900332" y="5510359"/>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0" y="3052488"/>
            <a:ext cx="782793" cy="2693045"/>
          </a:xfrm>
          <a:prstGeom prst="rect">
            <a:avLst/>
          </a:prstGeom>
          <a:noFill/>
        </p:spPr>
        <p:txBody>
          <a:bodyPr wrap="square" rtlCol="0">
            <a:spAutoFit/>
          </a:bodyPr>
          <a:lstStyle/>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a:p>
            <a:pPr algn="r">
              <a:lnSpc>
                <a:spcPct val="150000"/>
              </a:lnSpc>
              <a:spcBef>
                <a:spcPts val="600"/>
              </a:spcBef>
            </a:pPr>
            <a:r>
              <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p:txBody>
      </p:sp>
      <p:cxnSp>
        <p:nvCxnSpPr>
          <p:cNvPr id="7" name="直接连接符 6"/>
          <p:cNvCxnSpPr/>
          <p:nvPr/>
        </p:nvCxnSpPr>
        <p:spPr>
          <a:xfrm>
            <a:off x="900332" y="5071448"/>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900332" y="4632536"/>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900332" y="4193624"/>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00332" y="3754712"/>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900332" y="3315800"/>
            <a:ext cx="651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237956" y="4216131"/>
            <a:ext cx="360000" cy="12942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矩形 12"/>
          <p:cNvSpPr/>
          <p:nvPr/>
        </p:nvSpPr>
        <p:spPr>
          <a:xfrm>
            <a:off x="1626092" y="3554950"/>
            <a:ext cx="360000" cy="19554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矩形 13"/>
          <p:cNvSpPr/>
          <p:nvPr/>
        </p:nvSpPr>
        <p:spPr>
          <a:xfrm>
            <a:off x="2014228" y="3954474"/>
            <a:ext cx="360000" cy="15558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矩形 14"/>
          <p:cNvSpPr/>
          <p:nvPr/>
        </p:nvSpPr>
        <p:spPr>
          <a:xfrm>
            <a:off x="3221709" y="3954474"/>
            <a:ext cx="360000" cy="15558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矩形 15"/>
          <p:cNvSpPr/>
          <p:nvPr/>
        </p:nvSpPr>
        <p:spPr>
          <a:xfrm>
            <a:off x="3609845" y="4432774"/>
            <a:ext cx="360000" cy="10775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矩形 16"/>
          <p:cNvSpPr/>
          <p:nvPr/>
        </p:nvSpPr>
        <p:spPr>
          <a:xfrm>
            <a:off x="3997981" y="4171118"/>
            <a:ext cx="360000" cy="13392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文本框 17"/>
          <p:cNvSpPr txBox="1"/>
          <p:nvPr/>
        </p:nvSpPr>
        <p:spPr>
          <a:xfrm>
            <a:off x="1088639" y="5579937"/>
            <a:ext cx="1434905" cy="369332"/>
          </a:xfrm>
          <a:prstGeom prst="rect">
            <a:avLst/>
          </a:prstGeom>
          <a:noFill/>
        </p:spPr>
        <p:txBody>
          <a:bodyPr wrap="square" rtlCol="0">
            <a:spAutoFit/>
          </a:bodyPr>
          <a:lstStyle/>
          <a:p>
            <a:pPr algn="ctr">
              <a:spcBef>
                <a:spcPts val="600"/>
              </a:spcBef>
            </a:pP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
        <p:nvSpPr>
          <p:cNvPr id="19" name="文本框 18"/>
          <p:cNvSpPr txBox="1"/>
          <p:nvPr/>
        </p:nvSpPr>
        <p:spPr>
          <a:xfrm>
            <a:off x="3072392" y="5579937"/>
            <a:ext cx="1434905" cy="369332"/>
          </a:xfrm>
          <a:prstGeom prst="rect">
            <a:avLst/>
          </a:prstGeom>
          <a:noFill/>
        </p:spPr>
        <p:txBody>
          <a:bodyPr wrap="square" rtlCol="0">
            <a:spAutoFit/>
          </a:bodyPr>
          <a:lstStyle/>
          <a:p>
            <a:pPr algn="ctr">
              <a:spcBef>
                <a:spcPts val="600"/>
              </a:spcBef>
            </a:pP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
        <p:nvSpPr>
          <p:cNvPr id="20" name="矩形 19"/>
          <p:cNvSpPr/>
          <p:nvPr/>
        </p:nvSpPr>
        <p:spPr>
          <a:xfrm>
            <a:off x="8106099" y="3308766"/>
            <a:ext cx="267286" cy="267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482616" y="3257743"/>
            <a:ext cx="285041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在此输入图表的图例</a:t>
            </a:r>
          </a:p>
        </p:txBody>
      </p:sp>
      <p:sp>
        <p:nvSpPr>
          <p:cNvPr id="22" name="矩形 21"/>
          <p:cNvSpPr/>
          <p:nvPr/>
        </p:nvSpPr>
        <p:spPr>
          <a:xfrm>
            <a:off x="8106099" y="3777600"/>
            <a:ext cx="267286" cy="2672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8482616" y="3726577"/>
            <a:ext cx="285041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在此输入图表的图例</a:t>
            </a:r>
          </a:p>
        </p:txBody>
      </p:sp>
      <p:sp>
        <p:nvSpPr>
          <p:cNvPr id="24" name="矩形 23"/>
          <p:cNvSpPr/>
          <p:nvPr/>
        </p:nvSpPr>
        <p:spPr>
          <a:xfrm>
            <a:off x="8106099" y="4246431"/>
            <a:ext cx="267286" cy="2672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8482616" y="4195408"/>
            <a:ext cx="285041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在此输入图表的图例</a:t>
            </a:r>
          </a:p>
        </p:txBody>
      </p:sp>
      <p:sp>
        <p:nvSpPr>
          <p:cNvPr id="26" name="文本框 25"/>
          <p:cNvSpPr txBox="1"/>
          <p:nvPr/>
        </p:nvSpPr>
        <p:spPr>
          <a:xfrm>
            <a:off x="7976941" y="4854804"/>
            <a:ext cx="3649001" cy="1015663"/>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27" name="矩形 26"/>
          <p:cNvSpPr/>
          <p:nvPr/>
        </p:nvSpPr>
        <p:spPr>
          <a:xfrm>
            <a:off x="5275767" y="3385378"/>
            <a:ext cx="360000" cy="2124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矩形 27"/>
          <p:cNvSpPr/>
          <p:nvPr/>
        </p:nvSpPr>
        <p:spPr>
          <a:xfrm>
            <a:off x="5663903" y="4432774"/>
            <a:ext cx="360000" cy="10775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矩形 28"/>
          <p:cNvSpPr/>
          <p:nvPr/>
        </p:nvSpPr>
        <p:spPr>
          <a:xfrm>
            <a:off x="6052039" y="3627076"/>
            <a:ext cx="360000" cy="1883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4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4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文本框 29"/>
          <p:cNvSpPr txBox="1"/>
          <p:nvPr/>
        </p:nvSpPr>
        <p:spPr>
          <a:xfrm>
            <a:off x="5126450" y="5579937"/>
            <a:ext cx="1434905" cy="369332"/>
          </a:xfrm>
          <a:prstGeom prst="rect">
            <a:avLst/>
          </a:prstGeom>
          <a:noFill/>
        </p:spPr>
        <p:txBody>
          <a:bodyPr wrap="square" rtlCol="0">
            <a:spAutoFit/>
          </a:bodyPr>
          <a:lstStyle/>
          <a:p>
            <a:pPr algn="ctr">
              <a:spcBef>
                <a:spcPts val="600"/>
              </a:spcBef>
            </a:pPr>
            <a:r>
              <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4750"/>
                            </p:stCondLst>
                            <p:childTnLst>
                              <p:par>
                                <p:cTn id="13" presetID="1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p:tgtEl>
                                          <p:spTgt spid="6"/>
                                        </p:tgtEl>
                                        <p:attrNameLst>
                                          <p:attrName>ppt_y</p:attrName>
                                        </p:attrNameLst>
                                      </p:cBhvr>
                                      <p:tavLst>
                                        <p:tav tm="0">
                                          <p:val>
                                            <p:strVal val="#ppt_y+#ppt_h*1.125000"/>
                                          </p:val>
                                        </p:tav>
                                        <p:tav tm="100000">
                                          <p:val>
                                            <p:strVal val="#ppt_y"/>
                                          </p:val>
                                        </p:tav>
                                      </p:tavLst>
                                    </p:anim>
                                    <p:animEffect transition="in" filter="wipe(up)">
                                      <p:cBhvr>
                                        <p:cTn id="16" dur="750"/>
                                        <p:tgtEl>
                                          <p:spTgt spid="6"/>
                                        </p:tgtEl>
                                      </p:cBhvr>
                                    </p:animEffect>
                                  </p:childTnLst>
                                </p:cTn>
                              </p:par>
                            </p:childTnLst>
                          </p:cTn>
                        </p:par>
                        <p:par>
                          <p:cTn id="17" fill="hold">
                            <p:stCondLst>
                              <p:cond delay="575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par>
                                <p:cTn id="21" presetID="22" presetClass="entr" presetSubtype="8"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1000"/>
                                        <p:tgtEl>
                                          <p:spTgt spid="10"/>
                                        </p:tgtEl>
                                      </p:cBhvr>
                                    </p:animEffect>
                                  </p:childTnLst>
                                </p:cTn>
                              </p:par>
                              <p:par>
                                <p:cTn id="24" presetID="2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10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1000"/>
                                        <p:tgtEl>
                                          <p:spTgt spid="8"/>
                                        </p:tgtEl>
                                      </p:cBhvr>
                                    </p:animEffect>
                                  </p:childTnLst>
                                </p:cTn>
                              </p:par>
                              <p:par>
                                <p:cTn id="30" presetID="22" presetClass="entr" presetSubtype="8"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1000"/>
                                        <p:tgtEl>
                                          <p:spTgt spid="7"/>
                                        </p:tgtEl>
                                      </p:cBhvr>
                                    </p:animEffect>
                                  </p:childTnLst>
                                </p:cTn>
                              </p:par>
                              <p:par>
                                <p:cTn id="33" presetID="22" presetClass="entr" presetSubtype="8"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1000"/>
                                        <p:tgtEl>
                                          <p:spTgt spid="5"/>
                                        </p:tgtEl>
                                      </p:cBhvr>
                                    </p:animEffect>
                                  </p:childTnLst>
                                </p:cTn>
                              </p:par>
                            </p:childTnLst>
                          </p:cTn>
                        </p:par>
                        <p:par>
                          <p:cTn id="36" fill="hold">
                            <p:stCondLst>
                              <p:cond delay="6750"/>
                            </p:stCondLst>
                            <p:childTnLst>
                              <p:par>
                                <p:cTn id="37" presetID="42"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775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750"/>
                                        <p:tgtEl>
                                          <p:spTgt spid="12"/>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750"/>
                                        <p:tgtEl>
                                          <p:spTgt spid="1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750"/>
                                        <p:tgtEl>
                                          <p:spTgt spid="14"/>
                                        </p:tgtEl>
                                      </p:cBhvr>
                                    </p:animEffect>
                                  </p:childTnLst>
                                </p:cTn>
                              </p:par>
                            </p:childTnLst>
                          </p:cTn>
                        </p:par>
                        <p:par>
                          <p:cTn id="52" fill="hold">
                            <p:stCondLst>
                              <p:cond delay="875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975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750"/>
                                        <p:tgtEl>
                                          <p:spTgt spid="1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down)">
                                      <p:cBhvr>
                                        <p:cTn id="64" dur="750"/>
                                        <p:tgtEl>
                                          <p:spTgt spid="1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down)">
                                      <p:cBhvr>
                                        <p:cTn id="67" dur="750"/>
                                        <p:tgtEl>
                                          <p:spTgt spid="17"/>
                                        </p:tgtEl>
                                      </p:cBhvr>
                                    </p:animEffect>
                                  </p:childTnLst>
                                </p:cTn>
                              </p:par>
                            </p:childTnLst>
                          </p:cTn>
                        </p:par>
                        <p:par>
                          <p:cTn id="68" fill="hold">
                            <p:stCondLst>
                              <p:cond delay="10750"/>
                            </p:stCondLst>
                            <p:childTnLst>
                              <p:par>
                                <p:cTn id="69" presetID="42"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1000"/>
                                        <p:tgtEl>
                                          <p:spTgt spid="30"/>
                                        </p:tgtEl>
                                      </p:cBhvr>
                                    </p:animEffect>
                                    <p:anim calcmode="lin" valueType="num">
                                      <p:cBhvr>
                                        <p:cTn id="72" dur="1000" fill="hold"/>
                                        <p:tgtEl>
                                          <p:spTgt spid="30"/>
                                        </p:tgtEl>
                                        <p:attrNameLst>
                                          <p:attrName>ppt_x</p:attrName>
                                        </p:attrNameLst>
                                      </p:cBhvr>
                                      <p:tavLst>
                                        <p:tav tm="0">
                                          <p:val>
                                            <p:strVal val="#ppt_x"/>
                                          </p:val>
                                        </p:tav>
                                        <p:tav tm="100000">
                                          <p:val>
                                            <p:strVal val="#ppt_x"/>
                                          </p:val>
                                        </p:tav>
                                      </p:tavLst>
                                    </p:anim>
                                    <p:anim calcmode="lin" valueType="num">
                                      <p:cBhvr>
                                        <p:cTn id="73" dur="1000" fill="hold"/>
                                        <p:tgtEl>
                                          <p:spTgt spid="30"/>
                                        </p:tgtEl>
                                        <p:attrNameLst>
                                          <p:attrName>ppt_y</p:attrName>
                                        </p:attrNameLst>
                                      </p:cBhvr>
                                      <p:tavLst>
                                        <p:tav tm="0">
                                          <p:val>
                                            <p:strVal val="#ppt_y+.1"/>
                                          </p:val>
                                        </p:tav>
                                        <p:tav tm="100000">
                                          <p:val>
                                            <p:strVal val="#ppt_y"/>
                                          </p:val>
                                        </p:tav>
                                      </p:tavLst>
                                    </p:anim>
                                  </p:childTnLst>
                                </p:cTn>
                              </p:par>
                            </p:childTnLst>
                          </p:cTn>
                        </p:par>
                        <p:par>
                          <p:cTn id="74" fill="hold">
                            <p:stCondLst>
                              <p:cond delay="11750"/>
                            </p:stCondLst>
                            <p:childTnLst>
                              <p:par>
                                <p:cTn id="75" presetID="22" presetClass="entr" presetSubtype="4"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750"/>
                                        <p:tgtEl>
                                          <p:spTgt spid="27"/>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wipe(down)">
                                      <p:cBhvr>
                                        <p:cTn id="80" dur="750"/>
                                        <p:tgtEl>
                                          <p:spTgt spid="28"/>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750"/>
                                        <p:tgtEl>
                                          <p:spTgt spid="29"/>
                                        </p:tgtEl>
                                      </p:cBhvr>
                                    </p:animEffect>
                                  </p:childTnLst>
                                </p:cTn>
                              </p:par>
                            </p:childTnLst>
                          </p:cTn>
                        </p:par>
                        <p:par>
                          <p:cTn id="84" fill="hold">
                            <p:stCondLst>
                              <p:cond delay="12750"/>
                            </p:stCondLst>
                            <p:childTnLst>
                              <p:par>
                                <p:cTn id="85" presetID="10"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par>
                          <p:cTn id="88" fill="hold">
                            <p:stCondLst>
                              <p:cond delay="13250"/>
                            </p:stCondLst>
                            <p:childTnLst>
                              <p:par>
                                <p:cTn id="89" presetID="22" presetClass="entr" presetSubtype="8"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wipe(left)">
                                      <p:cBhvr>
                                        <p:cTn id="91" dur="750"/>
                                        <p:tgtEl>
                                          <p:spTgt spid="21"/>
                                        </p:tgtEl>
                                      </p:cBhvr>
                                    </p:animEffect>
                                  </p:childTnLst>
                                </p:cTn>
                              </p:par>
                            </p:childTnLst>
                          </p:cTn>
                        </p:par>
                        <p:par>
                          <p:cTn id="92" fill="hold">
                            <p:stCondLst>
                              <p:cond delay="14250"/>
                            </p:stCondLst>
                            <p:childTnLst>
                              <p:par>
                                <p:cTn id="93" presetID="10" presetClass="entr" presetSubtype="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500"/>
                                        <p:tgtEl>
                                          <p:spTgt spid="22"/>
                                        </p:tgtEl>
                                      </p:cBhvr>
                                    </p:animEffect>
                                  </p:childTnLst>
                                </p:cTn>
                              </p:par>
                            </p:childTnLst>
                          </p:cTn>
                        </p:par>
                        <p:par>
                          <p:cTn id="96" fill="hold">
                            <p:stCondLst>
                              <p:cond delay="14750"/>
                            </p:stCondLst>
                            <p:childTnLst>
                              <p:par>
                                <p:cTn id="97" presetID="22" presetClass="entr" presetSubtype="8"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wipe(left)">
                                      <p:cBhvr>
                                        <p:cTn id="99" dur="750"/>
                                        <p:tgtEl>
                                          <p:spTgt spid="23"/>
                                        </p:tgtEl>
                                      </p:cBhvr>
                                    </p:animEffect>
                                  </p:childTnLst>
                                </p:cTn>
                              </p:par>
                            </p:childTnLst>
                          </p:cTn>
                        </p:par>
                        <p:par>
                          <p:cTn id="100" fill="hold">
                            <p:stCondLst>
                              <p:cond delay="15750"/>
                            </p:stCondLst>
                            <p:childTnLst>
                              <p:par>
                                <p:cTn id="101" presetID="10" presetClass="entr" presetSubtype="0"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childTnLst>
                          </p:cTn>
                        </p:par>
                        <p:par>
                          <p:cTn id="104" fill="hold">
                            <p:stCondLst>
                              <p:cond delay="16250"/>
                            </p:stCondLst>
                            <p:childTnLst>
                              <p:par>
                                <p:cTn id="105" presetID="22" presetClass="entr" presetSubtype="8" fill="hold" grpId="0" nodeType="after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wipe(left)">
                                      <p:cBhvr>
                                        <p:cTn id="107" dur="750"/>
                                        <p:tgtEl>
                                          <p:spTgt spid="25"/>
                                        </p:tgtEl>
                                      </p:cBhvr>
                                    </p:animEffect>
                                  </p:childTnLst>
                                </p:cTn>
                              </p:par>
                            </p:childTnLst>
                          </p:cTn>
                        </p:par>
                        <p:par>
                          <p:cTn id="108" fill="hold">
                            <p:stCondLst>
                              <p:cond delay="17250"/>
                            </p:stCondLst>
                            <p:childTnLst>
                              <p:par>
                                <p:cTn id="109" presetID="10" presetClass="entr" presetSubtype="0" fill="hold" grpId="0" nodeType="afterEffect">
                                  <p:stCondLst>
                                    <p:cond delay="0"/>
                                  </p:stCondLst>
                                  <p:iterate type="lt">
                                    <p:tmPct val="10000"/>
                                  </p:iterate>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12" grpId="0" animBg="1"/>
      <p:bldP spid="13" grpId="0" animBg="1"/>
      <p:bldP spid="14" grpId="0" animBg="1"/>
      <p:bldP spid="15" grpId="0" animBg="1"/>
      <p:bldP spid="16" grpId="0" animBg="1"/>
      <p:bldP spid="17" grpId="0" animBg="1"/>
      <p:bldP spid="18" grpId="0"/>
      <p:bldP spid="19" grpId="0"/>
      <p:bldP spid="20" grpId="0" animBg="1"/>
      <p:bldP spid="21" grpId="0"/>
      <p:bldP spid="22" grpId="0" animBg="1"/>
      <p:bldP spid="23" grpId="0"/>
      <p:bldP spid="24" grpId="0" animBg="1"/>
      <p:bldP spid="25" grpId="0"/>
      <p:bldP spid="26" grpId="0"/>
      <p:bldP spid="27" grpId="0" animBg="1"/>
      <p:bldP spid="28" grpId="0" animBg="1"/>
      <p:bldP spid="29" grpId="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合作伙伴</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63" y="1614489"/>
            <a:ext cx="5229207" cy="2941429"/>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2629" y="1614488"/>
            <a:ext cx="5229207" cy="2941429"/>
          </a:xfrm>
          <a:prstGeom prst="rect">
            <a:avLst/>
          </a:prstGeom>
        </p:spPr>
      </p:pic>
      <p:sp>
        <p:nvSpPr>
          <p:cNvPr id="5" name="椭圆 4"/>
          <p:cNvSpPr/>
          <p:nvPr/>
        </p:nvSpPr>
        <p:spPr>
          <a:xfrm>
            <a:off x="5620903" y="2541151"/>
            <a:ext cx="950194" cy="950194"/>
          </a:xfrm>
          <a:prstGeom prst="ellipse">
            <a:avLst/>
          </a:prstGeom>
          <a:solidFill>
            <a:schemeClr val="accent1"/>
          </a:solidFill>
          <a:ln w="57150">
            <a:solidFill>
              <a:srgbClr val="3C434C"/>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2400" b="1" dirty="0">
                <a:latin typeface="微软雅黑" panose="020B0503020204020204" pitchFamily="34" charset="-122"/>
                <a:ea typeface="微软雅黑" panose="020B0503020204020204" pitchFamily="34" charset="-122"/>
              </a:rPr>
              <a:t>内容</a:t>
            </a:r>
          </a:p>
        </p:txBody>
      </p:sp>
      <p:sp>
        <p:nvSpPr>
          <p:cNvPr id="6" name="文本框 5"/>
          <p:cNvSpPr txBox="1"/>
          <p:nvPr/>
        </p:nvSpPr>
        <p:spPr>
          <a:xfrm>
            <a:off x="735637" y="5112889"/>
            <a:ext cx="5100589" cy="1099468"/>
          </a:xfrm>
          <a:prstGeom prst="rect">
            <a:avLst/>
          </a:prstGeom>
          <a:noFill/>
        </p:spPr>
        <p:txBody>
          <a:bodyPr wrap="square" rtlCol="0">
            <a:spAutoFit/>
          </a:bodyPr>
          <a:lstStyle/>
          <a:p>
            <a:pPr>
              <a:lnSpc>
                <a:spcPct val="125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7" name="文本框 6"/>
          <p:cNvSpPr txBox="1"/>
          <p:nvPr/>
        </p:nvSpPr>
        <p:spPr>
          <a:xfrm>
            <a:off x="735638" y="4705918"/>
            <a:ext cx="3337776" cy="441916"/>
          </a:xfrm>
          <a:prstGeom prst="rect">
            <a:avLst/>
          </a:prstGeom>
          <a:noFill/>
        </p:spPr>
        <p:txBody>
          <a:bodyPr wrap="square" rtlCol="0">
            <a:spAutoFit/>
          </a:bodyPr>
          <a:lstStyle/>
          <a:p>
            <a:pPr>
              <a:lnSpc>
                <a:spcPct val="125000"/>
              </a:lnSpc>
            </a:pPr>
            <a:r>
              <a:rPr lang="zh-CN" altLang="en-US" sz="2000" b="1" dirty="0">
                <a:solidFill>
                  <a:schemeClr val="accent1"/>
                </a:solidFill>
                <a:latin typeface="微软雅黑" panose="020B0503020204020204" pitchFamily="34" charset="-122"/>
                <a:ea typeface="微软雅黑" panose="020B0503020204020204" pitchFamily="34" charset="-122"/>
              </a:rPr>
              <a:t>在此输入小标题</a:t>
            </a:r>
          </a:p>
        </p:txBody>
      </p:sp>
      <p:sp>
        <p:nvSpPr>
          <p:cNvPr id="8" name="文本框 7"/>
          <p:cNvSpPr txBox="1"/>
          <p:nvPr/>
        </p:nvSpPr>
        <p:spPr>
          <a:xfrm>
            <a:off x="6200967" y="5112889"/>
            <a:ext cx="5100589" cy="1099468"/>
          </a:xfrm>
          <a:prstGeom prst="rect">
            <a:avLst/>
          </a:prstGeom>
          <a:noFill/>
        </p:spPr>
        <p:txBody>
          <a:bodyPr wrap="square" rtlCol="0">
            <a:spAutoFit/>
          </a:bodyPr>
          <a:lstStyle/>
          <a:p>
            <a:pPr>
              <a:lnSpc>
                <a:spcPct val="125000"/>
              </a:lnSpc>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9" name="文本框 8"/>
          <p:cNvSpPr txBox="1"/>
          <p:nvPr/>
        </p:nvSpPr>
        <p:spPr>
          <a:xfrm>
            <a:off x="6200968" y="4705918"/>
            <a:ext cx="3337776" cy="441916"/>
          </a:xfrm>
          <a:prstGeom prst="rect">
            <a:avLst/>
          </a:prstGeom>
          <a:noFill/>
        </p:spPr>
        <p:txBody>
          <a:bodyPr wrap="square" rtlCol="0">
            <a:spAutoFit/>
          </a:bodyPr>
          <a:lstStyle/>
          <a:p>
            <a:pPr>
              <a:lnSpc>
                <a:spcPct val="125000"/>
              </a:lnSpc>
            </a:pPr>
            <a:r>
              <a:rPr lang="zh-CN" altLang="en-US" sz="2000" b="1" dirty="0">
                <a:solidFill>
                  <a:schemeClr val="accent1"/>
                </a:solidFill>
                <a:latin typeface="微软雅黑" panose="020B0503020204020204" pitchFamily="34" charset="-122"/>
                <a:ea typeface="微软雅黑" panose="020B0503020204020204" pitchFamily="34" charset="-122"/>
              </a:rPr>
              <a:t>在此输入小标题</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10" presetClass="entr" presetSubtype="0" fill="hold" grpId="0" nodeType="afterEffect">
                                  <p:stCondLst>
                                    <p:cond delay="0"/>
                                  </p:stCondLst>
                                  <p:iterate type="lt">
                                    <p:tmPct val="3000"/>
                                  </p:iterate>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589"/>
                            </p:stCondLst>
                            <p:childTnLst>
                              <p:par>
                                <p:cTn id="23" presetID="10" presetClass="entr" presetSubtype="0" fill="hold" grpId="0" nodeType="afterEffect">
                                  <p:stCondLst>
                                    <p:cond delay="0"/>
                                  </p:stCondLst>
                                  <p:iterate type="lt">
                                    <p:tmPct val="3000"/>
                                  </p:iterate>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779"/>
                            </p:stCondLst>
                            <p:childTnLst>
                              <p:par>
                                <p:cTn id="27" presetID="10" presetClass="entr" presetSubtype="0" fill="hold" grpId="0" nodeType="afterEffect">
                                  <p:stCondLst>
                                    <p:cond delay="0"/>
                                  </p:stCondLst>
                                  <p:iterate type="lt">
                                    <p:tmPct val="3000"/>
                                  </p:iterate>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3369"/>
                            </p:stCondLst>
                            <p:childTnLst>
                              <p:par>
                                <p:cTn id="31" presetID="10" presetClass="entr" presetSubtype="0" fill="hold" grpId="0" nodeType="afterEffect">
                                  <p:stCondLst>
                                    <p:cond delay="0"/>
                                  </p:stCondLst>
                                  <p:iterate type="lt">
                                    <p:tmPct val="3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成功案例</a:t>
            </a:r>
          </a:p>
        </p:txBody>
      </p:sp>
      <p:sp>
        <p:nvSpPr>
          <p:cNvPr id="3" name="圆角矩形 2"/>
          <p:cNvSpPr/>
          <p:nvPr/>
        </p:nvSpPr>
        <p:spPr>
          <a:xfrm>
            <a:off x="1158240" y="3952809"/>
            <a:ext cx="1383643" cy="1383643"/>
          </a:xfrm>
          <a:prstGeom prst="roundRect">
            <a:avLst>
              <a:gd name="adj" fmla="val 9925"/>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a:off x="1158240" y="1907913"/>
            <a:ext cx="1383643" cy="1383643"/>
          </a:xfrm>
          <a:prstGeom prst="roundRect">
            <a:avLst>
              <a:gd name="adj" fmla="val 9925"/>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a:spLocks noChangeAspect="1"/>
          </p:cNvSpPr>
          <p:nvPr/>
        </p:nvSpPr>
        <p:spPr>
          <a:xfrm>
            <a:off x="1627476" y="2119909"/>
            <a:ext cx="424036" cy="934223"/>
          </a:xfrm>
          <a:custGeom>
            <a:avLst/>
            <a:gdLst>
              <a:gd name="connsiteX0" fmla="*/ 27678 w 326801"/>
              <a:gd name="connsiteY0" fmla="*/ 165362 h 784888"/>
              <a:gd name="connsiteX1" fmla="*/ 27679 w 326801"/>
              <a:gd name="connsiteY1" fmla="*/ 165362 h 784888"/>
              <a:gd name="connsiteX2" fmla="*/ 296001 w 326801"/>
              <a:gd name="connsiteY2" fmla="*/ 165362 h 784888"/>
              <a:gd name="connsiteX3" fmla="*/ 296001 w 326801"/>
              <a:gd name="connsiteY3" fmla="*/ 166655 h 784888"/>
              <a:gd name="connsiteX4" fmla="*/ 299122 w 326801"/>
              <a:gd name="connsiteY4" fmla="*/ 165362 h 784888"/>
              <a:gd name="connsiteX5" fmla="*/ 326801 w 326801"/>
              <a:gd name="connsiteY5" fmla="*/ 193041 h 784888"/>
              <a:gd name="connsiteX6" fmla="*/ 326800 w 326801"/>
              <a:gd name="connsiteY6" fmla="*/ 412248 h 784888"/>
              <a:gd name="connsiteX7" fmla="*/ 299121 w 326801"/>
              <a:gd name="connsiteY7" fmla="*/ 439927 h 784888"/>
              <a:gd name="connsiteX8" fmla="*/ 299122 w 326801"/>
              <a:gd name="connsiteY8" fmla="*/ 439926 h 784888"/>
              <a:gd name="connsiteX9" fmla="*/ 271443 w 326801"/>
              <a:gd name="connsiteY9" fmla="*/ 412247 h 784888"/>
              <a:gd name="connsiteX10" fmla="*/ 271443 w 326801"/>
              <a:gd name="connsiteY10" fmla="*/ 258963 h 784888"/>
              <a:gd name="connsiteX11" fmla="*/ 248706 w 326801"/>
              <a:gd name="connsiteY11" fmla="*/ 258963 h 784888"/>
              <a:gd name="connsiteX12" fmla="*/ 248705 w 326801"/>
              <a:gd name="connsiteY12" fmla="*/ 747494 h 784888"/>
              <a:gd name="connsiteX13" fmla="*/ 211311 w 326801"/>
              <a:gd name="connsiteY13" fmla="*/ 784888 h 784888"/>
              <a:gd name="connsiteX14" fmla="*/ 211312 w 326801"/>
              <a:gd name="connsiteY14" fmla="*/ 784887 h 784888"/>
              <a:gd name="connsiteX15" fmla="*/ 173918 w 326801"/>
              <a:gd name="connsiteY15" fmla="*/ 747493 h 784888"/>
              <a:gd name="connsiteX16" fmla="*/ 173918 w 326801"/>
              <a:gd name="connsiteY16" fmla="*/ 439926 h 784888"/>
              <a:gd name="connsiteX17" fmla="*/ 152032 w 326801"/>
              <a:gd name="connsiteY17" fmla="*/ 439926 h 784888"/>
              <a:gd name="connsiteX18" fmla="*/ 152031 w 326801"/>
              <a:gd name="connsiteY18" fmla="*/ 747494 h 784888"/>
              <a:gd name="connsiteX19" fmla="*/ 114637 w 326801"/>
              <a:gd name="connsiteY19" fmla="*/ 784888 h 784888"/>
              <a:gd name="connsiteX20" fmla="*/ 114638 w 326801"/>
              <a:gd name="connsiteY20" fmla="*/ 784887 h 784888"/>
              <a:gd name="connsiteX21" fmla="*/ 77244 w 326801"/>
              <a:gd name="connsiteY21" fmla="*/ 747493 h 784888"/>
              <a:gd name="connsiteX22" fmla="*/ 77244 w 326801"/>
              <a:gd name="connsiteY22" fmla="*/ 258963 h 784888"/>
              <a:gd name="connsiteX23" fmla="*/ 55358 w 326801"/>
              <a:gd name="connsiteY23" fmla="*/ 258963 h 784888"/>
              <a:gd name="connsiteX24" fmla="*/ 55357 w 326801"/>
              <a:gd name="connsiteY24" fmla="*/ 412248 h 784888"/>
              <a:gd name="connsiteX25" fmla="*/ 27678 w 326801"/>
              <a:gd name="connsiteY25" fmla="*/ 439927 h 784888"/>
              <a:gd name="connsiteX26" fmla="*/ 27679 w 326801"/>
              <a:gd name="connsiteY26" fmla="*/ 439926 h 784888"/>
              <a:gd name="connsiteX27" fmla="*/ 0 w 326801"/>
              <a:gd name="connsiteY27" fmla="*/ 412247 h 784888"/>
              <a:gd name="connsiteX28" fmla="*/ 0 w 326801"/>
              <a:gd name="connsiteY28" fmla="*/ 193041 h 784888"/>
              <a:gd name="connsiteX29" fmla="*/ 8107 w 326801"/>
              <a:gd name="connsiteY29" fmla="*/ 173469 h 784888"/>
              <a:gd name="connsiteX30" fmla="*/ 27678 w 326801"/>
              <a:gd name="connsiteY30" fmla="*/ 165362 h 784888"/>
              <a:gd name="connsiteX31" fmla="*/ 165835 w 326801"/>
              <a:gd name="connsiteY31" fmla="*/ 0 h 784888"/>
              <a:gd name="connsiteX32" fmla="*/ 236320 w 326801"/>
              <a:gd name="connsiteY32" fmla="*/ 70485 h 784888"/>
              <a:gd name="connsiteX33" fmla="*/ 165835 w 326801"/>
              <a:gd name="connsiteY33" fmla="*/ 140970 h 784888"/>
              <a:gd name="connsiteX34" fmla="*/ 95350 w 326801"/>
              <a:gd name="connsiteY34" fmla="*/ 70485 h 784888"/>
              <a:gd name="connsiteX35" fmla="*/ 165835 w 326801"/>
              <a:gd name="connsiteY35" fmla="*/ 0 h 78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6801" h="784888">
                <a:moveTo>
                  <a:pt x="27678" y="165362"/>
                </a:moveTo>
                <a:lnTo>
                  <a:pt x="27679" y="165362"/>
                </a:lnTo>
                <a:lnTo>
                  <a:pt x="296001" y="165362"/>
                </a:lnTo>
                <a:lnTo>
                  <a:pt x="296001" y="166655"/>
                </a:lnTo>
                <a:lnTo>
                  <a:pt x="299122" y="165362"/>
                </a:lnTo>
                <a:cubicBezTo>
                  <a:pt x="314409" y="165362"/>
                  <a:pt x="326801" y="177754"/>
                  <a:pt x="326801" y="193041"/>
                </a:cubicBezTo>
                <a:cubicBezTo>
                  <a:pt x="326801" y="266110"/>
                  <a:pt x="326800" y="339179"/>
                  <a:pt x="326800" y="412248"/>
                </a:cubicBezTo>
                <a:cubicBezTo>
                  <a:pt x="326800" y="427535"/>
                  <a:pt x="314408" y="439927"/>
                  <a:pt x="299121" y="439927"/>
                </a:cubicBezTo>
                <a:lnTo>
                  <a:pt x="299122" y="439926"/>
                </a:lnTo>
                <a:cubicBezTo>
                  <a:pt x="283835" y="439926"/>
                  <a:pt x="271443" y="427534"/>
                  <a:pt x="271443" y="412247"/>
                </a:cubicBezTo>
                <a:lnTo>
                  <a:pt x="271443" y="258963"/>
                </a:lnTo>
                <a:lnTo>
                  <a:pt x="248706" y="258963"/>
                </a:lnTo>
                <a:lnTo>
                  <a:pt x="248705" y="747494"/>
                </a:lnTo>
                <a:cubicBezTo>
                  <a:pt x="248705" y="768146"/>
                  <a:pt x="231963" y="784888"/>
                  <a:pt x="211311" y="784888"/>
                </a:cubicBezTo>
                <a:lnTo>
                  <a:pt x="211312" y="784887"/>
                </a:lnTo>
                <a:cubicBezTo>
                  <a:pt x="190660" y="784887"/>
                  <a:pt x="173918" y="768145"/>
                  <a:pt x="173918" y="747493"/>
                </a:cubicBezTo>
                <a:lnTo>
                  <a:pt x="173918" y="439926"/>
                </a:lnTo>
                <a:lnTo>
                  <a:pt x="152032" y="439926"/>
                </a:lnTo>
                <a:lnTo>
                  <a:pt x="152031" y="747494"/>
                </a:lnTo>
                <a:cubicBezTo>
                  <a:pt x="152031" y="768146"/>
                  <a:pt x="135289" y="784888"/>
                  <a:pt x="114637" y="784888"/>
                </a:cubicBezTo>
                <a:lnTo>
                  <a:pt x="114638" y="784887"/>
                </a:lnTo>
                <a:cubicBezTo>
                  <a:pt x="93986" y="784887"/>
                  <a:pt x="77244" y="768145"/>
                  <a:pt x="77244" y="747493"/>
                </a:cubicBezTo>
                <a:lnTo>
                  <a:pt x="77244" y="258963"/>
                </a:lnTo>
                <a:lnTo>
                  <a:pt x="55358" y="258963"/>
                </a:lnTo>
                <a:lnTo>
                  <a:pt x="55357" y="412248"/>
                </a:lnTo>
                <a:cubicBezTo>
                  <a:pt x="55357" y="427535"/>
                  <a:pt x="42965" y="439927"/>
                  <a:pt x="27678" y="439927"/>
                </a:cubicBezTo>
                <a:lnTo>
                  <a:pt x="27679" y="439926"/>
                </a:lnTo>
                <a:cubicBezTo>
                  <a:pt x="12392" y="439926"/>
                  <a:pt x="0" y="427534"/>
                  <a:pt x="0" y="412247"/>
                </a:cubicBezTo>
                <a:lnTo>
                  <a:pt x="0" y="193041"/>
                </a:lnTo>
                <a:cubicBezTo>
                  <a:pt x="0" y="185398"/>
                  <a:pt x="3098" y="178478"/>
                  <a:pt x="8107" y="173469"/>
                </a:cubicBezTo>
                <a:lnTo>
                  <a:pt x="27678" y="165362"/>
                </a:lnTo>
                <a:close/>
                <a:moveTo>
                  <a:pt x="165835" y="0"/>
                </a:moveTo>
                <a:cubicBezTo>
                  <a:pt x="204763" y="0"/>
                  <a:pt x="236320" y="31557"/>
                  <a:pt x="236320" y="70485"/>
                </a:cubicBezTo>
                <a:cubicBezTo>
                  <a:pt x="236320" y="109413"/>
                  <a:pt x="204763" y="140970"/>
                  <a:pt x="165835" y="140970"/>
                </a:cubicBezTo>
                <a:cubicBezTo>
                  <a:pt x="126907" y="140970"/>
                  <a:pt x="95350" y="109413"/>
                  <a:pt x="95350" y="70485"/>
                </a:cubicBezTo>
                <a:cubicBezTo>
                  <a:pt x="95350" y="31557"/>
                  <a:pt x="126907" y="0"/>
                  <a:pt x="165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 name="任意多边形 5"/>
          <p:cNvSpPr>
            <a:spLocks noChangeAspect="1"/>
          </p:cNvSpPr>
          <p:nvPr/>
        </p:nvSpPr>
        <p:spPr>
          <a:xfrm>
            <a:off x="1610461" y="4160393"/>
            <a:ext cx="480592" cy="934221"/>
          </a:xfrm>
          <a:custGeom>
            <a:avLst/>
            <a:gdLst>
              <a:gd name="connsiteX0" fmla="*/ 81522 w 402116"/>
              <a:gd name="connsiteY0" fmla="*/ 164685 h 781675"/>
              <a:gd name="connsiteX1" fmla="*/ 323889 w 402116"/>
              <a:gd name="connsiteY1" fmla="*/ 164685 h 781675"/>
              <a:gd name="connsiteX2" fmla="*/ 330180 w 402116"/>
              <a:gd name="connsiteY2" fmla="*/ 167291 h 781675"/>
              <a:gd name="connsiteX3" fmla="*/ 331824 w 402116"/>
              <a:gd name="connsiteY3" fmla="*/ 167507 h 781675"/>
              <a:gd name="connsiteX4" fmla="*/ 332347 w 402116"/>
              <a:gd name="connsiteY4" fmla="*/ 168189 h 781675"/>
              <a:gd name="connsiteX5" fmla="*/ 332678 w 402116"/>
              <a:gd name="connsiteY5" fmla="*/ 168326 h 781675"/>
              <a:gd name="connsiteX6" fmla="*/ 332942 w 402116"/>
              <a:gd name="connsiteY6" fmla="*/ 168964 h 781675"/>
              <a:gd name="connsiteX7" fmla="*/ 344668 w 402116"/>
              <a:gd name="connsiteY7" fmla="*/ 184245 h 781675"/>
              <a:gd name="connsiteX8" fmla="*/ 401170 w 402116"/>
              <a:gd name="connsiteY8" fmla="*/ 395116 h 781675"/>
              <a:gd name="connsiteX9" fmla="*/ 381679 w 402116"/>
              <a:gd name="connsiteY9" fmla="*/ 428876 h 781675"/>
              <a:gd name="connsiteX10" fmla="*/ 347919 w 402116"/>
              <a:gd name="connsiteY10" fmla="*/ 409385 h 781675"/>
              <a:gd name="connsiteX11" fmla="*/ 307329 w 402116"/>
              <a:gd name="connsiteY11" fmla="*/ 257903 h 781675"/>
              <a:gd name="connsiteX12" fmla="*/ 295183 w 402116"/>
              <a:gd name="connsiteY12" fmla="*/ 257903 h 781675"/>
              <a:gd name="connsiteX13" fmla="*/ 358070 w 402116"/>
              <a:gd name="connsiteY13" fmla="*/ 509451 h 781675"/>
              <a:gd name="connsiteX14" fmla="*/ 289217 w 402116"/>
              <a:gd name="connsiteY14" fmla="*/ 509451 h 781675"/>
              <a:gd name="connsiteX15" fmla="*/ 289216 w 402116"/>
              <a:gd name="connsiteY15" fmla="*/ 744434 h 781675"/>
              <a:gd name="connsiteX16" fmla="*/ 251975 w 402116"/>
              <a:gd name="connsiteY16" fmla="*/ 781675 h 781675"/>
              <a:gd name="connsiteX17" fmla="*/ 251976 w 402116"/>
              <a:gd name="connsiteY17" fmla="*/ 781674 h 781675"/>
              <a:gd name="connsiteX18" fmla="*/ 214735 w 402116"/>
              <a:gd name="connsiteY18" fmla="*/ 744433 h 781675"/>
              <a:gd name="connsiteX19" fmla="*/ 214735 w 402116"/>
              <a:gd name="connsiteY19" fmla="*/ 509451 h 781675"/>
              <a:gd name="connsiteX20" fmla="*/ 192938 w 402116"/>
              <a:gd name="connsiteY20" fmla="*/ 509451 h 781675"/>
              <a:gd name="connsiteX21" fmla="*/ 192937 w 402116"/>
              <a:gd name="connsiteY21" fmla="*/ 744434 h 781675"/>
              <a:gd name="connsiteX22" fmla="*/ 155696 w 402116"/>
              <a:gd name="connsiteY22" fmla="*/ 781675 h 781675"/>
              <a:gd name="connsiteX23" fmla="*/ 155697 w 402116"/>
              <a:gd name="connsiteY23" fmla="*/ 781674 h 781675"/>
              <a:gd name="connsiteX24" fmla="*/ 118456 w 402116"/>
              <a:gd name="connsiteY24" fmla="*/ 744433 h 781675"/>
              <a:gd name="connsiteX25" fmla="*/ 118456 w 402116"/>
              <a:gd name="connsiteY25" fmla="*/ 509451 h 781675"/>
              <a:gd name="connsiteX26" fmla="*/ 51074 w 402116"/>
              <a:gd name="connsiteY26" fmla="*/ 509451 h 781675"/>
              <a:gd name="connsiteX27" fmla="*/ 113961 w 402116"/>
              <a:gd name="connsiteY27" fmla="*/ 257903 h 781675"/>
              <a:gd name="connsiteX28" fmla="*/ 94787 w 402116"/>
              <a:gd name="connsiteY28" fmla="*/ 257903 h 781675"/>
              <a:gd name="connsiteX29" fmla="*/ 54197 w 402116"/>
              <a:gd name="connsiteY29" fmla="*/ 409385 h 781675"/>
              <a:gd name="connsiteX30" fmla="*/ 20437 w 402116"/>
              <a:gd name="connsiteY30" fmla="*/ 428876 h 781675"/>
              <a:gd name="connsiteX31" fmla="*/ 946 w 402116"/>
              <a:gd name="connsiteY31" fmla="*/ 395116 h 781675"/>
              <a:gd name="connsiteX32" fmla="*/ 57448 w 402116"/>
              <a:gd name="connsiteY32" fmla="*/ 184245 h 781675"/>
              <a:gd name="connsiteX33" fmla="*/ 70292 w 402116"/>
              <a:gd name="connsiteY33" fmla="*/ 167507 h 781675"/>
              <a:gd name="connsiteX34" fmla="*/ 76766 w 402116"/>
              <a:gd name="connsiteY34" fmla="*/ 166655 h 781675"/>
              <a:gd name="connsiteX35" fmla="*/ 206684 w 402116"/>
              <a:gd name="connsiteY35" fmla="*/ 0 h 781675"/>
              <a:gd name="connsiteX36" fmla="*/ 276880 w 402116"/>
              <a:gd name="connsiteY36" fmla="*/ 70196 h 781675"/>
              <a:gd name="connsiteX37" fmla="*/ 206684 w 402116"/>
              <a:gd name="connsiteY37" fmla="*/ 140392 h 781675"/>
              <a:gd name="connsiteX38" fmla="*/ 136488 w 402116"/>
              <a:gd name="connsiteY38" fmla="*/ 70196 h 781675"/>
              <a:gd name="connsiteX39" fmla="*/ 206684 w 402116"/>
              <a:gd name="connsiteY39" fmla="*/ 0 h 78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02116" h="781675">
                <a:moveTo>
                  <a:pt x="81522" y="164685"/>
                </a:moveTo>
                <a:lnTo>
                  <a:pt x="323889" y="164685"/>
                </a:lnTo>
                <a:lnTo>
                  <a:pt x="330180" y="167291"/>
                </a:lnTo>
                <a:lnTo>
                  <a:pt x="331824" y="167507"/>
                </a:lnTo>
                <a:lnTo>
                  <a:pt x="332347" y="168189"/>
                </a:lnTo>
                <a:lnTo>
                  <a:pt x="332678" y="168326"/>
                </a:lnTo>
                <a:lnTo>
                  <a:pt x="332942" y="168964"/>
                </a:lnTo>
                <a:lnTo>
                  <a:pt x="344668" y="184245"/>
                </a:lnTo>
                <a:lnTo>
                  <a:pt x="401170" y="395116"/>
                </a:lnTo>
                <a:cubicBezTo>
                  <a:pt x="405111" y="409822"/>
                  <a:pt x="396384" y="424936"/>
                  <a:pt x="381679" y="428876"/>
                </a:cubicBezTo>
                <a:cubicBezTo>
                  <a:pt x="366974" y="432817"/>
                  <a:pt x="351859" y="424090"/>
                  <a:pt x="347919" y="409385"/>
                </a:cubicBezTo>
                <a:lnTo>
                  <a:pt x="307329" y="257903"/>
                </a:lnTo>
                <a:lnTo>
                  <a:pt x="295183" y="257903"/>
                </a:lnTo>
                <a:lnTo>
                  <a:pt x="358070" y="509451"/>
                </a:lnTo>
                <a:lnTo>
                  <a:pt x="289217" y="509451"/>
                </a:lnTo>
                <a:lnTo>
                  <a:pt x="289216" y="744434"/>
                </a:lnTo>
                <a:cubicBezTo>
                  <a:pt x="289216" y="765002"/>
                  <a:pt x="272543" y="781675"/>
                  <a:pt x="251975" y="781675"/>
                </a:cubicBezTo>
                <a:lnTo>
                  <a:pt x="251976" y="781674"/>
                </a:lnTo>
                <a:cubicBezTo>
                  <a:pt x="231408" y="781674"/>
                  <a:pt x="214735" y="765001"/>
                  <a:pt x="214735" y="744433"/>
                </a:cubicBezTo>
                <a:lnTo>
                  <a:pt x="214735" y="509451"/>
                </a:lnTo>
                <a:lnTo>
                  <a:pt x="192938" y="509451"/>
                </a:lnTo>
                <a:lnTo>
                  <a:pt x="192937" y="744434"/>
                </a:lnTo>
                <a:cubicBezTo>
                  <a:pt x="192937" y="765002"/>
                  <a:pt x="176264" y="781675"/>
                  <a:pt x="155696" y="781675"/>
                </a:cubicBezTo>
                <a:lnTo>
                  <a:pt x="155697" y="781674"/>
                </a:lnTo>
                <a:cubicBezTo>
                  <a:pt x="135129" y="781674"/>
                  <a:pt x="118456" y="765001"/>
                  <a:pt x="118456" y="744433"/>
                </a:cubicBezTo>
                <a:lnTo>
                  <a:pt x="118456" y="509451"/>
                </a:lnTo>
                <a:lnTo>
                  <a:pt x="51074" y="509451"/>
                </a:lnTo>
                <a:lnTo>
                  <a:pt x="113961" y="257903"/>
                </a:lnTo>
                <a:lnTo>
                  <a:pt x="94787" y="257903"/>
                </a:lnTo>
                <a:lnTo>
                  <a:pt x="54197" y="409385"/>
                </a:lnTo>
                <a:cubicBezTo>
                  <a:pt x="50257" y="424090"/>
                  <a:pt x="35142" y="432817"/>
                  <a:pt x="20437" y="428876"/>
                </a:cubicBezTo>
                <a:cubicBezTo>
                  <a:pt x="5732" y="424936"/>
                  <a:pt x="-2995" y="409822"/>
                  <a:pt x="946" y="395116"/>
                </a:cubicBezTo>
                <a:lnTo>
                  <a:pt x="57448" y="184245"/>
                </a:lnTo>
                <a:cubicBezTo>
                  <a:pt x="59419" y="176892"/>
                  <a:pt x="64182" y="171035"/>
                  <a:pt x="70292" y="167507"/>
                </a:cubicBezTo>
                <a:lnTo>
                  <a:pt x="76766" y="166655"/>
                </a:lnTo>
                <a:close/>
                <a:moveTo>
                  <a:pt x="206684" y="0"/>
                </a:moveTo>
                <a:cubicBezTo>
                  <a:pt x="245452" y="0"/>
                  <a:pt x="276880" y="31428"/>
                  <a:pt x="276880" y="70196"/>
                </a:cubicBezTo>
                <a:cubicBezTo>
                  <a:pt x="276880" y="108964"/>
                  <a:pt x="245452" y="140392"/>
                  <a:pt x="206684" y="140392"/>
                </a:cubicBezTo>
                <a:cubicBezTo>
                  <a:pt x="167916" y="140392"/>
                  <a:pt x="136488" y="108964"/>
                  <a:pt x="136488" y="70196"/>
                </a:cubicBezTo>
                <a:cubicBezTo>
                  <a:pt x="136488" y="31428"/>
                  <a:pt x="167916" y="0"/>
                  <a:pt x="20668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文本框 6"/>
          <p:cNvSpPr txBox="1"/>
          <p:nvPr/>
        </p:nvSpPr>
        <p:spPr>
          <a:xfrm>
            <a:off x="2560289" y="2563989"/>
            <a:ext cx="1493949" cy="830997"/>
          </a:xfrm>
          <a:prstGeom prst="rect">
            <a:avLst/>
          </a:prstGeom>
          <a:noFill/>
        </p:spPr>
        <p:txBody>
          <a:bodyPr wrap="square" rtlCol="0">
            <a:spAutoFit/>
          </a:bodyPr>
          <a:lstStyle/>
          <a:p>
            <a:r>
              <a:rPr lang="en-US" altLang="zh-CN" sz="4800" b="1" dirty="0">
                <a:solidFill>
                  <a:schemeClr val="bg1"/>
                </a:solidFill>
                <a:cs typeface="+mn-ea"/>
                <a:sym typeface="+mn-lt"/>
              </a:rPr>
              <a:t>67</a:t>
            </a:r>
            <a:r>
              <a:rPr lang="en-US" altLang="zh-CN" sz="2800" b="1" dirty="0">
                <a:solidFill>
                  <a:schemeClr val="bg1"/>
                </a:solidFill>
                <a:cs typeface="+mn-ea"/>
                <a:sym typeface="+mn-lt"/>
              </a:rPr>
              <a:t>%</a:t>
            </a:r>
            <a:endParaRPr lang="zh-CN" altLang="en-US" sz="2800" b="1" dirty="0">
              <a:solidFill>
                <a:schemeClr val="bg1"/>
              </a:solidFill>
              <a:cs typeface="+mn-ea"/>
              <a:sym typeface="+mn-lt"/>
            </a:endParaRPr>
          </a:p>
        </p:txBody>
      </p:sp>
      <p:sp>
        <p:nvSpPr>
          <p:cNvPr id="8" name="文本框 7"/>
          <p:cNvSpPr txBox="1"/>
          <p:nvPr/>
        </p:nvSpPr>
        <p:spPr>
          <a:xfrm>
            <a:off x="2560289" y="4608885"/>
            <a:ext cx="1493949" cy="830997"/>
          </a:xfrm>
          <a:prstGeom prst="rect">
            <a:avLst/>
          </a:prstGeom>
          <a:noFill/>
        </p:spPr>
        <p:txBody>
          <a:bodyPr wrap="square" rtlCol="0">
            <a:spAutoFit/>
          </a:bodyPr>
          <a:lstStyle/>
          <a:p>
            <a:r>
              <a:rPr lang="en-US" altLang="zh-CN" sz="4800" b="1" dirty="0">
                <a:solidFill>
                  <a:schemeClr val="bg1"/>
                </a:solidFill>
                <a:cs typeface="+mn-ea"/>
                <a:sym typeface="+mn-lt"/>
              </a:rPr>
              <a:t>33</a:t>
            </a:r>
            <a:r>
              <a:rPr lang="en-US" altLang="zh-CN" sz="2800" b="1" dirty="0">
                <a:solidFill>
                  <a:schemeClr val="bg1"/>
                </a:solidFill>
                <a:cs typeface="+mn-ea"/>
                <a:sym typeface="+mn-lt"/>
              </a:rPr>
              <a:t>%</a:t>
            </a:r>
            <a:endParaRPr lang="zh-CN" altLang="en-US" sz="2800" b="1" dirty="0">
              <a:solidFill>
                <a:schemeClr val="bg1"/>
              </a:solidFill>
              <a:cs typeface="+mn-ea"/>
              <a:sym typeface="+mn-lt"/>
            </a:endParaRPr>
          </a:p>
        </p:txBody>
      </p:sp>
      <p:sp>
        <p:nvSpPr>
          <p:cNvPr id="9" name="矩形 8"/>
          <p:cNvSpPr/>
          <p:nvPr/>
        </p:nvSpPr>
        <p:spPr>
          <a:xfrm>
            <a:off x="4118330" y="2090694"/>
            <a:ext cx="1332187" cy="376778"/>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MALE</a:t>
            </a:r>
            <a:endParaRPr lang="zh-CN" altLang="en-US" dirty="0">
              <a:cs typeface="+mn-ea"/>
              <a:sym typeface="+mn-lt"/>
            </a:endParaRPr>
          </a:p>
        </p:txBody>
      </p:sp>
      <p:sp>
        <p:nvSpPr>
          <p:cNvPr id="10" name="矩形 9"/>
          <p:cNvSpPr/>
          <p:nvPr/>
        </p:nvSpPr>
        <p:spPr>
          <a:xfrm>
            <a:off x="4118330" y="4136124"/>
            <a:ext cx="1332187" cy="376778"/>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FEMALE</a:t>
            </a:r>
            <a:endParaRPr lang="zh-CN" altLang="en-US" dirty="0">
              <a:cs typeface="+mn-ea"/>
              <a:sym typeface="+mn-lt"/>
            </a:endParaRPr>
          </a:p>
        </p:txBody>
      </p:sp>
      <p:sp>
        <p:nvSpPr>
          <p:cNvPr id="11" name="文本框 10"/>
          <p:cNvSpPr txBox="1"/>
          <p:nvPr/>
        </p:nvSpPr>
        <p:spPr>
          <a:xfrm>
            <a:off x="4118330" y="2526796"/>
            <a:ext cx="7287635" cy="874407"/>
          </a:xfrm>
          <a:prstGeom prst="rect">
            <a:avLst/>
          </a:prstGeom>
          <a:noFill/>
        </p:spPr>
        <p:txBody>
          <a:bodyPr wrap="square" rtlCol="0">
            <a:spAutoFit/>
          </a:bodyPr>
          <a:lstStyle/>
          <a:p>
            <a:pPr>
              <a:lnSpc>
                <a:spcPct val="150000"/>
              </a:lnSpc>
              <a:spcBef>
                <a:spcPts val="600"/>
              </a:spcBef>
            </a:pPr>
            <a:r>
              <a:rPr lang="zh-CN" altLang="en-US" dirty="0">
                <a:solidFill>
                  <a:schemeClr val="bg1"/>
                </a:solidFill>
                <a:cs typeface="+mn-ea"/>
                <a:sym typeface="+mn-lt"/>
              </a:rPr>
              <a:t>在此输入关于此标题或图形的文字描述内容或者相关的数据。在此输入关于此标题或图形的文字描述内容或者相关的数据。</a:t>
            </a:r>
            <a:endParaRPr lang="en-US" altLang="zh-CN" dirty="0">
              <a:solidFill>
                <a:schemeClr val="bg1"/>
              </a:solidFill>
              <a:cs typeface="+mn-ea"/>
              <a:sym typeface="+mn-lt"/>
            </a:endParaRPr>
          </a:p>
        </p:txBody>
      </p:sp>
      <p:sp>
        <p:nvSpPr>
          <p:cNvPr id="12" name="文本框 11"/>
          <p:cNvSpPr txBox="1"/>
          <p:nvPr/>
        </p:nvSpPr>
        <p:spPr>
          <a:xfrm>
            <a:off x="4118330" y="4533269"/>
            <a:ext cx="7287635" cy="874407"/>
          </a:xfrm>
          <a:prstGeom prst="rect">
            <a:avLst/>
          </a:prstGeom>
          <a:noFill/>
        </p:spPr>
        <p:txBody>
          <a:bodyPr wrap="square" rtlCol="0">
            <a:spAutoFit/>
          </a:bodyPr>
          <a:lstStyle/>
          <a:p>
            <a:pPr>
              <a:lnSpc>
                <a:spcPct val="150000"/>
              </a:lnSpc>
              <a:spcBef>
                <a:spcPts val="600"/>
              </a:spcBef>
            </a:pPr>
            <a:r>
              <a:rPr lang="zh-CN" altLang="en-US" dirty="0">
                <a:solidFill>
                  <a:schemeClr val="bg1"/>
                </a:solidFill>
                <a:cs typeface="+mn-ea"/>
                <a:sym typeface="+mn-lt"/>
              </a:rPr>
              <a:t>在此输入关于此标题或图形的文字描述内容或者相关的数据。在此输入关于此标题或图形的文字描述内容或者相关的数据。</a:t>
            </a:r>
            <a:endParaRPr lang="en-US" altLang="zh-CN" dirty="0">
              <a:solidFill>
                <a:schemeClr val="bg1"/>
              </a:solidFill>
              <a:cs typeface="+mn-ea"/>
              <a:sym typeface="+mn-lt"/>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par>
                          <p:cTn id="11" fill="hold">
                            <p:stCondLst>
                              <p:cond delay="1000"/>
                            </p:stCondLst>
                            <p:childTnLst>
                              <p:par>
                                <p:cTn id="12" presetID="12" presetClass="entr" presetSubtype="2"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p:tgtEl>
                                          <p:spTgt spid="7"/>
                                        </p:tgtEl>
                                        <p:attrNameLst>
                                          <p:attrName>ppt_x</p:attrName>
                                        </p:attrNameLst>
                                      </p:cBhvr>
                                      <p:tavLst>
                                        <p:tav tm="0">
                                          <p:val>
                                            <p:strVal val="#ppt_x+#ppt_w*1.125000"/>
                                          </p:val>
                                        </p:tav>
                                        <p:tav tm="100000">
                                          <p:val>
                                            <p:strVal val="#ppt_x"/>
                                          </p:val>
                                        </p:tav>
                                      </p:tavLst>
                                    </p:anim>
                                    <p:animEffect transition="in" filter="wipe(left)">
                                      <p:cBhvr>
                                        <p:cTn id="15" dur="750"/>
                                        <p:tgtEl>
                                          <p:spTgt spid="7"/>
                                        </p:tgtEl>
                                      </p:cBhvr>
                                    </p:animEffect>
                                  </p:childTnLst>
                                </p:cTn>
                              </p:par>
                            </p:childTnLst>
                          </p:cTn>
                        </p:par>
                        <p:par>
                          <p:cTn id="16" fill="hold">
                            <p:stCondLst>
                              <p:cond delay="2000"/>
                            </p:stCondLst>
                            <p:childTnLst>
                              <p:par>
                                <p:cTn id="17" presetID="2" presetClass="entr" presetSubtype="2"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1+#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Effect transition="in" filter="fade">
                                      <p:cBhvr>
                                        <p:cTn id="24" dur="750"/>
                                        <p:tgtEl>
                                          <p:spTgt spid="11"/>
                                        </p:tgtEl>
                                      </p:cBhvr>
                                    </p:animEffect>
                                  </p:childTnLst>
                                </p:cTn>
                              </p:par>
                            </p:childTnLst>
                          </p:cTn>
                        </p:par>
                        <p:par>
                          <p:cTn id="25" fill="hold">
                            <p:stCondLst>
                              <p:cond delay="7474"/>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childTnLst>
                                </p:cTn>
                              </p:par>
                            </p:childTnLst>
                          </p:cTn>
                        </p:par>
                        <p:par>
                          <p:cTn id="32" fill="hold">
                            <p:stCondLst>
                              <p:cond delay="8474"/>
                            </p:stCondLst>
                            <p:childTnLst>
                              <p:par>
                                <p:cTn id="33" presetID="12" presetClass="entr" presetSubtype="2"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750"/>
                                        <p:tgtEl>
                                          <p:spTgt spid="8"/>
                                        </p:tgtEl>
                                        <p:attrNameLst>
                                          <p:attrName>ppt_x</p:attrName>
                                        </p:attrNameLst>
                                      </p:cBhvr>
                                      <p:tavLst>
                                        <p:tav tm="0">
                                          <p:val>
                                            <p:strVal val="#ppt_x+#ppt_w*1.125000"/>
                                          </p:val>
                                        </p:tav>
                                        <p:tav tm="100000">
                                          <p:val>
                                            <p:strVal val="#ppt_x"/>
                                          </p:val>
                                        </p:tav>
                                      </p:tavLst>
                                    </p:anim>
                                    <p:animEffect transition="in" filter="wipe(left)">
                                      <p:cBhvr>
                                        <p:cTn id="36" dur="750"/>
                                        <p:tgtEl>
                                          <p:spTgt spid="8"/>
                                        </p:tgtEl>
                                      </p:cBhvr>
                                    </p:animEffect>
                                  </p:childTnLst>
                                </p:cTn>
                              </p:par>
                            </p:childTnLst>
                          </p:cTn>
                        </p:par>
                        <p:par>
                          <p:cTn id="37" fill="hold">
                            <p:stCondLst>
                              <p:cond delay="9474"/>
                            </p:stCondLst>
                            <p:childTnLst>
                              <p:par>
                                <p:cTn id="38" presetID="2" presetClass="entr" presetSubtype="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1000" fill="hold"/>
                                        <p:tgtEl>
                                          <p:spTgt spid="10"/>
                                        </p:tgtEl>
                                        <p:attrNameLst>
                                          <p:attrName>ppt_x</p:attrName>
                                        </p:attrNameLst>
                                      </p:cBhvr>
                                      <p:tavLst>
                                        <p:tav tm="0">
                                          <p:val>
                                            <p:strVal val="1+#ppt_w/2"/>
                                          </p:val>
                                        </p:tav>
                                        <p:tav tm="100000">
                                          <p:val>
                                            <p:strVal val="#ppt_x"/>
                                          </p:val>
                                        </p:tav>
                                      </p:tavLst>
                                    </p:anim>
                                    <p:anim calcmode="lin" valueType="num">
                                      <p:cBhvr additive="base">
                                        <p:cTn id="41" dur="10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10474"/>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Effect transition="in" filter="fade">
                                      <p:cBhvr>
                                        <p:cTn id="4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animBg="1"/>
      <p:bldP spid="10" grpId="0" animBg="1"/>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行业前景</a:t>
            </a:r>
          </a:p>
        </p:txBody>
      </p:sp>
      <p:sp>
        <p:nvSpPr>
          <p:cNvPr id="3" name="文本占位符 2"/>
          <p:cNvSpPr>
            <a:spLocks noGrp="1"/>
          </p:cNvSpPr>
          <p:nvPr>
            <p:ph type="body" sz="quarter" idx="11"/>
          </p:nvPr>
        </p:nvSpPr>
        <p:spPr/>
        <p:txBody>
          <a:bodyPr/>
          <a:lstStyle/>
          <a:p>
            <a:r>
              <a:rPr lang="zh-CN" altLang="en-US" dirty="0"/>
              <a:t>战略目标</a:t>
            </a:r>
          </a:p>
        </p:txBody>
      </p:sp>
      <p:sp>
        <p:nvSpPr>
          <p:cNvPr id="4" name="文本占位符 3"/>
          <p:cNvSpPr>
            <a:spLocks noGrp="1"/>
          </p:cNvSpPr>
          <p:nvPr>
            <p:ph type="body" sz="quarter" idx="12"/>
          </p:nvPr>
        </p:nvSpPr>
        <p:spPr/>
        <p:txBody>
          <a:bodyPr/>
          <a:lstStyle/>
          <a:p>
            <a:r>
              <a:rPr lang="zh-CN" altLang="en-US" dirty="0"/>
              <a:t>五年规划</a:t>
            </a:r>
          </a:p>
        </p:txBody>
      </p:sp>
      <p:sp>
        <p:nvSpPr>
          <p:cNvPr id="6" name="文本占位符 5"/>
          <p:cNvSpPr>
            <a:spLocks noGrp="1"/>
          </p:cNvSpPr>
          <p:nvPr>
            <p:ph type="body" sz="quarter" idx="13"/>
          </p:nvPr>
        </p:nvSpPr>
        <p:spPr/>
        <p:txBody>
          <a:bodyPr/>
          <a:lstStyle/>
          <a:p>
            <a:r>
              <a:rPr lang="zh-CN" altLang="en-US" dirty="0"/>
              <a:t>公司前景</a:t>
            </a:r>
          </a:p>
        </p:txBody>
      </p:sp>
      <p:sp>
        <p:nvSpPr>
          <p:cNvPr id="7" name="文本占位符 6"/>
          <p:cNvSpPr>
            <a:spLocks noGrp="1"/>
          </p:cNvSpPr>
          <p:nvPr>
            <p:ph type="body" sz="quarter" idx="14"/>
          </p:nvPr>
        </p:nvSpPr>
        <p:spPr/>
        <p:txBody>
          <a:bodyPr/>
          <a:lstStyle/>
          <a:p>
            <a:r>
              <a:rPr lang="zh-CN" altLang="en-US" dirty="0">
                <a:cs typeface="+mn-ea"/>
                <a:sym typeface="+mn-lt"/>
              </a:rPr>
              <a:t>未来展望</a:t>
            </a:r>
          </a:p>
        </p:txBody>
      </p:sp>
      <p:sp>
        <p:nvSpPr>
          <p:cNvPr id="8" name="文本占位符 7"/>
          <p:cNvSpPr>
            <a:spLocks noGrp="1"/>
          </p:cNvSpPr>
          <p:nvPr>
            <p:ph type="body" sz="quarter" idx="15"/>
          </p:nvPr>
        </p:nvSpPr>
        <p:spPr/>
        <p:txBody>
          <a:bodyPr/>
          <a:lstStyle/>
          <a:p>
            <a:r>
              <a:rPr lang="en-US" altLang="zh-CN" dirty="0">
                <a:solidFill>
                  <a:schemeClr val="bg1"/>
                </a:solidFill>
                <a:latin typeface="+mn-ea"/>
                <a:cs typeface="+mn-ea"/>
                <a:sym typeface="+mn-lt"/>
              </a:rPr>
              <a:t>LOOKING TO FUTURE</a:t>
            </a:r>
            <a:endParaRPr lang="zh-CN" altLang="en-US" dirty="0">
              <a:solidFill>
                <a:schemeClr val="bg1"/>
              </a:solidFill>
              <a:latin typeface="+mn-ea"/>
              <a:cs typeface="+mn-ea"/>
              <a:sym typeface="+mn-lt"/>
            </a:endParaRPr>
          </a:p>
        </p:txBody>
      </p:sp>
    </p:spTree>
  </p:cSld>
  <p:clrMapOvr>
    <a:masterClrMapping/>
  </p:clrMapOvr>
  <p:transition spd="slow">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行业前景</a:t>
            </a:r>
          </a:p>
        </p:txBody>
      </p:sp>
      <p:cxnSp>
        <p:nvCxnSpPr>
          <p:cNvPr id="3" name="直接连接符 2"/>
          <p:cNvCxnSpPr/>
          <p:nvPr/>
        </p:nvCxnSpPr>
        <p:spPr>
          <a:xfrm flipV="1">
            <a:off x="6259761" y="4603237"/>
            <a:ext cx="0" cy="2268000"/>
          </a:xfrm>
          <a:prstGeom prst="line">
            <a:avLst/>
          </a:prstGeom>
          <a:ln w="355600">
            <a:solidFill>
              <a:schemeClr val="accent1">
                <a:alpha val="60000"/>
              </a:schemeClr>
            </a:solidFill>
            <a:tailEnd type="none" w="sm" len="sm"/>
          </a:ln>
        </p:spPr>
        <p:style>
          <a:lnRef idx="1">
            <a:schemeClr val="accent1"/>
          </a:lnRef>
          <a:fillRef idx="0">
            <a:schemeClr val="accent1"/>
          </a:fillRef>
          <a:effectRef idx="0">
            <a:schemeClr val="accent1"/>
          </a:effectRef>
          <a:fontRef idx="minor">
            <a:schemeClr val="tx1"/>
          </a:fontRef>
        </p:style>
      </p:cxnSp>
      <p:sp>
        <p:nvSpPr>
          <p:cNvPr id="4" name="弧形 3"/>
          <p:cNvSpPr/>
          <p:nvPr/>
        </p:nvSpPr>
        <p:spPr>
          <a:xfrm rot="10800000">
            <a:off x="5554519" y="3796480"/>
            <a:ext cx="1507039" cy="1507039"/>
          </a:xfrm>
          <a:prstGeom prst="arc">
            <a:avLst>
              <a:gd name="adj1" fmla="val 16200000"/>
              <a:gd name="adj2" fmla="val 5348842"/>
            </a:avLst>
          </a:prstGeom>
          <a:ln w="355600">
            <a:solidFill>
              <a:schemeClr val="accent6">
                <a:alpha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cxnSp>
        <p:nvCxnSpPr>
          <p:cNvPr id="5" name="直接连接符 4"/>
          <p:cNvCxnSpPr/>
          <p:nvPr/>
        </p:nvCxnSpPr>
        <p:spPr>
          <a:xfrm flipV="1">
            <a:off x="6282757" y="3796563"/>
            <a:ext cx="5909243" cy="1"/>
          </a:xfrm>
          <a:prstGeom prst="line">
            <a:avLst/>
          </a:prstGeom>
          <a:ln w="355600">
            <a:solidFill>
              <a:schemeClr val="accent6">
                <a:alpha val="6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4" idx="0"/>
          </p:cNvCxnSpPr>
          <p:nvPr/>
        </p:nvCxnSpPr>
        <p:spPr>
          <a:xfrm>
            <a:off x="6308039" y="5303519"/>
            <a:ext cx="1921561" cy="0"/>
          </a:xfrm>
          <a:prstGeom prst="line">
            <a:avLst/>
          </a:prstGeom>
          <a:ln w="355600">
            <a:solidFill>
              <a:schemeClr val="accent6">
                <a:alpha val="6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0" y="5303436"/>
            <a:ext cx="6310767" cy="0"/>
          </a:xfrm>
          <a:prstGeom prst="line">
            <a:avLst/>
          </a:prstGeom>
          <a:ln w="355600">
            <a:solidFill>
              <a:schemeClr val="accent5">
                <a:alpha val="60000"/>
              </a:schemeClr>
            </a:solidFill>
          </a:ln>
        </p:spPr>
        <p:style>
          <a:lnRef idx="1">
            <a:schemeClr val="accent1"/>
          </a:lnRef>
          <a:fillRef idx="0">
            <a:schemeClr val="accent1"/>
          </a:fillRef>
          <a:effectRef idx="0">
            <a:schemeClr val="accent1"/>
          </a:effectRef>
          <a:fontRef idx="minor">
            <a:schemeClr val="tx1"/>
          </a:fontRef>
        </p:style>
      </p:cxnSp>
      <p:sp>
        <p:nvSpPr>
          <p:cNvPr id="8" name="弧形 7"/>
          <p:cNvSpPr/>
          <p:nvPr/>
        </p:nvSpPr>
        <p:spPr>
          <a:xfrm>
            <a:off x="5540939" y="3796480"/>
            <a:ext cx="1507039" cy="1507039"/>
          </a:xfrm>
          <a:prstGeom prst="arc">
            <a:avLst>
              <a:gd name="adj1" fmla="val 16200000"/>
              <a:gd name="adj2" fmla="val 5348842"/>
            </a:avLst>
          </a:prstGeom>
          <a:ln w="355600">
            <a:solidFill>
              <a:schemeClr val="accent5">
                <a:alpha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cxnSp>
        <p:nvCxnSpPr>
          <p:cNvPr id="9" name="直接连接符 8"/>
          <p:cNvCxnSpPr/>
          <p:nvPr/>
        </p:nvCxnSpPr>
        <p:spPr>
          <a:xfrm flipH="1">
            <a:off x="4136825" y="3796480"/>
            <a:ext cx="2160000" cy="0"/>
          </a:xfrm>
          <a:prstGeom prst="line">
            <a:avLst/>
          </a:prstGeom>
          <a:ln w="355600">
            <a:solidFill>
              <a:schemeClr val="accent5">
                <a:alpha val="6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6259761" y="2349305"/>
            <a:ext cx="0" cy="2268000"/>
          </a:xfrm>
          <a:prstGeom prst="line">
            <a:avLst/>
          </a:prstGeom>
          <a:ln w="355600">
            <a:solidFill>
              <a:schemeClr val="accent1">
                <a:alpha val="60000"/>
              </a:schemeClr>
            </a:solidFill>
            <a:tailEnd type="triangle" w="sm" len="sm"/>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8229600" y="4473526"/>
            <a:ext cx="3962400" cy="1384995"/>
          </a:xfrm>
          <a:prstGeom prst="rect">
            <a:avLst/>
          </a:prstGeom>
        </p:spPr>
        <p:txBody>
          <a:bodyPr wrap="square">
            <a:spAutoFit/>
          </a:bodyPr>
          <a:lstStyle/>
          <a:p>
            <a:pPr marL="285750" indent="-285750">
              <a:lnSpc>
                <a:spcPct val="125000"/>
              </a:lnSpc>
              <a:buFont typeface="Wingdings" panose="05000000000000000000" pitchFamily="2" charset="2"/>
              <a:buChar char="n"/>
            </a:pPr>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pP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
        <p:nvSpPr>
          <p:cNvPr id="12" name="矩形 11"/>
          <p:cNvSpPr/>
          <p:nvPr/>
        </p:nvSpPr>
        <p:spPr>
          <a:xfrm>
            <a:off x="0" y="3115354"/>
            <a:ext cx="4136825" cy="1384995"/>
          </a:xfrm>
          <a:prstGeom prst="rect">
            <a:avLst/>
          </a:prstGeom>
        </p:spPr>
        <p:txBody>
          <a:bodyPr wrap="square">
            <a:spAutoFit/>
          </a:bodyPr>
          <a:lstStyle/>
          <a:p>
            <a:pPr marL="285750" indent="-285750" algn="r">
              <a:lnSpc>
                <a:spcPct val="125000"/>
              </a:lnSpc>
              <a:buFont typeface="Wingdings" panose="05000000000000000000" pitchFamily="2" charset="2"/>
              <a:buChar char="n"/>
            </a:pPr>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pPr algn="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
        <p:nvSpPr>
          <p:cNvPr id="13" name="矩形 12"/>
          <p:cNvSpPr/>
          <p:nvPr/>
        </p:nvSpPr>
        <p:spPr>
          <a:xfrm>
            <a:off x="3282395" y="1177595"/>
            <a:ext cx="5924740" cy="1384995"/>
          </a:xfrm>
          <a:prstGeom prst="rect">
            <a:avLst/>
          </a:prstGeom>
        </p:spPr>
        <p:txBody>
          <a:bodyPr wrap="square">
            <a:spAutoFit/>
          </a:bodyPr>
          <a:lstStyle/>
          <a:p>
            <a:pPr marL="285750" indent="-285750" algn="ctr">
              <a:lnSpc>
                <a:spcPct val="125000"/>
              </a:lnSpc>
              <a:buFont typeface="Wingdings" panose="05000000000000000000" pitchFamily="2" charset="2"/>
              <a:buChar char="n"/>
            </a:pPr>
            <a:r>
              <a:rPr lang="zh-CN" altLang="en-US" sz="2000" b="1" dirty="0">
                <a:solidFill>
                  <a:schemeClr val="bg1"/>
                </a:solidFill>
                <a:cs typeface="+mn-ea"/>
                <a:sym typeface="+mn-lt"/>
              </a:rPr>
              <a:t>在此输入小标题</a:t>
            </a:r>
            <a:endParaRPr lang="en-US" altLang="zh-CN" sz="2000" b="1" dirty="0">
              <a:solidFill>
                <a:schemeClr val="bg1"/>
              </a:solidFill>
              <a:cs typeface="+mn-ea"/>
              <a:sym typeface="+mn-lt"/>
            </a:endParaRPr>
          </a:p>
          <a:p>
            <a:pPr algn="ct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2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4349"/>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childTnLst>
                          </p:cTn>
                        </p:par>
                        <p:par>
                          <p:cTn id="24" fill="hold">
                            <p:stCondLst>
                              <p:cond delay="5349"/>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5849"/>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6349"/>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8699"/>
                            </p:stCondLst>
                            <p:childTnLst>
                              <p:par>
                                <p:cTn id="37" presetID="22" presetClass="entr" presetSubtype="4"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par>
                          <p:cTn id="40" fill="hold">
                            <p:stCondLst>
                              <p:cond delay="9199"/>
                            </p:stCondLst>
                            <p:childTnLst>
                              <p:par>
                                <p:cTn id="41" presetID="2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9699"/>
                            </p:stCondLst>
                            <p:childTnLst>
                              <p:par>
                                <p:cTn id="45" presetID="10" presetClass="entr" presetSubtype="0" fill="hold" grpId="0" nodeType="afterEffect">
                                  <p:stCondLst>
                                    <p:cond delay="0"/>
                                  </p:stCondLst>
                                  <p:iterate type="lt">
                                    <p:tmPct val="10000"/>
                                  </p:iterate>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战略目标</a:t>
            </a:r>
          </a:p>
        </p:txBody>
      </p:sp>
      <p:grpSp>
        <p:nvGrpSpPr>
          <p:cNvPr id="3" name="组合 2"/>
          <p:cNvGrpSpPr/>
          <p:nvPr/>
        </p:nvGrpSpPr>
        <p:grpSpPr>
          <a:xfrm>
            <a:off x="310820" y="1797988"/>
            <a:ext cx="1624084" cy="1624084"/>
            <a:chOff x="783380" y="1932164"/>
            <a:chExt cx="1397729" cy="1397729"/>
          </a:xfrm>
        </p:grpSpPr>
        <p:sp>
          <p:nvSpPr>
            <p:cNvPr id="4" name="椭圆 3"/>
            <p:cNvSpPr/>
            <p:nvPr/>
          </p:nvSpPr>
          <p:spPr>
            <a:xfrm>
              <a:off x="783380" y="1932164"/>
              <a:ext cx="1397729" cy="1397729"/>
            </a:xfrm>
            <a:prstGeom prst="ellipse">
              <a:avLst/>
            </a:prstGeom>
            <a:solidFill>
              <a:schemeClr val="bg1">
                <a:lumMod val="85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椭圆 4"/>
            <p:cNvSpPr/>
            <p:nvPr/>
          </p:nvSpPr>
          <p:spPr>
            <a:xfrm>
              <a:off x="926571" y="2075355"/>
              <a:ext cx="1111349" cy="1111349"/>
            </a:xfrm>
            <a:prstGeom prst="ellipse">
              <a:avLst/>
            </a:prstGeom>
            <a:noFill/>
            <a:ln w="152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chemeClr val="bg1"/>
                  </a:solidFill>
                  <a:cs typeface="+mn-ea"/>
                  <a:sym typeface="+mn-lt"/>
                </a:rPr>
                <a:t>78</a:t>
              </a:r>
              <a:r>
                <a:rPr lang="en-US" altLang="zh-CN" sz="1600" b="1" dirty="0">
                  <a:solidFill>
                    <a:schemeClr val="bg1"/>
                  </a:solidFill>
                  <a:cs typeface="+mn-ea"/>
                  <a:sym typeface="+mn-lt"/>
                </a:rPr>
                <a:t>%</a:t>
              </a:r>
            </a:p>
          </p:txBody>
        </p:sp>
        <p:sp>
          <p:nvSpPr>
            <p:cNvPr id="6" name="弧形 5"/>
            <p:cNvSpPr/>
            <p:nvPr/>
          </p:nvSpPr>
          <p:spPr>
            <a:xfrm>
              <a:off x="926571" y="2075355"/>
              <a:ext cx="1111349" cy="1111349"/>
            </a:xfrm>
            <a:prstGeom prst="arc">
              <a:avLst>
                <a:gd name="adj1" fmla="val 19438527"/>
                <a:gd name="adj2" fmla="val 16162634"/>
              </a:avLst>
            </a:prstGeom>
            <a:ln w="152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grpSp>
      <p:grpSp>
        <p:nvGrpSpPr>
          <p:cNvPr id="7" name="组合 6"/>
          <p:cNvGrpSpPr/>
          <p:nvPr/>
        </p:nvGrpSpPr>
        <p:grpSpPr>
          <a:xfrm>
            <a:off x="310820" y="3940686"/>
            <a:ext cx="1624084" cy="1624084"/>
            <a:chOff x="783380" y="1932164"/>
            <a:chExt cx="1397729" cy="1397729"/>
          </a:xfrm>
        </p:grpSpPr>
        <p:sp>
          <p:nvSpPr>
            <p:cNvPr id="8" name="椭圆 7"/>
            <p:cNvSpPr/>
            <p:nvPr/>
          </p:nvSpPr>
          <p:spPr>
            <a:xfrm>
              <a:off x="783380" y="1932164"/>
              <a:ext cx="1397729" cy="1397729"/>
            </a:xfrm>
            <a:prstGeom prst="ellipse">
              <a:avLst/>
            </a:prstGeom>
            <a:solidFill>
              <a:schemeClr val="bg1">
                <a:lumMod val="85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椭圆 8"/>
            <p:cNvSpPr/>
            <p:nvPr/>
          </p:nvSpPr>
          <p:spPr>
            <a:xfrm>
              <a:off x="926571" y="2075355"/>
              <a:ext cx="1111349" cy="1111349"/>
            </a:xfrm>
            <a:prstGeom prst="ellipse">
              <a:avLst/>
            </a:prstGeom>
            <a:noFill/>
            <a:ln w="152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chemeClr val="bg1"/>
                  </a:solidFill>
                  <a:cs typeface="+mn-ea"/>
                  <a:sym typeface="+mn-lt"/>
                </a:rPr>
                <a:t>47</a:t>
              </a:r>
              <a:r>
                <a:rPr lang="en-US" altLang="zh-CN" sz="1600" b="1" dirty="0">
                  <a:solidFill>
                    <a:schemeClr val="bg1"/>
                  </a:solidFill>
                  <a:cs typeface="+mn-ea"/>
                  <a:sym typeface="+mn-lt"/>
                </a:rPr>
                <a:t>%</a:t>
              </a:r>
            </a:p>
          </p:txBody>
        </p:sp>
        <p:sp>
          <p:nvSpPr>
            <p:cNvPr id="10" name="弧形 9"/>
            <p:cNvSpPr/>
            <p:nvPr/>
          </p:nvSpPr>
          <p:spPr>
            <a:xfrm>
              <a:off x="926571" y="2075355"/>
              <a:ext cx="1111349" cy="1111349"/>
            </a:xfrm>
            <a:prstGeom prst="arc">
              <a:avLst>
                <a:gd name="adj1" fmla="val 7419310"/>
                <a:gd name="adj2" fmla="val 16162634"/>
              </a:avLst>
            </a:prstGeom>
            <a:ln w="152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grpSp>
      <p:sp>
        <p:nvSpPr>
          <p:cNvPr id="11" name="文本框 10"/>
          <p:cNvSpPr txBox="1"/>
          <p:nvPr/>
        </p:nvSpPr>
        <p:spPr>
          <a:xfrm>
            <a:off x="2101284" y="1917532"/>
            <a:ext cx="3839523" cy="1461939"/>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项目</a:t>
            </a:r>
            <a:r>
              <a:rPr lang="en-US" altLang="zh-CN" sz="2000" b="1" dirty="0">
                <a:solidFill>
                  <a:schemeClr val="bg1"/>
                </a:solidFill>
                <a:cs typeface="+mn-ea"/>
                <a:sym typeface="+mn-lt"/>
              </a:rPr>
              <a:t>1 78%</a:t>
            </a:r>
          </a:p>
          <a:p>
            <a:pP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
        <p:nvSpPr>
          <p:cNvPr id="12" name="文本框 11"/>
          <p:cNvSpPr txBox="1"/>
          <p:nvPr/>
        </p:nvSpPr>
        <p:spPr>
          <a:xfrm>
            <a:off x="2101284" y="4059274"/>
            <a:ext cx="3839523" cy="1461939"/>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项目</a:t>
            </a:r>
            <a:r>
              <a:rPr lang="en-US" altLang="zh-CN" sz="2000" b="1" dirty="0">
                <a:solidFill>
                  <a:schemeClr val="bg1"/>
                </a:solidFill>
                <a:cs typeface="+mn-ea"/>
                <a:sym typeface="+mn-lt"/>
              </a:rPr>
              <a:t>3 47%</a:t>
            </a:r>
          </a:p>
          <a:p>
            <a:pP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grpSp>
        <p:nvGrpSpPr>
          <p:cNvPr id="13" name="组合 12"/>
          <p:cNvGrpSpPr/>
          <p:nvPr/>
        </p:nvGrpSpPr>
        <p:grpSpPr>
          <a:xfrm>
            <a:off x="6107186" y="1797988"/>
            <a:ext cx="1624084" cy="1624084"/>
            <a:chOff x="783380" y="1932164"/>
            <a:chExt cx="1397729" cy="1397729"/>
          </a:xfrm>
        </p:grpSpPr>
        <p:sp>
          <p:nvSpPr>
            <p:cNvPr id="14" name="椭圆 13"/>
            <p:cNvSpPr/>
            <p:nvPr/>
          </p:nvSpPr>
          <p:spPr>
            <a:xfrm>
              <a:off x="783380" y="1932164"/>
              <a:ext cx="1397729" cy="1397729"/>
            </a:xfrm>
            <a:prstGeom prst="ellipse">
              <a:avLst/>
            </a:prstGeom>
            <a:solidFill>
              <a:schemeClr val="bg1">
                <a:lumMod val="85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椭圆 14"/>
            <p:cNvSpPr/>
            <p:nvPr/>
          </p:nvSpPr>
          <p:spPr>
            <a:xfrm>
              <a:off x="926571" y="2075355"/>
              <a:ext cx="1111349" cy="1111349"/>
            </a:xfrm>
            <a:prstGeom prst="ellipse">
              <a:avLst/>
            </a:prstGeom>
            <a:noFill/>
            <a:ln w="152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chemeClr val="bg1"/>
                  </a:solidFill>
                  <a:cs typeface="+mn-ea"/>
                  <a:sym typeface="+mn-lt"/>
                </a:rPr>
                <a:t>33</a:t>
              </a:r>
              <a:r>
                <a:rPr lang="en-US" altLang="zh-CN" sz="1600" b="1" dirty="0">
                  <a:solidFill>
                    <a:schemeClr val="bg1"/>
                  </a:solidFill>
                  <a:cs typeface="+mn-ea"/>
                  <a:sym typeface="+mn-lt"/>
                </a:rPr>
                <a:t>%</a:t>
              </a:r>
            </a:p>
          </p:txBody>
        </p:sp>
        <p:sp>
          <p:nvSpPr>
            <p:cNvPr id="16" name="弧形 15"/>
            <p:cNvSpPr/>
            <p:nvPr/>
          </p:nvSpPr>
          <p:spPr>
            <a:xfrm>
              <a:off x="926571" y="2075355"/>
              <a:ext cx="1111349" cy="1111349"/>
            </a:xfrm>
            <a:prstGeom prst="arc">
              <a:avLst>
                <a:gd name="adj1" fmla="val 19438527"/>
                <a:gd name="adj2" fmla="val 16162634"/>
              </a:avLst>
            </a:prstGeom>
            <a:ln w="152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grpSp>
      <p:grpSp>
        <p:nvGrpSpPr>
          <p:cNvPr id="17" name="组合 16"/>
          <p:cNvGrpSpPr/>
          <p:nvPr/>
        </p:nvGrpSpPr>
        <p:grpSpPr>
          <a:xfrm>
            <a:off x="6107186" y="3940686"/>
            <a:ext cx="1624084" cy="1624084"/>
            <a:chOff x="783380" y="1932164"/>
            <a:chExt cx="1397729" cy="1397729"/>
          </a:xfrm>
        </p:grpSpPr>
        <p:sp>
          <p:nvSpPr>
            <p:cNvPr id="18" name="椭圆 17"/>
            <p:cNvSpPr/>
            <p:nvPr/>
          </p:nvSpPr>
          <p:spPr>
            <a:xfrm>
              <a:off x="783380" y="1932164"/>
              <a:ext cx="1397729" cy="1397729"/>
            </a:xfrm>
            <a:prstGeom prst="ellipse">
              <a:avLst/>
            </a:prstGeom>
            <a:solidFill>
              <a:schemeClr val="bg1">
                <a:lumMod val="85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椭圆 18"/>
            <p:cNvSpPr/>
            <p:nvPr/>
          </p:nvSpPr>
          <p:spPr>
            <a:xfrm>
              <a:off x="926571" y="2075355"/>
              <a:ext cx="1111349" cy="1111349"/>
            </a:xfrm>
            <a:prstGeom prst="ellipse">
              <a:avLst/>
            </a:prstGeom>
            <a:noFill/>
            <a:ln w="152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a:solidFill>
                    <a:schemeClr val="bg1"/>
                  </a:solidFill>
                  <a:cs typeface="+mn-ea"/>
                  <a:sym typeface="+mn-lt"/>
                </a:rPr>
                <a:t>69</a:t>
              </a:r>
              <a:r>
                <a:rPr lang="en-US" altLang="zh-CN" sz="1600" b="1" dirty="0">
                  <a:solidFill>
                    <a:schemeClr val="bg1"/>
                  </a:solidFill>
                  <a:cs typeface="+mn-ea"/>
                  <a:sym typeface="+mn-lt"/>
                </a:rPr>
                <a:t>%</a:t>
              </a:r>
            </a:p>
          </p:txBody>
        </p:sp>
        <p:sp>
          <p:nvSpPr>
            <p:cNvPr id="20" name="弧形 19"/>
            <p:cNvSpPr/>
            <p:nvPr/>
          </p:nvSpPr>
          <p:spPr>
            <a:xfrm>
              <a:off x="926571" y="2075355"/>
              <a:ext cx="1111349" cy="1111349"/>
            </a:xfrm>
            <a:prstGeom prst="arc">
              <a:avLst>
                <a:gd name="adj1" fmla="val 7419310"/>
                <a:gd name="adj2" fmla="val 16162634"/>
              </a:avLst>
            </a:prstGeom>
            <a:ln w="152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grpSp>
      <p:sp>
        <p:nvSpPr>
          <p:cNvPr id="21" name="文本框 20"/>
          <p:cNvSpPr txBox="1"/>
          <p:nvPr/>
        </p:nvSpPr>
        <p:spPr>
          <a:xfrm>
            <a:off x="7897650" y="1917532"/>
            <a:ext cx="3839523" cy="1461939"/>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项目</a:t>
            </a:r>
            <a:r>
              <a:rPr lang="en-US" altLang="zh-CN" sz="2000" b="1" dirty="0">
                <a:solidFill>
                  <a:schemeClr val="bg1"/>
                </a:solidFill>
                <a:cs typeface="+mn-ea"/>
                <a:sym typeface="+mn-lt"/>
              </a:rPr>
              <a:t>2 33%</a:t>
            </a:r>
          </a:p>
          <a:p>
            <a:pP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
        <p:nvSpPr>
          <p:cNvPr id="22" name="文本框 21"/>
          <p:cNvSpPr txBox="1"/>
          <p:nvPr/>
        </p:nvSpPr>
        <p:spPr>
          <a:xfrm>
            <a:off x="7897650" y="4059274"/>
            <a:ext cx="3839523" cy="1461939"/>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项目</a:t>
            </a:r>
            <a:r>
              <a:rPr lang="en-US" altLang="zh-CN" sz="2000" b="1" dirty="0">
                <a:solidFill>
                  <a:schemeClr val="bg1"/>
                </a:solidFill>
                <a:cs typeface="+mn-ea"/>
                <a:sym typeface="+mn-lt"/>
              </a:rPr>
              <a:t>4 69%</a:t>
            </a:r>
          </a:p>
          <a:p>
            <a:pPr>
              <a:lnSpc>
                <a:spcPct val="150000"/>
              </a:lnSpc>
              <a:spcBef>
                <a:spcPts val="600"/>
              </a:spcBef>
            </a:pPr>
            <a:r>
              <a:rPr lang="zh-CN" altLang="en-US" dirty="0">
                <a:solidFill>
                  <a:schemeClr val="bg1"/>
                </a:solidFill>
                <a:cs typeface="+mn-ea"/>
                <a:sym typeface="+mn-lt"/>
              </a:rPr>
              <a:t>在此输入关于此标题或图形的文字描述内容或者相关的数据分析内容。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4349"/>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par>
                          <p:cTn id="16" fill="hold">
                            <p:stCondLst>
                              <p:cond delay="6349"/>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8699"/>
                            </p:stCondLst>
                            <p:childTnLst>
                              <p:par>
                                <p:cTn id="21" presetID="21"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2000"/>
                                        <p:tgtEl>
                                          <p:spTgt spid="13"/>
                                        </p:tgtEl>
                                      </p:cBhvr>
                                    </p:animEffect>
                                  </p:childTnLst>
                                </p:cTn>
                              </p:par>
                            </p:childTnLst>
                          </p:cTn>
                        </p:par>
                        <p:par>
                          <p:cTn id="24" fill="hold">
                            <p:stCondLst>
                              <p:cond delay="10699"/>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p:stCondLst>
                              <p:cond delay="13049"/>
                            </p:stCondLst>
                            <p:childTnLst>
                              <p:par>
                                <p:cTn id="29" presetID="21" presetClass="entr" presetSubtype="1"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heel(1)">
                                      <p:cBhvr>
                                        <p:cTn id="31" dur="2000"/>
                                        <p:tgtEl>
                                          <p:spTgt spid="17"/>
                                        </p:tgtEl>
                                      </p:cBhvr>
                                    </p:animEffect>
                                  </p:childTnLst>
                                </p:cTn>
                              </p:par>
                            </p:childTnLst>
                          </p:cTn>
                        </p:par>
                        <p:par>
                          <p:cTn id="32" fill="hold">
                            <p:stCondLst>
                              <p:cond delay="15049"/>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五年规划</a:t>
            </a:r>
          </a:p>
        </p:txBody>
      </p:sp>
      <p:sp>
        <p:nvSpPr>
          <p:cNvPr id="19" name="文本框 18"/>
          <p:cNvSpPr txBox="1"/>
          <p:nvPr/>
        </p:nvSpPr>
        <p:spPr>
          <a:xfrm>
            <a:off x="435220" y="1164992"/>
            <a:ext cx="6127103" cy="743986"/>
          </a:xfrm>
          <a:prstGeom prst="rect">
            <a:avLst/>
          </a:prstGeom>
          <a:noFill/>
        </p:spPr>
        <p:txBody>
          <a:bodyPr wrap="square" rtlCol="0">
            <a:spAutoFit/>
          </a:bodyPr>
          <a:lstStyle/>
          <a:p>
            <a:pPr>
              <a:lnSpc>
                <a:spcPct val="150000"/>
              </a:lnSpc>
            </a:pPr>
            <a:r>
              <a:rPr lang="zh-CN" altLang="en-US" sz="3200" b="1" dirty="0">
                <a:solidFill>
                  <a:schemeClr val="accent1"/>
                </a:solidFill>
                <a:cs typeface="+mn-ea"/>
                <a:sym typeface="+mn-lt"/>
              </a:rPr>
              <a:t>时间计划表</a:t>
            </a:r>
          </a:p>
        </p:txBody>
      </p:sp>
      <p:cxnSp>
        <p:nvCxnSpPr>
          <p:cNvPr id="20" name="直接连接符 19"/>
          <p:cNvCxnSpPr/>
          <p:nvPr/>
        </p:nvCxnSpPr>
        <p:spPr>
          <a:xfrm>
            <a:off x="494012" y="2008861"/>
            <a:ext cx="1116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03360" y="2359218"/>
            <a:ext cx="10974818" cy="923330"/>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点击此处输入与此小标题或图形相关的文字描述内容或数据分析。</a:t>
            </a:r>
          </a:p>
          <a:p>
            <a:pPr>
              <a:lnSpc>
                <a:spcPct val="150000"/>
              </a:lnSpc>
            </a:pPr>
            <a:r>
              <a:rPr lang="zh-CN" altLang="en-US" dirty="0">
                <a:solidFill>
                  <a:schemeClr val="bg1"/>
                </a:solidFill>
                <a:cs typeface="+mn-ea"/>
                <a:sym typeface="+mn-lt"/>
              </a:rPr>
              <a:t>点击此处输入与此小标题或者与此图形相关的内容介绍、数据统计、事件分析、总结概述等文字描述内容。</a:t>
            </a:r>
          </a:p>
        </p:txBody>
      </p:sp>
      <p:graphicFrame>
        <p:nvGraphicFramePr>
          <p:cNvPr id="22" name="表格 21"/>
          <p:cNvGraphicFramePr>
            <a:graphicFrameLocks noGrp="1"/>
          </p:cNvGraphicFramePr>
          <p:nvPr/>
        </p:nvGraphicFramePr>
        <p:xfrm>
          <a:off x="435220" y="3497097"/>
          <a:ext cx="11218796" cy="2720976"/>
        </p:xfrm>
        <a:graphic>
          <a:graphicData uri="http://schemas.openxmlformats.org/drawingml/2006/table">
            <a:tbl>
              <a:tblPr firstRow="1" bandRow="1">
                <a:tableStyleId>{5C22544A-7EE6-4342-B048-85BDC9FD1C3A}</a:tableStyleId>
              </a:tblPr>
              <a:tblGrid>
                <a:gridCol w="1888880"/>
                <a:gridCol w="777493"/>
                <a:gridCol w="777493"/>
                <a:gridCol w="777493"/>
                <a:gridCol w="777493"/>
                <a:gridCol w="777493"/>
                <a:gridCol w="777493"/>
                <a:gridCol w="777493"/>
                <a:gridCol w="777493"/>
                <a:gridCol w="777493"/>
                <a:gridCol w="777493"/>
                <a:gridCol w="777493"/>
                <a:gridCol w="777493"/>
              </a:tblGrid>
              <a:tr h="453496">
                <a:tc>
                  <a:txBody>
                    <a:bodyPr/>
                    <a:lstStyle/>
                    <a:p>
                      <a:pPr algn="ctr"/>
                      <a:r>
                        <a:rPr lang="zh-CN" altLang="en-US" sz="1600" dirty="0">
                          <a:latin typeface="+mn-lt"/>
                          <a:ea typeface="+mn-ea"/>
                          <a:cs typeface="+mn-ea"/>
                          <a:sym typeface="+mn-lt"/>
                        </a:rPr>
                        <a:t>项目</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JAN</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FEB</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MAR</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APR</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MAY</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JUN</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JUL</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AUG</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SEP</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OCT</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NOV</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c>
                  <a:txBody>
                    <a:bodyPr/>
                    <a:lstStyle/>
                    <a:p>
                      <a:pPr algn="ctr"/>
                      <a:r>
                        <a:rPr lang="en-US" altLang="zh-CN" sz="1600" dirty="0">
                          <a:latin typeface="+mn-lt"/>
                          <a:ea typeface="+mn-ea"/>
                          <a:cs typeface="+mn-ea"/>
                          <a:sym typeface="+mn-lt"/>
                        </a:rPr>
                        <a:t>DEC</a:t>
                      </a: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accent1">
                        <a:alpha val="60000"/>
                      </a:schemeClr>
                    </a:solidFill>
                  </a:tcPr>
                </a:tc>
              </a:tr>
              <a:tr h="453496">
                <a:tc>
                  <a:txBody>
                    <a:bodyPr/>
                    <a:lstStyle/>
                    <a:p>
                      <a:pPr algn="ctr"/>
                      <a:r>
                        <a:rPr lang="zh-CN" altLang="en-US" sz="1600" b="0" dirty="0">
                          <a:solidFill>
                            <a:schemeClr val="bg1"/>
                          </a:solidFill>
                          <a:latin typeface="+mn-lt"/>
                          <a:ea typeface="+mn-ea"/>
                          <a:cs typeface="+mn-ea"/>
                          <a:sym typeface="+mn-lt"/>
                        </a:rPr>
                        <a:t>内容</a:t>
                      </a:r>
                      <a:r>
                        <a:rPr lang="en-US" altLang="zh-CN" sz="1600" b="0" dirty="0">
                          <a:solidFill>
                            <a:schemeClr val="bg1"/>
                          </a:solidFill>
                          <a:latin typeface="+mn-lt"/>
                          <a:ea typeface="+mn-ea"/>
                          <a:cs typeface="+mn-ea"/>
                          <a:sym typeface="+mn-lt"/>
                        </a:rPr>
                        <a:t>1</a:t>
                      </a:r>
                      <a:endParaRPr lang="zh-CN" altLang="en-US" sz="1600" b="0" dirty="0">
                        <a:solidFill>
                          <a:schemeClr val="bg1"/>
                        </a:solidFill>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r>
              <a:tr h="453496">
                <a:tc>
                  <a:txBody>
                    <a:bodyPr/>
                    <a:lstStyle/>
                    <a:p>
                      <a:pPr algn="ctr"/>
                      <a:r>
                        <a:rPr lang="zh-CN" altLang="en-US" sz="1600" b="0" dirty="0">
                          <a:solidFill>
                            <a:schemeClr val="bg1"/>
                          </a:solidFill>
                          <a:latin typeface="+mn-lt"/>
                          <a:ea typeface="+mn-ea"/>
                          <a:cs typeface="+mn-ea"/>
                          <a:sym typeface="+mn-lt"/>
                        </a:rPr>
                        <a:t>内容</a:t>
                      </a:r>
                      <a:r>
                        <a:rPr lang="en-US" altLang="zh-CN" sz="1600" b="0" dirty="0">
                          <a:solidFill>
                            <a:schemeClr val="bg1"/>
                          </a:solidFill>
                          <a:latin typeface="+mn-lt"/>
                          <a:ea typeface="+mn-ea"/>
                          <a:cs typeface="+mn-ea"/>
                          <a:sym typeface="+mn-lt"/>
                        </a:rPr>
                        <a:t>2</a:t>
                      </a:r>
                      <a:endParaRPr lang="zh-CN" altLang="en-US" sz="1600" dirty="0">
                        <a:solidFill>
                          <a:schemeClr val="bg1"/>
                        </a:solidFill>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r>
              <a:tr h="453496">
                <a:tc>
                  <a:txBody>
                    <a:bodyPr/>
                    <a:lstStyle/>
                    <a:p>
                      <a:pPr algn="ctr"/>
                      <a:r>
                        <a:rPr lang="zh-CN" altLang="en-US" sz="1600" b="0" dirty="0">
                          <a:solidFill>
                            <a:schemeClr val="bg1"/>
                          </a:solidFill>
                          <a:latin typeface="+mn-lt"/>
                          <a:ea typeface="+mn-ea"/>
                          <a:cs typeface="+mn-ea"/>
                          <a:sym typeface="+mn-lt"/>
                        </a:rPr>
                        <a:t>内容</a:t>
                      </a:r>
                      <a:r>
                        <a:rPr lang="en-US" altLang="zh-CN" sz="1600" b="0" dirty="0">
                          <a:solidFill>
                            <a:schemeClr val="bg1"/>
                          </a:solidFill>
                          <a:latin typeface="+mn-lt"/>
                          <a:ea typeface="+mn-ea"/>
                          <a:cs typeface="+mn-ea"/>
                          <a:sym typeface="+mn-lt"/>
                        </a:rPr>
                        <a:t>3</a:t>
                      </a:r>
                      <a:endParaRPr lang="zh-CN" altLang="en-US" sz="1600" dirty="0">
                        <a:solidFill>
                          <a:schemeClr val="bg1"/>
                        </a:solidFill>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r>
              <a:tr h="453496">
                <a:tc>
                  <a:txBody>
                    <a:bodyPr/>
                    <a:lstStyle/>
                    <a:p>
                      <a:pPr algn="ctr"/>
                      <a:r>
                        <a:rPr lang="zh-CN" altLang="en-US" sz="1600" b="0" dirty="0">
                          <a:solidFill>
                            <a:schemeClr val="bg1"/>
                          </a:solidFill>
                          <a:latin typeface="+mn-lt"/>
                          <a:ea typeface="+mn-ea"/>
                          <a:cs typeface="+mn-ea"/>
                          <a:sym typeface="+mn-lt"/>
                        </a:rPr>
                        <a:t>内容</a:t>
                      </a:r>
                      <a:r>
                        <a:rPr lang="en-US" altLang="zh-CN" sz="1600" b="0" dirty="0">
                          <a:solidFill>
                            <a:schemeClr val="bg1"/>
                          </a:solidFill>
                          <a:latin typeface="+mn-lt"/>
                          <a:ea typeface="+mn-ea"/>
                          <a:cs typeface="+mn-ea"/>
                          <a:sym typeface="+mn-lt"/>
                        </a:rPr>
                        <a:t>4</a:t>
                      </a:r>
                      <a:endParaRPr lang="zh-CN" altLang="en-US" sz="1600" dirty="0">
                        <a:solidFill>
                          <a:schemeClr val="bg1"/>
                        </a:solidFill>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r>
              <a:tr h="453496">
                <a:tc>
                  <a:txBody>
                    <a:bodyPr/>
                    <a:lstStyle/>
                    <a:p>
                      <a:pPr algn="ctr"/>
                      <a:r>
                        <a:rPr lang="zh-CN" altLang="en-US" sz="1600" b="0" dirty="0">
                          <a:solidFill>
                            <a:schemeClr val="bg1"/>
                          </a:solidFill>
                          <a:latin typeface="+mn-lt"/>
                          <a:ea typeface="+mn-ea"/>
                          <a:cs typeface="+mn-ea"/>
                          <a:sym typeface="+mn-lt"/>
                        </a:rPr>
                        <a:t>内容</a:t>
                      </a:r>
                      <a:r>
                        <a:rPr lang="en-US" altLang="zh-CN" sz="1600" b="0" dirty="0">
                          <a:solidFill>
                            <a:schemeClr val="bg1"/>
                          </a:solidFill>
                          <a:latin typeface="+mn-lt"/>
                          <a:ea typeface="+mn-ea"/>
                          <a:cs typeface="+mn-ea"/>
                          <a:sym typeface="+mn-lt"/>
                        </a:rPr>
                        <a:t>5</a:t>
                      </a:r>
                      <a:endParaRPr lang="zh-CN" altLang="en-US" sz="1600" dirty="0">
                        <a:solidFill>
                          <a:schemeClr val="bg1"/>
                        </a:solidFill>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zh-CN" altLang="en-US" sz="1600" dirty="0">
                        <a:latin typeface="+mn-lt"/>
                        <a:ea typeface="+mn-ea"/>
                        <a:cs typeface="+mn-ea"/>
                        <a:sym typeface="+mn-lt"/>
                      </a:endParaRP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r>
            </a:tbl>
          </a:graphicData>
        </a:graphic>
      </p:graphicFrame>
      <p:cxnSp>
        <p:nvCxnSpPr>
          <p:cNvPr id="23" name="直接连接符 22"/>
          <p:cNvCxnSpPr/>
          <p:nvPr/>
        </p:nvCxnSpPr>
        <p:spPr>
          <a:xfrm>
            <a:off x="2647950" y="4161511"/>
            <a:ext cx="25336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486150" y="4599661"/>
            <a:ext cx="61531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486150" y="5056861"/>
            <a:ext cx="24003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829300" y="5514061"/>
            <a:ext cx="5524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647950" y="5990311"/>
            <a:ext cx="5562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699"/>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1000"/>
                                        <p:tgtEl>
                                          <p:spTgt spid="20"/>
                                        </p:tgtEl>
                                      </p:cBhvr>
                                    </p:animEffect>
                                  </p:childTnLst>
                                </p:cTn>
                              </p:par>
                            </p:childTnLst>
                          </p:cTn>
                        </p:par>
                        <p:par>
                          <p:cTn id="12" fill="hold">
                            <p:stCondLst>
                              <p:cond delay="1699"/>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5949"/>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childTnLst>
                                </p:cTn>
                              </p:par>
                            </p:childTnLst>
                          </p:cTn>
                        </p:par>
                        <p:par>
                          <p:cTn id="20" fill="hold">
                            <p:stCondLst>
                              <p:cond delay="6949"/>
                            </p:stCondLst>
                            <p:childTnLst>
                              <p:par>
                                <p:cTn id="21" presetID="22" presetClass="entr" presetSubtype="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750"/>
                                        <p:tgtEl>
                                          <p:spTgt spid="23"/>
                                        </p:tgtEl>
                                      </p:cBhvr>
                                    </p:animEffect>
                                  </p:childTnLst>
                                </p:cTn>
                              </p:par>
                            </p:childTnLst>
                          </p:cTn>
                        </p:par>
                        <p:par>
                          <p:cTn id="24" fill="hold">
                            <p:stCondLst>
                              <p:cond delay="7949"/>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750"/>
                                        <p:tgtEl>
                                          <p:spTgt spid="24"/>
                                        </p:tgtEl>
                                      </p:cBhvr>
                                    </p:animEffect>
                                  </p:childTnLst>
                                </p:cTn>
                              </p:par>
                            </p:childTnLst>
                          </p:cTn>
                        </p:par>
                        <p:par>
                          <p:cTn id="28" fill="hold">
                            <p:stCondLst>
                              <p:cond delay="8949"/>
                            </p:stCondLst>
                            <p:childTnLst>
                              <p:par>
                                <p:cTn id="29" presetID="22" presetClass="entr" presetSubtype="8"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750"/>
                                        <p:tgtEl>
                                          <p:spTgt spid="25"/>
                                        </p:tgtEl>
                                      </p:cBhvr>
                                    </p:animEffect>
                                  </p:childTnLst>
                                </p:cTn>
                              </p:par>
                            </p:childTnLst>
                          </p:cTn>
                        </p:par>
                        <p:par>
                          <p:cTn id="32" fill="hold">
                            <p:stCondLst>
                              <p:cond delay="9949"/>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750"/>
                                        <p:tgtEl>
                                          <p:spTgt spid="26"/>
                                        </p:tgtEl>
                                      </p:cBhvr>
                                    </p:animEffect>
                                  </p:childTnLst>
                                </p:cTn>
                              </p:par>
                            </p:childTnLst>
                          </p:cTn>
                        </p:par>
                        <p:par>
                          <p:cTn id="36" fill="hold">
                            <p:stCondLst>
                              <p:cond delay="10949"/>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3"/>
          <p:cNvSpPr/>
          <p:nvPr/>
        </p:nvSpPr>
        <p:spPr>
          <a:xfrm>
            <a:off x="0" y="0"/>
            <a:ext cx="5704764" cy="6858000"/>
          </a:xfrm>
          <a:prstGeom prst="rect">
            <a:avLst/>
          </a:prstGeom>
          <a:solidFill>
            <a:schemeClr val="tx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719326" y="108533"/>
            <a:ext cx="279166" cy="62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5719326" y="454998"/>
            <a:ext cx="279166" cy="62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5400000">
            <a:off x="5719326" y="801463"/>
            <a:ext cx="279166" cy="62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5400000">
            <a:off x="5719326" y="1147928"/>
            <a:ext cx="279166" cy="62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5719326" y="1494393"/>
            <a:ext cx="279166" cy="62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31691" y="1318562"/>
            <a:ext cx="4003595" cy="584775"/>
          </a:xfrm>
          <a:prstGeom prst="rect">
            <a:avLst/>
          </a:prstGeom>
          <a:noFill/>
          <a:ln>
            <a:noFill/>
          </a:ln>
        </p:spPr>
        <p:txBody>
          <a:bodyPr wrap="square" rtlCol="0">
            <a:spAutoFit/>
          </a:bodyPr>
          <a:lstStyle/>
          <a:p>
            <a:pPr>
              <a:spcBef>
                <a:spcPts val="600"/>
              </a:spcBef>
            </a:pPr>
            <a:r>
              <a:rPr lang="zh-CN" altLang="en-US" sz="3200" b="1" dirty="0">
                <a:solidFill>
                  <a:schemeClr val="accent1"/>
                </a:solidFill>
                <a:latin typeface="微软雅黑" panose="020B0503020204020204" pitchFamily="34" charset="-122"/>
                <a:ea typeface="微软雅黑" panose="020B0503020204020204" pitchFamily="34" charset="-122"/>
              </a:rPr>
              <a:t>公司前景</a:t>
            </a:r>
            <a:endParaRPr lang="en-US" altLang="zh-CN" sz="3200" b="1" dirty="0">
              <a:solidFill>
                <a:schemeClr val="accent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31691" y="2286897"/>
            <a:ext cx="4810011" cy="3831818"/>
          </a:xfrm>
          <a:prstGeom prst="rect">
            <a:avLst/>
          </a:prstGeom>
          <a:noFill/>
        </p:spPr>
        <p:txBody>
          <a:bodyPr wrap="square" rtlCol="0">
            <a:spAutoFit/>
          </a:bodyPr>
          <a:lstStyle/>
          <a:p>
            <a:pPr>
              <a:lnSpc>
                <a:spcPct val="150000"/>
              </a:lnSpc>
            </a:pPr>
            <a:r>
              <a:rPr lang="zh-CN" altLang="en-US" dirty="0">
                <a:solidFill>
                  <a:schemeClr val="bg1"/>
                </a:solidFill>
              </a:rPr>
              <a:t>点击此处输入与此小标题或图形相关的文字描述内容或数据分析。</a:t>
            </a:r>
          </a:p>
          <a:p>
            <a:pPr>
              <a:lnSpc>
                <a:spcPct val="150000"/>
              </a:lnSpc>
            </a:pPr>
            <a:r>
              <a:rPr lang="zh-CN" altLang="en-US" dirty="0">
                <a:solidFill>
                  <a:schemeClr val="bg1"/>
                </a:solidFill>
              </a:rPr>
              <a:t>点击此处输入与此小标题或者与此图形相关的内容介绍、数据统计、事件分析、总结概述等文字描述内容。点击此处输入与此小标题或图形相关的文字描述内容或数据分析。</a:t>
            </a:r>
          </a:p>
          <a:p>
            <a:pPr>
              <a:lnSpc>
                <a:spcPct val="150000"/>
              </a:lnSpc>
            </a:pPr>
            <a:r>
              <a:rPr lang="zh-CN" altLang="en-US" dirty="0">
                <a:solidFill>
                  <a:schemeClr val="bg1"/>
                </a:solidFill>
              </a:rPr>
              <a:t>点击此处输入与此小标题或者与此图形相关的内容介绍、数据统计、事件分析、总结概述等文字描述内容。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3000"/>
                                  </p:iterate>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45"/>
                            </p:stCondLst>
                            <p:childTnLst>
                              <p:par>
                                <p:cTn id="9" presetID="10" presetClass="entr" presetSubtype="0" fill="hold" grpId="0" nodeType="afterEffect">
                                  <p:stCondLst>
                                    <p:cond delay="0"/>
                                  </p:stCondLst>
                                  <p:iterate type="lt">
                                    <p:tmPct val="3000"/>
                                  </p:iterate>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331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3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5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矩形 5"/>
          <p:cNvSpPr/>
          <p:nvPr/>
        </p:nvSpPr>
        <p:spPr>
          <a:xfrm>
            <a:off x="0" y="0"/>
            <a:ext cx="12192000" cy="6858000"/>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任意多边形 6"/>
          <p:cNvSpPr/>
          <p:nvPr/>
        </p:nvSpPr>
        <p:spPr>
          <a:xfrm>
            <a:off x="4487256" y="1"/>
            <a:ext cx="7955280" cy="6858000"/>
          </a:xfrm>
          <a:custGeom>
            <a:avLst/>
            <a:gdLst>
              <a:gd name="connsiteX0" fmla="*/ 0 w 7955280"/>
              <a:gd name="connsiteY0" fmla="*/ 0 h 6858001"/>
              <a:gd name="connsiteX1" fmla="*/ 7955280 w 7955280"/>
              <a:gd name="connsiteY1" fmla="*/ 0 h 6858001"/>
              <a:gd name="connsiteX2" fmla="*/ 7955279 w 7955280"/>
              <a:gd name="connsiteY2" fmla="*/ 1 h 6858001"/>
              <a:gd name="connsiteX3" fmla="*/ 7704744 w 7955280"/>
              <a:gd name="connsiteY3" fmla="*/ 1 h 6858001"/>
              <a:gd name="connsiteX4" fmla="*/ 7704744 w 7955280"/>
              <a:gd name="connsiteY4" fmla="*/ 431959 h 6858001"/>
              <a:gd name="connsiteX5" fmla="*/ 7704744 w 7955280"/>
              <a:gd name="connsiteY5" fmla="*/ 6858001 h 6858001"/>
              <a:gd name="connsiteX6" fmla="*/ 3977640 w 7955280"/>
              <a:gd name="connsiteY6" fmla="*/ 6858001 h 6858001"/>
              <a:gd name="connsiteX7" fmla="*/ 3977640 w 7955280"/>
              <a:gd name="connsiteY7"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55280" h="6858001">
                <a:moveTo>
                  <a:pt x="0" y="0"/>
                </a:moveTo>
                <a:lnTo>
                  <a:pt x="7955280" y="0"/>
                </a:lnTo>
                <a:lnTo>
                  <a:pt x="7955279" y="1"/>
                </a:lnTo>
                <a:lnTo>
                  <a:pt x="7704744" y="1"/>
                </a:lnTo>
                <a:lnTo>
                  <a:pt x="7704744" y="431959"/>
                </a:lnTo>
                <a:lnTo>
                  <a:pt x="7704744" y="6858001"/>
                </a:lnTo>
                <a:lnTo>
                  <a:pt x="3977640" y="6858001"/>
                </a:lnTo>
                <a:lnTo>
                  <a:pt x="3977640" y="6858000"/>
                </a:lnTo>
                <a:close/>
              </a:path>
            </a:pathLst>
          </a:custGeom>
          <a:gradFill>
            <a:gsLst>
              <a:gs pos="0">
                <a:schemeClr val="accent1">
                  <a:alpha val="40000"/>
                </a:schemeClr>
              </a:gs>
              <a:gs pos="63000">
                <a:schemeClr val="accent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123666" y="2645374"/>
            <a:ext cx="9944668" cy="1015663"/>
          </a:xfrm>
          <a:prstGeom prst="rect">
            <a:avLst/>
          </a:prstGeom>
          <a:noFill/>
        </p:spPr>
        <p:txBody>
          <a:bodyPr wrap="square" rtlCol="0">
            <a:spAutoFit/>
          </a:bodyPr>
          <a:lstStyle/>
          <a:p>
            <a:pPr algn="ctr"/>
            <a:r>
              <a:rPr lang="zh-CN" altLang="en-US" sz="6000" dirty="0">
                <a:solidFill>
                  <a:schemeClr val="bg1"/>
                </a:solidFill>
                <a:cs typeface="+mn-ea"/>
                <a:sym typeface="+mn-lt"/>
              </a:rPr>
              <a:t>感谢您的观看</a:t>
            </a:r>
          </a:p>
        </p:txBody>
      </p:sp>
      <p:sp>
        <p:nvSpPr>
          <p:cNvPr id="9" name="文本框 8"/>
          <p:cNvSpPr txBox="1"/>
          <p:nvPr/>
        </p:nvSpPr>
        <p:spPr>
          <a:xfrm>
            <a:off x="2274277" y="3661037"/>
            <a:ext cx="7643446" cy="468000"/>
          </a:xfrm>
          <a:prstGeom prst="roundRect">
            <a:avLst>
              <a:gd name="adj" fmla="val 50000"/>
            </a:avLst>
          </a:prstGeom>
          <a:noFill/>
          <a:ln>
            <a:noFill/>
          </a:ln>
        </p:spPr>
        <p:txBody>
          <a:bodyPr wrap="square" rtlCol="0" anchor="ctr" anchorCtr="0">
            <a:noAutofit/>
          </a:bodyPr>
          <a:lstStyle/>
          <a:p>
            <a:pPr algn="ctr"/>
            <a:r>
              <a:rPr lang="en-US" altLang="zh-CN" sz="2400" dirty="0">
                <a:solidFill>
                  <a:schemeClr val="bg1"/>
                </a:solidFill>
                <a:cs typeface="+mn-ea"/>
                <a:sym typeface="+mn-lt"/>
              </a:rPr>
              <a:t>THANK YOU FOR YOUR WATCHING</a:t>
            </a:r>
            <a:endParaRPr lang="zh-CN" altLang="en-US" sz="2400" dirty="0">
              <a:solidFill>
                <a:schemeClr val="bg1"/>
              </a:solidFill>
              <a:cs typeface="+mn-ea"/>
              <a:sym typeface="+mn-lt"/>
            </a:endParaRPr>
          </a:p>
        </p:txBody>
      </p:sp>
      <p:sp>
        <p:nvSpPr>
          <p:cNvPr id="12" name="文本框 11"/>
          <p:cNvSpPr txBox="1"/>
          <p:nvPr/>
        </p:nvSpPr>
        <p:spPr>
          <a:xfrm>
            <a:off x="4467367" y="777485"/>
            <a:ext cx="3257266" cy="678815"/>
          </a:xfrm>
          <a:prstGeom prst="rect">
            <a:avLst/>
          </a:prstGeom>
          <a:noFill/>
        </p:spPr>
        <p:txBody>
          <a:bodyPr wrap="square" rtlCol="0">
            <a:spAutoFit/>
          </a:bodyPr>
          <a:lstStyle/>
          <a:p>
            <a:pPr algn="ctr"/>
            <a:r>
              <a:rPr lang="en-US" altLang="zh-CN" sz="3600" dirty="0">
                <a:solidFill>
                  <a:schemeClr val="bg1"/>
                </a:solidFill>
                <a:cs typeface="+mn-ea"/>
                <a:sym typeface="+mn-lt"/>
              </a:rPr>
              <a:t> LOGO</a:t>
            </a:r>
            <a:endParaRPr lang="zh-CN" altLang="en-US" sz="3600" dirty="0">
              <a:solidFill>
                <a:schemeClr val="bg1"/>
              </a:solidFill>
              <a:cs typeface="+mn-ea"/>
              <a:sym typeface="+mn-lt"/>
            </a:endParaRPr>
          </a:p>
        </p:txBody>
      </p:sp>
      <p:sp>
        <p:nvSpPr>
          <p:cNvPr id="15" name="任意多边形 14"/>
          <p:cNvSpPr/>
          <p:nvPr/>
        </p:nvSpPr>
        <p:spPr>
          <a:xfrm>
            <a:off x="6933365" y="0"/>
            <a:ext cx="5258634" cy="6858000"/>
          </a:xfrm>
          <a:custGeom>
            <a:avLst/>
            <a:gdLst>
              <a:gd name="connsiteX0" fmla="*/ 0 w 5258634"/>
              <a:gd name="connsiteY0" fmla="*/ 0 h 6858000"/>
              <a:gd name="connsiteX1" fmla="*/ 5258634 w 5258634"/>
              <a:gd name="connsiteY1" fmla="*/ 0 h 6858000"/>
              <a:gd name="connsiteX2" fmla="*/ 5258634 w 5258634"/>
              <a:gd name="connsiteY2" fmla="*/ 6858000 h 6858000"/>
              <a:gd name="connsiteX3" fmla="*/ 3977640 w 5258634"/>
              <a:gd name="connsiteY3" fmla="*/ 6858000 h 6858000"/>
              <a:gd name="connsiteX4" fmla="*/ 3977640 w 5258634"/>
              <a:gd name="connsiteY4" fmla="*/ 685799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634" h="6858000">
                <a:moveTo>
                  <a:pt x="0" y="0"/>
                </a:moveTo>
                <a:lnTo>
                  <a:pt x="5258634" y="0"/>
                </a:lnTo>
                <a:lnTo>
                  <a:pt x="5258634" y="6858000"/>
                </a:lnTo>
                <a:lnTo>
                  <a:pt x="3977640" y="6858000"/>
                </a:lnTo>
                <a:lnTo>
                  <a:pt x="3977640" y="6857999"/>
                </a:lnTo>
                <a:close/>
              </a:path>
            </a:pathLst>
          </a:custGeom>
          <a:gradFill>
            <a:gsLst>
              <a:gs pos="0">
                <a:schemeClr val="accent1">
                  <a:alpha val="40000"/>
                </a:schemeClr>
              </a:gs>
              <a:gs pos="59000">
                <a:schemeClr val="accent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750" fill="hold"/>
                                        <p:tgtEl>
                                          <p:spTgt spid="12"/>
                                        </p:tgtEl>
                                        <p:attrNameLst>
                                          <p:attrName>ppt_x</p:attrName>
                                        </p:attrNameLst>
                                      </p:cBhvr>
                                      <p:tavLst>
                                        <p:tav tm="0">
                                          <p:val>
                                            <p:strVal val="#ppt_x"/>
                                          </p:val>
                                        </p:tav>
                                        <p:tav tm="100000">
                                          <p:val>
                                            <p:strVal val="#ppt_x"/>
                                          </p:val>
                                        </p:tav>
                                      </p:tavLst>
                                    </p:anim>
                                    <p:anim calcmode="lin" valueType="num">
                                      <p:cBhvr additive="base">
                                        <p:cTn id="18"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8112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占位符 12"/>
          <p:cNvSpPr>
            <a:spLocks noGrp="1"/>
          </p:cNvSpPr>
          <p:nvPr>
            <p:ph type="body" sz="quarter" idx="10"/>
          </p:nvPr>
        </p:nvSpPr>
        <p:spPr/>
        <p:txBody>
          <a:bodyPr/>
          <a:lstStyle/>
          <a:p>
            <a:r>
              <a:rPr lang="zh-CN" altLang="en-US" dirty="0"/>
              <a:t>公司简介</a:t>
            </a:r>
          </a:p>
        </p:txBody>
      </p:sp>
      <p:sp>
        <p:nvSpPr>
          <p:cNvPr id="14" name="文本占位符 13"/>
          <p:cNvSpPr>
            <a:spLocks noGrp="1"/>
          </p:cNvSpPr>
          <p:nvPr>
            <p:ph type="body" sz="quarter" idx="11"/>
          </p:nvPr>
        </p:nvSpPr>
        <p:spPr/>
        <p:txBody>
          <a:bodyPr/>
          <a:lstStyle/>
          <a:p>
            <a:r>
              <a:rPr lang="zh-CN" altLang="en-US" dirty="0"/>
              <a:t>经营范围</a:t>
            </a:r>
          </a:p>
        </p:txBody>
      </p:sp>
      <p:sp>
        <p:nvSpPr>
          <p:cNvPr id="15" name="文本占位符 14"/>
          <p:cNvSpPr>
            <a:spLocks noGrp="1"/>
          </p:cNvSpPr>
          <p:nvPr>
            <p:ph type="body" sz="quarter" idx="12"/>
          </p:nvPr>
        </p:nvSpPr>
        <p:spPr/>
        <p:txBody>
          <a:bodyPr/>
          <a:lstStyle/>
          <a:p>
            <a:r>
              <a:rPr lang="zh-CN" altLang="en-US" dirty="0"/>
              <a:t>团队介绍</a:t>
            </a:r>
          </a:p>
        </p:txBody>
      </p:sp>
      <p:sp>
        <p:nvSpPr>
          <p:cNvPr id="16" name="文本占位符 15"/>
          <p:cNvSpPr>
            <a:spLocks noGrp="1"/>
          </p:cNvSpPr>
          <p:nvPr>
            <p:ph type="body" sz="quarter" idx="13"/>
          </p:nvPr>
        </p:nvSpPr>
        <p:spPr/>
        <p:txBody>
          <a:bodyPr/>
          <a:lstStyle/>
          <a:p>
            <a:r>
              <a:rPr lang="zh-CN" altLang="en-US" dirty="0"/>
              <a:t>企业荣誉</a:t>
            </a:r>
          </a:p>
        </p:txBody>
      </p:sp>
      <p:sp>
        <p:nvSpPr>
          <p:cNvPr id="17" name="文本占位符 16"/>
          <p:cNvSpPr>
            <a:spLocks noGrp="1"/>
          </p:cNvSpPr>
          <p:nvPr>
            <p:ph type="body" sz="quarter" idx="14"/>
          </p:nvPr>
        </p:nvSpPr>
        <p:spPr/>
        <p:txBody>
          <a:bodyPr/>
          <a:lstStyle/>
          <a:p>
            <a:r>
              <a:rPr lang="zh-CN" altLang="en-US" dirty="0">
                <a:cs typeface="+mn-ea"/>
                <a:sym typeface="+mn-lt"/>
              </a:rPr>
              <a:t>关于我们</a:t>
            </a:r>
          </a:p>
        </p:txBody>
      </p:sp>
      <p:sp>
        <p:nvSpPr>
          <p:cNvPr id="18" name="文本占位符 17"/>
          <p:cNvSpPr>
            <a:spLocks noGrp="1"/>
          </p:cNvSpPr>
          <p:nvPr>
            <p:ph type="body" sz="quarter" idx="15"/>
          </p:nvPr>
        </p:nvSpPr>
        <p:spPr/>
        <p:txBody>
          <a:bodyPr/>
          <a:lstStyle/>
          <a:p>
            <a:r>
              <a:rPr lang="en-US" altLang="zh-CN" dirty="0">
                <a:solidFill>
                  <a:schemeClr val="bg1"/>
                </a:solidFill>
                <a:latin typeface="+mn-ea"/>
                <a:cs typeface="+mn-ea"/>
                <a:sym typeface="+mn-lt"/>
              </a:rPr>
              <a:t>ABOUT US</a:t>
            </a:r>
            <a:endParaRPr lang="zh-CN" altLang="en-US" dirty="0">
              <a:solidFill>
                <a:schemeClr val="bg1"/>
              </a:solidFill>
              <a:latin typeface="+mn-ea"/>
              <a:cs typeface="+mn-ea"/>
              <a:sym typeface="+mn-lt"/>
            </a:endParaRPr>
          </a:p>
        </p:txBody>
      </p:sp>
    </p:spTree>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公司简介</a:t>
            </a:r>
          </a:p>
        </p:txBody>
      </p:sp>
      <p:sp>
        <p:nvSpPr>
          <p:cNvPr id="4" name="文本框 3"/>
          <p:cNvSpPr txBox="1"/>
          <p:nvPr/>
        </p:nvSpPr>
        <p:spPr>
          <a:xfrm>
            <a:off x="324013" y="5060214"/>
            <a:ext cx="11543974" cy="1477328"/>
          </a:xfrm>
          <a:prstGeom prst="rect">
            <a:avLst/>
          </a:prstGeom>
          <a:noFill/>
        </p:spPr>
        <p:txBody>
          <a:bodyPr wrap="square" rtlCol="0">
            <a:spAutoFit/>
          </a:bodyPr>
          <a:lstStyle/>
          <a:p>
            <a:pPr>
              <a:lnSpc>
                <a:spcPct val="125000"/>
              </a:lnSpc>
            </a:pPr>
            <a:r>
              <a:rPr lang="zh-CN" altLang="en-US" dirty="0">
                <a:solidFill>
                  <a:schemeClr val="accent1"/>
                </a:solidFill>
                <a:latin typeface="微软雅黑" panose="020B0503020204020204" pitchFamily="34" charset="-122"/>
                <a:ea typeface="微软雅黑" panose="020B0503020204020204" pitchFamily="34" charset="-122"/>
              </a:rPr>
              <a:t>点击在此输入公司的简介，</a:t>
            </a:r>
            <a:r>
              <a:rPr lang="zh-CN" altLang="en-US" dirty="0">
                <a:solidFill>
                  <a:schemeClr val="bg1"/>
                </a:solidFill>
                <a:latin typeface="微软雅黑" panose="020B0503020204020204" pitchFamily="34" charset="-122"/>
                <a:ea typeface="微软雅黑" panose="020B0503020204020204" pitchFamily="34" charset="-122"/>
              </a:rPr>
              <a:t>包括公司成立时间、主营方向及企业性质、企业文化和服务宗旨。</a:t>
            </a:r>
          </a:p>
          <a:p>
            <a:pPr>
              <a:lnSpc>
                <a:spcPct val="125000"/>
              </a:lnSpc>
            </a:pPr>
            <a:r>
              <a:rPr lang="zh-CN" altLang="en-US" dirty="0">
                <a:solidFill>
                  <a:schemeClr val="bg1"/>
                </a:solidFill>
                <a:latin typeface="微软雅黑" panose="020B0503020204020204" pitchFamily="34" charset="-122"/>
                <a:ea typeface="微软雅黑" panose="020B0503020204020204" pitchFamily="34" charset="-122"/>
              </a:rPr>
              <a:t>点击在此输入公司规模，包括地理位置（商圈或简要位置即可）、建筑规模和占地面积、人数及人员构成（比如本科学历的人员占比</a:t>
            </a:r>
            <a:r>
              <a:rPr lang="en-US" altLang="zh-CN" dirty="0">
                <a:solidFill>
                  <a:schemeClr val="bg1"/>
                </a:solidFill>
                <a:latin typeface="微软雅黑" panose="020B0503020204020204" pitchFamily="34" charset="-122"/>
                <a:ea typeface="微软雅黑" panose="020B0503020204020204" pitchFamily="34" charset="-122"/>
              </a:rPr>
              <a:t>80%</a:t>
            </a:r>
            <a:r>
              <a:rPr lang="zh-CN" altLang="en-US" dirty="0">
                <a:solidFill>
                  <a:schemeClr val="bg1"/>
                </a:solidFill>
                <a:latin typeface="微软雅黑" panose="020B0503020204020204" pitchFamily="34" charset="-122"/>
                <a:ea typeface="微软雅黑" panose="020B0503020204020204" pitchFamily="34" charset="-122"/>
              </a:rPr>
              <a:t>）等信息。</a:t>
            </a:r>
          </a:p>
          <a:p>
            <a:pPr>
              <a:lnSpc>
                <a:spcPct val="125000"/>
              </a:lnSpc>
            </a:pPr>
            <a:r>
              <a:rPr lang="zh-CN" altLang="en-US" dirty="0">
                <a:solidFill>
                  <a:schemeClr val="bg1"/>
                </a:solidFill>
                <a:latin typeface="微软雅黑" panose="020B0503020204020204" pitchFamily="34" charset="-122"/>
                <a:ea typeface="微软雅黑" panose="020B0503020204020204" pitchFamily="34" charset="-122"/>
              </a:rPr>
              <a:t>点击此处输入主要的战略合作伙伴、取得的主要成果、成功案例、公司运营或成绩的相关数据。</a:t>
            </a:r>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2325" b="42727"/>
          <a:stretch>
            <a:fillRect/>
          </a:stretch>
        </p:blipFill>
        <p:spPr>
          <a:xfrm>
            <a:off x="0" y="1270423"/>
            <a:ext cx="12192000" cy="3655149"/>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3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272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经营范围</a:t>
            </a:r>
          </a:p>
        </p:txBody>
      </p:sp>
      <p:cxnSp>
        <p:nvCxnSpPr>
          <p:cNvPr id="3" name="直接连接符 2"/>
          <p:cNvCxnSpPr/>
          <p:nvPr/>
        </p:nvCxnSpPr>
        <p:spPr>
          <a:xfrm flipH="1">
            <a:off x="789708" y="1842655"/>
            <a:ext cx="203661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75855" y="1842655"/>
            <a:ext cx="0" cy="1898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75855" y="3740727"/>
            <a:ext cx="149628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386443" y="3740727"/>
            <a:ext cx="149629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97033" y="3740727"/>
            <a:ext cx="149629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607623" y="3740727"/>
            <a:ext cx="149629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787668" y="3740727"/>
            <a:ext cx="250031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9251367" y="5638799"/>
            <a:ext cx="203661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287985" y="3740727"/>
            <a:ext cx="0" cy="1898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272144" y="3740727"/>
            <a:ext cx="0" cy="5957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82733" y="3144981"/>
            <a:ext cx="0" cy="5957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93325" y="3740727"/>
            <a:ext cx="0" cy="5957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103914" y="3144981"/>
            <a:ext cx="0" cy="5957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833248" y="1472524"/>
            <a:ext cx="4087091" cy="738664"/>
          </a:xfrm>
          <a:prstGeom prst="rect">
            <a:avLst/>
          </a:prstGeom>
          <a:noFill/>
        </p:spPr>
        <p:txBody>
          <a:bodyPr wrap="square" rtlCol="0">
            <a:spAutoFit/>
          </a:bodyPr>
          <a:lstStyle/>
          <a:p>
            <a:r>
              <a:rPr lang="zh-CN" altLang="en-US" sz="2400" dirty="0">
                <a:solidFill>
                  <a:schemeClr val="accent1"/>
                </a:solidFill>
                <a:latin typeface="微软雅黑" panose="020B0503020204020204" pitchFamily="34" charset="-122"/>
                <a:ea typeface="微软雅黑" panose="020B0503020204020204" pitchFamily="34" charset="-122"/>
              </a:rPr>
              <a:t>在此输入小标题</a:t>
            </a:r>
            <a:endParaRPr lang="en-US" altLang="zh-CN" sz="2400" dirty="0">
              <a:solidFill>
                <a:schemeClr val="accent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点击此处输入相关文字描述内容</a:t>
            </a:r>
          </a:p>
        </p:txBody>
      </p:sp>
      <p:sp>
        <p:nvSpPr>
          <p:cNvPr id="17" name="文本框 16"/>
          <p:cNvSpPr txBox="1"/>
          <p:nvPr/>
        </p:nvSpPr>
        <p:spPr>
          <a:xfrm>
            <a:off x="5669969" y="5315632"/>
            <a:ext cx="3571009" cy="738664"/>
          </a:xfrm>
          <a:prstGeom prst="rect">
            <a:avLst/>
          </a:prstGeom>
          <a:noFill/>
        </p:spPr>
        <p:txBody>
          <a:bodyPr wrap="square" rtlCol="0">
            <a:spAutoFit/>
          </a:bodyPr>
          <a:lstStyle/>
          <a:p>
            <a:pPr algn="r"/>
            <a:r>
              <a:rPr lang="zh-CN" altLang="en-US" sz="2400" dirty="0">
                <a:solidFill>
                  <a:schemeClr val="accent1"/>
                </a:solidFill>
                <a:latin typeface="微软雅黑" panose="020B0503020204020204" pitchFamily="34" charset="-122"/>
                <a:ea typeface="微软雅黑" panose="020B0503020204020204" pitchFamily="34" charset="-122"/>
              </a:rPr>
              <a:t>在此输入小标题</a:t>
            </a:r>
            <a:endParaRPr lang="en-US" altLang="zh-CN" sz="2400" dirty="0">
              <a:solidFill>
                <a:schemeClr val="accent1"/>
              </a:solidFill>
              <a:latin typeface="微软雅黑" panose="020B0503020204020204" pitchFamily="34" charset="-122"/>
              <a:ea typeface="微软雅黑" panose="020B0503020204020204" pitchFamily="34" charset="-122"/>
            </a:endParaRPr>
          </a:p>
          <a:p>
            <a:pPr algn="r"/>
            <a:r>
              <a:rPr lang="zh-CN" altLang="en-US" dirty="0">
                <a:solidFill>
                  <a:schemeClr val="bg1"/>
                </a:solidFill>
                <a:latin typeface="微软雅黑" panose="020B0503020204020204" pitchFamily="34" charset="-122"/>
                <a:ea typeface="微软雅黑" panose="020B0503020204020204" pitchFamily="34" charset="-122"/>
              </a:rPr>
              <a:t>点击此处输入相关文字描述内容</a:t>
            </a:r>
          </a:p>
        </p:txBody>
      </p:sp>
      <p:sp>
        <p:nvSpPr>
          <p:cNvPr id="18" name="椭圆 17"/>
          <p:cNvSpPr/>
          <p:nvPr/>
        </p:nvSpPr>
        <p:spPr>
          <a:xfrm>
            <a:off x="2095499" y="4336473"/>
            <a:ext cx="353290" cy="3532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A</a:t>
            </a:r>
            <a:endParaRPr lang="zh-CN" altLang="en-US" sz="1600" dirty="0">
              <a:latin typeface="微软雅黑" panose="020B0503020204020204" pitchFamily="34" charset="-122"/>
              <a:ea typeface="微软雅黑" panose="020B0503020204020204" pitchFamily="34" charset="-122"/>
            </a:endParaRPr>
          </a:p>
        </p:txBody>
      </p:sp>
      <p:sp>
        <p:nvSpPr>
          <p:cNvPr id="19" name="椭圆 18"/>
          <p:cNvSpPr/>
          <p:nvPr/>
        </p:nvSpPr>
        <p:spPr>
          <a:xfrm>
            <a:off x="5316679" y="4336473"/>
            <a:ext cx="353290" cy="3532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C</a:t>
            </a:r>
            <a:endParaRPr lang="zh-CN" altLang="en-US" sz="1600" dirty="0">
              <a:latin typeface="微软雅黑" panose="020B0503020204020204" pitchFamily="34" charset="-122"/>
              <a:ea typeface="微软雅黑" panose="020B0503020204020204" pitchFamily="34" charset="-122"/>
            </a:endParaRPr>
          </a:p>
        </p:txBody>
      </p:sp>
      <p:sp>
        <p:nvSpPr>
          <p:cNvPr id="20" name="椭圆 19"/>
          <p:cNvSpPr/>
          <p:nvPr/>
        </p:nvSpPr>
        <p:spPr>
          <a:xfrm>
            <a:off x="3706088" y="2773166"/>
            <a:ext cx="353290" cy="3532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B</a:t>
            </a:r>
            <a:endParaRPr lang="zh-CN" altLang="en-US" sz="1600" dirty="0">
              <a:latin typeface="微软雅黑" panose="020B0503020204020204" pitchFamily="34" charset="-122"/>
              <a:ea typeface="微软雅黑" panose="020B0503020204020204" pitchFamily="34" charset="-122"/>
            </a:endParaRPr>
          </a:p>
        </p:txBody>
      </p:sp>
      <p:sp>
        <p:nvSpPr>
          <p:cNvPr id="21" name="椭圆 20"/>
          <p:cNvSpPr/>
          <p:nvPr/>
        </p:nvSpPr>
        <p:spPr>
          <a:xfrm>
            <a:off x="6927269" y="2773166"/>
            <a:ext cx="353290" cy="3532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D</a:t>
            </a:r>
            <a:endParaRPr lang="zh-CN" altLang="en-US" sz="1600"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2476499" y="4116829"/>
            <a:ext cx="2383523" cy="830997"/>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23" name="文本框 22"/>
          <p:cNvSpPr txBox="1"/>
          <p:nvPr/>
        </p:nvSpPr>
        <p:spPr>
          <a:xfrm>
            <a:off x="5672887" y="4116829"/>
            <a:ext cx="2383523" cy="830997"/>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24" name="文本框 23"/>
          <p:cNvSpPr txBox="1"/>
          <p:nvPr/>
        </p:nvSpPr>
        <p:spPr>
          <a:xfrm>
            <a:off x="1288473" y="2568901"/>
            <a:ext cx="2383523" cy="830997"/>
          </a:xfrm>
          <a:prstGeom prst="rect">
            <a:avLst/>
          </a:prstGeom>
          <a:noFill/>
        </p:spPr>
        <p:txBody>
          <a:bodyPr wrap="square" rtlCol="0">
            <a:spAutoFit/>
          </a:bodyPr>
          <a:lstStyle/>
          <a:p>
            <a:pPr algn="r"/>
            <a:r>
              <a:rPr lang="zh-CN" altLang="en-US" sz="1600"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25" name="文本框 24"/>
          <p:cNvSpPr txBox="1"/>
          <p:nvPr/>
        </p:nvSpPr>
        <p:spPr>
          <a:xfrm>
            <a:off x="4484861" y="2568901"/>
            <a:ext cx="2383523" cy="830997"/>
          </a:xfrm>
          <a:prstGeom prst="rect">
            <a:avLst/>
          </a:prstGeom>
          <a:noFill/>
        </p:spPr>
        <p:txBody>
          <a:bodyPr wrap="square" rtlCol="0">
            <a:spAutoFit/>
          </a:bodyPr>
          <a:lstStyle/>
          <a:p>
            <a:pPr algn="r"/>
            <a:r>
              <a:rPr lang="zh-CN" altLang="en-US" sz="1600"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cxnSp>
        <p:nvCxnSpPr>
          <p:cNvPr id="26" name="直接连接符 25"/>
          <p:cNvCxnSpPr/>
          <p:nvPr/>
        </p:nvCxnSpPr>
        <p:spPr>
          <a:xfrm>
            <a:off x="7193421" y="3740727"/>
            <a:ext cx="149629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689713" y="3740727"/>
            <a:ext cx="0" cy="5957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8513067" y="4336473"/>
            <a:ext cx="353290" cy="3532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C</a:t>
            </a:r>
            <a:endParaRPr lang="zh-CN" altLang="en-US" sz="16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8869275" y="4116829"/>
            <a:ext cx="2383523" cy="830997"/>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30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750"/>
                                        <p:tgtEl>
                                          <p:spTgt spid="3"/>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750"/>
                                        <p:tgtEl>
                                          <p:spTgt spid="4"/>
                                        </p:tgtEl>
                                      </p:cBhvr>
                                    </p:animEffect>
                                  </p:childTnLst>
                                </p:cTn>
                              </p:par>
                            </p:childTnLst>
                          </p:cTn>
                        </p:par>
                        <p:par>
                          <p:cTn id="16" fill="hold">
                            <p:stCondLst>
                              <p:cond delay="50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750"/>
                                        <p:tgtEl>
                                          <p:spTgt spid="5"/>
                                        </p:tgtEl>
                                      </p:cBhvr>
                                    </p:animEffect>
                                  </p:childTnLst>
                                </p:cTn>
                              </p:par>
                            </p:childTnLst>
                          </p:cTn>
                        </p:par>
                        <p:par>
                          <p:cTn id="20" fill="hold">
                            <p:stCondLst>
                              <p:cond delay="6000"/>
                            </p:stCondLst>
                            <p:childTnLst>
                              <p:par>
                                <p:cTn id="21" presetID="2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750"/>
                                        <p:tgtEl>
                                          <p:spTgt spid="12"/>
                                        </p:tgtEl>
                                      </p:cBhvr>
                                    </p:animEffect>
                                  </p:childTnLst>
                                </p:cTn>
                              </p:par>
                            </p:childTnLst>
                          </p:cTn>
                        </p:par>
                        <p:par>
                          <p:cTn id="24" fill="hold">
                            <p:stCondLst>
                              <p:cond delay="7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0-#ppt_w/2"/>
                                          </p:val>
                                        </p:tav>
                                        <p:tav tm="100000">
                                          <p:val>
                                            <p:strVal val="#ppt_x"/>
                                          </p:val>
                                        </p:tav>
                                      </p:tavLst>
                                    </p:anim>
                                    <p:anim calcmode="lin" valueType="num">
                                      <p:cBhvr additive="base">
                                        <p:cTn id="28" dur="75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80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22"/>
                                        </p:tgtEl>
                                        <p:attrNameLst>
                                          <p:attrName>style.visibility</p:attrName>
                                        </p:attrNameLst>
                                      </p:cBhvr>
                                      <p:to>
                                        <p:strVal val="visible"/>
                                      </p:to>
                                    </p:set>
                                    <p:animEffect transition="in" filter="fade">
                                      <p:cBhvr>
                                        <p:cTn id="32" dur="750"/>
                                        <p:tgtEl>
                                          <p:spTgt spid="22"/>
                                        </p:tgtEl>
                                      </p:cBhvr>
                                    </p:animEffect>
                                  </p:childTnLst>
                                </p:cTn>
                              </p:par>
                            </p:childTnLst>
                          </p:cTn>
                        </p:par>
                        <p:par>
                          <p:cTn id="33" fill="hold">
                            <p:stCondLst>
                              <p:cond delay="9524"/>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750"/>
                                        <p:tgtEl>
                                          <p:spTgt spid="6"/>
                                        </p:tgtEl>
                                      </p:cBhvr>
                                    </p:animEffect>
                                  </p:childTnLst>
                                </p:cTn>
                              </p:par>
                            </p:childTnLst>
                          </p:cTn>
                        </p:par>
                        <p:par>
                          <p:cTn id="37" fill="hold">
                            <p:stCondLst>
                              <p:cond delay="10524"/>
                            </p:stCondLst>
                            <p:childTnLst>
                              <p:par>
                                <p:cTn id="38" presetID="22" presetClass="entr" presetSubtype="4"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750"/>
                                        <p:tgtEl>
                                          <p:spTgt spid="13"/>
                                        </p:tgtEl>
                                      </p:cBhvr>
                                    </p:animEffect>
                                  </p:childTnLst>
                                </p:cTn>
                              </p:par>
                            </p:childTnLst>
                          </p:cTn>
                        </p:par>
                        <p:par>
                          <p:cTn id="41" fill="hold">
                            <p:stCondLst>
                              <p:cond delay="11524"/>
                            </p:stCondLst>
                            <p:childTnLst>
                              <p:par>
                                <p:cTn id="42" presetID="2" presetClass="entr" presetSubtype="2"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750" fill="hold"/>
                                        <p:tgtEl>
                                          <p:spTgt spid="20"/>
                                        </p:tgtEl>
                                        <p:attrNameLst>
                                          <p:attrName>ppt_x</p:attrName>
                                        </p:attrNameLst>
                                      </p:cBhvr>
                                      <p:tavLst>
                                        <p:tav tm="0">
                                          <p:val>
                                            <p:strVal val="1+#ppt_w/2"/>
                                          </p:val>
                                        </p:tav>
                                        <p:tav tm="100000">
                                          <p:val>
                                            <p:strVal val="#ppt_x"/>
                                          </p:val>
                                        </p:tav>
                                      </p:tavLst>
                                    </p:anim>
                                    <p:anim calcmode="lin" valueType="num">
                                      <p:cBhvr additive="base">
                                        <p:cTn id="45" dur="750" fill="hold"/>
                                        <p:tgtEl>
                                          <p:spTgt spid="20"/>
                                        </p:tgtEl>
                                        <p:attrNameLst>
                                          <p:attrName>ppt_y</p:attrName>
                                        </p:attrNameLst>
                                      </p:cBhvr>
                                      <p:tavLst>
                                        <p:tav tm="0">
                                          <p:val>
                                            <p:strVal val="#ppt_y"/>
                                          </p:val>
                                        </p:tav>
                                        <p:tav tm="100000">
                                          <p:val>
                                            <p:strVal val="#ppt_y"/>
                                          </p:val>
                                        </p:tav>
                                      </p:tavLst>
                                    </p:anim>
                                  </p:childTnLst>
                                </p:cTn>
                              </p:par>
                            </p:childTnLst>
                          </p:cTn>
                        </p:par>
                        <p:par>
                          <p:cTn id="46" fill="hold">
                            <p:stCondLst>
                              <p:cond delay="12524"/>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childTnLst>
                                </p:cTn>
                              </p:par>
                            </p:childTnLst>
                          </p:cTn>
                        </p:par>
                        <p:par>
                          <p:cTn id="50" fill="hold">
                            <p:stCondLst>
                              <p:cond delay="13524"/>
                            </p:stCondLst>
                            <p:childTnLst>
                              <p:par>
                                <p:cTn id="51" presetID="22" presetClass="entr" presetSubtype="8"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750"/>
                                        <p:tgtEl>
                                          <p:spTgt spid="7"/>
                                        </p:tgtEl>
                                      </p:cBhvr>
                                    </p:animEffect>
                                  </p:childTnLst>
                                </p:cTn>
                              </p:par>
                            </p:childTnLst>
                          </p:cTn>
                        </p:par>
                        <p:par>
                          <p:cTn id="54" fill="hold">
                            <p:stCondLst>
                              <p:cond delay="14524"/>
                            </p:stCondLst>
                            <p:childTnLst>
                              <p:par>
                                <p:cTn id="55" presetID="22" presetClass="entr" presetSubtype="1"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750"/>
                                        <p:tgtEl>
                                          <p:spTgt spid="14"/>
                                        </p:tgtEl>
                                      </p:cBhvr>
                                    </p:animEffect>
                                  </p:childTnLst>
                                </p:cTn>
                              </p:par>
                            </p:childTnLst>
                          </p:cTn>
                        </p:par>
                        <p:par>
                          <p:cTn id="58" fill="hold">
                            <p:stCondLst>
                              <p:cond delay="15524"/>
                            </p:stCondLst>
                            <p:childTnLst>
                              <p:par>
                                <p:cTn id="59" presetID="2" presetClass="entr" presetSubtype="2"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750" fill="hold"/>
                                        <p:tgtEl>
                                          <p:spTgt spid="19"/>
                                        </p:tgtEl>
                                        <p:attrNameLst>
                                          <p:attrName>ppt_x</p:attrName>
                                        </p:attrNameLst>
                                      </p:cBhvr>
                                      <p:tavLst>
                                        <p:tav tm="0">
                                          <p:val>
                                            <p:strVal val="1+#ppt_w/2"/>
                                          </p:val>
                                        </p:tav>
                                        <p:tav tm="100000">
                                          <p:val>
                                            <p:strVal val="#ppt_x"/>
                                          </p:val>
                                        </p:tav>
                                      </p:tavLst>
                                    </p:anim>
                                    <p:anim calcmode="lin" valueType="num">
                                      <p:cBhvr additive="base">
                                        <p:cTn id="62" dur="750" fill="hold"/>
                                        <p:tgtEl>
                                          <p:spTgt spid="19"/>
                                        </p:tgtEl>
                                        <p:attrNameLst>
                                          <p:attrName>ppt_y</p:attrName>
                                        </p:attrNameLst>
                                      </p:cBhvr>
                                      <p:tavLst>
                                        <p:tav tm="0">
                                          <p:val>
                                            <p:strVal val="#ppt_y"/>
                                          </p:val>
                                        </p:tav>
                                        <p:tav tm="100000">
                                          <p:val>
                                            <p:strVal val="#ppt_y"/>
                                          </p:val>
                                        </p:tav>
                                      </p:tavLst>
                                    </p:anim>
                                  </p:childTnLst>
                                </p:cTn>
                              </p:par>
                            </p:childTnLst>
                          </p:cTn>
                        </p:par>
                        <p:par>
                          <p:cTn id="63" fill="hold">
                            <p:stCondLst>
                              <p:cond delay="16524"/>
                            </p:stCondLst>
                            <p:childTnLst>
                              <p:par>
                                <p:cTn id="64" presetID="10" presetClass="entr" presetSubtype="0" fill="hold" grpId="0" nodeType="afterEffect">
                                  <p:stCondLst>
                                    <p:cond delay="0"/>
                                  </p:stCondLst>
                                  <p:iterate type="lt">
                                    <p:tmPct val="10000"/>
                                  </p:iterate>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childTnLst>
                                </p:cTn>
                              </p:par>
                            </p:childTnLst>
                          </p:cTn>
                        </p:par>
                        <p:par>
                          <p:cTn id="67" fill="hold">
                            <p:stCondLst>
                              <p:cond delay="17549"/>
                            </p:stCondLst>
                            <p:childTnLst>
                              <p:par>
                                <p:cTn id="68" presetID="22" presetClass="entr" presetSubtype="8" fill="hold"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750"/>
                                        <p:tgtEl>
                                          <p:spTgt spid="8"/>
                                        </p:tgtEl>
                                      </p:cBhvr>
                                    </p:animEffect>
                                  </p:childTnLst>
                                </p:cTn>
                              </p:par>
                            </p:childTnLst>
                          </p:cTn>
                        </p:par>
                        <p:par>
                          <p:cTn id="71" fill="hold">
                            <p:stCondLst>
                              <p:cond delay="18549"/>
                            </p:stCondLst>
                            <p:childTnLst>
                              <p:par>
                                <p:cTn id="72" presetID="22" presetClass="entr" presetSubtype="4"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down)">
                                      <p:cBhvr>
                                        <p:cTn id="74" dur="750"/>
                                        <p:tgtEl>
                                          <p:spTgt spid="15"/>
                                        </p:tgtEl>
                                      </p:cBhvr>
                                    </p:animEffect>
                                  </p:childTnLst>
                                </p:cTn>
                              </p:par>
                            </p:childTnLst>
                          </p:cTn>
                        </p:par>
                        <p:par>
                          <p:cTn id="75" fill="hold">
                            <p:stCondLst>
                              <p:cond delay="19549"/>
                            </p:stCondLst>
                            <p:childTnLst>
                              <p:par>
                                <p:cTn id="76" presetID="2" presetClass="entr" presetSubtype="2"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750" fill="hold"/>
                                        <p:tgtEl>
                                          <p:spTgt spid="21"/>
                                        </p:tgtEl>
                                        <p:attrNameLst>
                                          <p:attrName>ppt_x</p:attrName>
                                        </p:attrNameLst>
                                      </p:cBhvr>
                                      <p:tavLst>
                                        <p:tav tm="0">
                                          <p:val>
                                            <p:strVal val="1+#ppt_w/2"/>
                                          </p:val>
                                        </p:tav>
                                        <p:tav tm="100000">
                                          <p:val>
                                            <p:strVal val="#ppt_x"/>
                                          </p:val>
                                        </p:tav>
                                      </p:tavLst>
                                    </p:anim>
                                    <p:anim calcmode="lin" valueType="num">
                                      <p:cBhvr additive="base">
                                        <p:cTn id="79" dur="750" fill="hold"/>
                                        <p:tgtEl>
                                          <p:spTgt spid="21"/>
                                        </p:tgtEl>
                                        <p:attrNameLst>
                                          <p:attrName>ppt_y</p:attrName>
                                        </p:attrNameLst>
                                      </p:cBhvr>
                                      <p:tavLst>
                                        <p:tav tm="0">
                                          <p:val>
                                            <p:strVal val="#ppt_y"/>
                                          </p:val>
                                        </p:tav>
                                        <p:tav tm="100000">
                                          <p:val>
                                            <p:strVal val="#ppt_y"/>
                                          </p:val>
                                        </p:tav>
                                      </p:tavLst>
                                    </p:anim>
                                  </p:childTnLst>
                                </p:cTn>
                              </p:par>
                            </p:childTnLst>
                          </p:cTn>
                        </p:par>
                        <p:par>
                          <p:cTn id="80" fill="hold">
                            <p:stCondLst>
                              <p:cond delay="20549"/>
                            </p:stCondLst>
                            <p:childTnLst>
                              <p:par>
                                <p:cTn id="81" presetID="10" presetClass="entr" presetSubtype="0" fill="hold" grpId="0" nodeType="afterEffect">
                                  <p:stCondLst>
                                    <p:cond delay="0"/>
                                  </p:stCondLst>
                                  <p:iterate type="lt">
                                    <p:tmPct val="10000"/>
                                  </p:iterate>
                                  <p:childTnLst>
                                    <p:set>
                                      <p:cBhvr>
                                        <p:cTn id="82" dur="1" fill="hold">
                                          <p:stCondLst>
                                            <p:cond delay="0"/>
                                          </p:stCondLst>
                                        </p:cTn>
                                        <p:tgtEl>
                                          <p:spTgt spid="25"/>
                                        </p:tgtEl>
                                        <p:attrNameLst>
                                          <p:attrName>style.visibility</p:attrName>
                                        </p:attrNameLst>
                                      </p:cBhvr>
                                      <p:to>
                                        <p:strVal val="visible"/>
                                      </p:to>
                                    </p:set>
                                    <p:animEffect transition="in" filter="fade">
                                      <p:cBhvr>
                                        <p:cTn id="83" dur="750"/>
                                        <p:tgtEl>
                                          <p:spTgt spid="25"/>
                                        </p:tgtEl>
                                      </p:cBhvr>
                                    </p:animEffect>
                                  </p:childTnLst>
                                </p:cTn>
                              </p:par>
                            </p:childTnLst>
                          </p:cTn>
                        </p:par>
                        <p:par>
                          <p:cTn id="84" fill="hold">
                            <p:stCondLst>
                              <p:cond delay="22575"/>
                            </p:stCondLst>
                            <p:childTnLst>
                              <p:par>
                                <p:cTn id="85" presetID="22" presetClass="entr" presetSubtype="8"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750"/>
                                        <p:tgtEl>
                                          <p:spTgt spid="26"/>
                                        </p:tgtEl>
                                      </p:cBhvr>
                                    </p:animEffect>
                                  </p:childTnLst>
                                </p:cTn>
                              </p:par>
                            </p:childTnLst>
                          </p:cTn>
                        </p:par>
                        <p:par>
                          <p:cTn id="88" fill="hold">
                            <p:stCondLst>
                              <p:cond delay="23575"/>
                            </p:stCondLst>
                            <p:childTnLst>
                              <p:par>
                                <p:cTn id="89" presetID="22" presetClass="entr" presetSubtype="1" fill="hold"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up)">
                                      <p:cBhvr>
                                        <p:cTn id="91" dur="750"/>
                                        <p:tgtEl>
                                          <p:spTgt spid="27"/>
                                        </p:tgtEl>
                                      </p:cBhvr>
                                    </p:animEffect>
                                  </p:childTnLst>
                                </p:cTn>
                              </p:par>
                            </p:childTnLst>
                          </p:cTn>
                        </p:par>
                        <p:par>
                          <p:cTn id="92" fill="hold">
                            <p:stCondLst>
                              <p:cond delay="24575"/>
                            </p:stCondLst>
                            <p:childTnLst>
                              <p:par>
                                <p:cTn id="93" presetID="2" presetClass="entr" presetSubtype="2"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750" fill="hold"/>
                                        <p:tgtEl>
                                          <p:spTgt spid="28"/>
                                        </p:tgtEl>
                                        <p:attrNameLst>
                                          <p:attrName>ppt_x</p:attrName>
                                        </p:attrNameLst>
                                      </p:cBhvr>
                                      <p:tavLst>
                                        <p:tav tm="0">
                                          <p:val>
                                            <p:strVal val="1+#ppt_w/2"/>
                                          </p:val>
                                        </p:tav>
                                        <p:tav tm="100000">
                                          <p:val>
                                            <p:strVal val="#ppt_x"/>
                                          </p:val>
                                        </p:tav>
                                      </p:tavLst>
                                    </p:anim>
                                    <p:anim calcmode="lin" valueType="num">
                                      <p:cBhvr additive="base">
                                        <p:cTn id="96" dur="750" fill="hold"/>
                                        <p:tgtEl>
                                          <p:spTgt spid="28"/>
                                        </p:tgtEl>
                                        <p:attrNameLst>
                                          <p:attrName>ppt_y</p:attrName>
                                        </p:attrNameLst>
                                      </p:cBhvr>
                                      <p:tavLst>
                                        <p:tav tm="0">
                                          <p:val>
                                            <p:strVal val="#ppt_y"/>
                                          </p:val>
                                        </p:tav>
                                        <p:tav tm="100000">
                                          <p:val>
                                            <p:strVal val="#ppt_y"/>
                                          </p:val>
                                        </p:tav>
                                      </p:tavLst>
                                    </p:anim>
                                  </p:childTnLst>
                                </p:cTn>
                              </p:par>
                            </p:childTnLst>
                          </p:cTn>
                        </p:par>
                        <p:par>
                          <p:cTn id="97" fill="hold">
                            <p:stCondLst>
                              <p:cond delay="25575"/>
                            </p:stCondLst>
                            <p:childTnLst>
                              <p:par>
                                <p:cTn id="98" presetID="10" presetClass="entr" presetSubtype="0" fill="hold" grpId="0" nodeType="afterEffect">
                                  <p:stCondLst>
                                    <p:cond delay="0"/>
                                  </p:stCondLst>
                                  <p:iterate type="lt">
                                    <p:tmPct val="10000"/>
                                  </p:iterate>
                                  <p:childTnLst>
                                    <p:set>
                                      <p:cBhvr>
                                        <p:cTn id="99" dur="1" fill="hold">
                                          <p:stCondLst>
                                            <p:cond delay="0"/>
                                          </p:stCondLst>
                                        </p:cTn>
                                        <p:tgtEl>
                                          <p:spTgt spid="29"/>
                                        </p:tgtEl>
                                        <p:attrNameLst>
                                          <p:attrName>style.visibility</p:attrName>
                                        </p:attrNameLst>
                                      </p:cBhvr>
                                      <p:to>
                                        <p:strVal val="visible"/>
                                      </p:to>
                                    </p:set>
                                    <p:animEffect transition="in" filter="fade">
                                      <p:cBhvr>
                                        <p:cTn id="100" dur="750"/>
                                        <p:tgtEl>
                                          <p:spTgt spid="29"/>
                                        </p:tgtEl>
                                      </p:cBhvr>
                                    </p:animEffect>
                                  </p:childTnLst>
                                </p:cTn>
                              </p:par>
                            </p:childTnLst>
                          </p:cTn>
                        </p:par>
                        <p:par>
                          <p:cTn id="101" fill="hold">
                            <p:stCondLst>
                              <p:cond delay="27600"/>
                            </p:stCondLst>
                            <p:childTnLst>
                              <p:par>
                                <p:cTn id="102" presetID="22" presetClass="entr" presetSubtype="8" fill="hold" nodeType="afterEffect">
                                  <p:stCondLst>
                                    <p:cond delay="0"/>
                                  </p:stCondLst>
                                  <p:childTnLst>
                                    <p:set>
                                      <p:cBhvr>
                                        <p:cTn id="103" dur="1" fill="hold">
                                          <p:stCondLst>
                                            <p:cond delay="0"/>
                                          </p:stCondLst>
                                        </p:cTn>
                                        <p:tgtEl>
                                          <p:spTgt spid="9"/>
                                        </p:tgtEl>
                                        <p:attrNameLst>
                                          <p:attrName>style.visibility</p:attrName>
                                        </p:attrNameLst>
                                      </p:cBhvr>
                                      <p:to>
                                        <p:strVal val="visible"/>
                                      </p:to>
                                    </p:set>
                                    <p:animEffect transition="in" filter="wipe(left)">
                                      <p:cBhvr>
                                        <p:cTn id="104" dur="750"/>
                                        <p:tgtEl>
                                          <p:spTgt spid="9"/>
                                        </p:tgtEl>
                                      </p:cBhvr>
                                    </p:animEffect>
                                  </p:childTnLst>
                                </p:cTn>
                              </p:par>
                            </p:childTnLst>
                          </p:cTn>
                        </p:par>
                        <p:par>
                          <p:cTn id="105" fill="hold">
                            <p:stCondLst>
                              <p:cond delay="28600"/>
                            </p:stCondLst>
                            <p:childTnLst>
                              <p:par>
                                <p:cTn id="106" presetID="22" presetClass="entr" presetSubtype="1" fill="hold" nodeType="afterEffect">
                                  <p:stCondLst>
                                    <p:cond delay="0"/>
                                  </p:stCondLst>
                                  <p:childTnLst>
                                    <p:set>
                                      <p:cBhvr>
                                        <p:cTn id="107" dur="1" fill="hold">
                                          <p:stCondLst>
                                            <p:cond delay="0"/>
                                          </p:stCondLst>
                                        </p:cTn>
                                        <p:tgtEl>
                                          <p:spTgt spid="11"/>
                                        </p:tgtEl>
                                        <p:attrNameLst>
                                          <p:attrName>style.visibility</p:attrName>
                                        </p:attrNameLst>
                                      </p:cBhvr>
                                      <p:to>
                                        <p:strVal val="visible"/>
                                      </p:to>
                                    </p:set>
                                    <p:animEffect transition="in" filter="wipe(up)">
                                      <p:cBhvr>
                                        <p:cTn id="108" dur="750"/>
                                        <p:tgtEl>
                                          <p:spTgt spid="11"/>
                                        </p:tgtEl>
                                      </p:cBhvr>
                                    </p:animEffect>
                                  </p:childTnLst>
                                </p:cTn>
                              </p:par>
                            </p:childTnLst>
                          </p:cTn>
                        </p:par>
                        <p:par>
                          <p:cTn id="109" fill="hold">
                            <p:stCondLst>
                              <p:cond delay="29600"/>
                            </p:stCondLst>
                            <p:childTnLst>
                              <p:par>
                                <p:cTn id="110" presetID="22" presetClass="entr" presetSubtype="2"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right)">
                                      <p:cBhvr>
                                        <p:cTn id="112" dur="750"/>
                                        <p:tgtEl>
                                          <p:spTgt spid="10"/>
                                        </p:tgtEl>
                                      </p:cBhvr>
                                    </p:animEffect>
                                  </p:childTnLst>
                                </p:cTn>
                              </p:par>
                            </p:childTnLst>
                          </p:cTn>
                        </p:par>
                        <p:par>
                          <p:cTn id="113" fill="hold">
                            <p:stCondLst>
                              <p:cond delay="30600"/>
                            </p:stCondLst>
                            <p:childTnLst>
                              <p:par>
                                <p:cTn id="114" presetID="10" presetClass="entr" presetSubtype="0" fill="hold" grpId="0" nodeType="afterEffect">
                                  <p:stCondLst>
                                    <p:cond delay="0"/>
                                  </p:stCondLst>
                                  <p:iterate type="lt">
                                    <p:tmPct val="10000"/>
                                  </p:iterate>
                                  <p:childTnLst>
                                    <p:set>
                                      <p:cBhvr>
                                        <p:cTn id="115" dur="1" fill="hold">
                                          <p:stCondLst>
                                            <p:cond delay="0"/>
                                          </p:stCondLst>
                                        </p:cTn>
                                        <p:tgtEl>
                                          <p:spTgt spid="17"/>
                                        </p:tgtEl>
                                        <p:attrNameLst>
                                          <p:attrName>style.visibility</p:attrName>
                                        </p:attrNameLst>
                                      </p:cBhvr>
                                      <p:to>
                                        <p:strVal val="visible"/>
                                      </p:to>
                                    </p:set>
                                    <p:animEffect transition="in" filter="fade">
                                      <p:cBhvr>
                                        <p:cTn id="11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0" grpId="0" animBg="1"/>
      <p:bldP spid="21" grpId="0" animBg="1"/>
      <p:bldP spid="22" grpId="0"/>
      <p:bldP spid="23" grpId="0"/>
      <p:bldP spid="24" grpId="0"/>
      <p:bldP spid="25" grpId="0"/>
      <p:bldP spid="28" grpId="0" animBg="1"/>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团队介绍</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569" y="1801505"/>
            <a:ext cx="2135748" cy="2135748"/>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58494" y="1801505"/>
            <a:ext cx="2135748" cy="2135748"/>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3261" y="1801505"/>
            <a:ext cx="2135748" cy="2135748"/>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85877" y="1801505"/>
            <a:ext cx="2135748" cy="2135748"/>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72185" y="1801505"/>
            <a:ext cx="2135748" cy="2135748"/>
          </a:xfrm>
          <a:prstGeom prst="rect">
            <a:avLst/>
          </a:prstGeom>
        </p:spPr>
      </p:pic>
      <p:sp>
        <p:nvSpPr>
          <p:cNvPr id="8" name="文本框 7"/>
          <p:cNvSpPr txBox="1"/>
          <p:nvPr/>
        </p:nvSpPr>
        <p:spPr>
          <a:xfrm>
            <a:off x="413261" y="4033337"/>
            <a:ext cx="2135748" cy="400110"/>
          </a:xfrm>
          <a:prstGeom prst="rect">
            <a:avLst/>
          </a:prstGeom>
          <a:noFill/>
        </p:spPr>
        <p:txBody>
          <a:bodyPr wrap="square" rtlCol="0">
            <a:spAutoFit/>
          </a:bodyPr>
          <a:lstStyle/>
          <a:p>
            <a:pPr algn="ctr"/>
            <a:r>
              <a:rPr lang="zh-CN" altLang="en-US" sz="2000" b="1" dirty="0">
                <a:solidFill>
                  <a:schemeClr val="bg1"/>
                </a:solidFill>
              </a:rPr>
              <a:t>输入小标题</a:t>
            </a:r>
          </a:p>
        </p:txBody>
      </p:sp>
      <p:sp>
        <p:nvSpPr>
          <p:cNvPr id="9" name="文本框 8"/>
          <p:cNvSpPr txBox="1"/>
          <p:nvPr/>
        </p:nvSpPr>
        <p:spPr>
          <a:xfrm>
            <a:off x="413261" y="4429669"/>
            <a:ext cx="2135748" cy="369332"/>
          </a:xfrm>
          <a:prstGeom prst="rect">
            <a:avLst/>
          </a:prstGeom>
          <a:noFill/>
        </p:spPr>
        <p:txBody>
          <a:bodyPr wrap="square" rtlCol="0">
            <a:spAutoFit/>
          </a:bodyPr>
          <a:lstStyle/>
          <a:p>
            <a:pPr algn="ctr"/>
            <a:r>
              <a:rPr lang="zh-CN" altLang="en-US" dirty="0">
                <a:solidFill>
                  <a:schemeClr val="bg1"/>
                </a:solidFill>
              </a:rPr>
              <a:t>输入文字描述内容</a:t>
            </a:r>
          </a:p>
        </p:txBody>
      </p:sp>
      <p:sp>
        <p:nvSpPr>
          <p:cNvPr id="10" name="矩形 9"/>
          <p:cNvSpPr/>
          <p:nvPr/>
        </p:nvSpPr>
        <p:spPr>
          <a:xfrm>
            <a:off x="996287" y="4916646"/>
            <a:ext cx="955343" cy="68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699569" y="4033337"/>
            <a:ext cx="2135748" cy="400110"/>
          </a:xfrm>
          <a:prstGeom prst="rect">
            <a:avLst/>
          </a:prstGeom>
          <a:noFill/>
        </p:spPr>
        <p:txBody>
          <a:bodyPr wrap="square" rtlCol="0">
            <a:spAutoFit/>
          </a:bodyPr>
          <a:lstStyle/>
          <a:p>
            <a:pPr algn="ctr"/>
            <a:r>
              <a:rPr lang="zh-CN" altLang="en-US" sz="2000" b="1" dirty="0">
                <a:solidFill>
                  <a:schemeClr val="bg1"/>
                </a:solidFill>
              </a:rPr>
              <a:t>输入小标题</a:t>
            </a:r>
          </a:p>
        </p:txBody>
      </p:sp>
      <p:sp>
        <p:nvSpPr>
          <p:cNvPr id="12" name="文本框 11"/>
          <p:cNvSpPr txBox="1"/>
          <p:nvPr/>
        </p:nvSpPr>
        <p:spPr>
          <a:xfrm>
            <a:off x="2699569" y="4429669"/>
            <a:ext cx="2135748" cy="369332"/>
          </a:xfrm>
          <a:prstGeom prst="rect">
            <a:avLst/>
          </a:prstGeom>
          <a:noFill/>
        </p:spPr>
        <p:txBody>
          <a:bodyPr wrap="square" rtlCol="0">
            <a:spAutoFit/>
          </a:bodyPr>
          <a:lstStyle/>
          <a:p>
            <a:pPr algn="ctr"/>
            <a:r>
              <a:rPr lang="zh-CN" altLang="en-US" dirty="0">
                <a:solidFill>
                  <a:schemeClr val="bg1"/>
                </a:solidFill>
              </a:rPr>
              <a:t>输入文字描述内容</a:t>
            </a:r>
          </a:p>
        </p:txBody>
      </p:sp>
      <p:sp>
        <p:nvSpPr>
          <p:cNvPr id="13" name="矩形 12"/>
          <p:cNvSpPr/>
          <p:nvPr/>
        </p:nvSpPr>
        <p:spPr>
          <a:xfrm>
            <a:off x="3282595" y="4916646"/>
            <a:ext cx="955343" cy="68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985877" y="4033337"/>
            <a:ext cx="2135748" cy="400110"/>
          </a:xfrm>
          <a:prstGeom prst="rect">
            <a:avLst/>
          </a:prstGeom>
          <a:noFill/>
        </p:spPr>
        <p:txBody>
          <a:bodyPr wrap="square" rtlCol="0">
            <a:spAutoFit/>
          </a:bodyPr>
          <a:lstStyle/>
          <a:p>
            <a:pPr algn="ctr"/>
            <a:r>
              <a:rPr lang="zh-CN" altLang="en-US" sz="2000" b="1" dirty="0">
                <a:solidFill>
                  <a:schemeClr val="bg1"/>
                </a:solidFill>
              </a:rPr>
              <a:t>输入小标题</a:t>
            </a:r>
          </a:p>
        </p:txBody>
      </p:sp>
      <p:sp>
        <p:nvSpPr>
          <p:cNvPr id="15" name="文本框 14"/>
          <p:cNvSpPr txBox="1"/>
          <p:nvPr/>
        </p:nvSpPr>
        <p:spPr>
          <a:xfrm>
            <a:off x="4985877" y="4429669"/>
            <a:ext cx="2135748" cy="369332"/>
          </a:xfrm>
          <a:prstGeom prst="rect">
            <a:avLst/>
          </a:prstGeom>
          <a:noFill/>
        </p:spPr>
        <p:txBody>
          <a:bodyPr wrap="square" rtlCol="0">
            <a:spAutoFit/>
          </a:bodyPr>
          <a:lstStyle/>
          <a:p>
            <a:pPr algn="ctr"/>
            <a:r>
              <a:rPr lang="zh-CN" altLang="en-US" dirty="0">
                <a:solidFill>
                  <a:schemeClr val="bg1"/>
                </a:solidFill>
              </a:rPr>
              <a:t>输入文字描述内容</a:t>
            </a:r>
          </a:p>
        </p:txBody>
      </p:sp>
      <p:sp>
        <p:nvSpPr>
          <p:cNvPr id="16" name="矩形 15"/>
          <p:cNvSpPr/>
          <p:nvPr/>
        </p:nvSpPr>
        <p:spPr>
          <a:xfrm>
            <a:off x="5568903" y="4916646"/>
            <a:ext cx="955343" cy="68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272185" y="4033337"/>
            <a:ext cx="2135748" cy="400110"/>
          </a:xfrm>
          <a:prstGeom prst="rect">
            <a:avLst/>
          </a:prstGeom>
          <a:noFill/>
        </p:spPr>
        <p:txBody>
          <a:bodyPr wrap="square" rtlCol="0">
            <a:spAutoFit/>
          </a:bodyPr>
          <a:lstStyle/>
          <a:p>
            <a:pPr algn="ctr"/>
            <a:r>
              <a:rPr lang="zh-CN" altLang="en-US" sz="2000" b="1" dirty="0">
                <a:solidFill>
                  <a:schemeClr val="bg1"/>
                </a:solidFill>
              </a:rPr>
              <a:t>输入小标题</a:t>
            </a:r>
          </a:p>
        </p:txBody>
      </p:sp>
      <p:sp>
        <p:nvSpPr>
          <p:cNvPr id="18" name="文本框 17"/>
          <p:cNvSpPr txBox="1"/>
          <p:nvPr/>
        </p:nvSpPr>
        <p:spPr>
          <a:xfrm>
            <a:off x="7272185" y="4429669"/>
            <a:ext cx="2135748" cy="369332"/>
          </a:xfrm>
          <a:prstGeom prst="rect">
            <a:avLst/>
          </a:prstGeom>
          <a:noFill/>
        </p:spPr>
        <p:txBody>
          <a:bodyPr wrap="square" rtlCol="0">
            <a:spAutoFit/>
          </a:bodyPr>
          <a:lstStyle/>
          <a:p>
            <a:pPr algn="ctr"/>
            <a:r>
              <a:rPr lang="zh-CN" altLang="en-US" dirty="0">
                <a:solidFill>
                  <a:schemeClr val="bg1"/>
                </a:solidFill>
              </a:rPr>
              <a:t>输入文字描述内容</a:t>
            </a:r>
          </a:p>
        </p:txBody>
      </p:sp>
      <p:sp>
        <p:nvSpPr>
          <p:cNvPr id="19" name="矩形 18"/>
          <p:cNvSpPr/>
          <p:nvPr/>
        </p:nvSpPr>
        <p:spPr>
          <a:xfrm>
            <a:off x="7855211" y="4916646"/>
            <a:ext cx="955343" cy="68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558494" y="4033337"/>
            <a:ext cx="2135748" cy="400110"/>
          </a:xfrm>
          <a:prstGeom prst="rect">
            <a:avLst/>
          </a:prstGeom>
          <a:noFill/>
        </p:spPr>
        <p:txBody>
          <a:bodyPr wrap="square" rtlCol="0">
            <a:spAutoFit/>
          </a:bodyPr>
          <a:lstStyle/>
          <a:p>
            <a:pPr algn="ctr"/>
            <a:r>
              <a:rPr lang="zh-CN" altLang="en-US" sz="2000" b="1" dirty="0">
                <a:solidFill>
                  <a:schemeClr val="bg1"/>
                </a:solidFill>
              </a:rPr>
              <a:t>输入小标题</a:t>
            </a:r>
          </a:p>
        </p:txBody>
      </p:sp>
      <p:sp>
        <p:nvSpPr>
          <p:cNvPr id="21" name="文本框 20"/>
          <p:cNvSpPr txBox="1"/>
          <p:nvPr/>
        </p:nvSpPr>
        <p:spPr>
          <a:xfrm>
            <a:off x="9558494" y="4429669"/>
            <a:ext cx="2135748" cy="369332"/>
          </a:xfrm>
          <a:prstGeom prst="rect">
            <a:avLst/>
          </a:prstGeom>
          <a:noFill/>
        </p:spPr>
        <p:txBody>
          <a:bodyPr wrap="square" rtlCol="0">
            <a:spAutoFit/>
          </a:bodyPr>
          <a:lstStyle/>
          <a:p>
            <a:pPr algn="ctr"/>
            <a:r>
              <a:rPr lang="zh-CN" altLang="en-US" dirty="0">
                <a:solidFill>
                  <a:schemeClr val="bg1"/>
                </a:solidFill>
              </a:rPr>
              <a:t>输入文字描述内容</a:t>
            </a:r>
          </a:p>
        </p:txBody>
      </p:sp>
      <p:sp>
        <p:nvSpPr>
          <p:cNvPr id="22" name="矩形 21"/>
          <p:cNvSpPr/>
          <p:nvPr/>
        </p:nvSpPr>
        <p:spPr>
          <a:xfrm>
            <a:off x="10141520" y="4916646"/>
            <a:ext cx="955343" cy="68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13261" y="5473153"/>
            <a:ext cx="11280981" cy="646331"/>
          </a:xfrm>
          <a:prstGeom prst="rect">
            <a:avLst/>
          </a:prstGeom>
        </p:spPr>
        <p:txBody>
          <a:bodyPr wrap="square">
            <a:spAutoFit/>
          </a:bodyPr>
          <a:lstStyle/>
          <a:p>
            <a:pPr algn="ctr"/>
            <a:r>
              <a:rPr lang="zh-CN" altLang="en-US" dirty="0">
                <a:solidFill>
                  <a:schemeClr val="accent1"/>
                </a:solidFill>
                <a:latin typeface="微软雅黑" panose="020B0503020204020204" pitchFamily="34" charset="-122"/>
                <a:ea typeface="微软雅黑" panose="020B0503020204020204" pitchFamily="34" charset="-122"/>
              </a:rPr>
              <a:t>点击此处输入与此小标题或图形相关的文字描述内容或数据分析。</a:t>
            </a: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000"/>
                            </p:stCondLst>
                            <p:childTnLst>
                              <p:par>
                                <p:cTn id="17" presetID="16" presetClass="entr" presetSubtype="37"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anim calcmode="lin" valueType="num">
                                      <p:cBhvr>
                                        <p:cTn id="24" dur="750" fill="hold"/>
                                        <p:tgtEl>
                                          <p:spTgt spid="3"/>
                                        </p:tgtEl>
                                        <p:attrNameLst>
                                          <p:attrName>ppt_x</p:attrName>
                                        </p:attrNameLst>
                                      </p:cBhvr>
                                      <p:tavLst>
                                        <p:tav tm="0">
                                          <p:val>
                                            <p:strVal val="#ppt_x"/>
                                          </p:val>
                                        </p:tav>
                                        <p:tav tm="100000">
                                          <p:val>
                                            <p:strVal val="#ppt_x"/>
                                          </p:val>
                                        </p:tav>
                                      </p:tavLst>
                                    </p:anim>
                                    <p:anim calcmode="lin" valueType="num">
                                      <p:cBhvr>
                                        <p:cTn id="25" dur="750" fill="hold"/>
                                        <p:tgtEl>
                                          <p:spTgt spid="3"/>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25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2500"/>
                            </p:stCondLst>
                            <p:childTnLst>
                              <p:par>
                                <p:cTn id="33" presetID="16" presetClass="entr" presetSubtype="37"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outVertical)">
                                      <p:cBhvr>
                                        <p:cTn id="35" dur="500"/>
                                        <p:tgtEl>
                                          <p:spTgt spid="13"/>
                                        </p:tgtEl>
                                      </p:cBhvr>
                                    </p:animEffect>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750"/>
                                        <p:tgtEl>
                                          <p:spTgt spid="6"/>
                                        </p:tgtEl>
                                      </p:cBhvr>
                                    </p:animEffect>
                                    <p:anim calcmode="lin" valueType="num">
                                      <p:cBhvr>
                                        <p:cTn id="40" dur="750" fill="hold"/>
                                        <p:tgtEl>
                                          <p:spTgt spid="6"/>
                                        </p:tgtEl>
                                        <p:attrNameLst>
                                          <p:attrName>ppt_x</p:attrName>
                                        </p:attrNameLst>
                                      </p:cBhvr>
                                      <p:tavLst>
                                        <p:tav tm="0">
                                          <p:val>
                                            <p:strVal val="#ppt_x"/>
                                          </p:val>
                                        </p:tav>
                                        <p:tav tm="100000">
                                          <p:val>
                                            <p:strVal val="#ppt_x"/>
                                          </p:val>
                                        </p:tav>
                                      </p:tavLst>
                                    </p:anim>
                                    <p:anim calcmode="lin" valueType="num">
                                      <p:cBhvr>
                                        <p:cTn id="41" dur="750" fill="hold"/>
                                        <p:tgtEl>
                                          <p:spTgt spid="6"/>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4000"/>
                            </p:stCondLst>
                            <p:childTnLst>
                              <p:par>
                                <p:cTn id="49" presetID="16" presetClass="entr" presetSubtype="37"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outVertical)">
                                      <p:cBhvr>
                                        <p:cTn id="51" dur="500"/>
                                        <p:tgtEl>
                                          <p:spTgt spid="16"/>
                                        </p:tgtEl>
                                      </p:cBhvr>
                                    </p:animEffect>
                                  </p:childTnLst>
                                </p:cTn>
                              </p:par>
                            </p:childTnLst>
                          </p:cTn>
                        </p:par>
                        <p:par>
                          <p:cTn id="52" fill="hold">
                            <p:stCondLst>
                              <p:cond delay="4500"/>
                            </p:stCondLst>
                            <p:childTnLst>
                              <p:par>
                                <p:cTn id="53" presetID="42"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750"/>
                                        <p:tgtEl>
                                          <p:spTgt spid="7"/>
                                        </p:tgtEl>
                                      </p:cBhvr>
                                    </p:animEffect>
                                    <p:anim calcmode="lin" valueType="num">
                                      <p:cBhvr>
                                        <p:cTn id="56" dur="750" fill="hold"/>
                                        <p:tgtEl>
                                          <p:spTgt spid="7"/>
                                        </p:tgtEl>
                                        <p:attrNameLst>
                                          <p:attrName>ppt_x</p:attrName>
                                        </p:attrNameLst>
                                      </p:cBhvr>
                                      <p:tavLst>
                                        <p:tav tm="0">
                                          <p:val>
                                            <p:strVal val="#ppt_x"/>
                                          </p:val>
                                        </p:tav>
                                        <p:tav tm="100000">
                                          <p:val>
                                            <p:strVal val="#ppt_x"/>
                                          </p:val>
                                        </p:tav>
                                      </p:tavLst>
                                    </p:anim>
                                    <p:anim calcmode="lin" valueType="num">
                                      <p:cBhvr>
                                        <p:cTn id="57" dur="750" fill="hold"/>
                                        <p:tgtEl>
                                          <p:spTgt spid="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25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par>
                          <p:cTn id="64" fill="hold">
                            <p:stCondLst>
                              <p:cond delay="5500"/>
                            </p:stCondLst>
                            <p:childTnLst>
                              <p:par>
                                <p:cTn id="65" presetID="16" presetClass="entr" presetSubtype="37"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outVertical)">
                                      <p:cBhvr>
                                        <p:cTn id="67" dur="500"/>
                                        <p:tgtEl>
                                          <p:spTgt spid="19"/>
                                        </p:tgtEl>
                                      </p:cBhvr>
                                    </p:animEffect>
                                  </p:childTnLst>
                                </p:cTn>
                              </p:par>
                            </p:childTnLst>
                          </p:cTn>
                        </p:par>
                        <p:par>
                          <p:cTn id="68" fill="hold">
                            <p:stCondLst>
                              <p:cond delay="6000"/>
                            </p:stCondLst>
                            <p:childTnLst>
                              <p:par>
                                <p:cTn id="69" presetID="42" presetClass="entr" presetSubtype="0"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fade">
                                      <p:cBhvr>
                                        <p:cTn id="71" dur="750"/>
                                        <p:tgtEl>
                                          <p:spTgt spid="4"/>
                                        </p:tgtEl>
                                      </p:cBhvr>
                                    </p:animEffect>
                                    <p:anim calcmode="lin" valueType="num">
                                      <p:cBhvr>
                                        <p:cTn id="72" dur="750" fill="hold"/>
                                        <p:tgtEl>
                                          <p:spTgt spid="4"/>
                                        </p:tgtEl>
                                        <p:attrNameLst>
                                          <p:attrName>ppt_x</p:attrName>
                                        </p:attrNameLst>
                                      </p:cBhvr>
                                      <p:tavLst>
                                        <p:tav tm="0">
                                          <p:val>
                                            <p:strVal val="#ppt_x"/>
                                          </p:val>
                                        </p:tav>
                                        <p:tav tm="100000">
                                          <p:val>
                                            <p:strVal val="#ppt_x"/>
                                          </p:val>
                                        </p:tav>
                                      </p:tavLst>
                                    </p:anim>
                                    <p:anim calcmode="lin" valueType="num">
                                      <p:cBhvr>
                                        <p:cTn id="73" dur="750" fill="hold"/>
                                        <p:tgtEl>
                                          <p:spTgt spid="4"/>
                                        </p:tgtEl>
                                        <p:attrNameLst>
                                          <p:attrName>ppt_y</p:attrName>
                                        </p:attrNameLst>
                                      </p:cBhvr>
                                      <p:tavLst>
                                        <p:tav tm="0">
                                          <p:val>
                                            <p:strVal val="#ppt_y+.1"/>
                                          </p:val>
                                        </p:tav>
                                        <p:tav tm="100000">
                                          <p:val>
                                            <p:strVal val="#ppt_y"/>
                                          </p:val>
                                        </p:tav>
                                      </p:tavLst>
                                    </p:anim>
                                  </p:childTnLst>
                                </p:cTn>
                              </p:par>
                              <p:par>
                                <p:cTn id="74" presetID="10" presetClass="entr" presetSubtype="0" fill="hold" grpId="0" nodeType="withEffect">
                                  <p:stCondLst>
                                    <p:cond delay="25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500"/>
                                        <p:tgtEl>
                                          <p:spTgt spid="20"/>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7000"/>
                            </p:stCondLst>
                            <p:childTnLst>
                              <p:par>
                                <p:cTn id="81" presetID="16" presetClass="entr" presetSubtype="37"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barn(outVertical)">
                                      <p:cBhvr>
                                        <p:cTn id="83" dur="500"/>
                                        <p:tgtEl>
                                          <p:spTgt spid="22"/>
                                        </p:tgtEl>
                                      </p:cBhvr>
                                    </p:animEffect>
                                  </p:childTnLst>
                                </p:cTn>
                              </p:par>
                            </p:childTnLst>
                          </p:cTn>
                        </p:par>
                        <p:par>
                          <p:cTn id="84" fill="hold">
                            <p:stCondLst>
                              <p:cond delay="7500"/>
                            </p:stCondLst>
                            <p:childTnLst>
                              <p:par>
                                <p:cTn id="85" presetID="53" presetClass="entr" presetSubtype="16" fill="hold" grpId="0" nodeType="afterEffect">
                                  <p:stCondLst>
                                    <p:cond delay="0"/>
                                  </p:stCondLst>
                                  <p:iterate type="lt">
                                    <p:tmPct val="3000"/>
                                  </p:iterate>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fltVal val="0"/>
                                          </p:val>
                                        </p:tav>
                                        <p:tav tm="100000">
                                          <p:val>
                                            <p:strVal val="#ppt_h"/>
                                          </p:val>
                                        </p:tav>
                                      </p:tavLst>
                                    </p:anim>
                                    <p:animEffect transition="in" filter="fade">
                                      <p:cBhvr>
                                        <p:cTn id="8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企业荣誉</a:t>
            </a:r>
          </a:p>
        </p:txBody>
      </p:sp>
      <p:sp>
        <p:nvSpPr>
          <p:cNvPr id="3" name="文本框 2"/>
          <p:cNvSpPr txBox="1"/>
          <p:nvPr/>
        </p:nvSpPr>
        <p:spPr>
          <a:xfrm>
            <a:off x="1344683" y="2039366"/>
            <a:ext cx="4182660"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1.</a:t>
            </a: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p>
        </p:txBody>
      </p:sp>
      <p:sp>
        <p:nvSpPr>
          <p:cNvPr id="4" name="文本框 3"/>
          <p:cNvSpPr txBox="1"/>
          <p:nvPr/>
        </p:nvSpPr>
        <p:spPr>
          <a:xfrm>
            <a:off x="1344683" y="2448398"/>
            <a:ext cx="4182660" cy="64633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5" name="任意多边形 4"/>
          <p:cNvSpPr>
            <a:spLocks noChangeAspect="1"/>
          </p:cNvSpPr>
          <p:nvPr/>
        </p:nvSpPr>
        <p:spPr>
          <a:xfrm>
            <a:off x="794411" y="2114884"/>
            <a:ext cx="430162" cy="419355"/>
          </a:xfrm>
          <a:custGeom>
            <a:avLst/>
            <a:gdLst>
              <a:gd name="connsiteX0" fmla="*/ 371036 w 3082990"/>
              <a:gd name="connsiteY0" fmla="*/ 371036 h 3005540"/>
              <a:gd name="connsiteX1" fmla="*/ 371036 w 3082990"/>
              <a:gd name="connsiteY1" fmla="*/ 1921998 h 3005540"/>
              <a:gd name="connsiteX2" fmla="*/ 2711954 w 3082990"/>
              <a:gd name="connsiteY2" fmla="*/ 1921998 h 3005540"/>
              <a:gd name="connsiteX3" fmla="*/ 2711954 w 3082990"/>
              <a:gd name="connsiteY3" fmla="*/ 371036 h 3005540"/>
              <a:gd name="connsiteX4" fmla="*/ 0 w 3082990"/>
              <a:gd name="connsiteY4" fmla="*/ 0 h 3005540"/>
              <a:gd name="connsiteX5" fmla="*/ 3082990 w 3082990"/>
              <a:gd name="connsiteY5" fmla="*/ 0 h 3005540"/>
              <a:gd name="connsiteX6" fmla="*/ 3082990 w 3082990"/>
              <a:gd name="connsiteY6" fmla="*/ 2293034 h 3005540"/>
              <a:gd name="connsiteX7" fmla="*/ 1825302 w 3082990"/>
              <a:gd name="connsiteY7" fmla="*/ 2293034 h 3005540"/>
              <a:gd name="connsiteX8" fmla="*/ 1825302 w 3082990"/>
              <a:gd name="connsiteY8" fmla="*/ 2639780 h 3005540"/>
              <a:gd name="connsiteX9" fmla="*/ 2423592 w 3082990"/>
              <a:gd name="connsiteY9" fmla="*/ 2639780 h 3005540"/>
              <a:gd name="connsiteX10" fmla="*/ 2423592 w 3082990"/>
              <a:gd name="connsiteY10" fmla="*/ 3005540 h 3005540"/>
              <a:gd name="connsiteX11" fmla="*/ 659398 w 3082990"/>
              <a:gd name="connsiteY11" fmla="*/ 3005540 h 3005540"/>
              <a:gd name="connsiteX12" fmla="*/ 659398 w 3082990"/>
              <a:gd name="connsiteY12" fmla="*/ 2639780 h 3005540"/>
              <a:gd name="connsiteX13" fmla="*/ 1257688 w 3082990"/>
              <a:gd name="connsiteY13" fmla="*/ 2639780 h 3005540"/>
              <a:gd name="connsiteX14" fmla="*/ 1257688 w 3082990"/>
              <a:gd name="connsiteY14" fmla="*/ 2293034 h 3005540"/>
              <a:gd name="connsiteX15" fmla="*/ 0 w 3082990"/>
              <a:gd name="connsiteY15" fmla="*/ 2293034 h 3005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82990" h="3005540">
                <a:moveTo>
                  <a:pt x="371036" y="371036"/>
                </a:moveTo>
                <a:lnTo>
                  <a:pt x="371036" y="1921998"/>
                </a:lnTo>
                <a:lnTo>
                  <a:pt x="2711954" y="1921998"/>
                </a:lnTo>
                <a:lnTo>
                  <a:pt x="2711954" y="371036"/>
                </a:lnTo>
                <a:close/>
                <a:moveTo>
                  <a:pt x="0" y="0"/>
                </a:moveTo>
                <a:lnTo>
                  <a:pt x="3082990" y="0"/>
                </a:lnTo>
                <a:lnTo>
                  <a:pt x="3082990" y="2293034"/>
                </a:lnTo>
                <a:lnTo>
                  <a:pt x="1825302" y="2293034"/>
                </a:lnTo>
                <a:lnTo>
                  <a:pt x="1825302" y="2639780"/>
                </a:lnTo>
                <a:lnTo>
                  <a:pt x="2423592" y="2639780"/>
                </a:lnTo>
                <a:lnTo>
                  <a:pt x="2423592" y="3005540"/>
                </a:lnTo>
                <a:lnTo>
                  <a:pt x="659398" y="3005540"/>
                </a:lnTo>
                <a:lnTo>
                  <a:pt x="659398" y="2639780"/>
                </a:lnTo>
                <a:lnTo>
                  <a:pt x="1257688" y="2639780"/>
                </a:lnTo>
                <a:lnTo>
                  <a:pt x="1257688" y="2293034"/>
                </a:lnTo>
                <a:lnTo>
                  <a:pt x="0" y="22930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926617" y="2039366"/>
            <a:ext cx="4182660"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p>
        </p:txBody>
      </p:sp>
      <p:sp>
        <p:nvSpPr>
          <p:cNvPr id="7" name="文本框 6"/>
          <p:cNvSpPr txBox="1"/>
          <p:nvPr/>
        </p:nvSpPr>
        <p:spPr>
          <a:xfrm>
            <a:off x="6926617" y="2448398"/>
            <a:ext cx="4182660" cy="64633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8" name="文本框 7"/>
          <p:cNvSpPr txBox="1"/>
          <p:nvPr/>
        </p:nvSpPr>
        <p:spPr>
          <a:xfrm>
            <a:off x="1344683" y="3674345"/>
            <a:ext cx="4182660"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3.</a:t>
            </a: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p>
        </p:txBody>
      </p:sp>
      <p:sp>
        <p:nvSpPr>
          <p:cNvPr id="9" name="文本框 8"/>
          <p:cNvSpPr txBox="1"/>
          <p:nvPr/>
        </p:nvSpPr>
        <p:spPr>
          <a:xfrm>
            <a:off x="1344683" y="4083377"/>
            <a:ext cx="4182660" cy="64633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10" name="文本框 9"/>
          <p:cNvSpPr txBox="1"/>
          <p:nvPr/>
        </p:nvSpPr>
        <p:spPr>
          <a:xfrm>
            <a:off x="6926617" y="3674345"/>
            <a:ext cx="4182660"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4.</a:t>
            </a: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p>
        </p:txBody>
      </p:sp>
      <p:sp>
        <p:nvSpPr>
          <p:cNvPr id="11" name="文本框 10"/>
          <p:cNvSpPr txBox="1"/>
          <p:nvPr/>
        </p:nvSpPr>
        <p:spPr>
          <a:xfrm>
            <a:off x="6926617" y="4083377"/>
            <a:ext cx="4182660" cy="64633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12" name="任意多边形 11"/>
          <p:cNvSpPr>
            <a:spLocks noChangeAspect="1"/>
          </p:cNvSpPr>
          <p:nvPr/>
        </p:nvSpPr>
        <p:spPr>
          <a:xfrm>
            <a:off x="6434643" y="2114884"/>
            <a:ext cx="481897" cy="419355"/>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805217" y="3745682"/>
            <a:ext cx="419355" cy="419355"/>
          </a:xfrm>
          <a:custGeom>
            <a:avLst/>
            <a:gdLst>
              <a:gd name="connsiteX0" fmla="*/ 233325 w 327309"/>
              <a:gd name="connsiteY0" fmla="*/ 56528 h 327309"/>
              <a:gd name="connsiteX1" fmla="*/ 50285 w 327309"/>
              <a:gd name="connsiteY1" fmla="*/ 239568 h 327309"/>
              <a:gd name="connsiteX2" fmla="*/ 87741 w 327309"/>
              <a:gd name="connsiteY2" fmla="*/ 277025 h 327309"/>
              <a:gd name="connsiteX3" fmla="*/ 270781 w 327309"/>
              <a:gd name="connsiteY3" fmla="*/ 93985 h 327309"/>
              <a:gd name="connsiteX4" fmla="*/ 239171 w 327309"/>
              <a:gd name="connsiteY4" fmla="*/ 31038 h 327309"/>
              <a:gd name="connsiteX5" fmla="*/ 296272 w 327309"/>
              <a:gd name="connsiteY5" fmla="*/ 88139 h 327309"/>
              <a:gd name="connsiteX6" fmla="*/ 80982 w 327309"/>
              <a:gd name="connsiteY6" fmla="*/ 303429 h 327309"/>
              <a:gd name="connsiteX7" fmla="*/ 59606 w 327309"/>
              <a:gd name="connsiteY7" fmla="*/ 282053 h 327309"/>
              <a:gd name="connsiteX8" fmla="*/ 59606 w 327309"/>
              <a:gd name="connsiteY8" fmla="*/ 282053 h 327309"/>
              <a:gd name="connsiteX9" fmla="*/ 80982 w 327309"/>
              <a:gd name="connsiteY9" fmla="*/ 303429 h 327309"/>
              <a:gd name="connsiteX10" fmla="*/ 0 w 327309"/>
              <a:gd name="connsiteY10" fmla="*/ 327309 h 327309"/>
              <a:gd name="connsiteX11" fmla="*/ 23881 w 327309"/>
              <a:gd name="connsiteY11" fmla="*/ 246328 h 327309"/>
              <a:gd name="connsiteX12" fmla="*/ 38193 w 327309"/>
              <a:gd name="connsiteY12" fmla="*/ 260640 h 327309"/>
              <a:gd name="connsiteX13" fmla="*/ 38193 w 327309"/>
              <a:gd name="connsiteY13" fmla="*/ 260640 h 327309"/>
              <a:gd name="connsiteX14" fmla="*/ 23881 w 327309"/>
              <a:gd name="connsiteY14" fmla="*/ 246328 h 327309"/>
              <a:gd name="connsiteX15" fmla="*/ 278071 w 327309"/>
              <a:gd name="connsiteY15" fmla="*/ 63 h 327309"/>
              <a:gd name="connsiteX16" fmla="*/ 292270 w 327309"/>
              <a:gd name="connsiteY16" fmla="*/ 4998 h 327309"/>
              <a:gd name="connsiteX17" fmla="*/ 322311 w 327309"/>
              <a:gd name="connsiteY17" fmla="*/ 35039 h 327309"/>
              <a:gd name="connsiteX18" fmla="*/ 320026 w 327309"/>
              <a:gd name="connsiteY18" fmla="*/ 64385 h 327309"/>
              <a:gd name="connsiteX19" fmla="*/ 304210 w 327309"/>
              <a:gd name="connsiteY19" fmla="*/ 80200 h 327309"/>
              <a:gd name="connsiteX20" fmla="*/ 247109 w 327309"/>
              <a:gd name="connsiteY20" fmla="*/ 23099 h 327309"/>
              <a:gd name="connsiteX21" fmla="*/ 262925 w 327309"/>
              <a:gd name="connsiteY21" fmla="*/ 7284 h 327309"/>
              <a:gd name="connsiteX22" fmla="*/ 278071 w 327309"/>
              <a:gd name="connsiteY22" fmla="*/ 63 h 32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7309" h="327309">
                <a:moveTo>
                  <a:pt x="233325" y="56528"/>
                </a:moveTo>
                <a:lnTo>
                  <a:pt x="50285" y="239568"/>
                </a:lnTo>
                <a:lnTo>
                  <a:pt x="87741" y="277025"/>
                </a:lnTo>
                <a:lnTo>
                  <a:pt x="270781" y="93985"/>
                </a:lnTo>
                <a:close/>
                <a:moveTo>
                  <a:pt x="239171" y="31038"/>
                </a:moveTo>
                <a:lnTo>
                  <a:pt x="296272" y="88139"/>
                </a:lnTo>
                <a:lnTo>
                  <a:pt x="80982" y="303429"/>
                </a:lnTo>
                <a:lnTo>
                  <a:pt x="59606" y="282053"/>
                </a:lnTo>
                <a:lnTo>
                  <a:pt x="59606" y="282053"/>
                </a:lnTo>
                <a:lnTo>
                  <a:pt x="80982" y="303429"/>
                </a:lnTo>
                <a:lnTo>
                  <a:pt x="0" y="327309"/>
                </a:lnTo>
                <a:lnTo>
                  <a:pt x="23881" y="246328"/>
                </a:lnTo>
                <a:lnTo>
                  <a:pt x="38193" y="260640"/>
                </a:lnTo>
                <a:lnTo>
                  <a:pt x="38193" y="260640"/>
                </a:lnTo>
                <a:lnTo>
                  <a:pt x="23881" y="246328"/>
                </a:lnTo>
                <a:close/>
                <a:moveTo>
                  <a:pt x="278071" y="63"/>
                </a:moveTo>
                <a:cubicBezTo>
                  <a:pt x="283381" y="-350"/>
                  <a:pt x="288534" y="1262"/>
                  <a:pt x="292270" y="4998"/>
                </a:cubicBezTo>
                <a:lnTo>
                  <a:pt x="322311" y="35039"/>
                </a:lnTo>
                <a:cubicBezTo>
                  <a:pt x="329784" y="42512"/>
                  <a:pt x="328760" y="55650"/>
                  <a:pt x="320026" y="64385"/>
                </a:cubicBezTo>
                <a:cubicBezTo>
                  <a:pt x="314754" y="69657"/>
                  <a:pt x="309482" y="74928"/>
                  <a:pt x="304210" y="80200"/>
                </a:cubicBezTo>
                <a:lnTo>
                  <a:pt x="247109" y="23099"/>
                </a:lnTo>
                <a:lnTo>
                  <a:pt x="262925" y="7284"/>
                </a:lnTo>
                <a:cubicBezTo>
                  <a:pt x="267292" y="2917"/>
                  <a:pt x="272760" y="477"/>
                  <a:pt x="278071" y="6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a:spLocks noChangeAspect="1"/>
          </p:cNvSpPr>
          <p:nvPr/>
        </p:nvSpPr>
        <p:spPr>
          <a:xfrm>
            <a:off x="6482542" y="3745682"/>
            <a:ext cx="347403" cy="419355"/>
          </a:xfrm>
          <a:custGeom>
            <a:avLst/>
            <a:gdLst>
              <a:gd name="connsiteX0" fmla="*/ 483834 w 967669"/>
              <a:gd name="connsiteY0" fmla="*/ 124292 h 1168081"/>
              <a:gd name="connsiteX1" fmla="*/ 124291 w 967669"/>
              <a:gd name="connsiteY1" fmla="*/ 483835 h 1168081"/>
              <a:gd name="connsiteX2" fmla="*/ 483834 w 967669"/>
              <a:gd name="connsiteY2" fmla="*/ 843378 h 1168081"/>
              <a:gd name="connsiteX3" fmla="*/ 843377 w 967669"/>
              <a:gd name="connsiteY3" fmla="*/ 483835 h 1168081"/>
              <a:gd name="connsiteX4" fmla="*/ 483834 w 967669"/>
              <a:gd name="connsiteY4" fmla="*/ 124292 h 1168081"/>
              <a:gd name="connsiteX5" fmla="*/ 483835 w 967669"/>
              <a:gd name="connsiteY5" fmla="*/ 0 h 1168081"/>
              <a:gd name="connsiteX6" fmla="*/ 825958 w 967669"/>
              <a:gd name="connsiteY6" fmla="*/ 141712 h 1168081"/>
              <a:gd name="connsiteX7" fmla="*/ 825957 w 967669"/>
              <a:gd name="connsiteY7" fmla="*/ 141713 h 1168081"/>
              <a:gd name="connsiteX8" fmla="*/ 825957 w 967669"/>
              <a:gd name="connsiteY8" fmla="*/ 825959 h 1168081"/>
              <a:gd name="connsiteX9" fmla="*/ 483835 w 967669"/>
              <a:gd name="connsiteY9" fmla="*/ 1168081 h 1168081"/>
              <a:gd name="connsiteX10" fmla="*/ 141712 w 967669"/>
              <a:gd name="connsiteY10" fmla="*/ 825958 h 1168081"/>
              <a:gd name="connsiteX11" fmla="*/ 141712 w 967669"/>
              <a:gd name="connsiteY11" fmla="*/ 141712 h 1168081"/>
              <a:gd name="connsiteX12" fmla="*/ 483835 w 967669"/>
              <a:gd name="connsiteY12" fmla="*/ 0 h 116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7669" h="1168081">
                <a:moveTo>
                  <a:pt x="483834" y="124292"/>
                </a:moveTo>
                <a:cubicBezTo>
                  <a:pt x="285264" y="124292"/>
                  <a:pt x="124291" y="285265"/>
                  <a:pt x="124291" y="483835"/>
                </a:cubicBezTo>
                <a:cubicBezTo>
                  <a:pt x="124291" y="682405"/>
                  <a:pt x="285264" y="843378"/>
                  <a:pt x="483834" y="843378"/>
                </a:cubicBezTo>
                <a:cubicBezTo>
                  <a:pt x="682404" y="843378"/>
                  <a:pt x="843377" y="682405"/>
                  <a:pt x="843377" y="483835"/>
                </a:cubicBezTo>
                <a:cubicBezTo>
                  <a:pt x="843377" y="285265"/>
                  <a:pt x="682404" y="124292"/>
                  <a:pt x="483834" y="124292"/>
                </a:cubicBezTo>
                <a:close/>
                <a:moveTo>
                  <a:pt x="483835" y="0"/>
                </a:moveTo>
                <a:cubicBezTo>
                  <a:pt x="607659" y="0"/>
                  <a:pt x="731483" y="47237"/>
                  <a:pt x="825958" y="141712"/>
                </a:cubicBezTo>
                <a:lnTo>
                  <a:pt x="825957" y="141713"/>
                </a:lnTo>
                <a:cubicBezTo>
                  <a:pt x="1014907" y="330662"/>
                  <a:pt x="1014907" y="637009"/>
                  <a:pt x="825957" y="825959"/>
                </a:cubicBezTo>
                <a:lnTo>
                  <a:pt x="483835" y="1168081"/>
                </a:lnTo>
                <a:lnTo>
                  <a:pt x="141712" y="825958"/>
                </a:lnTo>
                <a:cubicBezTo>
                  <a:pt x="-47238" y="637008"/>
                  <a:pt x="-47238" y="330661"/>
                  <a:pt x="141712" y="141712"/>
                </a:cubicBezTo>
                <a:cubicBezTo>
                  <a:pt x="236187" y="47237"/>
                  <a:pt x="360011" y="0"/>
                  <a:pt x="4838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70066" y="5395190"/>
            <a:ext cx="11012417" cy="646331"/>
          </a:xfrm>
          <a:prstGeom prst="rect">
            <a:avLst/>
          </a:prstGeom>
          <a:noFill/>
        </p:spPr>
        <p:txBody>
          <a:bodyPr wrap="square"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点击此处输入与此小标题或图形相关的文字描述内容或数据分析。</a:t>
            </a:r>
          </a:p>
          <a:p>
            <a:r>
              <a:rPr lang="zh-CN" altLang="en-US" dirty="0">
                <a:solidFill>
                  <a:schemeClr val="accent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3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92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42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2920"/>
                            </p:stCondLst>
                            <p:childTnLst>
                              <p:par>
                                <p:cTn id="31" presetID="53" presetClass="entr" presetSubtype="16" fill="hold" grpId="0" nodeType="afterEffect">
                                  <p:stCondLst>
                                    <p:cond delay="0"/>
                                  </p:stCondLst>
                                  <p:iterate type="lt">
                                    <p:tmPct val="3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3840"/>
                            </p:stCondLst>
                            <p:childTnLst>
                              <p:par>
                                <p:cTn id="37" presetID="42"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anim calcmode="lin" valueType="num">
                                      <p:cBhvr>
                                        <p:cTn id="40" dur="500" fill="hold"/>
                                        <p:tgtEl>
                                          <p:spTgt spid="13"/>
                                        </p:tgtEl>
                                        <p:attrNameLst>
                                          <p:attrName>ppt_x</p:attrName>
                                        </p:attrNameLst>
                                      </p:cBhvr>
                                      <p:tavLst>
                                        <p:tav tm="0">
                                          <p:val>
                                            <p:strVal val="#ppt_x"/>
                                          </p:val>
                                        </p:tav>
                                        <p:tav tm="100000">
                                          <p:val>
                                            <p:strVal val="#ppt_x"/>
                                          </p:val>
                                        </p:tav>
                                      </p:tavLst>
                                    </p:anim>
                                    <p:anim calcmode="lin" valueType="num">
                                      <p:cBhvr>
                                        <p:cTn id="41" dur="5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434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4840"/>
                            </p:stCondLst>
                            <p:childTnLst>
                              <p:par>
                                <p:cTn id="47" presetID="53" presetClass="entr" presetSubtype="16" fill="hold" grpId="0" nodeType="afterEffect">
                                  <p:stCondLst>
                                    <p:cond delay="0"/>
                                  </p:stCondLst>
                                  <p:iterate type="lt">
                                    <p:tmPct val="3000"/>
                                  </p:iterate>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76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anim calcmode="lin" valueType="num">
                                      <p:cBhvr>
                                        <p:cTn id="56" dur="500" fill="hold"/>
                                        <p:tgtEl>
                                          <p:spTgt spid="14"/>
                                        </p:tgtEl>
                                        <p:attrNameLst>
                                          <p:attrName>ppt_x</p:attrName>
                                        </p:attrNameLst>
                                      </p:cBhvr>
                                      <p:tavLst>
                                        <p:tav tm="0">
                                          <p:val>
                                            <p:strVal val="#ppt_x"/>
                                          </p:val>
                                        </p:tav>
                                        <p:tav tm="100000">
                                          <p:val>
                                            <p:strVal val="#ppt_x"/>
                                          </p:val>
                                        </p:tav>
                                      </p:tavLst>
                                    </p:anim>
                                    <p:anim calcmode="lin" valueType="num">
                                      <p:cBhvr>
                                        <p:cTn id="57" dur="5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6260"/>
                            </p:stCondLst>
                            <p:childTnLst>
                              <p:par>
                                <p:cTn id="59" presetID="10"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childTnLst>
                          </p:cTn>
                        </p:par>
                        <p:par>
                          <p:cTn id="62" fill="hold">
                            <p:stCondLst>
                              <p:cond delay="6760"/>
                            </p:stCondLst>
                            <p:childTnLst>
                              <p:par>
                                <p:cTn id="63" presetID="53" presetClass="entr" presetSubtype="16" fill="hold" grpId="0" nodeType="afterEffect">
                                  <p:stCondLst>
                                    <p:cond delay="0"/>
                                  </p:stCondLst>
                                  <p:iterate type="lt">
                                    <p:tmPct val="3000"/>
                                  </p:iterate>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Effect transition="in" filter="fade">
                                      <p:cBhvr>
                                        <p:cTn id="67" dur="500"/>
                                        <p:tgtEl>
                                          <p:spTgt spid="11"/>
                                        </p:tgtEl>
                                      </p:cBhvr>
                                    </p:animEffect>
                                  </p:childTnLst>
                                </p:cTn>
                              </p:par>
                            </p:childTnLst>
                          </p:cTn>
                        </p:par>
                        <p:par>
                          <p:cTn id="68" fill="hold">
                            <p:stCondLst>
                              <p:cond delay="7680"/>
                            </p:stCondLst>
                            <p:childTnLst>
                              <p:par>
                                <p:cTn id="69" presetID="53" presetClass="entr" presetSubtype="16" fill="hold" grpId="0" nodeType="afterEffect">
                                  <p:stCondLst>
                                    <p:cond delay="0"/>
                                  </p:stCondLst>
                                  <p:iterate type="lt">
                                    <p:tmPct val="3000"/>
                                  </p:iterate>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p:bldP spid="7" grpId="0"/>
      <p:bldP spid="8" grpId="0"/>
      <p:bldP spid="9" grpId="0"/>
      <p:bldP spid="10" grpId="0"/>
      <p:bldP spid="11" grpId="0"/>
      <p:bldP spid="12" grpId="0" animBg="1"/>
      <p:bldP spid="13" grpId="0" animBg="1"/>
      <p:bldP spid="14" grpId="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企业责任</a:t>
            </a:r>
          </a:p>
        </p:txBody>
      </p:sp>
      <p:sp>
        <p:nvSpPr>
          <p:cNvPr id="3" name="文本占位符 2"/>
          <p:cNvSpPr>
            <a:spLocks noGrp="1"/>
          </p:cNvSpPr>
          <p:nvPr>
            <p:ph type="body" sz="quarter" idx="11"/>
          </p:nvPr>
        </p:nvSpPr>
        <p:spPr/>
        <p:txBody>
          <a:bodyPr/>
          <a:lstStyle/>
          <a:p>
            <a:r>
              <a:rPr lang="zh-CN" altLang="en-US" dirty="0"/>
              <a:t>企业使命</a:t>
            </a:r>
          </a:p>
        </p:txBody>
      </p:sp>
      <p:sp>
        <p:nvSpPr>
          <p:cNvPr id="4" name="文本占位符 3"/>
          <p:cNvSpPr>
            <a:spLocks noGrp="1"/>
          </p:cNvSpPr>
          <p:nvPr>
            <p:ph type="body" sz="quarter" idx="12"/>
          </p:nvPr>
        </p:nvSpPr>
        <p:spPr/>
        <p:txBody>
          <a:bodyPr/>
          <a:lstStyle/>
          <a:p>
            <a:r>
              <a:rPr lang="zh-CN" altLang="en-US" dirty="0"/>
              <a:t>经营方针</a:t>
            </a:r>
          </a:p>
        </p:txBody>
      </p:sp>
      <p:sp>
        <p:nvSpPr>
          <p:cNvPr id="6" name="文本占位符 5"/>
          <p:cNvSpPr>
            <a:spLocks noGrp="1"/>
          </p:cNvSpPr>
          <p:nvPr>
            <p:ph type="body" sz="quarter" idx="13"/>
          </p:nvPr>
        </p:nvSpPr>
        <p:spPr/>
        <p:txBody>
          <a:bodyPr/>
          <a:lstStyle/>
          <a:p>
            <a:r>
              <a:rPr lang="zh-CN" altLang="en-US" dirty="0"/>
              <a:t>经营理念</a:t>
            </a:r>
          </a:p>
        </p:txBody>
      </p:sp>
      <p:sp>
        <p:nvSpPr>
          <p:cNvPr id="7" name="文本占位符 6"/>
          <p:cNvSpPr>
            <a:spLocks noGrp="1"/>
          </p:cNvSpPr>
          <p:nvPr>
            <p:ph type="body" sz="quarter" idx="14"/>
          </p:nvPr>
        </p:nvSpPr>
        <p:spPr/>
        <p:txBody>
          <a:bodyPr/>
          <a:lstStyle/>
          <a:p>
            <a:r>
              <a:rPr lang="zh-CN" altLang="en-US" dirty="0">
                <a:cs typeface="+mn-ea"/>
                <a:sym typeface="+mn-lt"/>
              </a:rPr>
              <a:t>企业文化</a:t>
            </a:r>
          </a:p>
        </p:txBody>
      </p:sp>
      <p:sp>
        <p:nvSpPr>
          <p:cNvPr id="8" name="文本占位符 7"/>
          <p:cNvSpPr>
            <a:spLocks noGrp="1"/>
          </p:cNvSpPr>
          <p:nvPr>
            <p:ph type="body" sz="quarter" idx="15"/>
          </p:nvPr>
        </p:nvSpPr>
        <p:spPr/>
        <p:txBody>
          <a:bodyPr/>
          <a:lstStyle/>
          <a:p>
            <a:r>
              <a:rPr lang="en-US" altLang="zh-CN" dirty="0">
                <a:solidFill>
                  <a:schemeClr val="bg1"/>
                </a:solidFill>
                <a:latin typeface="+mn-ea"/>
                <a:cs typeface="+mn-ea"/>
                <a:sym typeface="+mn-lt"/>
              </a:rPr>
              <a:t>COMPANY CULTRUE</a:t>
            </a:r>
            <a:endParaRPr lang="zh-CN" altLang="en-US" dirty="0">
              <a:solidFill>
                <a:schemeClr val="bg1"/>
              </a:solidFill>
              <a:latin typeface="+mn-ea"/>
              <a:cs typeface="+mn-ea"/>
              <a:sym typeface="+mn-lt"/>
            </a:endParaRPr>
          </a:p>
        </p:txBody>
      </p:sp>
    </p:spTree>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企业责任</a:t>
            </a:r>
          </a:p>
        </p:txBody>
      </p:sp>
      <p:cxnSp>
        <p:nvCxnSpPr>
          <p:cNvPr id="3" name="直接连接符 2"/>
          <p:cNvCxnSpPr>
            <a:endCxn id="4" idx="0"/>
          </p:cNvCxnSpPr>
          <p:nvPr/>
        </p:nvCxnSpPr>
        <p:spPr>
          <a:xfrm>
            <a:off x="1547600" y="1377570"/>
            <a:ext cx="0" cy="55955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383827" y="1937128"/>
            <a:ext cx="341194" cy="341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1</a:t>
            </a:r>
            <a:endParaRPr lang="zh-CN" altLang="en-US" sz="16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983599" y="1732306"/>
            <a:ext cx="9156841" cy="1031051"/>
          </a:xfrm>
          <a:prstGeom prst="rect">
            <a:avLst/>
          </a:prstGeom>
          <a:noFill/>
        </p:spPr>
        <p:txBody>
          <a:bodyPr wrap="square" rtlCol="0">
            <a:spAutoFit/>
          </a:bodyPr>
          <a:lstStyle/>
          <a:p>
            <a:pPr>
              <a:spcBef>
                <a:spcPts val="600"/>
              </a:spcBef>
            </a:pP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a:stCxn id="4" idx="4"/>
            <a:endCxn id="7" idx="0"/>
          </p:cNvCxnSpPr>
          <p:nvPr/>
        </p:nvCxnSpPr>
        <p:spPr>
          <a:xfrm>
            <a:off x="1554424" y="2278322"/>
            <a:ext cx="0" cy="34317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493009" y="2621492"/>
            <a:ext cx="122829" cy="1228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4"/>
          </p:cNvCxnSpPr>
          <p:nvPr/>
        </p:nvCxnSpPr>
        <p:spPr>
          <a:xfrm>
            <a:off x="1554424" y="2744321"/>
            <a:ext cx="0" cy="49448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383827" y="3087491"/>
            <a:ext cx="341194" cy="341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2</a:t>
            </a:r>
            <a:endParaRPr lang="zh-CN" altLang="en-US" sz="16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1983599" y="2865573"/>
            <a:ext cx="9156841" cy="1031051"/>
          </a:xfrm>
          <a:prstGeom prst="rect">
            <a:avLst/>
          </a:prstGeom>
          <a:noFill/>
        </p:spPr>
        <p:txBody>
          <a:bodyPr wrap="square" rtlCol="0">
            <a:spAutoFit/>
          </a:bodyPr>
          <a:lstStyle/>
          <a:p>
            <a:pPr>
              <a:spcBef>
                <a:spcPts val="600"/>
              </a:spcBef>
            </a:pP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a:stCxn id="9" idx="4"/>
            <a:endCxn id="12" idx="0"/>
          </p:cNvCxnSpPr>
          <p:nvPr/>
        </p:nvCxnSpPr>
        <p:spPr>
          <a:xfrm>
            <a:off x="1554424" y="3428685"/>
            <a:ext cx="0" cy="34317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493009" y="3771855"/>
            <a:ext cx="122829" cy="1228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4"/>
            <a:endCxn id="14" idx="0"/>
          </p:cNvCxnSpPr>
          <p:nvPr/>
        </p:nvCxnSpPr>
        <p:spPr>
          <a:xfrm>
            <a:off x="1554424" y="3894684"/>
            <a:ext cx="0" cy="34317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1383827" y="4237854"/>
            <a:ext cx="341194" cy="341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3</a:t>
            </a:r>
            <a:endParaRPr lang="zh-CN" altLang="en-US" sz="1600"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1983599" y="3998840"/>
            <a:ext cx="9156841" cy="1031051"/>
          </a:xfrm>
          <a:prstGeom prst="rect">
            <a:avLst/>
          </a:prstGeom>
          <a:noFill/>
        </p:spPr>
        <p:txBody>
          <a:bodyPr wrap="square" rtlCol="0">
            <a:spAutoFit/>
          </a:bodyPr>
          <a:lstStyle/>
          <a:p>
            <a:pPr>
              <a:spcBef>
                <a:spcPts val="600"/>
              </a:spcBef>
            </a:pP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a:stCxn id="14" idx="4"/>
            <a:endCxn id="17" idx="0"/>
          </p:cNvCxnSpPr>
          <p:nvPr/>
        </p:nvCxnSpPr>
        <p:spPr>
          <a:xfrm>
            <a:off x="1554424" y="4579048"/>
            <a:ext cx="0" cy="34317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1493009" y="4922218"/>
            <a:ext cx="122829" cy="1228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7" idx="4"/>
            <a:endCxn id="19" idx="0"/>
          </p:cNvCxnSpPr>
          <p:nvPr/>
        </p:nvCxnSpPr>
        <p:spPr>
          <a:xfrm>
            <a:off x="1554424" y="5045047"/>
            <a:ext cx="0" cy="34316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383827" y="5388216"/>
            <a:ext cx="341194" cy="341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4</a:t>
            </a:r>
            <a:endParaRPr lang="zh-CN" altLang="en-US" sz="1600"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1983599" y="5132107"/>
            <a:ext cx="9156841" cy="1031051"/>
          </a:xfrm>
          <a:prstGeom prst="rect">
            <a:avLst/>
          </a:prstGeom>
          <a:noFill/>
        </p:spPr>
        <p:txBody>
          <a:bodyPr wrap="square" rtlCol="0">
            <a:spAutoFit/>
          </a:bodyPr>
          <a:lstStyle/>
          <a:p>
            <a:pPr>
              <a:spcBef>
                <a:spcPts val="600"/>
              </a:spcBef>
            </a:pPr>
            <a:r>
              <a:rPr lang="zh-CN" altLang="en-US" sz="2000" b="1" dirty="0">
                <a:solidFill>
                  <a:schemeClr val="bg1"/>
                </a:solidFill>
                <a:latin typeface="微软雅黑" panose="020B0503020204020204" pitchFamily="34" charset="-122"/>
                <a:ea typeface="微软雅黑" panose="020B0503020204020204" pitchFamily="34" charset="-122"/>
              </a:rPr>
              <a:t>在此输入小标题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spcBef>
                <a:spcPts val="600"/>
              </a:spcBef>
            </a:pPr>
            <a:r>
              <a:rPr lang="zh-CN" altLang="en-US"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a:stCxn id="19" idx="4"/>
          </p:cNvCxnSpPr>
          <p:nvPr/>
        </p:nvCxnSpPr>
        <p:spPr>
          <a:xfrm>
            <a:off x="1554424" y="5729410"/>
            <a:ext cx="0" cy="5187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lt">
                                    <p:tmPct val="3000"/>
                                  </p:iterate>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2295"/>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795"/>
                            </p:stCondLst>
                            <p:childTnLst>
                              <p:par>
                                <p:cTn id="21" presetID="2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par>
                          <p:cTn id="25" fill="hold">
                            <p:stCondLst>
                              <p:cond delay="3295"/>
                            </p:stCondLst>
                            <p:childTnLst>
                              <p:par>
                                <p:cTn id="26" presetID="22" presetClass="entr" presetSubtype="1"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childTnLst>
                          </p:cTn>
                        </p:par>
                        <p:par>
                          <p:cTn id="29" fill="hold">
                            <p:stCondLst>
                              <p:cond delay="3795"/>
                            </p:stCondLst>
                            <p:childTnLst>
                              <p:par>
                                <p:cTn id="30" presetID="21"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heel(1)">
                                      <p:cBhvr>
                                        <p:cTn id="32" dur="500"/>
                                        <p:tgtEl>
                                          <p:spTgt spid="9"/>
                                        </p:tgtEl>
                                      </p:cBhvr>
                                    </p:animEffect>
                                  </p:childTnLst>
                                </p:cTn>
                              </p:par>
                            </p:childTnLst>
                          </p:cTn>
                        </p:par>
                        <p:par>
                          <p:cTn id="33" fill="hold">
                            <p:stCondLst>
                              <p:cond delay="4295"/>
                            </p:stCondLst>
                            <p:childTnLst>
                              <p:par>
                                <p:cTn id="34" presetID="10" presetClass="entr" presetSubtype="0" fill="hold" grpId="0" nodeType="afterEffect">
                                  <p:stCondLst>
                                    <p:cond delay="0"/>
                                  </p:stCondLst>
                                  <p:iterate type="lt">
                                    <p:tmPct val="3000"/>
                                  </p:iterate>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5590"/>
                            </p:stCondLst>
                            <p:childTnLst>
                              <p:par>
                                <p:cTn id="38" presetID="22" presetClass="entr" presetSubtype="1"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up)">
                                      <p:cBhvr>
                                        <p:cTn id="40" dur="500"/>
                                        <p:tgtEl>
                                          <p:spTgt spid="11"/>
                                        </p:tgtEl>
                                      </p:cBhvr>
                                    </p:animEffect>
                                  </p:childTnLst>
                                </p:cTn>
                              </p:par>
                            </p:childTnLst>
                          </p:cTn>
                        </p:par>
                        <p:par>
                          <p:cTn id="41" fill="hold">
                            <p:stCondLst>
                              <p:cond delay="6090"/>
                            </p:stCondLst>
                            <p:childTnLst>
                              <p:par>
                                <p:cTn id="42" presetID="23" presetClass="entr" presetSubtype="1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childTnLst>
                                </p:cTn>
                              </p:par>
                            </p:childTnLst>
                          </p:cTn>
                        </p:par>
                        <p:par>
                          <p:cTn id="46" fill="hold">
                            <p:stCondLst>
                              <p:cond delay="6590"/>
                            </p:stCondLst>
                            <p:childTnLst>
                              <p:par>
                                <p:cTn id="47" presetID="22" presetClass="entr" presetSubtype="1"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7090"/>
                            </p:stCondLst>
                            <p:childTnLst>
                              <p:par>
                                <p:cTn id="51" presetID="21" presetClass="entr" presetSubtype="1"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heel(1)">
                                      <p:cBhvr>
                                        <p:cTn id="53" dur="500"/>
                                        <p:tgtEl>
                                          <p:spTgt spid="14"/>
                                        </p:tgtEl>
                                      </p:cBhvr>
                                    </p:animEffect>
                                  </p:childTnLst>
                                </p:cTn>
                              </p:par>
                            </p:childTnLst>
                          </p:cTn>
                        </p:par>
                        <p:par>
                          <p:cTn id="54" fill="hold">
                            <p:stCondLst>
                              <p:cond delay="7590"/>
                            </p:stCondLst>
                            <p:childTnLst>
                              <p:par>
                                <p:cTn id="55" presetID="10" presetClass="entr" presetSubtype="0" fill="hold" grpId="0" nodeType="afterEffect">
                                  <p:stCondLst>
                                    <p:cond delay="0"/>
                                  </p:stCondLst>
                                  <p:iterate type="lt">
                                    <p:tmPct val="3000"/>
                                  </p:iterate>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8885"/>
                            </p:stCondLst>
                            <p:childTnLst>
                              <p:par>
                                <p:cTn id="59" presetID="22" presetClass="entr" presetSubtype="1"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childTnLst>
                          </p:cTn>
                        </p:par>
                        <p:par>
                          <p:cTn id="62" fill="hold">
                            <p:stCondLst>
                              <p:cond delay="9385"/>
                            </p:stCondLst>
                            <p:childTnLst>
                              <p:par>
                                <p:cTn id="63" presetID="23" presetClass="entr" presetSubtype="16"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childTnLst>
                                </p:cTn>
                              </p:par>
                            </p:childTnLst>
                          </p:cTn>
                        </p:par>
                        <p:par>
                          <p:cTn id="67" fill="hold">
                            <p:stCondLst>
                              <p:cond delay="9885"/>
                            </p:stCondLst>
                            <p:childTnLst>
                              <p:par>
                                <p:cTn id="68" presetID="22" presetClass="entr" presetSubtype="1"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up)">
                                      <p:cBhvr>
                                        <p:cTn id="70" dur="500"/>
                                        <p:tgtEl>
                                          <p:spTgt spid="18"/>
                                        </p:tgtEl>
                                      </p:cBhvr>
                                    </p:animEffect>
                                  </p:childTnLst>
                                </p:cTn>
                              </p:par>
                            </p:childTnLst>
                          </p:cTn>
                        </p:par>
                        <p:par>
                          <p:cTn id="71" fill="hold">
                            <p:stCondLst>
                              <p:cond delay="10385"/>
                            </p:stCondLst>
                            <p:childTnLst>
                              <p:par>
                                <p:cTn id="72" presetID="21" presetClass="entr" presetSubtype="1"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heel(1)">
                                      <p:cBhvr>
                                        <p:cTn id="74" dur="500"/>
                                        <p:tgtEl>
                                          <p:spTgt spid="19"/>
                                        </p:tgtEl>
                                      </p:cBhvr>
                                    </p:animEffect>
                                  </p:childTnLst>
                                </p:cTn>
                              </p:par>
                            </p:childTnLst>
                          </p:cTn>
                        </p:par>
                        <p:par>
                          <p:cTn id="75" fill="hold">
                            <p:stCondLst>
                              <p:cond delay="10885"/>
                            </p:stCondLst>
                            <p:childTnLst>
                              <p:par>
                                <p:cTn id="76" presetID="10" presetClass="entr" presetSubtype="0" fill="hold" grpId="0" nodeType="afterEffect">
                                  <p:stCondLst>
                                    <p:cond delay="0"/>
                                  </p:stCondLst>
                                  <p:iterate type="lt">
                                    <p:tmPct val="3000"/>
                                  </p:iterate>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12180"/>
                            </p:stCondLst>
                            <p:childTnLst>
                              <p:par>
                                <p:cTn id="80" presetID="22" presetClass="entr" presetSubtype="1"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up)">
                                      <p:cBhvr>
                                        <p:cTn id="8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9" grpId="0" animBg="1"/>
      <p:bldP spid="10" grpId="0"/>
      <p:bldP spid="12" grpId="0" animBg="1"/>
      <p:bldP spid="14" grpId="0" animBg="1"/>
      <p:bldP spid="15" grpId="0"/>
      <p:bldP spid="17" grpId="0" animBg="1"/>
      <p:bldP spid="19" grpId="0" animBg="1"/>
      <p:bldP spid="20" grpId="0"/>
    </p:bldLst>
  </p:timing>
</p:sld>
</file>

<file path=ppt/theme/theme1.xml><?xml version="1.0" encoding="utf-8"?>
<a:theme xmlns:a="http://schemas.openxmlformats.org/drawingml/2006/main" name="Office 主题">
  <a:themeElements>
    <a:clrScheme name="自定义 1">
      <a:dk1>
        <a:srgbClr val="000000"/>
      </a:dk1>
      <a:lt1>
        <a:srgbClr val="FFFFFF"/>
      </a:lt1>
      <a:dk2>
        <a:srgbClr val="44546A"/>
      </a:dk2>
      <a:lt2>
        <a:srgbClr val="E7E6E6"/>
      </a:lt2>
      <a:accent1>
        <a:srgbClr val="26D8C3"/>
      </a:accent1>
      <a:accent2>
        <a:srgbClr val="3F3F3F"/>
      </a:accent2>
      <a:accent3>
        <a:srgbClr val="7F7F7F"/>
      </a:accent3>
      <a:accent4>
        <a:srgbClr val="A5A5A5"/>
      </a:accent4>
      <a:accent5>
        <a:srgbClr val="BFBFBF"/>
      </a:accent5>
      <a:accent6>
        <a:srgbClr val="F2F2F2"/>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707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1932</Words>
  <Application>Microsoft Office PowerPoint</Application>
  <PresentationFormat>宽屏</PresentationFormat>
  <Paragraphs>298</Paragraphs>
  <Slides>29</Slides>
  <Notes>29</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29</vt:i4>
      </vt:variant>
    </vt:vector>
  </HeadingPairs>
  <TitlesOfParts>
    <vt:vector size="38" baseType="lpstr">
      <vt:lpstr>Meiryo</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公司简介</vt:lpstr>
      <vt:lpstr>经营范围</vt:lpstr>
      <vt:lpstr>团队介绍</vt:lpstr>
      <vt:lpstr>企业荣誉</vt:lpstr>
      <vt:lpstr>PowerPoint 演示文稿</vt:lpstr>
      <vt:lpstr>企业责任</vt:lpstr>
      <vt:lpstr>企业使命</vt:lpstr>
      <vt:lpstr>经营方针</vt:lpstr>
      <vt:lpstr>经营理念</vt:lpstr>
      <vt:lpstr>PowerPoint 演示文稿</vt:lpstr>
      <vt:lpstr>研发背景</vt:lpstr>
      <vt:lpstr>产品介绍</vt:lpstr>
      <vt:lpstr>服务介绍</vt:lpstr>
      <vt:lpstr>配套设施</vt:lpstr>
      <vt:lpstr>PowerPoint 演示文稿</vt:lpstr>
      <vt:lpstr>市场规模</vt:lpstr>
      <vt:lpstr>业绩展示</vt:lpstr>
      <vt:lpstr>合作伙伴</vt:lpstr>
      <vt:lpstr>成功案例</vt:lpstr>
      <vt:lpstr>PowerPoint 演示文稿</vt:lpstr>
      <vt:lpstr>行业前景</vt:lpstr>
      <vt:lpstr>战略目标</vt:lpstr>
      <vt:lpstr>五年规划</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8</cp:revision>
  <dcterms:created xsi:type="dcterms:W3CDTF">2016-03-23T02:00:00Z</dcterms:created>
  <dcterms:modified xsi:type="dcterms:W3CDTF">2020-07-13T02:57:15Z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2052-10.1.0.6206</vt:lpwstr>
  </property>
</Properties>
</file>