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81" r:id="rId2"/>
  </p:sldMasterIdLst>
  <p:notesMasterIdLst>
    <p:notesMasterId r:id="rId29"/>
  </p:notesMasterIdLst>
  <p:handoutMasterIdLst>
    <p:handoutMasterId r:id="rId30"/>
  </p:handoutMasterIdLst>
  <p:sldIdLst>
    <p:sldId id="3243" r:id="rId3"/>
    <p:sldId id="3363" r:id="rId4"/>
    <p:sldId id="3359" r:id="rId5"/>
    <p:sldId id="3381" r:id="rId6"/>
    <p:sldId id="3377" r:id="rId7"/>
    <p:sldId id="3370" r:id="rId8"/>
    <p:sldId id="3373" r:id="rId9"/>
    <p:sldId id="3360" r:id="rId10"/>
    <p:sldId id="3379" r:id="rId11"/>
    <p:sldId id="3368" r:id="rId12"/>
    <p:sldId id="3366" r:id="rId13"/>
    <p:sldId id="3364" r:id="rId14"/>
    <p:sldId id="3361" r:id="rId15"/>
    <p:sldId id="3375" r:id="rId16"/>
    <p:sldId id="3365" r:id="rId17"/>
    <p:sldId id="3374" r:id="rId18"/>
    <p:sldId id="3376" r:id="rId19"/>
    <p:sldId id="3367" r:id="rId20"/>
    <p:sldId id="3362" r:id="rId21"/>
    <p:sldId id="3371" r:id="rId22"/>
    <p:sldId id="3372" r:id="rId23"/>
    <p:sldId id="3369" r:id="rId24"/>
    <p:sldId id="3380" r:id="rId25"/>
    <p:sldId id="3378" r:id="rId26"/>
    <p:sldId id="3358" r:id="rId27"/>
    <p:sldId id="3382" r:id="rId28"/>
  </p:sldIdLst>
  <p:sldSz cx="9145588" cy="5145088"/>
  <p:notesSz cx="6858000" cy="9144000"/>
  <p:custDataLst>
    <p:tags r:id="rId31"/>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4999" indent="-129839"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2256" indent="-26193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69514" indent="-394032"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6771" indent="-52612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1625803" algn="l" defTabSz="650321"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1950964" algn="l" defTabSz="650321"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2276124" algn="l" defTabSz="650321"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2601285" algn="l" defTabSz="650321"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28" userDrawn="1">
          <p15:clr>
            <a:srgbClr val="A4A3A4"/>
          </p15:clr>
        </p15:guide>
        <p15:guide id="2" pos="4050" userDrawn="1">
          <p15:clr>
            <a:srgbClr val="A4A3A4"/>
          </p15:clr>
        </p15:guide>
        <p15:guide id="5" orient="horz" pos="4183" userDrawn="1">
          <p15:clr>
            <a:srgbClr val="A4A3A4"/>
          </p15:clr>
        </p15:guide>
        <p15:guide id="6" pos="7588" userDrawn="1">
          <p15:clr>
            <a:srgbClr val="A4A3A4"/>
          </p15:clr>
        </p15:guide>
        <p15:guide id="7" pos="386" userDrawn="1">
          <p15:clr>
            <a:srgbClr val="A4A3A4"/>
          </p15:clr>
        </p15:guide>
        <p15:guide id="8" pos="1350" userDrawn="1">
          <p15:clr>
            <a:srgbClr val="A4A3A4"/>
          </p15:clr>
        </p15:guide>
        <p15:guide id="9" orient="horz" pos="233">
          <p15:clr>
            <a:srgbClr val="A4A3A4"/>
          </p15:clr>
        </p15:guide>
        <p15:guide id="10" orient="horz" pos="2976">
          <p15:clr>
            <a:srgbClr val="A4A3A4"/>
          </p15:clr>
        </p15:guide>
        <p15:guide id="11" pos="2881">
          <p15:clr>
            <a:srgbClr val="A4A3A4"/>
          </p15:clr>
        </p15:guide>
        <p15:guide id="12" pos="5397">
          <p15:clr>
            <a:srgbClr val="A4A3A4"/>
          </p15:clr>
        </p15:guide>
        <p15:guide id="13" pos="267">
          <p15:clr>
            <a:srgbClr val="A4A3A4"/>
          </p15:clr>
        </p15:guide>
        <p15:guide id="14" pos="96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E1233"/>
    <a:srgbClr val="9F7B63"/>
    <a:srgbClr val="F48E77"/>
    <a:srgbClr val="A1BD70"/>
    <a:srgbClr val="889EB6"/>
    <a:srgbClr val="004236"/>
    <a:srgbClr val="169274"/>
    <a:srgbClr val="60AEA9"/>
    <a:srgbClr val="84004C"/>
    <a:srgbClr val="8B2F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901" autoAdjust="0"/>
    <p:restoredTop sz="96314" autoAdjust="0"/>
  </p:normalViewPr>
  <p:slideViewPr>
    <p:cSldViewPr>
      <p:cViewPr varScale="1">
        <p:scale>
          <a:sx n="143" d="100"/>
          <a:sy n="143" d="100"/>
        </p:scale>
        <p:origin x="840" y="120"/>
      </p:cViewPr>
      <p:guideLst>
        <p:guide orient="horz" pos="328"/>
        <p:guide pos="4050"/>
        <p:guide orient="horz" pos="4183"/>
        <p:guide pos="7588"/>
        <p:guide pos="386"/>
        <p:guide pos="1350"/>
        <p:guide orient="horz" pos="233"/>
        <p:guide orient="horz" pos="2976"/>
        <p:guide pos="2881"/>
        <p:guide pos="5397"/>
        <p:guide pos="267"/>
        <p:guide pos="96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75" d="100"/>
        <a:sy n="75"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dirty="0">
              <a:ea typeface="微软雅黑" panose="020B0503020204020204" pitchFamily="3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ea typeface="微软雅黑" panose="020B0503020204020204" pitchFamily="34" charset="-122"/>
              </a:rPr>
              <a:pPr/>
              <a:t>2022/6/11</a:t>
            </a:fld>
            <a:endParaRPr lang="zh-CN" altLang="en-US" dirty="0">
              <a:ea typeface="微软雅黑" panose="020B0503020204020204" pitchFamily="3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dirty="0">
              <a:ea typeface="微软雅黑" panose="020B0503020204020204" pitchFamily="3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ea typeface="微软雅黑" panose="020B0503020204020204" pitchFamily="34" charset="-122"/>
              </a:rPr>
              <a:pPr/>
              <a:t>‹#›</a:t>
            </a:fld>
            <a:endParaRPr lang="zh-CN" altLang="en-US" dirty="0">
              <a:ea typeface="微软雅黑" panose="020B0503020204020204" pitchFamily="34" charset="-122"/>
            </a:endParaRPr>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微软雅黑" panose="020B0503020204020204" pitchFamily="34" charset="-122"/>
              </a:defRPr>
            </a:lvl1pPr>
          </a:lstStyle>
          <a:p>
            <a:pPr>
              <a:defRPr/>
            </a:pPr>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微软雅黑" panose="020B0503020204020204" pitchFamily="34" charset="-122"/>
              </a:defRPr>
            </a:lvl1pPr>
          </a:lstStyle>
          <a:p>
            <a:pPr>
              <a:defRPr/>
            </a:pPr>
            <a:fld id="{06024D97-E667-405D-B634-E583E2108D71}" type="datetimeFigureOut">
              <a:rPr lang="zh-CN" altLang="en-US" smtClean="0"/>
              <a:pPr>
                <a:defRPr/>
              </a:pPr>
              <a:t>2022/6/11</a:t>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dirty="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dirty="0" smtClean="0"/>
              <a:t>单击此处编辑母版文本样式</a:t>
            </a:r>
          </a:p>
          <a:p>
            <a:pPr lvl="1"/>
            <a:r>
              <a:rPr lang="zh-CN" altLang="en-US" noProof="0" dirty="0" smtClean="0"/>
              <a:t>第二级</a:t>
            </a:r>
          </a:p>
          <a:p>
            <a:pPr lvl="2"/>
            <a:r>
              <a:rPr lang="zh-CN" altLang="en-US" noProof="0" dirty="0" smtClean="0"/>
              <a:t>第三级</a:t>
            </a:r>
          </a:p>
          <a:p>
            <a:pPr lvl="3"/>
            <a:r>
              <a:rPr lang="zh-CN" altLang="en-US" noProof="0" dirty="0" smtClean="0"/>
              <a:t>第四级</a:t>
            </a:r>
          </a:p>
          <a:p>
            <a:pPr lvl="4"/>
            <a:r>
              <a:rPr lang="zh-CN" altLang="en-US" noProof="0" dirty="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微软雅黑" panose="020B0503020204020204" pitchFamily="34" charset="-122"/>
              </a:defRPr>
            </a:lvl1pPr>
          </a:lstStyle>
          <a:p>
            <a:pPr>
              <a:defRPr/>
            </a:pPr>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ea typeface="微软雅黑" panose="020B0503020204020204" pitchFamily="34" charset="-122"/>
              </a:defRPr>
            </a:lvl1pPr>
          </a:lstStyle>
          <a:p>
            <a:fld id="{418F03C3-53C1-4F10-8DAF-D1F318E96C6E}" type="slidenum">
              <a:rPr lang="zh-CN" altLang="en-US" smtClean="0"/>
              <a:pPr/>
              <a:t>‹#›</a:t>
            </a:fld>
            <a:endParaRPr lang="zh-CN" altLang="en-US" dirty="0"/>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mn-lt"/>
        <a:ea typeface="微软雅黑" panose="020B0503020204020204" pitchFamily="34" charset="-122"/>
        <a:cs typeface="+mn-cs"/>
      </a:defRPr>
    </a:lvl1pPr>
    <a:lvl2pPr marL="324032" algn="l" rtl="0" eaLnBrk="0" fontAlgn="base" hangingPunct="0">
      <a:spcBef>
        <a:spcPct val="30000"/>
      </a:spcBef>
      <a:spcAft>
        <a:spcPct val="0"/>
      </a:spcAft>
      <a:defRPr sz="900" kern="1200">
        <a:solidFill>
          <a:schemeClr val="tx1"/>
        </a:solidFill>
        <a:latin typeface="+mn-lt"/>
        <a:ea typeface="微软雅黑" panose="020B0503020204020204" pitchFamily="34" charset="-122"/>
        <a:cs typeface="+mn-cs"/>
      </a:defRPr>
    </a:lvl2pPr>
    <a:lvl3pPr marL="649193" algn="l" rtl="0" eaLnBrk="0" fontAlgn="base" hangingPunct="0">
      <a:spcBef>
        <a:spcPct val="30000"/>
      </a:spcBef>
      <a:spcAft>
        <a:spcPct val="0"/>
      </a:spcAft>
      <a:defRPr sz="900" kern="1200">
        <a:solidFill>
          <a:schemeClr val="tx1"/>
        </a:solidFill>
        <a:latin typeface="+mn-lt"/>
        <a:ea typeface="微软雅黑" panose="020B0503020204020204" pitchFamily="34" charset="-122"/>
        <a:cs typeface="+mn-cs"/>
      </a:defRPr>
    </a:lvl3pPr>
    <a:lvl4pPr marL="974353" algn="l" rtl="0" eaLnBrk="0" fontAlgn="base" hangingPunct="0">
      <a:spcBef>
        <a:spcPct val="30000"/>
      </a:spcBef>
      <a:spcAft>
        <a:spcPct val="0"/>
      </a:spcAft>
      <a:defRPr sz="900" kern="1200">
        <a:solidFill>
          <a:schemeClr val="tx1"/>
        </a:solidFill>
        <a:latin typeface="+mn-lt"/>
        <a:ea typeface="微软雅黑" panose="020B0503020204020204" pitchFamily="34" charset="-122"/>
        <a:cs typeface="+mn-cs"/>
      </a:defRPr>
    </a:lvl4pPr>
    <a:lvl5pPr marL="1299514" algn="l" rtl="0" eaLnBrk="0" fontAlgn="base" hangingPunct="0">
      <a:spcBef>
        <a:spcPct val="30000"/>
      </a:spcBef>
      <a:spcAft>
        <a:spcPct val="0"/>
      </a:spcAft>
      <a:defRPr sz="900" kern="1200">
        <a:solidFill>
          <a:schemeClr val="tx1"/>
        </a:solidFill>
        <a:latin typeface="+mn-lt"/>
        <a:ea typeface="微软雅黑" panose="020B0503020204020204" pitchFamily="34" charset="-122"/>
        <a:cs typeface="+mn-cs"/>
      </a:defRPr>
    </a:lvl5pPr>
    <a:lvl6pPr marL="1625443" algn="l" defTabSz="650177" rtl="0" eaLnBrk="1" latinLnBrk="0" hangingPunct="1">
      <a:defRPr sz="900" kern="1200">
        <a:solidFill>
          <a:schemeClr val="tx1"/>
        </a:solidFill>
        <a:latin typeface="+mn-lt"/>
        <a:ea typeface="+mn-ea"/>
        <a:cs typeface="+mn-cs"/>
      </a:defRPr>
    </a:lvl6pPr>
    <a:lvl7pPr marL="1950531" algn="l" defTabSz="650177" rtl="0" eaLnBrk="1" latinLnBrk="0" hangingPunct="1">
      <a:defRPr sz="900" kern="1200">
        <a:solidFill>
          <a:schemeClr val="tx1"/>
        </a:solidFill>
        <a:latin typeface="+mn-lt"/>
        <a:ea typeface="+mn-ea"/>
        <a:cs typeface="+mn-cs"/>
      </a:defRPr>
    </a:lvl7pPr>
    <a:lvl8pPr marL="2275621" algn="l" defTabSz="650177" rtl="0" eaLnBrk="1" latinLnBrk="0" hangingPunct="1">
      <a:defRPr sz="900" kern="1200">
        <a:solidFill>
          <a:schemeClr val="tx1"/>
        </a:solidFill>
        <a:latin typeface="+mn-lt"/>
        <a:ea typeface="+mn-ea"/>
        <a:cs typeface="+mn-cs"/>
      </a:defRPr>
    </a:lvl8pPr>
    <a:lvl9pPr marL="2600708" algn="l" defTabSz="650177"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7772786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11</a:t>
            </a:fld>
            <a:endParaRPr lang="zh-CN" altLang="en-US"/>
          </a:p>
        </p:txBody>
      </p:sp>
    </p:spTree>
    <p:extLst>
      <p:ext uri="{BB962C8B-B14F-4D97-AF65-F5344CB8AC3E}">
        <p14:creationId xmlns:p14="http://schemas.microsoft.com/office/powerpoint/2010/main" val="30314837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12</a:t>
            </a:fld>
            <a:endParaRPr lang="zh-CN" altLang="en-US"/>
          </a:p>
        </p:txBody>
      </p:sp>
    </p:spTree>
    <p:extLst>
      <p:ext uri="{BB962C8B-B14F-4D97-AF65-F5344CB8AC3E}">
        <p14:creationId xmlns:p14="http://schemas.microsoft.com/office/powerpoint/2010/main" val="16723846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23035904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35C7C7-FCC0-473E-8738-608D4B0E5BD2}" type="slidenum">
              <a:rPr lang="zh-CN" altLang="en-US" smtClean="0"/>
              <a:pPr/>
              <a:t>14</a:t>
            </a:fld>
            <a:endParaRPr lang="zh-CN" altLang="en-US"/>
          </a:p>
        </p:txBody>
      </p:sp>
    </p:spTree>
    <p:extLst>
      <p:ext uri="{BB962C8B-B14F-4D97-AF65-F5344CB8AC3E}">
        <p14:creationId xmlns:p14="http://schemas.microsoft.com/office/powerpoint/2010/main" val="30575064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15</a:t>
            </a:fld>
            <a:endParaRPr lang="zh-CN" altLang="en-US"/>
          </a:p>
        </p:txBody>
      </p:sp>
    </p:spTree>
    <p:extLst>
      <p:ext uri="{BB962C8B-B14F-4D97-AF65-F5344CB8AC3E}">
        <p14:creationId xmlns:p14="http://schemas.microsoft.com/office/powerpoint/2010/main" val="8929859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zh-CN" dirty="0" smtClean="0"/>
          </a:p>
        </p:txBody>
      </p:sp>
      <p:sp>
        <p:nvSpPr>
          <p:cNvPr id="276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8EBE660E-5CC2-4A50-916A-880C808B748D}" type="slidenum">
              <a:rPr lang="zh-CN" altLang="en-US"/>
              <a:pPr/>
              <a:t>16</a:t>
            </a:fld>
            <a:endParaRPr lang="zh-CN" altLang="en-US"/>
          </a:p>
        </p:txBody>
      </p:sp>
    </p:spTree>
    <p:extLst>
      <p:ext uri="{BB962C8B-B14F-4D97-AF65-F5344CB8AC3E}">
        <p14:creationId xmlns:p14="http://schemas.microsoft.com/office/powerpoint/2010/main" val="17613139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1836A0-1CE6-43E0-9ACD-0351418F1B7A}" type="slidenum">
              <a:rPr lang="zh-CN" altLang="en-US" smtClean="0"/>
              <a:pPr/>
              <a:t>17</a:t>
            </a:fld>
            <a:endParaRPr lang="zh-CN" altLang="en-US"/>
          </a:p>
        </p:txBody>
      </p:sp>
    </p:spTree>
    <p:extLst>
      <p:ext uri="{BB962C8B-B14F-4D97-AF65-F5344CB8AC3E}">
        <p14:creationId xmlns:p14="http://schemas.microsoft.com/office/powerpoint/2010/main" val="12272632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18</a:t>
            </a:fld>
            <a:endParaRPr lang="zh-CN" altLang="en-US"/>
          </a:p>
        </p:txBody>
      </p:sp>
    </p:spTree>
    <p:extLst>
      <p:ext uri="{BB962C8B-B14F-4D97-AF65-F5344CB8AC3E}">
        <p14:creationId xmlns:p14="http://schemas.microsoft.com/office/powerpoint/2010/main" val="25153939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23035904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C6A3E7-7B0A-43E6-AF50-B970C3A8BCF7}" type="slidenum">
              <a:rPr lang="id-ID" smtClean="0"/>
              <a:pPr/>
              <a:t>20</a:t>
            </a:fld>
            <a:endParaRPr lang="id-ID"/>
          </a:p>
        </p:txBody>
      </p:sp>
    </p:spTree>
    <p:extLst>
      <p:ext uri="{BB962C8B-B14F-4D97-AF65-F5344CB8AC3E}">
        <p14:creationId xmlns:p14="http://schemas.microsoft.com/office/powerpoint/2010/main" val="32890865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7D52DC-2AC0-40EB-AE3E-9EAE589A4496}" type="slidenum">
              <a:rPr lang="zh-CN" altLang="en-US" smtClean="0"/>
              <a:pPr/>
              <a:t>2</a:t>
            </a:fld>
            <a:endParaRPr lang="zh-CN" altLang="en-US"/>
          </a:p>
        </p:txBody>
      </p:sp>
    </p:spTree>
    <p:extLst>
      <p:ext uri="{BB962C8B-B14F-4D97-AF65-F5344CB8AC3E}">
        <p14:creationId xmlns:p14="http://schemas.microsoft.com/office/powerpoint/2010/main" val="31675614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604509D-BEB1-46BE-BA4E-82A12FF6F9BB}" type="slidenum">
              <a:rPr lang="zh-CN" altLang="en-US" smtClean="0"/>
              <a:pPr/>
              <a:t>22</a:t>
            </a:fld>
            <a:endParaRPr lang="zh-CN" altLang="en-US"/>
          </a:p>
        </p:txBody>
      </p:sp>
    </p:spTree>
    <p:extLst>
      <p:ext uri="{BB962C8B-B14F-4D97-AF65-F5344CB8AC3E}">
        <p14:creationId xmlns:p14="http://schemas.microsoft.com/office/powerpoint/2010/main" val="37837963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23</a:t>
            </a:fld>
            <a:endParaRPr lang="zh-CN" altLang="en-US"/>
          </a:p>
        </p:txBody>
      </p:sp>
    </p:spTree>
    <p:extLst>
      <p:ext uri="{BB962C8B-B14F-4D97-AF65-F5344CB8AC3E}">
        <p14:creationId xmlns:p14="http://schemas.microsoft.com/office/powerpoint/2010/main" val="21721918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24</a:t>
            </a:fld>
            <a:endParaRPr lang="zh-CN" altLang="en-US"/>
          </a:p>
        </p:txBody>
      </p:sp>
    </p:spTree>
    <p:extLst>
      <p:ext uri="{BB962C8B-B14F-4D97-AF65-F5344CB8AC3E}">
        <p14:creationId xmlns:p14="http://schemas.microsoft.com/office/powerpoint/2010/main" val="15045790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25</a:t>
            </a:fld>
            <a:endParaRPr lang="zh-CN" altLang="en-US"/>
          </a:p>
        </p:txBody>
      </p:sp>
    </p:spTree>
    <p:extLst>
      <p:ext uri="{BB962C8B-B14F-4D97-AF65-F5344CB8AC3E}">
        <p14:creationId xmlns:p14="http://schemas.microsoft.com/office/powerpoint/2010/main" val="7772786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3036783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23035904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7D52DC-2AC0-40EB-AE3E-9EAE589A4496}" type="slidenum">
              <a:rPr lang="zh-CN" altLang="en-US" smtClean="0"/>
              <a:pPr/>
              <a:t>4</a:t>
            </a:fld>
            <a:endParaRPr lang="zh-CN" altLang="en-US"/>
          </a:p>
        </p:txBody>
      </p:sp>
    </p:spTree>
    <p:extLst>
      <p:ext uri="{BB962C8B-B14F-4D97-AF65-F5344CB8AC3E}">
        <p14:creationId xmlns:p14="http://schemas.microsoft.com/office/powerpoint/2010/main" val="16303973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554745-8413-4732-B5EB-1684930933F1}" type="slidenum">
              <a:rPr lang="zh-CN" altLang="en-US" smtClean="0"/>
              <a:pPr/>
              <a:t>6</a:t>
            </a:fld>
            <a:endParaRPr lang="zh-CN" altLang="en-US"/>
          </a:p>
        </p:txBody>
      </p:sp>
    </p:spTree>
    <p:extLst>
      <p:ext uri="{BB962C8B-B14F-4D97-AF65-F5344CB8AC3E}">
        <p14:creationId xmlns:p14="http://schemas.microsoft.com/office/powerpoint/2010/main" val="41086970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D21E8CE-9CC8-49CD-83DC-F491AC292ADE}" type="slidenum">
              <a:rPr lang="zh-CN" altLang="en-US" smtClean="0"/>
              <a:pPr/>
              <a:t>7</a:t>
            </a:fld>
            <a:endParaRPr lang="zh-CN" altLang="en-US"/>
          </a:p>
        </p:txBody>
      </p:sp>
    </p:spTree>
    <p:extLst>
      <p:ext uri="{BB962C8B-B14F-4D97-AF65-F5344CB8AC3E}">
        <p14:creationId xmlns:p14="http://schemas.microsoft.com/office/powerpoint/2010/main" val="1274873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23035904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9</a:t>
            </a:fld>
            <a:endParaRPr lang="zh-CN" altLang="en-US"/>
          </a:p>
        </p:txBody>
      </p:sp>
    </p:spTree>
    <p:extLst>
      <p:ext uri="{BB962C8B-B14F-4D97-AF65-F5344CB8AC3E}">
        <p14:creationId xmlns:p14="http://schemas.microsoft.com/office/powerpoint/2010/main" val="20125926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10</a:t>
            </a:fld>
            <a:endParaRPr lang="zh-CN" altLang="en-US"/>
          </a:p>
        </p:txBody>
      </p:sp>
    </p:spTree>
    <p:extLst>
      <p:ext uri="{BB962C8B-B14F-4D97-AF65-F5344CB8AC3E}">
        <p14:creationId xmlns:p14="http://schemas.microsoft.com/office/powerpoint/2010/main" val="19657466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853697747"/>
      </p:ext>
    </p:extLst>
  </p:cSld>
  <p:clrMapOvr>
    <a:masterClrMapping/>
  </p:clrMapOvr>
  <p:transition spd="med" advClick="0" advTm="0">
    <p:push dir="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951" y="343006"/>
            <a:ext cx="2949690" cy="1200521"/>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8066" y="740798"/>
            <a:ext cx="4629954" cy="365634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951" y="1543526"/>
            <a:ext cx="2949690" cy="2859574"/>
          </a:xfrm>
        </p:spPr>
        <p:txBody>
          <a:bodyPr/>
          <a:lstStyle>
            <a:lvl1pPr marL="0" indent="0">
              <a:buNone/>
              <a:defRPr sz="1200"/>
            </a:lvl1pPr>
            <a:lvl2pPr marL="342946" indent="0">
              <a:buNone/>
              <a:defRPr sz="1050"/>
            </a:lvl2pPr>
            <a:lvl3pPr marL="685891" indent="0">
              <a:buNone/>
              <a:defRPr sz="900"/>
            </a:lvl3pPr>
            <a:lvl4pPr marL="1028837" indent="0">
              <a:buNone/>
              <a:defRPr sz="750"/>
            </a:lvl4pPr>
            <a:lvl5pPr marL="1371783" indent="0">
              <a:buNone/>
              <a:defRPr sz="750"/>
            </a:lvl5pPr>
            <a:lvl6pPr marL="1714729" indent="0">
              <a:buNone/>
              <a:defRPr sz="750"/>
            </a:lvl6pPr>
            <a:lvl7pPr marL="2057674" indent="0">
              <a:buNone/>
              <a:defRPr sz="750"/>
            </a:lvl7pPr>
            <a:lvl8pPr marL="2400620" indent="0">
              <a:buNone/>
              <a:defRPr sz="750"/>
            </a:lvl8pPr>
            <a:lvl9pPr marL="2743566"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84908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951" y="343006"/>
            <a:ext cx="2949690" cy="1200521"/>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8066" y="740798"/>
            <a:ext cx="4629954" cy="3656347"/>
          </a:xfrm>
        </p:spPr>
        <p:txBody>
          <a:bodyPr anchor="t"/>
          <a:lstStyle>
            <a:lvl1pPr marL="0" indent="0">
              <a:buNone/>
              <a:defRPr sz="2400"/>
            </a:lvl1pPr>
            <a:lvl2pPr marL="342946" indent="0">
              <a:buNone/>
              <a:defRPr sz="2100"/>
            </a:lvl2pPr>
            <a:lvl3pPr marL="685891" indent="0">
              <a:buNone/>
              <a:defRPr sz="1800"/>
            </a:lvl3pPr>
            <a:lvl4pPr marL="1028837" indent="0">
              <a:buNone/>
              <a:defRPr sz="1500"/>
            </a:lvl4pPr>
            <a:lvl5pPr marL="1371783" indent="0">
              <a:buNone/>
              <a:defRPr sz="1500"/>
            </a:lvl5pPr>
            <a:lvl6pPr marL="1714729" indent="0">
              <a:buNone/>
              <a:defRPr sz="1500"/>
            </a:lvl6pPr>
            <a:lvl7pPr marL="2057674" indent="0">
              <a:buNone/>
              <a:defRPr sz="1500"/>
            </a:lvl7pPr>
            <a:lvl8pPr marL="2400620" indent="0">
              <a:buNone/>
              <a:defRPr sz="1500"/>
            </a:lvl8pPr>
            <a:lvl9pPr marL="2743566"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951" y="1543526"/>
            <a:ext cx="2949690" cy="2859574"/>
          </a:xfrm>
        </p:spPr>
        <p:txBody>
          <a:bodyPr/>
          <a:lstStyle>
            <a:lvl1pPr marL="0" indent="0">
              <a:buNone/>
              <a:defRPr sz="1200"/>
            </a:lvl1pPr>
            <a:lvl2pPr marL="342946" indent="0">
              <a:buNone/>
              <a:defRPr sz="1050"/>
            </a:lvl2pPr>
            <a:lvl3pPr marL="685891" indent="0">
              <a:buNone/>
              <a:defRPr sz="900"/>
            </a:lvl3pPr>
            <a:lvl4pPr marL="1028837" indent="0">
              <a:buNone/>
              <a:defRPr sz="750"/>
            </a:lvl4pPr>
            <a:lvl5pPr marL="1371783" indent="0">
              <a:buNone/>
              <a:defRPr sz="750"/>
            </a:lvl5pPr>
            <a:lvl6pPr marL="1714729" indent="0">
              <a:buNone/>
              <a:defRPr sz="750"/>
            </a:lvl6pPr>
            <a:lvl7pPr marL="2057674" indent="0">
              <a:buNone/>
              <a:defRPr sz="750"/>
            </a:lvl7pPr>
            <a:lvl8pPr marL="2400620" indent="0">
              <a:buNone/>
              <a:defRPr sz="750"/>
            </a:lvl8pPr>
            <a:lvl9pPr marL="2743566"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06117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49917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4812" y="273928"/>
            <a:ext cx="1972017" cy="4360224"/>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759" y="273928"/>
            <a:ext cx="5801732" cy="436022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03365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2022/6/11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grpSp>
        <p:nvGrpSpPr>
          <p:cNvPr id="5" name="组合 3"/>
          <p:cNvGrpSpPr/>
          <p:nvPr userDrawn="1"/>
        </p:nvGrpSpPr>
        <p:grpSpPr bwMode="auto">
          <a:xfrm flipH="1">
            <a:off x="-1" y="248094"/>
            <a:ext cx="1797478" cy="507363"/>
            <a:chOff x="2370576" y="533400"/>
            <a:chExt cx="2417494" cy="675969"/>
          </a:xfrm>
          <a:solidFill>
            <a:srgbClr val="EE1C39"/>
          </a:solidFill>
        </p:grpSpPr>
        <p:sp>
          <p:nvSpPr>
            <p:cNvPr id="13" name="矩形 12"/>
            <p:cNvSpPr/>
            <p:nvPr/>
          </p:nvSpPr>
          <p:spPr>
            <a:xfrm>
              <a:off x="2738030" y="533400"/>
              <a:ext cx="2050040" cy="6759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dirty="0">
                <a:ea typeface="微软雅黑" panose="020B0503020204020204" pitchFamily="34" charset="-122"/>
                <a:cs typeface="+mn-ea"/>
                <a:sym typeface="+mn-lt"/>
              </a:endParaRPr>
            </a:p>
          </p:txBody>
        </p:sp>
        <p:sp>
          <p:nvSpPr>
            <p:cNvPr id="14" name="椭圆 13"/>
            <p:cNvSpPr/>
            <p:nvPr/>
          </p:nvSpPr>
          <p:spPr>
            <a:xfrm>
              <a:off x="2370576" y="533400"/>
              <a:ext cx="623734" cy="6759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dirty="0">
                <a:ea typeface="微软雅黑" panose="020B0503020204020204" pitchFamily="34" charset="-122"/>
                <a:cs typeface="+mn-ea"/>
                <a:sym typeface="+mn-lt"/>
              </a:endParaRPr>
            </a:p>
          </p:txBody>
        </p:sp>
      </p:grpSp>
      <p:sp>
        <p:nvSpPr>
          <p:cNvPr id="15" name="文本框 12"/>
          <p:cNvSpPr txBox="1">
            <a:spLocks noChangeArrowheads="1"/>
          </p:cNvSpPr>
          <p:nvPr userDrawn="1"/>
        </p:nvSpPr>
        <p:spPr bwMode="auto">
          <a:xfrm>
            <a:off x="-1" y="370411"/>
            <a:ext cx="1796402" cy="25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36" tIns="32518" rIns="65036" bIns="32518">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sz="12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199" y="842032"/>
            <a:ext cx="6859191" cy="1791253"/>
          </a:xfrm>
        </p:spPr>
        <p:txBody>
          <a:bodyPr anchor="b"/>
          <a:lstStyle>
            <a:lvl1pPr algn="ctr">
              <a:defRPr sz="4501"/>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199" y="2702363"/>
            <a:ext cx="6859191" cy="1242205"/>
          </a:xfrm>
        </p:spPr>
        <p:txBody>
          <a:bodyPr/>
          <a:lstStyle>
            <a:lvl1pPr marL="0" indent="0" algn="ctr">
              <a:buNone/>
              <a:defRPr sz="1800"/>
            </a:lvl1pPr>
            <a:lvl2pPr marL="342946" indent="0" algn="ctr">
              <a:buNone/>
              <a:defRPr sz="1500"/>
            </a:lvl2pPr>
            <a:lvl3pPr marL="685891" indent="0" algn="ctr">
              <a:buNone/>
              <a:defRPr sz="1350"/>
            </a:lvl3pPr>
            <a:lvl4pPr marL="1028837" indent="0" algn="ctr">
              <a:buNone/>
              <a:defRPr sz="1200"/>
            </a:lvl4pPr>
            <a:lvl5pPr marL="1371783" indent="0" algn="ctr">
              <a:buNone/>
              <a:defRPr sz="1200"/>
            </a:lvl5pPr>
            <a:lvl6pPr marL="1714729" indent="0" algn="ctr">
              <a:buNone/>
              <a:defRPr sz="1200"/>
            </a:lvl6pPr>
            <a:lvl7pPr marL="2057674" indent="0" algn="ctr">
              <a:buNone/>
              <a:defRPr sz="1200"/>
            </a:lvl7pPr>
            <a:lvl8pPr marL="2400620" indent="0" algn="ctr">
              <a:buNone/>
              <a:defRPr sz="1200"/>
            </a:lvl8pPr>
            <a:lvl9pPr marL="2743566"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8417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84994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996" y="1282700"/>
            <a:ext cx="7888070" cy="2140213"/>
          </a:xfrm>
        </p:spPr>
        <p:txBody>
          <a:bodyPr anchor="b"/>
          <a:lstStyle>
            <a:lvl1pPr>
              <a:defRPr sz="4501"/>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996" y="3443160"/>
            <a:ext cx="7888070" cy="1125488"/>
          </a:xfrm>
        </p:spPr>
        <p:txBody>
          <a:bodyPr/>
          <a:lstStyle>
            <a:lvl1pPr marL="0" indent="0">
              <a:buNone/>
              <a:defRPr sz="1800">
                <a:solidFill>
                  <a:schemeClr val="tx1">
                    <a:tint val="75000"/>
                  </a:schemeClr>
                </a:solidFill>
              </a:defRPr>
            </a:lvl1pPr>
            <a:lvl2pPr marL="342946" indent="0">
              <a:buNone/>
              <a:defRPr sz="1500">
                <a:solidFill>
                  <a:schemeClr val="tx1">
                    <a:tint val="75000"/>
                  </a:schemeClr>
                </a:solidFill>
              </a:defRPr>
            </a:lvl2pPr>
            <a:lvl3pPr marL="685891" indent="0">
              <a:buNone/>
              <a:defRPr sz="1350">
                <a:solidFill>
                  <a:schemeClr val="tx1">
                    <a:tint val="75000"/>
                  </a:schemeClr>
                </a:solidFill>
              </a:defRPr>
            </a:lvl3pPr>
            <a:lvl4pPr marL="1028837" indent="0">
              <a:buNone/>
              <a:defRPr sz="1200">
                <a:solidFill>
                  <a:schemeClr val="tx1">
                    <a:tint val="75000"/>
                  </a:schemeClr>
                </a:solidFill>
              </a:defRPr>
            </a:lvl4pPr>
            <a:lvl5pPr marL="1371783" indent="0">
              <a:buNone/>
              <a:defRPr sz="1200">
                <a:solidFill>
                  <a:schemeClr val="tx1">
                    <a:tint val="75000"/>
                  </a:schemeClr>
                </a:solidFill>
              </a:defRPr>
            </a:lvl5pPr>
            <a:lvl6pPr marL="1714729" indent="0">
              <a:buNone/>
              <a:defRPr sz="1200">
                <a:solidFill>
                  <a:schemeClr val="tx1">
                    <a:tint val="75000"/>
                  </a:schemeClr>
                </a:solidFill>
              </a:defRPr>
            </a:lvl6pPr>
            <a:lvl7pPr marL="2057674" indent="0">
              <a:buNone/>
              <a:defRPr sz="1200">
                <a:solidFill>
                  <a:schemeClr val="tx1">
                    <a:tint val="75000"/>
                  </a:schemeClr>
                </a:solidFill>
              </a:defRPr>
            </a:lvl7pPr>
            <a:lvl8pPr marL="2400620" indent="0">
              <a:buNone/>
              <a:defRPr sz="1200">
                <a:solidFill>
                  <a:schemeClr val="tx1">
                    <a:tint val="75000"/>
                  </a:schemeClr>
                </a:solidFill>
              </a:defRPr>
            </a:lvl8pPr>
            <a:lvl9pPr marL="2743566"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42973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759" y="1369642"/>
            <a:ext cx="3886875" cy="326451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954" y="1369642"/>
            <a:ext cx="3886875" cy="326451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7793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950" y="273929"/>
            <a:ext cx="7888070" cy="994479"/>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951" y="1261261"/>
            <a:ext cx="3869012" cy="618125"/>
          </a:xfrm>
        </p:spPr>
        <p:txBody>
          <a:bodyPr anchor="b"/>
          <a:lstStyle>
            <a:lvl1pPr marL="0" indent="0">
              <a:buNone/>
              <a:defRPr sz="1800" b="1"/>
            </a:lvl1pPr>
            <a:lvl2pPr marL="342946" indent="0">
              <a:buNone/>
              <a:defRPr sz="1500" b="1"/>
            </a:lvl2pPr>
            <a:lvl3pPr marL="685891" indent="0">
              <a:buNone/>
              <a:defRPr sz="1350" b="1"/>
            </a:lvl3pPr>
            <a:lvl4pPr marL="1028837" indent="0">
              <a:buNone/>
              <a:defRPr sz="1200" b="1"/>
            </a:lvl4pPr>
            <a:lvl5pPr marL="1371783" indent="0">
              <a:buNone/>
              <a:defRPr sz="1200" b="1"/>
            </a:lvl5pPr>
            <a:lvl6pPr marL="1714729" indent="0">
              <a:buNone/>
              <a:defRPr sz="1200" b="1"/>
            </a:lvl6pPr>
            <a:lvl7pPr marL="2057674" indent="0">
              <a:buNone/>
              <a:defRPr sz="1200" b="1"/>
            </a:lvl7pPr>
            <a:lvl8pPr marL="2400620" indent="0">
              <a:buNone/>
              <a:defRPr sz="1200" b="1"/>
            </a:lvl8pPr>
            <a:lvl9pPr marL="2743566"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951" y="1879386"/>
            <a:ext cx="3869012" cy="276429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954" y="1261261"/>
            <a:ext cx="3888066" cy="618125"/>
          </a:xfrm>
        </p:spPr>
        <p:txBody>
          <a:bodyPr anchor="b"/>
          <a:lstStyle>
            <a:lvl1pPr marL="0" indent="0">
              <a:buNone/>
              <a:defRPr sz="1800" b="1"/>
            </a:lvl1pPr>
            <a:lvl2pPr marL="342946" indent="0">
              <a:buNone/>
              <a:defRPr sz="1500" b="1"/>
            </a:lvl2pPr>
            <a:lvl3pPr marL="685891" indent="0">
              <a:buNone/>
              <a:defRPr sz="1350" b="1"/>
            </a:lvl3pPr>
            <a:lvl4pPr marL="1028837" indent="0">
              <a:buNone/>
              <a:defRPr sz="1200" b="1"/>
            </a:lvl4pPr>
            <a:lvl5pPr marL="1371783" indent="0">
              <a:buNone/>
              <a:defRPr sz="1200" b="1"/>
            </a:lvl5pPr>
            <a:lvl6pPr marL="1714729" indent="0">
              <a:buNone/>
              <a:defRPr sz="1200" b="1"/>
            </a:lvl6pPr>
            <a:lvl7pPr marL="2057674" indent="0">
              <a:buNone/>
              <a:defRPr sz="1200" b="1"/>
            </a:lvl7pPr>
            <a:lvl8pPr marL="2400620" indent="0">
              <a:buNone/>
              <a:defRPr sz="1200" b="1"/>
            </a:lvl8pPr>
            <a:lvl9pPr marL="2743566"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954" y="1879386"/>
            <a:ext cx="3888066" cy="276429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75412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2506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267346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901" y="274420"/>
            <a:ext cx="7887787" cy="993783"/>
          </a:xfrm>
          <a:prstGeom prst="rect">
            <a:avLst/>
          </a:prstGeom>
        </p:spPr>
        <p:txBody>
          <a:bodyPr vert="horz" lIns="65032" tIns="32516" rIns="65032" bIns="32516"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628901" y="1369841"/>
            <a:ext cx="7887787" cy="3264804"/>
          </a:xfrm>
          <a:prstGeom prst="rect">
            <a:avLst/>
          </a:prstGeom>
        </p:spPr>
        <p:txBody>
          <a:bodyPr vert="horz" lIns="65032" tIns="32516" rIns="65032" bIns="32516"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628901" y="4769032"/>
            <a:ext cx="2057193" cy="273290"/>
          </a:xfrm>
          <a:prstGeom prst="rect">
            <a:avLst/>
          </a:prstGeom>
        </p:spPr>
        <p:txBody>
          <a:bodyPr vert="horz" lIns="65032" tIns="32516" rIns="65032" bIns="32516" rtlCol="0" anchor="ctr"/>
          <a:lstStyle>
            <a:lvl1pPr algn="l">
              <a:defRPr sz="900">
                <a:solidFill>
                  <a:schemeClr val="tx1">
                    <a:tint val="75000"/>
                  </a:schemeClr>
                </a:solidFill>
                <a:ea typeface="微软雅黑" panose="020B0503020204020204" pitchFamily="34" charset="-122"/>
              </a:defRPr>
            </a:lvl1pPr>
          </a:lstStyle>
          <a:p>
            <a:fld id="{43A93E93-166D-47F5-9EF1-ACEABE24AEEA}" type="datetimeFigureOut">
              <a:rPr lang="zh-CN" altLang="en-US" smtClean="0"/>
              <a:pPr/>
              <a:t>2022/6/11</a:t>
            </a:fld>
            <a:endParaRPr lang="zh-CN" altLang="en-US" dirty="0"/>
          </a:p>
        </p:txBody>
      </p:sp>
      <p:sp>
        <p:nvSpPr>
          <p:cNvPr id="5" name="页脚占位符 4"/>
          <p:cNvSpPr>
            <a:spLocks noGrp="1"/>
          </p:cNvSpPr>
          <p:nvPr>
            <p:ph type="ftr" sz="quarter" idx="3"/>
          </p:nvPr>
        </p:nvSpPr>
        <p:spPr>
          <a:xfrm>
            <a:off x="3029336" y="4769032"/>
            <a:ext cx="3086918" cy="273290"/>
          </a:xfrm>
          <a:prstGeom prst="rect">
            <a:avLst/>
          </a:prstGeom>
        </p:spPr>
        <p:txBody>
          <a:bodyPr vert="horz" lIns="65032" tIns="32516" rIns="65032" bIns="32516" rtlCol="0" anchor="ctr"/>
          <a:lstStyle>
            <a:lvl1pPr algn="ctr">
              <a:defRPr sz="900">
                <a:solidFill>
                  <a:schemeClr val="tx1">
                    <a:tint val="75000"/>
                  </a:schemeClr>
                </a:solidFill>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6459496" y="4769032"/>
            <a:ext cx="2057193" cy="273290"/>
          </a:xfrm>
          <a:prstGeom prst="rect">
            <a:avLst/>
          </a:prstGeom>
        </p:spPr>
        <p:txBody>
          <a:bodyPr vert="horz" lIns="65032" tIns="32516" rIns="65032" bIns="32516" rtlCol="0" anchor="ctr"/>
          <a:lstStyle>
            <a:lvl1pPr algn="r">
              <a:defRPr sz="900">
                <a:solidFill>
                  <a:schemeClr val="tx1">
                    <a:tint val="75000"/>
                  </a:schemeClr>
                </a:solidFill>
                <a:ea typeface="微软雅黑" panose="020B0503020204020204" pitchFamily="34" charset="-122"/>
              </a:defRPr>
            </a:lvl1pPr>
          </a:lstStyle>
          <a:p>
            <a:fld id="{118D5ACA-62CA-46DB-AD6B-12EDD6D51A23}" type="slidenum">
              <a:rPr lang="zh-CN" altLang="en-US" smtClean="0"/>
              <a:pPr/>
              <a:t>‹#›</a:t>
            </a:fld>
            <a:endParaRPr lang="zh-CN" altLang="en-US" dirty="0"/>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79" r:id="rId1"/>
    <p:sldLayoutId id="2147483980" r:id="rId2"/>
  </p:sldLayoutIdLst>
  <p:transition spd="med" advClick="0" advTm="0">
    <p:push dir="r"/>
  </p:transition>
  <p:timing>
    <p:tnLst>
      <p:par>
        <p:cTn id="1" dur="indefinite" restart="never" nodeType="tmRoot"/>
      </p:par>
    </p:tnLst>
  </p:timing>
  <p:txStyles>
    <p:titleStyle>
      <a:lvl1pPr algn="l" defTabSz="650321" rtl="0" eaLnBrk="1" latinLnBrk="0" hangingPunct="1">
        <a:lnSpc>
          <a:spcPct val="90000"/>
        </a:lnSpc>
        <a:spcBef>
          <a:spcPct val="0"/>
        </a:spcBef>
        <a:buNone/>
        <a:defRPr sz="3100" kern="1200">
          <a:solidFill>
            <a:schemeClr val="tx1"/>
          </a:solidFill>
          <a:latin typeface="+mj-lt"/>
          <a:ea typeface="微软雅黑" panose="020B0503020204020204" pitchFamily="34" charset="-122"/>
          <a:cs typeface="+mj-cs"/>
        </a:defRPr>
      </a:lvl1pPr>
    </p:titleStyle>
    <p:bodyStyle>
      <a:lvl1pPr marL="162580" indent="-162580" algn="l" defTabSz="650321" rtl="0" eaLnBrk="1" latinLnBrk="0" hangingPunct="1">
        <a:lnSpc>
          <a:spcPct val="90000"/>
        </a:lnSpc>
        <a:spcBef>
          <a:spcPts val="711"/>
        </a:spcBef>
        <a:buFont typeface="Arial" panose="020B0604020202020204" pitchFamily="34" charset="0"/>
        <a:buChar char="•"/>
        <a:defRPr sz="2000" kern="1200">
          <a:solidFill>
            <a:schemeClr val="tx1"/>
          </a:solidFill>
          <a:latin typeface="+mn-lt"/>
          <a:ea typeface="微软雅黑" panose="020B0503020204020204" pitchFamily="34" charset="-122"/>
          <a:cs typeface="+mn-cs"/>
        </a:defRPr>
      </a:lvl1pPr>
      <a:lvl2pPr marL="487741" indent="-162580" algn="l" defTabSz="650321" rtl="0" eaLnBrk="1" latinLnBrk="0" hangingPunct="1">
        <a:lnSpc>
          <a:spcPct val="90000"/>
        </a:lnSpc>
        <a:spcBef>
          <a:spcPts val="356"/>
        </a:spcBef>
        <a:buFont typeface="Arial" panose="020B0604020202020204" pitchFamily="34" charset="0"/>
        <a:buChar char="•"/>
        <a:defRPr sz="1700" kern="1200">
          <a:solidFill>
            <a:schemeClr val="tx1"/>
          </a:solidFill>
          <a:latin typeface="+mn-lt"/>
          <a:ea typeface="微软雅黑" panose="020B0503020204020204" pitchFamily="34" charset="-122"/>
          <a:cs typeface="+mn-cs"/>
        </a:defRPr>
      </a:lvl2pPr>
      <a:lvl3pPr marL="812902" indent="-162580" algn="l" defTabSz="650321" rtl="0" eaLnBrk="1" latinLnBrk="0" hangingPunct="1">
        <a:lnSpc>
          <a:spcPct val="90000"/>
        </a:lnSpc>
        <a:spcBef>
          <a:spcPts val="356"/>
        </a:spcBef>
        <a:buFont typeface="Arial" panose="020B0604020202020204" pitchFamily="34" charset="0"/>
        <a:buChar char="•"/>
        <a:defRPr sz="1400" kern="1200">
          <a:solidFill>
            <a:schemeClr val="tx1"/>
          </a:solidFill>
          <a:latin typeface="+mn-lt"/>
          <a:ea typeface="微软雅黑" panose="020B0503020204020204" pitchFamily="34" charset="-122"/>
          <a:cs typeface="+mn-cs"/>
        </a:defRPr>
      </a:lvl3pPr>
      <a:lvl4pPr marL="1138062"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微软雅黑" panose="020B0503020204020204" pitchFamily="34" charset="-122"/>
          <a:cs typeface="+mn-cs"/>
        </a:defRPr>
      </a:lvl4pPr>
      <a:lvl5pPr marL="1463223"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微软雅黑" panose="020B0503020204020204" pitchFamily="34" charset="-122"/>
          <a:cs typeface="+mn-cs"/>
        </a:defRPr>
      </a:lvl5pPr>
      <a:lvl6pPr marL="1788384"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6pPr>
      <a:lvl7pPr marL="2113544"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7pPr>
      <a:lvl8pPr marL="2438705"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8pPr>
      <a:lvl9pPr marL="2763865"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9pPr>
    </p:bodyStyle>
    <p:otherStyle>
      <a:defPPr>
        <a:defRPr lang="zh-CN"/>
      </a:defPPr>
      <a:lvl1pPr marL="0" algn="l" defTabSz="650321" rtl="0" eaLnBrk="1" latinLnBrk="0" hangingPunct="1">
        <a:defRPr sz="1300" kern="1200">
          <a:solidFill>
            <a:schemeClr val="tx1"/>
          </a:solidFill>
          <a:latin typeface="+mn-lt"/>
          <a:ea typeface="+mn-ea"/>
          <a:cs typeface="+mn-cs"/>
        </a:defRPr>
      </a:lvl1pPr>
      <a:lvl2pPr marL="325161" algn="l" defTabSz="650321" rtl="0" eaLnBrk="1" latinLnBrk="0" hangingPunct="1">
        <a:defRPr sz="1300" kern="1200">
          <a:solidFill>
            <a:schemeClr val="tx1"/>
          </a:solidFill>
          <a:latin typeface="+mn-lt"/>
          <a:ea typeface="+mn-ea"/>
          <a:cs typeface="+mn-cs"/>
        </a:defRPr>
      </a:lvl2pPr>
      <a:lvl3pPr marL="650321" algn="l" defTabSz="650321" rtl="0" eaLnBrk="1" latinLnBrk="0" hangingPunct="1">
        <a:defRPr sz="1300" kern="1200">
          <a:solidFill>
            <a:schemeClr val="tx1"/>
          </a:solidFill>
          <a:latin typeface="+mn-lt"/>
          <a:ea typeface="+mn-ea"/>
          <a:cs typeface="+mn-cs"/>
        </a:defRPr>
      </a:lvl3pPr>
      <a:lvl4pPr marL="975482" algn="l" defTabSz="650321" rtl="0" eaLnBrk="1" latinLnBrk="0" hangingPunct="1">
        <a:defRPr sz="1300" kern="1200">
          <a:solidFill>
            <a:schemeClr val="tx1"/>
          </a:solidFill>
          <a:latin typeface="+mn-lt"/>
          <a:ea typeface="+mn-ea"/>
          <a:cs typeface="+mn-cs"/>
        </a:defRPr>
      </a:lvl4pPr>
      <a:lvl5pPr marL="1300643" algn="l" defTabSz="650321" rtl="0" eaLnBrk="1" latinLnBrk="0" hangingPunct="1">
        <a:defRPr sz="1300" kern="1200">
          <a:solidFill>
            <a:schemeClr val="tx1"/>
          </a:solidFill>
          <a:latin typeface="+mn-lt"/>
          <a:ea typeface="+mn-ea"/>
          <a:cs typeface="+mn-cs"/>
        </a:defRPr>
      </a:lvl5pPr>
      <a:lvl6pPr marL="1625803" algn="l" defTabSz="650321" rtl="0" eaLnBrk="1" latinLnBrk="0" hangingPunct="1">
        <a:defRPr sz="1300" kern="1200">
          <a:solidFill>
            <a:schemeClr val="tx1"/>
          </a:solidFill>
          <a:latin typeface="+mn-lt"/>
          <a:ea typeface="+mn-ea"/>
          <a:cs typeface="+mn-cs"/>
        </a:defRPr>
      </a:lvl6pPr>
      <a:lvl7pPr marL="1950964" algn="l" defTabSz="650321" rtl="0" eaLnBrk="1" latinLnBrk="0" hangingPunct="1">
        <a:defRPr sz="1300" kern="1200">
          <a:solidFill>
            <a:schemeClr val="tx1"/>
          </a:solidFill>
          <a:latin typeface="+mn-lt"/>
          <a:ea typeface="+mn-ea"/>
          <a:cs typeface="+mn-cs"/>
        </a:defRPr>
      </a:lvl7pPr>
      <a:lvl8pPr marL="2276124" algn="l" defTabSz="650321" rtl="0" eaLnBrk="1" latinLnBrk="0" hangingPunct="1">
        <a:defRPr sz="1300" kern="1200">
          <a:solidFill>
            <a:schemeClr val="tx1"/>
          </a:solidFill>
          <a:latin typeface="+mn-lt"/>
          <a:ea typeface="+mn-ea"/>
          <a:cs typeface="+mn-cs"/>
        </a:defRPr>
      </a:lvl8pPr>
      <a:lvl9pPr marL="2601285" algn="l" defTabSz="650321" rtl="0" eaLnBrk="1" latinLnBrk="0" hangingPunct="1">
        <a:defRPr sz="1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759" y="273929"/>
            <a:ext cx="7888070" cy="994479"/>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759" y="1369642"/>
            <a:ext cx="7888070" cy="3264511"/>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759" y="4768735"/>
            <a:ext cx="2057757" cy="273928"/>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2022/6/11</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029476" y="4768735"/>
            <a:ext cx="3086636" cy="273928"/>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459072" y="4768735"/>
            <a:ext cx="2057757" cy="273928"/>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2342768320"/>
      </p:ext>
    </p:extLst>
  </p:cSld>
  <p:clrMap bg1="lt1" tx1="dk1" bg2="lt2" tx2="dk2" accent1="accent1" accent2="accent2" accent3="accent3" accent4="accent4" accent5="accent5" accent6="accent6" hlink="hlink" folHlink="folHlink"/>
  <p:sldLayoutIdLst>
    <p:sldLayoutId id="2147483982" r:id="rId1"/>
    <p:sldLayoutId id="2147483983" r:id="rId2"/>
    <p:sldLayoutId id="2147483984" r:id="rId3"/>
    <p:sldLayoutId id="2147483985" r:id="rId4"/>
    <p:sldLayoutId id="2147483986" r:id="rId5"/>
    <p:sldLayoutId id="2147483987" r:id="rId6"/>
    <p:sldLayoutId id="2147483988" r:id="rId7"/>
    <p:sldLayoutId id="2147483989" r:id="rId8"/>
    <p:sldLayoutId id="2147483990" r:id="rId9"/>
    <p:sldLayoutId id="2147483991" r:id="rId10"/>
    <p:sldLayoutId id="2147483992" r:id="rId11"/>
  </p:sldLayoutIdLst>
  <p:txStyles>
    <p:titleStyle>
      <a:lvl1pPr algn="l" defTabSz="685891"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73" indent="-171473" algn="l" defTabSz="685891"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419" indent="-171473" algn="l" defTabSz="685891"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364" indent="-171473" algn="l" defTabSz="685891"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310" indent="-171473" algn="l" defTabSz="68589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256" indent="-171473" algn="l" defTabSz="68589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6201" indent="-171473" algn="l" defTabSz="68589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147" indent="-171473" algn="l" defTabSz="68589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2093" indent="-171473" algn="l" defTabSz="68589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039" indent="-171473" algn="l" defTabSz="68589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91" rtl="0" eaLnBrk="1" latinLnBrk="0" hangingPunct="1">
        <a:defRPr sz="1350" kern="1200">
          <a:solidFill>
            <a:schemeClr val="tx1"/>
          </a:solidFill>
          <a:latin typeface="+mn-lt"/>
          <a:ea typeface="+mn-ea"/>
          <a:cs typeface="+mn-cs"/>
        </a:defRPr>
      </a:lvl1pPr>
      <a:lvl2pPr marL="342946" algn="l" defTabSz="685891" rtl="0" eaLnBrk="1" latinLnBrk="0" hangingPunct="1">
        <a:defRPr sz="1350" kern="1200">
          <a:solidFill>
            <a:schemeClr val="tx1"/>
          </a:solidFill>
          <a:latin typeface="+mn-lt"/>
          <a:ea typeface="+mn-ea"/>
          <a:cs typeface="+mn-cs"/>
        </a:defRPr>
      </a:lvl2pPr>
      <a:lvl3pPr marL="685891" algn="l" defTabSz="685891" rtl="0" eaLnBrk="1" latinLnBrk="0" hangingPunct="1">
        <a:defRPr sz="1350" kern="1200">
          <a:solidFill>
            <a:schemeClr val="tx1"/>
          </a:solidFill>
          <a:latin typeface="+mn-lt"/>
          <a:ea typeface="+mn-ea"/>
          <a:cs typeface="+mn-cs"/>
        </a:defRPr>
      </a:lvl3pPr>
      <a:lvl4pPr marL="1028837" algn="l" defTabSz="685891" rtl="0" eaLnBrk="1" latinLnBrk="0" hangingPunct="1">
        <a:defRPr sz="1350" kern="1200">
          <a:solidFill>
            <a:schemeClr val="tx1"/>
          </a:solidFill>
          <a:latin typeface="+mn-lt"/>
          <a:ea typeface="+mn-ea"/>
          <a:cs typeface="+mn-cs"/>
        </a:defRPr>
      </a:lvl4pPr>
      <a:lvl5pPr marL="1371783" algn="l" defTabSz="685891" rtl="0" eaLnBrk="1" latinLnBrk="0" hangingPunct="1">
        <a:defRPr sz="1350" kern="1200">
          <a:solidFill>
            <a:schemeClr val="tx1"/>
          </a:solidFill>
          <a:latin typeface="+mn-lt"/>
          <a:ea typeface="+mn-ea"/>
          <a:cs typeface="+mn-cs"/>
        </a:defRPr>
      </a:lvl5pPr>
      <a:lvl6pPr marL="1714729" algn="l" defTabSz="685891" rtl="0" eaLnBrk="1" latinLnBrk="0" hangingPunct="1">
        <a:defRPr sz="1350" kern="1200">
          <a:solidFill>
            <a:schemeClr val="tx1"/>
          </a:solidFill>
          <a:latin typeface="+mn-lt"/>
          <a:ea typeface="+mn-ea"/>
          <a:cs typeface="+mn-cs"/>
        </a:defRPr>
      </a:lvl6pPr>
      <a:lvl7pPr marL="2057674" algn="l" defTabSz="685891" rtl="0" eaLnBrk="1" latinLnBrk="0" hangingPunct="1">
        <a:defRPr sz="1350" kern="1200">
          <a:solidFill>
            <a:schemeClr val="tx1"/>
          </a:solidFill>
          <a:latin typeface="+mn-lt"/>
          <a:ea typeface="+mn-ea"/>
          <a:cs typeface="+mn-cs"/>
        </a:defRPr>
      </a:lvl7pPr>
      <a:lvl8pPr marL="2400620" algn="l" defTabSz="685891" rtl="0" eaLnBrk="1" latinLnBrk="0" hangingPunct="1">
        <a:defRPr sz="1350" kern="1200">
          <a:solidFill>
            <a:schemeClr val="tx1"/>
          </a:solidFill>
          <a:latin typeface="+mn-lt"/>
          <a:ea typeface="+mn-ea"/>
          <a:cs typeface="+mn-cs"/>
        </a:defRPr>
      </a:lvl8pPr>
      <a:lvl9pPr marL="2743566" algn="l" defTabSz="685891"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4.xml"/><Relationship Id="rId1" Type="http://schemas.openxmlformats.org/officeDocument/2006/relationships/slideLayout" Target="../slideLayouts/slideLayout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istrator\Desktop\tyu.jpg"/>
          <p:cNvPicPr>
            <a:picLocks noChangeAspect="1" noChangeArrowheads="1"/>
          </p:cNvPicPr>
          <p:nvPr/>
        </p:nvPicPr>
        <p:blipFill>
          <a:blip r:embed="rId3" cstate="print"/>
          <a:srcRect/>
          <a:stretch>
            <a:fillRect/>
          </a:stretch>
        </p:blipFill>
        <p:spPr bwMode="auto">
          <a:xfrm>
            <a:off x="0" y="-1547"/>
            <a:ext cx="9145588" cy="5146635"/>
          </a:xfrm>
          <a:prstGeom prst="rect">
            <a:avLst/>
          </a:prstGeom>
          <a:noFill/>
        </p:spPr>
      </p:pic>
      <p:sp>
        <p:nvSpPr>
          <p:cNvPr id="18" name="矩形 259"/>
          <p:cNvSpPr>
            <a:spLocks noChangeArrowheads="1"/>
          </p:cNvSpPr>
          <p:nvPr/>
        </p:nvSpPr>
        <p:spPr bwMode="auto">
          <a:xfrm>
            <a:off x="1876030" y="1984612"/>
            <a:ext cx="5577084"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4000" b="1" cap="all" dirty="0">
                <a:solidFill>
                  <a:schemeClr val="tx1">
                    <a:lumMod val="65000"/>
                    <a:lumOff val="35000"/>
                  </a:schemeClr>
                </a:solidFill>
                <a:cs typeface="Arial" panose="020B0604020202020204" pitchFamily="34" charset="0"/>
              </a:rPr>
              <a:t>点击</a:t>
            </a:r>
            <a:r>
              <a:rPr lang="zh-CN" altLang="en-US" sz="4000" b="1" cap="all" dirty="0" smtClean="0">
                <a:solidFill>
                  <a:schemeClr val="tx1">
                    <a:lumMod val="65000"/>
                    <a:lumOff val="35000"/>
                  </a:schemeClr>
                </a:solidFill>
                <a:cs typeface="Arial" panose="020B0604020202020204" pitchFamily="34" charset="0"/>
              </a:rPr>
              <a:t>此处添加您的标题</a:t>
            </a:r>
            <a:endParaRPr lang="zh-CN" altLang="en-US" sz="4000" b="1" cap="all" dirty="0">
              <a:solidFill>
                <a:schemeClr val="tx1">
                  <a:lumMod val="65000"/>
                  <a:lumOff val="35000"/>
                </a:schemeClr>
              </a:solidFill>
              <a:cs typeface="Arial" panose="020B0604020202020204" pitchFamily="34" charset="0"/>
            </a:endParaRPr>
          </a:p>
        </p:txBody>
      </p:sp>
      <p:sp>
        <p:nvSpPr>
          <p:cNvPr id="19" name="矩形 259"/>
          <p:cNvSpPr>
            <a:spLocks noChangeArrowheads="1"/>
          </p:cNvSpPr>
          <p:nvPr/>
        </p:nvSpPr>
        <p:spPr bwMode="auto">
          <a:xfrm>
            <a:off x="1980506" y="2546194"/>
            <a:ext cx="5378494" cy="222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50000"/>
              </a:lnSpc>
              <a:buNone/>
            </a:pPr>
            <a:r>
              <a:rPr lang="en-US" altLang="zh-CN" sz="1100" dirty="0" smtClean="0">
                <a:solidFill>
                  <a:schemeClr val="tx1">
                    <a:lumMod val="65000"/>
                    <a:lumOff val="35000"/>
                  </a:schemeClr>
                </a:solidFill>
                <a:latin typeface="Arial" panose="020B0604020202020204" pitchFamily="34" charset="0"/>
                <a:cs typeface="Arial" panose="020B0604020202020204" pitchFamily="34" charset="0"/>
              </a:rPr>
              <a:t>YEAR-END SUMMARY PLAN BUSINESS REPORT PPT IN THE NEW YEAR</a:t>
            </a:r>
            <a:endParaRPr lang="zh-CN" altLang="en-US" sz="11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20" name="矩形 259"/>
          <p:cNvSpPr>
            <a:spLocks noChangeArrowheads="1"/>
          </p:cNvSpPr>
          <p:nvPr/>
        </p:nvSpPr>
        <p:spPr bwMode="auto">
          <a:xfrm>
            <a:off x="3409444" y="1020632"/>
            <a:ext cx="2273424"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7200" b="1" cap="all" dirty="0" smtClean="0">
                <a:solidFill>
                  <a:schemeClr val="accent1"/>
                </a:solidFill>
                <a:latin typeface="Agency FB" panose="020B0503020202020204" pitchFamily="34" charset="0"/>
                <a:cs typeface="Arial" panose="020B0604020202020204" pitchFamily="34" charset="0"/>
              </a:rPr>
              <a:t>20XX</a:t>
            </a:r>
            <a:endParaRPr lang="zh-CN" altLang="en-US" sz="7200" b="1" cap="all" dirty="0">
              <a:solidFill>
                <a:schemeClr val="accent1"/>
              </a:solidFill>
              <a:latin typeface="Agency FB" panose="020B0503020202020204" pitchFamily="34" charset="0"/>
              <a:cs typeface="Arial" panose="020B0604020202020204" pitchFamily="34" charset="0"/>
            </a:endParaRPr>
          </a:p>
        </p:txBody>
      </p:sp>
      <p:sp>
        <p:nvSpPr>
          <p:cNvPr id="21" name="矩形 259"/>
          <p:cNvSpPr>
            <a:spLocks noChangeArrowheads="1"/>
          </p:cNvSpPr>
          <p:nvPr/>
        </p:nvSpPr>
        <p:spPr bwMode="auto">
          <a:xfrm>
            <a:off x="1876030" y="3035950"/>
            <a:ext cx="557708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1200" dirty="0">
                <a:solidFill>
                  <a:schemeClr val="tx1">
                    <a:lumMod val="65000"/>
                    <a:lumOff val="35000"/>
                  </a:schemeClr>
                </a:solidFill>
                <a:cs typeface="Arial" panose="020B0604020202020204" pitchFamily="34" charset="0"/>
              </a:rPr>
              <a:t>汇报人</a:t>
            </a:r>
            <a:r>
              <a:rPr lang="zh-CN" altLang="en-US" sz="1200" dirty="0" smtClean="0">
                <a:solidFill>
                  <a:schemeClr val="tx1">
                    <a:lumMod val="65000"/>
                    <a:lumOff val="35000"/>
                  </a:schemeClr>
                </a:solidFill>
                <a:cs typeface="Arial" panose="020B0604020202020204" pitchFamily="34" charset="0"/>
              </a:rPr>
              <a:t>：</a:t>
            </a:r>
            <a:r>
              <a:rPr lang="zh-CN" altLang="en-US" sz="1200" dirty="0">
                <a:solidFill>
                  <a:schemeClr val="tx1">
                    <a:lumMod val="65000"/>
                    <a:lumOff val="35000"/>
                  </a:schemeClr>
                </a:solidFill>
                <a:cs typeface="Arial" panose="020B0604020202020204" pitchFamily="34" charset="0"/>
              </a:rPr>
              <a:t>优</a:t>
            </a:r>
            <a:r>
              <a:rPr lang="zh-CN" altLang="en-US" sz="1200" dirty="0" smtClean="0">
                <a:solidFill>
                  <a:schemeClr val="tx1">
                    <a:lumMod val="65000"/>
                    <a:lumOff val="35000"/>
                  </a:schemeClr>
                </a:solidFill>
                <a:cs typeface="Arial" panose="020B0604020202020204" pitchFamily="34" charset="0"/>
              </a:rPr>
              <a:t>品</a:t>
            </a:r>
            <a:r>
              <a:rPr lang="en-US" altLang="zh-CN" sz="1200" dirty="0" smtClean="0">
                <a:solidFill>
                  <a:schemeClr val="tx1">
                    <a:lumMod val="65000"/>
                    <a:lumOff val="35000"/>
                  </a:schemeClr>
                </a:solidFill>
                <a:cs typeface="Arial" panose="020B0604020202020204" pitchFamily="34" charset="0"/>
              </a:rPr>
              <a:t>PPT</a:t>
            </a:r>
            <a:r>
              <a:rPr lang="zh-CN" altLang="en-US" sz="1200" dirty="0" smtClean="0">
                <a:solidFill>
                  <a:schemeClr val="tx1">
                    <a:lumMod val="65000"/>
                    <a:lumOff val="35000"/>
                  </a:schemeClr>
                </a:solidFill>
                <a:cs typeface="Arial" panose="020B0604020202020204" pitchFamily="34" charset="0"/>
              </a:rPr>
              <a:t>               </a:t>
            </a:r>
            <a:r>
              <a:rPr lang="en-US" altLang="zh-CN" sz="1200" dirty="0" smtClean="0">
                <a:solidFill>
                  <a:schemeClr val="tx1">
                    <a:lumMod val="65000"/>
                    <a:lumOff val="35000"/>
                  </a:schemeClr>
                </a:solidFill>
                <a:cs typeface="Arial" panose="020B0604020202020204" pitchFamily="34" charset="0"/>
              </a:rPr>
              <a:t>REPORT </a:t>
            </a:r>
            <a:r>
              <a:rPr lang="en-US" altLang="zh-CN" sz="1200" dirty="0">
                <a:solidFill>
                  <a:schemeClr val="tx1">
                    <a:lumMod val="65000"/>
                    <a:lumOff val="35000"/>
                  </a:schemeClr>
                </a:solidFill>
                <a:cs typeface="Arial" panose="020B0604020202020204" pitchFamily="34" charset="0"/>
              </a:rPr>
              <a:t>PERSON: </a:t>
            </a:r>
            <a:r>
              <a:rPr lang="en-US" altLang="zh-CN" sz="1200" dirty="0" smtClean="0">
                <a:solidFill>
                  <a:schemeClr val="tx1">
                    <a:lumMod val="65000"/>
                    <a:lumOff val="35000"/>
                  </a:schemeClr>
                </a:solidFill>
                <a:cs typeface="Arial" panose="020B0604020202020204" pitchFamily="34" charset="0"/>
              </a:rPr>
              <a:t>YPPPT</a:t>
            </a:r>
            <a:endParaRPr lang="zh-CN" altLang="en-US" sz="1200" dirty="0">
              <a:solidFill>
                <a:schemeClr val="tx1">
                  <a:lumMod val="65000"/>
                  <a:lumOff val="35000"/>
                </a:schemeClr>
              </a:solidFill>
              <a:cs typeface="Arial" panose="020B0604020202020204" pitchFamily="34" charset="0"/>
            </a:endParaRPr>
          </a:p>
        </p:txBody>
      </p:sp>
    </p:spTree>
    <p:extLst>
      <p:ext uri="{BB962C8B-B14F-4D97-AF65-F5344CB8AC3E}">
        <p14:creationId xmlns:p14="http://schemas.microsoft.com/office/powerpoint/2010/main" val="2485609393"/>
      </p:ext>
    </p:extLst>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strVal val="#ppt_w+.3"/>
                                          </p:val>
                                        </p:tav>
                                        <p:tav tm="100000">
                                          <p:val>
                                            <p:strVal val="#ppt_w"/>
                                          </p:val>
                                        </p:tav>
                                      </p:tavLst>
                                    </p:anim>
                                    <p:anim calcmode="lin" valueType="num">
                                      <p:cBhvr>
                                        <p:cTn id="8" dur="1000" fill="hold"/>
                                        <p:tgtEl>
                                          <p:spTgt spid="1026"/>
                                        </p:tgtEl>
                                        <p:attrNameLst>
                                          <p:attrName>ppt_h</p:attrName>
                                        </p:attrNameLst>
                                      </p:cBhvr>
                                      <p:tavLst>
                                        <p:tav tm="0">
                                          <p:val>
                                            <p:strVal val="#ppt_h"/>
                                          </p:val>
                                        </p:tav>
                                        <p:tav tm="100000">
                                          <p:val>
                                            <p:strVal val="#ppt_h"/>
                                          </p:val>
                                        </p:tav>
                                      </p:tavLst>
                                    </p:anim>
                                    <p:animEffect transition="in" filter="fade">
                                      <p:cBhvr>
                                        <p:cTn id="9" dur="1000"/>
                                        <p:tgtEl>
                                          <p:spTgt spid="1026"/>
                                        </p:tgtEl>
                                      </p:cBhvr>
                                    </p:animEffect>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20"/>
                                        </p:tgtEl>
                                        <p:attrNameLst>
                                          <p:attrName>ppt_y</p:attrName>
                                        </p:attrNameLst>
                                      </p:cBhvr>
                                      <p:tavLst>
                                        <p:tav tm="0">
                                          <p:val>
                                            <p:strVal val="#ppt_y"/>
                                          </p:val>
                                        </p:tav>
                                        <p:tav tm="100000">
                                          <p:val>
                                            <p:strVal val="#ppt_y"/>
                                          </p:val>
                                        </p:tav>
                                      </p:tavLst>
                                    </p:anim>
                                    <p:anim calcmode="lin" valueType="num">
                                      <p:cBhvr>
                                        <p:cTn id="15"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20"/>
                                        </p:tgtEl>
                                      </p:cBhvr>
                                    </p:animEffect>
                                  </p:childTnLst>
                                </p:cTn>
                              </p:par>
                            </p:childTnLst>
                          </p:cTn>
                        </p:par>
                        <p:par>
                          <p:cTn id="18" fill="hold">
                            <p:stCondLst>
                              <p:cond delay="1650"/>
                            </p:stCondLst>
                            <p:childTnLst>
                              <p:par>
                                <p:cTn id="19" presetID="26" presetClass="emph" presetSubtype="0" fill="hold" grpId="1" nodeType="afterEffect">
                                  <p:stCondLst>
                                    <p:cond delay="0"/>
                                  </p:stCondLst>
                                  <p:iterate type="lt">
                                    <p:tmPct val="0"/>
                                  </p:iterate>
                                  <p:childTnLst>
                                    <p:animEffect transition="out" filter="fade">
                                      <p:cBhvr>
                                        <p:cTn id="20" dur="500" tmFilter="0, 0; .2, .5; .8, .5; 1, 0"/>
                                        <p:tgtEl>
                                          <p:spTgt spid="20"/>
                                        </p:tgtEl>
                                      </p:cBhvr>
                                    </p:animEffect>
                                    <p:animScale>
                                      <p:cBhvr>
                                        <p:cTn id="21" dur="250" autoRev="1" fill="hold"/>
                                        <p:tgtEl>
                                          <p:spTgt spid="20"/>
                                        </p:tgtEl>
                                      </p:cBhvr>
                                      <p:by x="105000" y="105000"/>
                                    </p:animScale>
                                  </p:childTnLst>
                                </p:cTn>
                              </p:par>
                            </p:childTnLst>
                          </p:cTn>
                        </p:par>
                        <p:par>
                          <p:cTn id="22" fill="hold">
                            <p:stCondLst>
                              <p:cond delay="215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8"/>
                                        </p:tgtEl>
                                        <p:attrNameLst>
                                          <p:attrName>ppt_y</p:attrName>
                                        </p:attrNameLst>
                                      </p:cBhvr>
                                      <p:tavLst>
                                        <p:tav tm="0">
                                          <p:val>
                                            <p:strVal val="#ppt_y"/>
                                          </p:val>
                                        </p:tav>
                                        <p:tav tm="100000">
                                          <p:val>
                                            <p:strVal val="#ppt_y"/>
                                          </p:val>
                                        </p:tav>
                                      </p:tavLst>
                                    </p:anim>
                                    <p:anim calcmode="lin" valueType="num">
                                      <p:cBhvr>
                                        <p:cTn id="27"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8"/>
                                        </p:tgtEl>
                                      </p:cBhvr>
                                    </p:animEffect>
                                  </p:childTnLst>
                                </p:cTn>
                              </p:par>
                            </p:childTnLst>
                          </p:cTn>
                        </p:par>
                        <p:par>
                          <p:cTn id="30" fill="hold">
                            <p:stCondLst>
                              <p:cond delay="3100"/>
                            </p:stCondLst>
                            <p:childTnLst>
                              <p:par>
                                <p:cTn id="31" presetID="26" presetClass="emph" presetSubtype="0" fill="hold" grpId="1" nodeType="afterEffect">
                                  <p:stCondLst>
                                    <p:cond delay="0"/>
                                  </p:stCondLst>
                                  <p:iterate type="lt">
                                    <p:tmPct val="0"/>
                                  </p:iterate>
                                  <p:childTnLst>
                                    <p:animEffect transition="out" filter="fade">
                                      <p:cBhvr>
                                        <p:cTn id="32" dur="500" tmFilter="0, 0; .2, .5; .8, .5; 1, 0"/>
                                        <p:tgtEl>
                                          <p:spTgt spid="18"/>
                                        </p:tgtEl>
                                      </p:cBhvr>
                                    </p:animEffect>
                                    <p:animScale>
                                      <p:cBhvr>
                                        <p:cTn id="33" dur="250" autoRev="1" fill="hold"/>
                                        <p:tgtEl>
                                          <p:spTgt spid="18"/>
                                        </p:tgtEl>
                                      </p:cBhvr>
                                      <p:by x="105000" y="105000"/>
                                    </p:animScale>
                                  </p:childTnLst>
                                </p:cTn>
                              </p:par>
                            </p:childTnLst>
                          </p:cTn>
                        </p:par>
                        <p:par>
                          <p:cTn id="34" fill="hold">
                            <p:stCondLst>
                              <p:cond delay="36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9"/>
                                        </p:tgtEl>
                                        <p:attrNameLst>
                                          <p:attrName>ppt_y</p:attrName>
                                        </p:attrNameLst>
                                      </p:cBhvr>
                                      <p:tavLst>
                                        <p:tav tm="0">
                                          <p:val>
                                            <p:strVal val="#ppt_y"/>
                                          </p:val>
                                        </p:tav>
                                        <p:tav tm="100000">
                                          <p:val>
                                            <p:strVal val="#ppt_y"/>
                                          </p:val>
                                        </p:tav>
                                      </p:tavLst>
                                    </p:anim>
                                    <p:anim calcmode="lin" valueType="num">
                                      <p:cBhvr>
                                        <p:cTn id="3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9"/>
                                        </p:tgtEl>
                                      </p:cBhvr>
                                    </p:animEffect>
                                  </p:childTnLst>
                                </p:cTn>
                              </p:par>
                            </p:childTnLst>
                          </p:cTn>
                        </p:par>
                        <p:par>
                          <p:cTn id="42" fill="hold">
                            <p:stCondLst>
                              <p:cond delay="6450"/>
                            </p:stCondLst>
                            <p:childTnLst>
                              <p:par>
                                <p:cTn id="43" presetID="26" presetClass="emph" presetSubtype="0" fill="hold" grpId="1" nodeType="afterEffect">
                                  <p:stCondLst>
                                    <p:cond delay="0"/>
                                  </p:stCondLst>
                                  <p:iterate type="lt">
                                    <p:tmPct val="0"/>
                                  </p:iterate>
                                  <p:childTnLst>
                                    <p:animEffect transition="out" filter="fade">
                                      <p:cBhvr>
                                        <p:cTn id="44" dur="500" tmFilter="0, 0; .2, .5; .8, .5; 1, 0"/>
                                        <p:tgtEl>
                                          <p:spTgt spid="19"/>
                                        </p:tgtEl>
                                      </p:cBhvr>
                                    </p:animEffect>
                                    <p:animScale>
                                      <p:cBhvr>
                                        <p:cTn id="45" dur="250" autoRev="1" fill="hold"/>
                                        <p:tgtEl>
                                          <p:spTgt spid="19"/>
                                        </p:tgtEl>
                                      </p:cBhvr>
                                      <p:by x="105000" y="105000"/>
                                    </p:animScale>
                                  </p:childTnLst>
                                </p:cTn>
                              </p:par>
                            </p:childTnLst>
                          </p:cTn>
                        </p:par>
                        <p:par>
                          <p:cTn id="46" fill="hold">
                            <p:stCondLst>
                              <p:cond delay="6950"/>
                            </p:stCondLst>
                            <p:childTnLst>
                              <p:par>
                                <p:cTn id="47" presetID="41" presetClass="entr" presetSubtype="0" fill="hold" grpId="0" nodeType="afterEffect">
                                  <p:stCondLst>
                                    <p:cond delay="0"/>
                                  </p:stCondLst>
                                  <p:iterate type="lt">
                                    <p:tmPct val="10000"/>
                                  </p:iterate>
                                  <p:childTnLst>
                                    <p:set>
                                      <p:cBhvr>
                                        <p:cTn id="48" dur="1" fill="hold">
                                          <p:stCondLst>
                                            <p:cond delay="0"/>
                                          </p:stCondLst>
                                        </p:cTn>
                                        <p:tgtEl>
                                          <p:spTgt spid="21"/>
                                        </p:tgtEl>
                                        <p:attrNameLst>
                                          <p:attrName>style.visibility</p:attrName>
                                        </p:attrNameLst>
                                      </p:cBhvr>
                                      <p:to>
                                        <p:strVal val="visible"/>
                                      </p:to>
                                    </p:set>
                                    <p:anim calcmode="lin" valueType="num">
                                      <p:cBhvr>
                                        <p:cTn id="49"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21"/>
                                        </p:tgtEl>
                                        <p:attrNameLst>
                                          <p:attrName>ppt_y</p:attrName>
                                        </p:attrNameLst>
                                      </p:cBhvr>
                                      <p:tavLst>
                                        <p:tav tm="0">
                                          <p:val>
                                            <p:strVal val="#ppt_y"/>
                                          </p:val>
                                        </p:tav>
                                        <p:tav tm="100000">
                                          <p:val>
                                            <p:strVal val="#ppt_y"/>
                                          </p:val>
                                        </p:tav>
                                      </p:tavLst>
                                    </p:anim>
                                    <p:anim calcmode="lin" valueType="num">
                                      <p:cBhvr>
                                        <p:cTn id="51"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21"/>
                                        </p:tgtEl>
                                      </p:cBhvr>
                                    </p:animEffect>
                                  </p:childTnLst>
                                </p:cTn>
                              </p:par>
                            </p:childTnLst>
                          </p:cTn>
                        </p:par>
                        <p:par>
                          <p:cTn id="54" fill="hold">
                            <p:stCondLst>
                              <p:cond delay="8750"/>
                            </p:stCondLst>
                            <p:childTnLst>
                              <p:par>
                                <p:cTn id="55" presetID="26" presetClass="emph" presetSubtype="0" fill="hold" grpId="1" nodeType="afterEffect">
                                  <p:stCondLst>
                                    <p:cond delay="0"/>
                                  </p:stCondLst>
                                  <p:iterate type="lt">
                                    <p:tmPct val="0"/>
                                  </p:iterate>
                                  <p:childTnLst>
                                    <p:animEffect transition="out" filter="fade">
                                      <p:cBhvr>
                                        <p:cTn id="56" dur="500" tmFilter="0, 0; .2, .5; .8, .5; 1, 0"/>
                                        <p:tgtEl>
                                          <p:spTgt spid="21"/>
                                        </p:tgtEl>
                                      </p:cBhvr>
                                    </p:animEffect>
                                    <p:animScale>
                                      <p:cBhvr>
                                        <p:cTn id="57" dur="250" autoRev="1" fill="hold"/>
                                        <p:tgtEl>
                                          <p:spTgt spid="2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19" grpId="0"/>
      <p:bldP spid="19" grpId="1"/>
      <p:bldP spid="20" grpId="0"/>
      <p:bldP spid="20" grpId="1"/>
      <p:bldP spid="21" grpId="0"/>
      <p:bldP spid="21"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
          <p:cNvGrpSpPr/>
          <p:nvPr/>
        </p:nvGrpSpPr>
        <p:grpSpPr>
          <a:xfrm>
            <a:off x="1097107" y="1340216"/>
            <a:ext cx="3022023" cy="3021337"/>
            <a:chOff x="1063124" y="1429779"/>
            <a:chExt cx="4513613" cy="4513613"/>
          </a:xfrm>
        </p:grpSpPr>
        <p:sp>
          <p:nvSpPr>
            <p:cNvPr id="25" name="Freeform 8"/>
            <p:cNvSpPr/>
            <p:nvPr/>
          </p:nvSpPr>
          <p:spPr>
            <a:xfrm>
              <a:off x="2067860" y="2434515"/>
              <a:ext cx="2504140" cy="2504140"/>
            </a:xfrm>
            <a:custGeom>
              <a:avLst/>
              <a:gdLst>
                <a:gd name="connsiteX0" fmla="*/ 0 w 2504140"/>
                <a:gd name="connsiteY0" fmla="*/ 1252070 h 2504140"/>
                <a:gd name="connsiteX1" fmla="*/ 1252070 w 2504140"/>
                <a:gd name="connsiteY1" fmla="*/ 0 h 2504140"/>
                <a:gd name="connsiteX2" fmla="*/ 2504140 w 2504140"/>
                <a:gd name="connsiteY2" fmla="*/ 1252070 h 2504140"/>
                <a:gd name="connsiteX3" fmla="*/ 1252070 w 2504140"/>
                <a:gd name="connsiteY3" fmla="*/ 2504140 h 2504140"/>
                <a:gd name="connsiteX4" fmla="*/ 0 w 2504140"/>
                <a:gd name="connsiteY4" fmla="*/ 1252070 h 25041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4140" h="2504140">
                  <a:moveTo>
                    <a:pt x="0" y="1252070"/>
                  </a:moveTo>
                  <a:cubicBezTo>
                    <a:pt x="0" y="560571"/>
                    <a:pt x="560571" y="0"/>
                    <a:pt x="1252070" y="0"/>
                  </a:cubicBezTo>
                  <a:cubicBezTo>
                    <a:pt x="1943569" y="0"/>
                    <a:pt x="2504140" y="560571"/>
                    <a:pt x="2504140" y="1252070"/>
                  </a:cubicBezTo>
                  <a:cubicBezTo>
                    <a:pt x="2504140" y="1943569"/>
                    <a:pt x="1943569" y="2504140"/>
                    <a:pt x="1252070" y="2504140"/>
                  </a:cubicBezTo>
                  <a:cubicBezTo>
                    <a:pt x="560571" y="2504140"/>
                    <a:pt x="0" y="1943569"/>
                    <a:pt x="0" y="1252070"/>
                  </a:cubicBezTo>
                  <a:close/>
                </a:path>
              </a:pathLst>
            </a:custGeom>
            <a:solidFill>
              <a:schemeClr val="accent1"/>
            </a:solidFill>
            <a:ln w="3175"/>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437843" tIns="437843" rIns="437843" bIns="437843" numCol="1" spcCol="1270" anchor="ctr" anchorCtr="0">
              <a:noAutofit/>
            </a:bodyPr>
            <a:lstStyle/>
            <a:p>
              <a:pPr algn="ctr" defTabSz="1867273">
                <a:lnSpc>
                  <a:spcPct val="90000"/>
                </a:lnSpc>
                <a:spcAft>
                  <a:spcPct val="35000"/>
                </a:spcAft>
              </a:pPr>
              <a:endParaRPr lang="en-US" sz="4100" dirty="0"/>
            </a:p>
          </p:txBody>
        </p:sp>
        <p:sp>
          <p:nvSpPr>
            <p:cNvPr id="26" name="Freeform 9"/>
            <p:cNvSpPr/>
            <p:nvPr/>
          </p:nvSpPr>
          <p:spPr>
            <a:xfrm>
              <a:off x="2693895" y="1429779"/>
              <a:ext cx="1252070" cy="1252070"/>
            </a:xfrm>
            <a:custGeom>
              <a:avLst/>
              <a:gdLst>
                <a:gd name="connsiteX0" fmla="*/ 0 w 1252070"/>
                <a:gd name="connsiteY0" fmla="*/ 626035 h 1252070"/>
                <a:gd name="connsiteX1" fmla="*/ 626035 w 1252070"/>
                <a:gd name="connsiteY1" fmla="*/ 0 h 1252070"/>
                <a:gd name="connsiteX2" fmla="*/ 1252070 w 1252070"/>
                <a:gd name="connsiteY2" fmla="*/ 626035 h 1252070"/>
                <a:gd name="connsiteX3" fmla="*/ 626035 w 1252070"/>
                <a:gd name="connsiteY3" fmla="*/ 1252070 h 1252070"/>
                <a:gd name="connsiteX4" fmla="*/ 0 w 1252070"/>
                <a:gd name="connsiteY4" fmla="*/ 626035 h 12520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2070" h="1252070">
                  <a:moveTo>
                    <a:pt x="0" y="626035"/>
                  </a:moveTo>
                  <a:cubicBezTo>
                    <a:pt x="0" y="280285"/>
                    <a:pt x="280285" y="0"/>
                    <a:pt x="626035" y="0"/>
                  </a:cubicBezTo>
                  <a:cubicBezTo>
                    <a:pt x="971785" y="0"/>
                    <a:pt x="1252070" y="280285"/>
                    <a:pt x="1252070" y="626035"/>
                  </a:cubicBezTo>
                  <a:cubicBezTo>
                    <a:pt x="1252070" y="971785"/>
                    <a:pt x="971785" y="1252070"/>
                    <a:pt x="626035" y="1252070"/>
                  </a:cubicBezTo>
                  <a:cubicBezTo>
                    <a:pt x="280285" y="1252070"/>
                    <a:pt x="0" y="971785"/>
                    <a:pt x="0" y="626035"/>
                  </a:cubicBezTo>
                  <a:close/>
                </a:path>
              </a:pathLst>
            </a:custGeom>
            <a:solidFill>
              <a:schemeClr val="accent1"/>
            </a:solidFill>
            <a:ln w="3175"/>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18921" tIns="218921" rIns="218921" bIns="218921" numCol="1" spcCol="1270" anchor="ctr" anchorCtr="0">
              <a:noAutofit/>
            </a:bodyPr>
            <a:lstStyle/>
            <a:p>
              <a:pPr algn="ctr" defTabSz="933637">
                <a:lnSpc>
                  <a:spcPct val="90000"/>
                </a:lnSpc>
                <a:spcAft>
                  <a:spcPct val="35000"/>
                </a:spcAft>
              </a:pPr>
              <a:r>
                <a:rPr lang="zh-CN" altLang="en-US" dirty="0">
                  <a:solidFill>
                    <a:schemeClr val="bg1"/>
                  </a:solidFill>
                  <a:ea typeface="微软雅黑" panose="020B0503020204020204" pitchFamily="34" charset="-122"/>
                </a:rPr>
                <a:t>标题</a:t>
              </a:r>
              <a:endParaRPr lang="en-US" dirty="0">
                <a:solidFill>
                  <a:schemeClr val="bg1"/>
                </a:solidFill>
              </a:endParaRPr>
            </a:p>
          </p:txBody>
        </p:sp>
        <p:sp>
          <p:nvSpPr>
            <p:cNvPr id="27" name="Freeform 10"/>
            <p:cNvSpPr/>
            <p:nvPr/>
          </p:nvSpPr>
          <p:spPr>
            <a:xfrm>
              <a:off x="4324667" y="3060550"/>
              <a:ext cx="1252070" cy="1252070"/>
            </a:xfrm>
            <a:custGeom>
              <a:avLst/>
              <a:gdLst>
                <a:gd name="connsiteX0" fmla="*/ 0 w 1252070"/>
                <a:gd name="connsiteY0" fmla="*/ 626035 h 1252070"/>
                <a:gd name="connsiteX1" fmla="*/ 626035 w 1252070"/>
                <a:gd name="connsiteY1" fmla="*/ 0 h 1252070"/>
                <a:gd name="connsiteX2" fmla="*/ 1252070 w 1252070"/>
                <a:gd name="connsiteY2" fmla="*/ 626035 h 1252070"/>
                <a:gd name="connsiteX3" fmla="*/ 626035 w 1252070"/>
                <a:gd name="connsiteY3" fmla="*/ 1252070 h 1252070"/>
                <a:gd name="connsiteX4" fmla="*/ 0 w 1252070"/>
                <a:gd name="connsiteY4" fmla="*/ 626035 h 12520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2070" h="1252070">
                  <a:moveTo>
                    <a:pt x="0" y="626035"/>
                  </a:moveTo>
                  <a:cubicBezTo>
                    <a:pt x="0" y="280285"/>
                    <a:pt x="280285" y="0"/>
                    <a:pt x="626035" y="0"/>
                  </a:cubicBezTo>
                  <a:cubicBezTo>
                    <a:pt x="971785" y="0"/>
                    <a:pt x="1252070" y="280285"/>
                    <a:pt x="1252070" y="626035"/>
                  </a:cubicBezTo>
                  <a:cubicBezTo>
                    <a:pt x="1252070" y="971785"/>
                    <a:pt x="971785" y="1252070"/>
                    <a:pt x="626035" y="1252070"/>
                  </a:cubicBezTo>
                  <a:cubicBezTo>
                    <a:pt x="280285" y="1252070"/>
                    <a:pt x="0" y="971785"/>
                    <a:pt x="0" y="626035"/>
                  </a:cubicBezTo>
                  <a:close/>
                </a:path>
              </a:pathLst>
            </a:custGeom>
            <a:solidFill>
              <a:schemeClr val="accent2"/>
            </a:solidFill>
            <a:ln w="3175"/>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18921" tIns="218921" rIns="218921" bIns="218921" numCol="1" spcCol="1270" anchor="ctr" anchorCtr="0">
              <a:noAutofit/>
            </a:bodyPr>
            <a:lstStyle/>
            <a:p>
              <a:pPr algn="ctr" defTabSz="933637">
                <a:lnSpc>
                  <a:spcPct val="90000"/>
                </a:lnSpc>
                <a:spcAft>
                  <a:spcPct val="35000"/>
                </a:spcAft>
              </a:pPr>
              <a:r>
                <a:rPr lang="zh-CN" altLang="en-US" dirty="0">
                  <a:solidFill>
                    <a:schemeClr val="bg1"/>
                  </a:solidFill>
                  <a:ea typeface="微软雅黑" panose="020B0503020204020204" pitchFamily="34" charset="-122"/>
                </a:rPr>
                <a:t>标题</a:t>
              </a:r>
              <a:endParaRPr lang="en-US" altLang="zh-CN" dirty="0">
                <a:solidFill>
                  <a:schemeClr val="bg1"/>
                </a:solidFill>
                <a:ea typeface="微软雅黑" panose="020B0503020204020204" pitchFamily="34" charset="-122"/>
              </a:endParaRPr>
            </a:p>
          </p:txBody>
        </p:sp>
        <p:sp>
          <p:nvSpPr>
            <p:cNvPr id="28" name="Freeform 11"/>
            <p:cNvSpPr/>
            <p:nvPr/>
          </p:nvSpPr>
          <p:spPr>
            <a:xfrm>
              <a:off x="2693895" y="4691322"/>
              <a:ext cx="1252070" cy="1252070"/>
            </a:xfrm>
            <a:custGeom>
              <a:avLst/>
              <a:gdLst>
                <a:gd name="connsiteX0" fmla="*/ 0 w 1252070"/>
                <a:gd name="connsiteY0" fmla="*/ 626035 h 1252070"/>
                <a:gd name="connsiteX1" fmla="*/ 626035 w 1252070"/>
                <a:gd name="connsiteY1" fmla="*/ 0 h 1252070"/>
                <a:gd name="connsiteX2" fmla="*/ 1252070 w 1252070"/>
                <a:gd name="connsiteY2" fmla="*/ 626035 h 1252070"/>
                <a:gd name="connsiteX3" fmla="*/ 626035 w 1252070"/>
                <a:gd name="connsiteY3" fmla="*/ 1252070 h 1252070"/>
                <a:gd name="connsiteX4" fmla="*/ 0 w 1252070"/>
                <a:gd name="connsiteY4" fmla="*/ 626035 h 12520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2070" h="1252070">
                  <a:moveTo>
                    <a:pt x="0" y="626035"/>
                  </a:moveTo>
                  <a:cubicBezTo>
                    <a:pt x="0" y="280285"/>
                    <a:pt x="280285" y="0"/>
                    <a:pt x="626035" y="0"/>
                  </a:cubicBezTo>
                  <a:cubicBezTo>
                    <a:pt x="971785" y="0"/>
                    <a:pt x="1252070" y="280285"/>
                    <a:pt x="1252070" y="626035"/>
                  </a:cubicBezTo>
                  <a:cubicBezTo>
                    <a:pt x="1252070" y="971785"/>
                    <a:pt x="971785" y="1252070"/>
                    <a:pt x="626035" y="1252070"/>
                  </a:cubicBezTo>
                  <a:cubicBezTo>
                    <a:pt x="280285" y="1252070"/>
                    <a:pt x="0" y="971785"/>
                    <a:pt x="0" y="626035"/>
                  </a:cubicBezTo>
                  <a:close/>
                </a:path>
              </a:pathLst>
            </a:custGeom>
            <a:solidFill>
              <a:schemeClr val="accent3"/>
            </a:solidFill>
            <a:ln w="3175"/>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18921" tIns="218921" rIns="218921" bIns="218921" numCol="1" spcCol="1270" anchor="ctr" anchorCtr="0">
              <a:noAutofit/>
            </a:bodyPr>
            <a:lstStyle/>
            <a:p>
              <a:pPr algn="ctr" defTabSz="933637">
                <a:lnSpc>
                  <a:spcPct val="90000"/>
                </a:lnSpc>
                <a:spcAft>
                  <a:spcPct val="35000"/>
                </a:spcAft>
              </a:pPr>
              <a:r>
                <a:rPr lang="zh-CN" altLang="en-US" dirty="0">
                  <a:solidFill>
                    <a:schemeClr val="bg1"/>
                  </a:solidFill>
                  <a:ea typeface="微软雅黑" panose="020B0503020204020204" pitchFamily="34" charset="-122"/>
                </a:rPr>
                <a:t>标题</a:t>
              </a:r>
              <a:endParaRPr lang="en-US" altLang="zh-CN" dirty="0">
                <a:solidFill>
                  <a:schemeClr val="bg1"/>
                </a:solidFill>
                <a:ea typeface="微软雅黑" panose="020B0503020204020204" pitchFamily="34" charset="-122"/>
              </a:endParaRPr>
            </a:p>
          </p:txBody>
        </p:sp>
        <p:sp>
          <p:nvSpPr>
            <p:cNvPr id="29" name="Freeform 12"/>
            <p:cNvSpPr/>
            <p:nvPr/>
          </p:nvSpPr>
          <p:spPr>
            <a:xfrm>
              <a:off x="1063124" y="3060550"/>
              <a:ext cx="1252070" cy="1252070"/>
            </a:xfrm>
            <a:custGeom>
              <a:avLst/>
              <a:gdLst>
                <a:gd name="connsiteX0" fmla="*/ 0 w 1252070"/>
                <a:gd name="connsiteY0" fmla="*/ 626035 h 1252070"/>
                <a:gd name="connsiteX1" fmla="*/ 626035 w 1252070"/>
                <a:gd name="connsiteY1" fmla="*/ 0 h 1252070"/>
                <a:gd name="connsiteX2" fmla="*/ 1252070 w 1252070"/>
                <a:gd name="connsiteY2" fmla="*/ 626035 h 1252070"/>
                <a:gd name="connsiteX3" fmla="*/ 626035 w 1252070"/>
                <a:gd name="connsiteY3" fmla="*/ 1252070 h 1252070"/>
                <a:gd name="connsiteX4" fmla="*/ 0 w 1252070"/>
                <a:gd name="connsiteY4" fmla="*/ 626035 h 12520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2070" h="1252070">
                  <a:moveTo>
                    <a:pt x="0" y="626035"/>
                  </a:moveTo>
                  <a:cubicBezTo>
                    <a:pt x="0" y="280285"/>
                    <a:pt x="280285" y="0"/>
                    <a:pt x="626035" y="0"/>
                  </a:cubicBezTo>
                  <a:cubicBezTo>
                    <a:pt x="971785" y="0"/>
                    <a:pt x="1252070" y="280285"/>
                    <a:pt x="1252070" y="626035"/>
                  </a:cubicBezTo>
                  <a:cubicBezTo>
                    <a:pt x="1252070" y="971785"/>
                    <a:pt x="971785" y="1252070"/>
                    <a:pt x="626035" y="1252070"/>
                  </a:cubicBezTo>
                  <a:cubicBezTo>
                    <a:pt x="280285" y="1252070"/>
                    <a:pt x="0" y="971785"/>
                    <a:pt x="0" y="626035"/>
                  </a:cubicBezTo>
                  <a:close/>
                </a:path>
              </a:pathLst>
            </a:custGeom>
            <a:solidFill>
              <a:schemeClr val="accent4"/>
            </a:solidFill>
            <a:ln w="3175"/>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18921" tIns="218921" rIns="218921" bIns="218921" numCol="1" spcCol="1270" anchor="ctr" anchorCtr="0">
              <a:noAutofit/>
            </a:bodyPr>
            <a:lstStyle/>
            <a:p>
              <a:pPr algn="ctr" defTabSz="933637">
                <a:lnSpc>
                  <a:spcPct val="90000"/>
                </a:lnSpc>
                <a:spcAft>
                  <a:spcPct val="35000"/>
                </a:spcAft>
              </a:pPr>
              <a:r>
                <a:rPr lang="zh-CN" altLang="en-US" dirty="0">
                  <a:solidFill>
                    <a:schemeClr val="bg1"/>
                  </a:solidFill>
                  <a:ea typeface="微软雅黑" panose="020B0503020204020204" pitchFamily="34" charset="-122"/>
                </a:rPr>
                <a:t>标题</a:t>
              </a:r>
              <a:endParaRPr lang="en-US" altLang="zh-CN" dirty="0">
                <a:solidFill>
                  <a:schemeClr val="bg1"/>
                </a:solidFill>
                <a:ea typeface="微软雅黑" panose="020B0503020204020204" pitchFamily="34" charset="-122"/>
              </a:endParaRPr>
            </a:p>
          </p:txBody>
        </p:sp>
        <p:sp>
          <p:nvSpPr>
            <p:cNvPr id="30" name="TextBox 78"/>
            <p:cNvSpPr txBox="1"/>
            <p:nvPr/>
          </p:nvSpPr>
          <p:spPr>
            <a:xfrm>
              <a:off x="2335762" y="3040254"/>
              <a:ext cx="1968335" cy="1356803"/>
            </a:xfrm>
            <a:prstGeom prst="rect">
              <a:avLst/>
            </a:prstGeom>
            <a:noFill/>
            <a:ln w="3175">
              <a:noFill/>
            </a:ln>
          </p:spPr>
          <p:txBody>
            <a:bodyPr wrap="square" rtlCol="0">
              <a:spAutoFit/>
            </a:bodyPr>
            <a:lstStyle/>
            <a:p>
              <a:pPr algn="ctr"/>
              <a:r>
                <a:rPr lang="en-US" sz="900" b="1" dirty="0">
                  <a:solidFill>
                    <a:schemeClr val="bg1"/>
                  </a:solidFill>
                  <a:latin typeface="Open Sans" panose="020B0606030504020204" pitchFamily="34" charset="0"/>
                  <a:ea typeface="Open Sans" panose="020B0606030504020204" pitchFamily="34" charset="0"/>
                  <a:cs typeface="Open Sans" panose="020B0606030504020204" pitchFamily="34" charset="0"/>
                </a:rPr>
                <a:t>EXCLUSIVE </a:t>
              </a:r>
            </a:p>
            <a:p>
              <a:pPr algn="ctr"/>
              <a:endParaRPr lang="en-US" sz="9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7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Sed</a:t>
              </a:r>
              <a:r>
                <a:rPr lang="en-US" sz="7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7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ut</a:t>
              </a:r>
              <a:r>
                <a:rPr lang="en-US" sz="7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7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perspiciatis</a:t>
              </a:r>
              <a:r>
                <a:rPr lang="en-US" sz="7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7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unde</a:t>
              </a:r>
              <a:r>
                <a:rPr lang="en-US" sz="7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7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omnis</a:t>
              </a:r>
              <a:r>
                <a:rPr lang="en-US" sz="7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7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iste</a:t>
              </a:r>
              <a:r>
                <a:rPr lang="en-US" sz="7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7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natus</a:t>
              </a:r>
              <a:r>
                <a:rPr lang="en-US" sz="700" dirty="0">
                  <a:solidFill>
                    <a:schemeClr val="bg1"/>
                  </a:solidFill>
                  <a:latin typeface="Open Sans" panose="020B0606030504020204" pitchFamily="34" charset="0"/>
                  <a:ea typeface="Open Sans" panose="020B0606030504020204" pitchFamily="34" charset="0"/>
                  <a:cs typeface="Open Sans" panose="020B0606030504020204" pitchFamily="34" charset="0"/>
                </a:rPr>
                <a:t> error sit </a:t>
              </a:r>
              <a:r>
                <a:rPr lang="en-US" sz="7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voluptatem</a:t>
              </a:r>
              <a:r>
                <a:rPr lang="en-US" sz="7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7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accusantium</a:t>
              </a:r>
              <a:r>
                <a:rPr lang="en-US" sz="7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7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doloremque</a:t>
              </a:r>
              <a:r>
                <a:rPr lang="en-US" sz="7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7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laudantium</a:t>
              </a:r>
              <a:r>
                <a:rPr lang="en-US" sz="7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7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totam</a:t>
              </a:r>
              <a:r>
                <a:rPr lang="en-US" sz="7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7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rem</a:t>
              </a:r>
              <a:r>
                <a:rPr lang="en-US" sz="7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7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aperiam</a:t>
              </a:r>
              <a:r>
                <a:rPr lang="en-US" sz="7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p>
          </p:txBody>
        </p:sp>
      </p:grpSp>
      <p:sp>
        <p:nvSpPr>
          <p:cNvPr id="31" name="TextBox 54"/>
          <p:cNvSpPr txBox="1"/>
          <p:nvPr/>
        </p:nvSpPr>
        <p:spPr>
          <a:xfrm>
            <a:off x="4683791" y="1687864"/>
            <a:ext cx="415349" cy="530190"/>
          </a:xfrm>
          <a:prstGeom prst="rect">
            <a:avLst/>
          </a:prstGeom>
          <a:noFill/>
        </p:spPr>
        <p:txBody>
          <a:bodyPr wrap="square" lIns="37228" tIns="18614" rIns="37228" bIns="18614" rtlCol="0">
            <a:spAutoFit/>
          </a:bodyPr>
          <a:lstStyle/>
          <a:p>
            <a:r>
              <a:rPr lang="id-ID" sz="3200" dirty="0">
                <a:solidFill>
                  <a:schemeClr val="bg1">
                    <a:lumMod val="50000"/>
                  </a:schemeClr>
                </a:solidFill>
                <a:latin typeface="+mj-lt"/>
                <a:ea typeface="微软雅黑" panose="020B0503020204020204" pitchFamily="34" charset="-122"/>
              </a:rPr>
              <a:t>1</a:t>
            </a:r>
            <a:r>
              <a:rPr lang="en-US" sz="3200" dirty="0">
                <a:solidFill>
                  <a:schemeClr val="bg1">
                    <a:lumMod val="50000"/>
                  </a:schemeClr>
                </a:solidFill>
                <a:latin typeface="+mj-lt"/>
                <a:ea typeface="微软雅黑" panose="020B0503020204020204" pitchFamily="34" charset="-122"/>
              </a:rPr>
              <a:t>.</a:t>
            </a:r>
            <a:endParaRPr lang="id-ID" sz="3200" dirty="0">
              <a:solidFill>
                <a:schemeClr val="bg1">
                  <a:lumMod val="50000"/>
                </a:schemeClr>
              </a:solidFill>
              <a:latin typeface="+mj-lt"/>
              <a:ea typeface="微软雅黑" panose="020B0503020204020204" pitchFamily="34" charset="-122"/>
            </a:endParaRPr>
          </a:p>
        </p:txBody>
      </p:sp>
      <p:sp>
        <p:nvSpPr>
          <p:cNvPr id="32" name="Rectangle 19"/>
          <p:cNvSpPr/>
          <p:nvPr/>
        </p:nvSpPr>
        <p:spPr>
          <a:xfrm>
            <a:off x="5044718" y="1749688"/>
            <a:ext cx="2944726" cy="660839"/>
          </a:xfrm>
          <a:prstGeom prst="rect">
            <a:avLst/>
          </a:prstGeom>
        </p:spPr>
        <p:txBody>
          <a:bodyPr wrap="square" lIns="37228" tIns="18614" rIns="37228" bIns="18614">
            <a:spAutoFit/>
          </a:bodyPr>
          <a:lstStyle/>
          <a:p>
            <a:pPr>
              <a:lnSpc>
                <a:spcPct val="150000"/>
              </a:lnSpc>
            </a:pPr>
            <a:r>
              <a:rPr lang="zh-CN" altLang="en-US" sz="900" dirty="0">
                <a:solidFill>
                  <a:schemeClr val="bg1">
                    <a:lumMod val="50000"/>
                  </a:schemeClr>
                </a:solidFill>
                <a:latin typeface="微软雅黑" pitchFamily="34" charset="-122"/>
                <a:ea typeface="微软雅黑" pitchFamily="34" charset="-122"/>
              </a:rPr>
              <a:t>在此框中选择粘贴，并选择只保留文字。您的内容打在这后，在此框您的内容打在这里，或者通过复制您的文本后，</a:t>
            </a:r>
            <a:endParaRPr lang="en-US" altLang="zh-CN" sz="900" dirty="0">
              <a:solidFill>
                <a:schemeClr val="bg1">
                  <a:lumMod val="50000"/>
                </a:schemeClr>
              </a:solidFill>
              <a:latin typeface="微软雅黑" pitchFamily="34" charset="-122"/>
              <a:ea typeface="微软雅黑" pitchFamily="34" charset="-122"/>
            </a:endParaRPr>
          </a:p>
        </p:txBody>
      </p:sp>
      <p:sp>
        <p:nvSpPr>
          <p:cNvPr id="33" name="TextBox 56"/>
          <p:cNvSpPr txBox="1"/>
          <p:nvPr/>
        </p:nvSpPr>
        <p:spPr>
          <a:xfrm>
            <a:off x="4683791" y="2300731"/>
            <a:ext cx="415349" cy="533920"/>
          </a:xfrm>
          <a:prstGeom prst="rect">
            <a:avLst/>
          </a:prstGeom>
          <a:noFill/>
        </p:spPr>
        <p:txBody>
          <a:bodyPr wrap="square" lIns="37228" tIns="18614" rIns="37228" bIns="18614" rtlCol="0">
            <a:spAutoFit/>
          </a:bodyPr>
          <a:lstStyle/>
          <a:p>
            <a:r>
              <a:rPr lang="en-US" sz="3200" dirty="0">
                <a:solidFill>
                  <a:schemeClr val="bg1">
                    <a:lumMod val="50000"/>
                  </a:schemeClr>
                </a:solidFill>
                <a:latin typeface="+mj-lt"/>
                <a:ea typeface="微软雅黑" panose="020B0503020204020204" pitchFamily="34" charset="-122"/>
              </a:rPr>
              <a:t>2.</a:t>
            </a:r>
            <a:endParaRPr lang="id-ID" sz="3200" dirty="0">
              <a:solidFill>
                <a:schemeClr val="bg1">
                  <a:lumMod val="50000"/>
                </a:schemeClr>
              </a:solidFill>
              <a:latin typeface="+mj-lt"/>
              <a:ea typeface="微软雅黑" panose="020B0503020204020204" pitchFamily="34" charset="-122"/>
            </a:endParaRPr>
          </a:p>
        </p:txBody>
      </p:sp>
      <p:sp>
        <p:nvSpPr>
          <p:cNvPr id="34" name="Rectangle 19"/>
          <p:cNvSpPr/>
          <p:nvPr/>
        </p:nvSpPr>
        <p:spPr>
          <a:xfrm>
            <a:off x="5044718" y="2362554"/>
            <a:ext cx="2944726" cy="660839"/>
          </a:xfrm>
          <a:prstGeom prst="rect">
            <a:avLst/>
          </a:prstGeom>
        </p:spPr>
        <p:txBody>
          <a:bodyPr wrap="square" lIns="37228" tIns="18614" rIns="37228" bIns="18614">
            <a:spAutoFit/>
          </a:bodyPr>
          <a:lstStyle/>
          <a:p>
            <a:pPr>
              <a:lnSpc>
                <a:spcPct val="150000"/>
              </a:lnSpc>
            </a:pPr>
            <a:r>
              <a:rPr lang="zh-CN" altLang="en-US" sz="900" dirty="0">
                <a:solidFill>
                  <a:schemeClr val="bg1">
                    <a:lumMod val="50000"/>
                  </a:schemeClr>
                </a:solidFill>
                <a:latin typeface="微软雅黑" pitchFamily="34" charset="-122"/>
                <a:ea typeface="微软雅黑" pitchFamily="34" charset="-122"/>
              </a:rPr>
              <a:t>在此框中选择粘贴，并选择只保留文字。您的内容打在这后，在此框您的内容打在这里，或者通过复制您的文本后，</a:t>
            </a:r>
            <a:endParaRPr lang="en-US" altLang="zh-CN" sz="900" dirty="0">
              <a:solidFill>
                <a:schemeClr val="bg1">
                  <a:lumMod val="50000"/>
                </a:schemeClr>
              </a:solidFill>
              <a:latin typeface="微软雅黑" pitchFamily="34" charset="-122"/>
              <a:ea typeface="微软雅黑" pitchFamily="34" charset="-122"/>
            </a:endParaRPr>
          </a:p>
        </p:txBody>
      </p:sp>
      <p:sp>
        <p:nvSpPr>
          <p:cNvPr id="35" name="TextBox 58"/>
          <p:cNvSpPr txBox="1"/>
          <p:nvPr/>
        </p:nvSpPr>
        <p:spPr>
          <a:xfrm>
            <a:off x="4683791" y="2923968"/>
            <a:ext cx="415349" cy="533920"/>
          </a:xfrm>
          <a:prstGeom prst="rect">
            <a:avLst/>
          </a:prstGeom>
          <a:noFill/>
        </p:spPr>
        <p:txBody>
          <a:bodyPr wrap="square" lIns="37228" tIns="18614" rIns="37228" bIns="18614" rtlCol="0">
            <a:spAutoFit/>
          </a:bodyPr>
          <a:lstStyle/>
          <a:p>
            <a:r>
              <a:rPr lang="en-US" sz="3200" dirty="0">
                <a:solidFill>
                  <a:schemeClr val="bg1">
                    <a:lumMod val="50000"/>
                  </a:schemeClr>
                </a:solidFill>
                <a:latin typeface="+mj-lt"/>
                <a:ea typeface="微软雅黑" panose="020B0503020204020204" pitchFamily="34" charset="-122"/>
              </a:rPr>
              <a:t>3.</a:t>
            </a:r>
            <a:endParaRPr lang="id-ID" sz="3200" dirty="0">
              <a:solidFill>
                <a:schemeClr val="bg1">
                  <a:lumMod val="50000"/>
                </a:schemeClr>
              </a:solidFill>
              <a:latin typeface="+mj-lt"/>
              <a:ea typeface="微软雅黑" panose="020B0503020204020204" pitchFamily="34" charset="-122"/>
            </a:endParaRPr>
          </a:p>
        </p:txBody>
      </p:sp>
      <p:sp>
        <p:nvSpPr>
          <p:cNvPr id="36" name="Rectangle 19"/>
          <p:cNvSpPr/>
          <p:nvPr/>
        </p:nvSpPr>
        <p:spPr>
          <a:xfrm>
            <a:off x="5044718" y="2985791"/>
            <a:ext cx="2944726" cy="660839"/>
          </a:xfrm>
          <a:prstGeom prst="rect">
            <a:avLst/>
          </a:prstGeom>
        </p:spPr>
        <p:txBody>
          <a:bodyPr wrap="square" lIns="37228" tIns="18614" rIns="37228" bIns="18614">
            <a:spAutoFit/>
          </a:bodyPr>
          <a:lstStyle/>
          <a:p>
            <a:pPr>
              <a:lnSpc>
                <a:spcPct val="150000"/>
              </a:lnSpc>
            </a:pPr>
            <a:r>
              <a:rPr lang="zh-CN" altLang="en-US" sz="900" dirty="0">
                <a:solidFill>
                  <a:schemeClr val="bg1">
                    <a:lumMod val="50000"/>
                  </a:schemeClr>
                </a:solidFill>
                <a:latin typeface="微软雅黑" pitchFamily="34" charset="-122"/>
                <a:ea typeface="微软雅黑" pitchFamily="34" charset="-122"/>
              </a:rPr>
              <a:t>在此框中选择粘贴，并选择只保留文字。您的内容打在这后，在此框您的内容打在这里，或者通过复制您的文本后，</a:t>
            </a:r>
            <a:endParaRPr lang="en-US" altLang="zh-CN" sz="900" dirty="0">
              <a:solidFill>
                <a:schemeClr val="bg1">
                  <a:lumMod val="50000"/>
                </a:schemeClr>
              </a:solidFill>
              <a:latin typeface="微软雅黑" pitchFamily="34" charset="-122"/>
              <a:ea typeface="微软雅黑" pitchFamily="34" charset="-122"/>
            </a:endParaRPr>
          </a:p>
        </p:txBody>
      </p:sp>
      <p:cxnSp>
        <p:nvCxnSpPr>
          <p:cNvPr id="37" name="直接连接符 36"/>
          <p:cNvCxnSpPr/>
          <p:nvPr/>
        </p:nvCxnSpPr>
        <p:spPr>
          <a:xfrm>
            <a:off x="4794358" y="2304697"/>
            <a:ext cx="3195083" cy="0"/>
          </a:xfrm>
          <a:prstGeom prst="line">
            <a:avLst/>
          </a:prstGeom>
          <a:ln>
            <a:solidFill>
              <a:srgbClr val="659532"/>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4794358" y="2879701"/>
            <a:ext cx="3195083" cy="0"/>
          </a:xfrm>
          <a:prstGeom prst="line">
            <a:avLst/>
          </a:prstGeom>
          <a:ln>
            <a:solidFill>
              <a:srgbClr val="659532"/>
            </a:solidFill>
          </a:ln>
        </p:spPr>
        <p:style>
          <a:lnRef idx="1">
            <a:schemeClr val="accent1"/>
          </a:lnRef>
          <a:fillRef idx="0">
            <a:schemeClr val="accent1"/>
          </a:fillRef>
          <a:effectRef idx="0">
            <a:schemeClr val="accent1"/>
          </a:effectRef>
          <a:fontRef idx="minor">
            <a:schemeClr val="tx1"/>
          </a:fontRef>
        </p:style>
      </p:cxnSp>
      <p:sp>
        <p:nvSpPr>
          <p:cNvPr id="39" name="TextBox 58"/>
          <p:cNvSpPr txBox="1"/>
          <p:nvPr/>
        </p:nvSpPr>
        <p:spPr>
          <a:xfrm>
            <a:off x="4683791" y="3555360"/>
            <a:ext cx="415349" cy="533920"/>
          </a:xfrm>
          <a:prstGeom prst="rect">
            <a:avLst/>
          </a:prstGeom>
          <a:noFill/>
        </p:spPr>
        <p:txBody>
          <a:bodyPr wrap="square" lIns="37228" tIns="18614" rIns="37228" bIns="18614" rtlCol="0">
            <a:spAutoFit/>
          </a:bodyPr>
          <a:lstStyle/>
          <a:p>
            <a:r>
              <a:rPr lang="en-US" sz="3200" dirty="0">
                <a:solidFill>
                  <a:schemeClr val="bg1">
                    <a:lumMod val="50000"/>
                  </a:schemeClr>
                </a:solidFill>
                <a:latin typeface="+mj-lt"/>
                <a:ea typeface="微软雅黑" panose="020B0503020204020204" pitchFamily="34" charset="-122"/>
              </a:rPr>
              <a:t>4.</a:t>
            </a:r>
            <a:endParaRPr lang="id-ID" sz="3200" dirty="0">
              <a:solidFill>
                <a:schemeClr val="bg1">
                  <a:lumMod val="50000"/>
                </a:schemeClr>
              </a:solidFill>
              <a:latin typeface="+mj-lt"/>
              <a:ea typeface="微软雅黑" panose="020B0503020204020204" pitchFamily="34" charset="-122"/>
            </a:endParaRPr>
          </a:p>
        </p:txBody>
      </p:sp>
      <p:sp>
        <p:nvSpPr>
          <p:cNvPr id="40" name="Rectangle 19"/>
          <p:cNvSpPr/>
          <p:nvPr/>
        </p:nvSpPr>
        <p:spPr>
          <a:xfrm>
            <a:off x="5044718" y="3633913"/>
            <a:ext cx="2944726" cy="660839"/>
          </a:xfrm>
          <a:prstGeom prst="rect">
            <a:avLst/>
          </a:prstGeom>
        </p:spPr>
        <p:txBody>
          <a:bodyPr wrap="square" lIns="37228" tIns="18614" rIns="37228" bIns="18614">
            <a:spAutoFit/>
          </a:bodyPr>
          <a:lstStyle/>
          <a:p>
            <a:pPr>
              <a:lnSpc>
                <a:spcPct val="150000"/>
              </a:lnSpc>
            </a:pPr>
            <a:r>
              <a:rPr lang="zh-CN" altLang="en-US" sz="900" dirty="0">
                <a:solidFill>
                  <a:schemeClr val="bg1">
                    <a:lumMod val="50000"/>
                  </a:schemeClr>
                </a:solidFill>
                <a:latin typeface="微软雅黑" pitchFamily="34" charset="-122"/>
                <a:ea typeface="微软雅黑" pitchFamily="34" charset="-122"/>
              </a:rPr>
              <a:t>在此框中选择粘贴，并选择只保留文字。您的内容打在这后，在此框您的内容打在这里，或者通过复制您的文本后，</a:t>
            </a:r>
            <a:endParaRPr lang="en-US" altLang="zh-CN" sz="900" dirty="0">
              <a:solidFill>
                <a:schemeClr val="bg1">
                  <a:lumMod val="50000"/>
                </a:schemeClr>
              </a:solidFill>
              <a:latin typeface="微软雅黑" pitchFamily="34" charset="-122"/>
              <a:ea typeface="微软雅黑" pitchFamily="34" charset="-122"/>
            </a:endParaRPr>
          </a:p>
        </p:txBody>
      </p:sp>
      <p:cxnSp>
        <p:nvCxnSpPr>
          <p:cNvPr id="41" name="直接连接符 40"/>
          <p:cNvCxnSpPr/>
          <p:nvPr/>
        </p:nvCxnSpPr>
        <p:spPr>
          <a:xfrm>
            <a:off x="4794358" y="3511093"/>
            <a:ext cx="3195083" cy="0"/>
          </a:xfrm>
          <a:prstGeom prst="line">
            <a:avLst/>
          </a:prstGeom>
          <a:ln>
            <a:solidFill>
              <a:srgbClr val="65953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2924422"/>
      </p:ext>
    </p:extLst>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randombar(horizontal)">
                                      <p:cBhvr>
                                        <p:cTn id="7" dur="500"/>
                                        <p:tgtEl>
                                          <p:spTgt spid="31"/>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500"/>
                                        <p:tgtEl>
                                          <p:spTgt spid="32"/>
                                        </p:tgtEl>
                                        <p:attrNameLst>
                                          <p:attrName>ppt_y</p:attrName>
                                        </p:attrNameLst>
                                      </p:cBhvr>
                                      <p:tavLst>
                                        <p:tav tm="0">
                                          <p:val>
                                            <p:strVal val="#ppt_y+#ppt_h*1.125000"/>
                                          </p:val>
                                        </p:tav>
                                        <p:tav tm="100000">
                                          <p:val>
                                            <p:strVal val="#ppt_y"/>
                                          </p:val>
                                        </p:tav>
                                      </p:tavLst>
                                    </p:anim>
                                    <p:animEffect transition="in" filter="wipe(up)">
                                      <p:cBhvr>
                                        <p:cTn id="12" dur="500"/>
                                        <p:tgtEl>
                                          <p:spTgt spid="32"/>
                                        </p:tgtEl>
                                      </p:cBhvr>
                                    </p:animEffect>
                                  </p:childTnLst>
                                </p:cTn>
                              </p:par>
                            </p:childTnLst>
                          </p:cTn>
                        </p:par>
                        <p:par>
                          <p:cTn id="13" fill="hold">
                            <p:stCondLst>
                              <p:cond delay="1000"/>
                            </p:stCondLst>
                            <p:childTnLst>
                              <p:par>
                                <p:cTn id="14" presetID="12" presetClass="entr" presetSubtype="4" fill="hold" nodeType="afterEffect">
                                  <p:stCondLst>
                                    <p:cond delay="0"/>
                                  </p:stCondLst>
                                  <p:childTnLst>
                                    <p:set>
                                      <p:cBhvr>
                                        <p:cTn id="15" dur="1" fill="hold">
                                          <p:stCondLst>
                                            <p:cond delay="0"/>
                                          </p:stCondLst>
                                        </p:cTn>
                                        <p:tgtEl>
                                          <p:spTgt spid="37"/>
                                        </p:tgtEl>
                                        <p:attrNameLst>
                                          <p:attrName>style.visibility</p:attrName>
                                        </p:attrNameLst>
                                      </p:cBhvr>
                                      <p:to>
                                        <p:strVal val="visible"/>
                                      </p:to>
                                    </p:set>
                                    <p:anim calcmode="lin" valueType="num">
                                      <p:cBhvr additive="base">
                                        <p:cTn id="16" dur="500"/>
                                        <p:tgtEl>
                                          <p:spTgt spid="37"/>
                                        </p:tgtEl>
                                        <p:attrNameLst>
                                          <p:attrName>ppt_y</p:attrName>
                                        </p:attrNameLst>
                                      </p:cBhvr>
                                      <p:tavLst>
                                        <p:tav tm="0">
                                          <p:val>
                                            <p:strVal val="#ppt_y+#ppt_h*1.125000"/>
                                          </p:val>
                                        </p:tav>
                                        <p:tav tm="100000">
                                          <p:val>
                                            <p:strVal val="#ppt_y"/>
                                          </p:val>
                                        </p:tav>
                                      </p:tavLst>
                                    </p:anim>
                                    <p:animEffect transition="in" filter="wipe(up)">
                                      <p:cBhvr>
                                        <p:cTn id="17" dur="500"/>
                                        <p:tgtEl>
                                          <p:spTgt spid="37"/>
                                        </p:tgtEl>
                                      </p:cBhvr>
                                    </p:animEffect>
                                  </p:childTnLst>
                                </p:cTn>
                              </p:par>
                            </p:childTnLst>
                          </p:cTn>
                        </p:par>
                        <p:par>
                          <p:cTn id="18" fill="hold">
                            <p:stCondLst>
                              <p:cond delay="1500"/>
                            </p:stCondLst>
                            <p:childTnLst>
                              <p:par>
                                <p:cTn id="19" presetID="14" presetClass="entr" presetSubtype="10" fill="hold" grpId="0" nodeType="after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randombar(horizontal)">
                                      <p:cBhvr>
                                        <p:cTn id="21" dur="500"/>
                                        <p:tgtEl>
                                          <p:spTgt spid="33"/>
                                        </p:tgtEl>
                                      </p:cBhvr>
                                    </p:animEffect>
                                  </p:childTnLst>
                                </p:cTn>
                              </p:par>
                            </p:childTnLst>
                          </p:cTn>
                        </p:par>
                        <p:par>
                          <p:cTn id="22" fill="hold">
                            <p:stCondLst>
                              <p:cond delay="2000"/>
                            </p:stCondLst>
                            <p:childTnLst>
                              <p:par>
                                <p:cTn id="23" presetID="12" presetClass="entr" presetSubtype="4"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additive="base">
                                        <p:cTn id="25" dur="500"/>
                                        <p:tgtEl>
                                          <p:spTgt spid="34"/>
                                        </p:tgtEl>
                                        <p:attrNameLst>
                                          <p:attrName>ppt_y</p:attrName>
                                        </p:attrNameLst>
                                      </p:cBhvr>
                                      <p:tavLst>
                                        <p:tav tm="0">
                                          <p:val>
                                            <p:strVal val="#ppt_y+#ppt_h*1.125000"/>
                                          </p:val>
                                        </p:tav>
                                        <p:tav tm="100000">
                                          <p:val>
                                            <p:strVal val="#ppt_y"/>
                                          </p:val>
                                        </p:tav>
                                      </p:tavLst>
                                    </p:anim>
                                    <p:animEffect transition="in" filter="wipe(up)">
                                      <p:cBhvr>
                                        <p:cTn id="26" dur="500"/>
                                        <p:tgtEl>
                                          <p:spTgt spid="34"/>
                                        </p:tgtEl>
                                      </p:cBhvr>
                                    </p:animEffect>
                                  </p:childTnLst>
                                </p:cTn>
                              </p:par>
                            </p:childTnLst>
                          </p:cTn>
                        </p:par>
                        <p:par>
                          <p:cTn id="27" fill="hold">
                            <p:stCondLst>
                              <p:cond delay="2500"/>
                            </p:stCondLst>
                            <p:childTnLst>
                              <p:par>
                                <p:cTn id="28" presetID="12" presetClass="entr" presetSubtype="4" fill="hold" nodeType="afterEffect">
                                  <p:stCondLst>
                                    <p:cond delay="0"/>
                                  </p:stCondLst>
                                  <p:childTnLst>
                                    <p:set>
                                      <p:cBhvr>
                                        <p:cTn id="29" dur="1" fill="hold">
                                          <p:stCondLst>
                                            <p:cond delay="0"/>
                                          </p:stCondLst>
                                        </p:cTn>
                                        <p:tgtEl>
                                          <p:spTgt spid="38"/>
                                        </p:tgtEl>
                                        <p:attrNameLst>
                                          <p:attrName>style.visibility</p:attrName>
                                        </p:attrNameLst>
                                      </p:cBhvr>
                                      <p:to>
                                        <p:strVal val="visible"/>
                                      </p:to>
                                    </p:set>
                                    <p:anim calcmode="lin" valueType="num">
                                      <p:cBhvr additive="base">
                                        <p:cTn id="30" dur="500"/>
                                        <p:tgtEl>
                                          <p:spTgt spid="38"/>
                                        </p:tgtEl>
                                        <p:attrNameLst>
                                          <p:attrName>ppt_y</p:attrName>
                                        </p:attrNameLst>
                                      </p:cBhvr>
                                      <p:tavLst>
                                        <p:tav tm="0">
                                          <p:val>
                                            <p:strVal val="#ppt_y+#ppt_h*1.125000"/>
                                          </p:val>
                                        </p:tav>
                                        <p:tav tm="100000">
                                          <p:val>
                                            <p:strVal val="#ppt_y"/>
                                          </p:val>
                                        </p:tav>
                                      </p:tavLst>
                                    </p:anim>
                                    <p:animEffect transition="in" filter="wipe(up)">
                                      <p:cBhvr>
                                        <p:cTn id="31" dur="500"/>
                                        <p:tgtEl>
                                          <p:spTgt spid="38"/>
                                        </p:tgtEl>
                                      </p:cBhvr>
                                    </p:animEffect>
                                  </p:childTnLst>
                                </p:cTn>
                              </p:par>
                            </p:childTnLst>
                          </p:cTn>
                        </p:par>
                        <p:par>
                          <p:cTn id="32" fill="hold">
                            <p:stCondLst>
                              <p:cond delay="3000"/>
                            </p:stCondLst>
                            <p:childTnLst>
                              <p:par>
                                <p:cTn id="33" presetID="14" presetClass="entr" presetSubtype="10"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randombar(horizontal)">
                                      <p:cBhvr>
                                        <p:cTn id="35" dur="500"/>
                                        <p:tgtEl>
                                          <p:spTgt spid="35"/>
                                        </p:tgtEl>
                                      </p:cBhvr>
                                    </p:animEffect>
                                  </p:childTnLst>
                                </p:cTn>
                              </p:par>
                            </p:childTnLst>
                          </p:cTn>
                        </p:par>
                        <p:par>
                          <p:cTn id="36" fill="hold">
                            <p:stCondLst>
                              <p:cond delay="3500"/>
                            </p:stCondLst>
                            <p:childTnLst>
                              <p:par>
                                <p:cTn id="37" presetID="12" presetClass="entr" presetSubtype="4"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p:tgtEl>
                                          <p:spTgt spid="36"/>
                                        </p:tgtEl>
                                        <p:attrNameLst>
                                          <p:attrName>ppt_y</p:attrName>
                                        </p:attrNameLst>
                                      </p:cBhvr>
                                      <p:tavLst>
                                        <p:tav tm="0">
                                          <p:val>
                                            <p:strVal val="#ppt_y+#ppt_h*1.125000"/>
                                          </p:val>
                                        </p:tav>
                                        <p:tav tm="100000">
                                          <p:val>
                                            <p:strVal val="#ppt_y"/>
                                          </p:val>
                                        </p:tav>
                                      </p:tavLst>
                                    </p:anim>
                                    <p:animEffect transition="in" filter="wipe(up)">
                                      <p:cBhvr>
                                        <p:cTn id="40" dur="500"/>
                                        <p:tgtEl>
                                          <p:spTgt spid="36"/>
                                        </p:tgtEl>
                                      </p:cBhvr>
                                    </p:animEffect>
                                  </p:childTnLst>
                                </p:cTn>
                              </p:par>
                            </p:childTnLst>
                          </p:cTn>
                        </p:par>
                        <p:par>
                          <p:cTn id="41" fill="hold">
                            <p:stCondLst>
                              <p:cond delay="4000"/>
                            </p:stCondLst>
                            <p:childTnLst>
                              <p:par>
                                <p:cTn id="42" presetID="12" presetClass="entr" presetSubtype="4" fill="hold" nodeType="afterEffect">
                                  <p:stCondLst>
                                    <p:cond delay="0"/>
                                  </p:stCondLst>
                                  <p:childTnLst>
                                    <p:set>
                                      <p:cBhvr>
                                        <p:cTn id="43" dur="1" fill="hold">
                                          <p:stCondLst>
                                            <p:cond delay="0"/>
                                          </p:stCondLst>
                                        </p:cTn>
                                        <p:tgtEl>
                                          <p:spTgt spid="41"/>
                                        </p:tgtEl>
                                        <p:attrNameLst>
                                          <p:attrName>style.visibility</p:attrName>
                                        </p:attrNameLst>
                                      </p:cBhvr>
                                      <p:to>
                                        <p:strVal val="visible"/>
                                      </p:to>
                                    </p:set>
                                    <p:anim calcmode="lin" valueType="num">
                                      <p:cBhvr additive="base">
                                        <p:cTn id="44" dur="500"/>
                                        <p:tgtEl>
                                          <p:spTgt spid="41"/>
                                        </p:tgtEl>
                                        <p:attrNameLst>
                                          <p:attrName>ppt_y</p:attrName>
                                        </p:attrNameLst>
                                      </p:cBhvr>
                                      <p:tavLst>
                                        <p:tav tm="0">
                                          <p:val>
                                            <p:strVal val="#ppt_y+#ppt_h*1.125000"/>
                                          </p:val>
                                        </p:tav>
                                        <p:tav tm="100000">
                                          <p:val>
                                            <p:strVal val="#ppt_y"/>
                                          </p:val>
                                        </p:tav>
                                      </p:tavLst>
                                    </p:anim>
                                    <p:animEffect transition="in" filter="wipe(up)">
                                      <p:cBhvr>
                                        <p:cTn id="45" dur="500"/>
                                        <p:tgtEl>
                                          <p:spTgt spid="41"/>
                                        </p:tgtEl>
                                      </p:cBhvr>
                                    </p:animEffect>
                                  </p:childTnLst>
                                </p:cTn>
                              </p:par>
                            </p:childTnLst>
                          </p:cTn>
                        </p:par>
                        <p:par>
                          <p:cTn id="46" fill="hold">
                            <p:stCondLst>
                              <p:cond delay="4500"/>
                            </p:stCondLst>
                            <p:childTnLst>
                              <p:par>
                                <p:cTn id="47" presetID="14" presetClass="entr" presetSubtype="10" fill="hold" grpId="0" nodeType="after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randombar(horizontal)">
                                      <p:cBhvr>
                                        <p:cTn id="49" dur="500"/>
                                        <p:tgtEl>
                                          <p:spTgt spid="39"/>
                                        </p:tgtEl>
                                      </p:cBhvr>
                                    </p:animEffect>
                                  </p:childTnLst>
                                </p:cTn>
                              </p:par>
                            </p:childTnLst>
                          </p:cTn>
                        </p:par>
                        <p:par>
                          <p:cTn id="50" fill="hold">
                            <p:stCondLst>
                              <p:cond delay="5000"/>
                            </p:stCondLst>
                            <p:childTnLst>
                              <p:par>
                                <p:cTn id="51" presetID="12" presetClass="entr" presetSubtype="4" fill="hold" grpId="0" nodeType="after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additive="base">
                                        <p:cTn id="53" dur="500"/>
                                        <p:tgtEl>
                                          <p:spTgt spid="40"/>
                                        </p:tgtEl>
                                        <p:attrNameLst>
                                          <p:attrName>ppt_y</p:attrName>
                                        </p:attrNameLst>
                                      </p:cBhvr>
                                      <p:tavLst>
                                        <p:tav tm="0">
                                          <p:val>
                                            <p:strVal val="#ppt_y+#ppt_h*1.125000"/>
                                          </p:val>
                                        </p:tav>
                                        <p:tav tm="100000">
                                          <p:val>
                                            <p:strVal val="#ppt_y"/>
                                          </p:val>
                                        </p:tav>
                                      </p:tavLst>
                                    </p:anim>
                                    <p:animEffect transition="in" filter="wipe(up)">
                                      <p:cBhvr>
                                        <p:cTn id="54" dur="500"/>
                                        <p:tgtEl>
                                          <p:spTgt spid="40"/>
                                        </p:tgtEl>
                                      </p:cBhvr>
                                    </p:animEffect>
                                  </p:childTnLst>
                                </p:cTn>
                              </p:par>
                            </p:childTnLst>
                          </p:cTn>
                        </p:par>
                        <p:par>
                          <p:cTn id="55" fill="hold">
                            <p:stCondLst>
                              <p:cond delay="5500"/>
                            </p:stCondLst>
                            <p:childTnLst>
                              <p:par>
                                <p:cTn id="56" presetID="2" presetClass="entr" presetSubtype="8" fill="hold" nodeType="afterEffect">
                                  <p:stCondLst>
                                    <p:cond delay="0"/>
                                  </p:stCondLst>
                                  <p:childTnLst>
                                    <p:set>
                                      <p:cBhvr>
                                        <p:cTn id="57" dur="1" fill="hold">
                                          <p:stCondLst>
                                            <p:cond delay="0"/>
                                          </p:stCondLst>
                                        </p:cTn>
                                        <p:tgtEl>
                                          <p:spTgt spid="2"/>
                                        </p:tgtEl>
                                        <p:attrNameLst>
                                          <p:attrName>style.visibility</p:attrName>
                                        </p:attrNameLst>
                                      </p:cBhvr>
                                      <p:to>
                                        <p:strVal val="visible"/>
                                      </p:to>
                                    </p:set>
                                    <p:anim calcmode="lin" valueType="num">
                                      <p:cBhvr additive="base">
                                        <p:cTn id="58" dur="500" fill="hold"/>
                                        <p:tgtEl>
                                          <p:spTgt spid="2"/>
                                        </p:tgtEl>
                                        <p:attrNameLst>
                                          <p:attrName>ppt_x</p:attrName>
                                        </p:attrNameLst>
                                      </p:cBhvr>
                                      <p:tavLst>
                                        <p:tav tm="0">
                                          <p:val>
                                            <p:strVal val="0-#ppt_w/2"/>
                                          </p:val>
                                        </p:tav>
                                        <p:tav tm="100000">
                                          <p:val>
                                            <p:strVal val="#ppt_x"/>
                                          </p:val>
                                        </p:tav>
                                      </p:tavLst>
                                    </p:anim>
                                    <p:anim calcmode="lin" valueType="num">
                                      <p:cBhvr additive="base">
                                        <p:cTn id="59"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5" grpId="0"/>
      <p:bldP spid="36" grpId="0"/>
      <p:bldP spid="39" grpId="0"/>
      <p:bldP spid="4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
          <p:cNvGrpSpPr/>
          <p:nvPr/>
        </p:nvGrpSpPr>
        <p:grpSpPr>
          <a:xfrm>
            <a:off x="4430107" y="1470913"/>
            <a:ext cx="3791441" cy="2990094"/>
            <a:chOff x="1921807" y="2102218"/>
            <a:chExt cx="3711146" cy="3361171"/>
          </a:xfrm>
        </p:grpSpPr>
        <p:sp>
          <p:nvSpPr>
            <p:cNvPr id="7" name="TextBox 12"/>
            <p:cNvSpPr txBox="1"/>
            <p:nvPr/>
          </p:nvSpPr>
          <p:spPr>
            <a:xfrm>
              <a:off x="1939639" y="4469323"/>
              <a:ext cx="2717004" cy="467206"/>
            </a:xfrm>
            <a:prstGeom prst="rect">
              <a:avLst/>
            </a:prstGeom>
            <a:noFill/>
          </p:spPr>
          <p:txBody>
            <a:bodyPr wrap="square" rtlCol="0">
              <a:spAutoFit/>
            </a:bodyPr>
            <a:lstStyle/>
            <a:p>
              <a:r>
                <a:rPr lang="zh-CN" altLang="en-US" sz="2100" spc="-15" dirty="0">
                  <a:solidFill>
                    <a:schemeClr val="bg1">
                      <a:lumMod val="65000"/>
                    </a:schemeClr>
                  </a:solidFill>
                  <a:latin typeface="微软雅黑" panose="020B0503020204020204" pitchFamily="34" charset="-122"/>
                  <a:ea typeface="微软雅黑" panose="020B0503020204020204" pitchFamily="34" charset="-122"/>
                </a:rPr>
                <a:t>加入你的标题</a:t>
              </a:r>
            </a:p>
          </p:txBody>
        </p:sp>
        <p:cxnSp>
          <p:nvCxnSpPr>
            <p:cNvPr id="9" name="直接连接符 8"/>
            <p:cNvCxnSpPr/>
            <p:nvPr/>
          </p:nvCxnSpPr>
          <p:spPr>
            <a:xfrm>
              <a:off x="1994717" y="4992619"/>
              <a:ext cx="3535362"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xtBox 14"/>
            <p:cNvSpPr txBox="1"/>
            <p:nvPr/>
          </p:nvSpPr>
          <p:spPr>
            <a:xfrm>
              <a:off x="1921807" y="5073041"/>
              <a:ext cx="3711146" cy="390348"/>
            </a:xfrm>
            <a:prstGeom prst="rect">
              <a:avLst/>
            </a:prstGeom>
            <a:noFill/>
          </p:spPr>
          <p:txBody>
            <a:bodyPr wrap="square" rtlCol="0">
              <a:spAutoFit/>
            </a:bodyPr>
            <a:lstStyle/>
            <a:p>
              <a:pPr>
                <a:lnSpc>
                  <a:spcPct val="92000"/>
                </a:lnSpc>
              </a:pPr>
              <a:r>
                <a:rPr lang="en-US" altLang="zh-CN" sz="900" kern="1600" spc="-30" dirty="0" err="1">
                  <a:solidFill>
                    <a:schemeClr val="bg1">
                      <a:lumMod val="65000"/>
                    </a:schemeClr>
                  </a:solidFill>
                  <a:ea typeface="微软雅黑" panose="020B0503020204020204" pitchFamily="34" charset="-122"/>
                </a:rPr>
                <a:t>Donec</a:t>
              </a:r>
              <a:r>
                <a:rPr lang="en-US" altLang="zh-CN" sz="900" kern="1600" spc="-30" dirty="0">
                  <a:solidFill>
                    <a:schemeClr val="bg1">
                      <a:lumMod val="65000"/>
                    </a:schemeClr>
                  </a:solidFill>
                  <a:ea typeface="微软雅黑" panose="020B0503020204020204" pitchFamily="34" charset="-122"/>
                </a:rPr>
                <a:t> id </a:t>
              </a:r>
              <a:r>
                <a:rPr lang="en-US" altLang="zh-CN" sz="900" kern="1600" spc="-30" dirty="0" err="1">
                  <a:solidFill>
                    <a:schemeClr val="bg1">
                      <a:lumMod val="65000"/>
                    </a:schemeClr>
                  </a:solidFill>
                  <a:ea typeface="微软雅黑" panose="020B0503020204020204" pitchFamily="34" charset="-122"/>
                </a:rPr>
                <a:t>elit</a:t>
              </a:r>
              <a:r>
                <a:rPr lang="en-US" altLang="zh-CN" sz="900" kern="1600" spc="-30" dirty="0">
                  <a:solidFill>
                    <a:schemeClr val="bg1">
                      <a:lumMod val="65000"/>
                    </a:schemeClr>
                  </a:solidFill>
                  <a:ea typeface="微软雅黑" panose="020B0503020204020204" pitchFamily="34" charset="-122"/>
                </a:rPr>
                <a:t> non mi </a:t>
              </a:r>
              <a:r>
                <a:rPr lang="en-US" altLang="zh-CN" sz="900" kern="1600" spc="-30" dirty="0" err="1">
                  <a:solidFill>
                    <a:schemeClr val="bg1">
                      <a:lumMod val="65000"/>
                    </a:schemeClr>
                  </a:solidFill>
                  <a:ea typeface="微软雅黑" panose="020B0503020204020204" pitchFamily="34" charset="-122"/>
                </a:rPr>
                <a:t>porta</a:t>
              </a:r>
              <a:r>
                <a:rPr lang="en-US" altLang="zh-CN" sz="900" kern="1600" spc="-30" dirty="0">
                  <a:solidFill>
                    <a:schemeClr val="bg1">
                      <a:lumMod val="65000"/>
                    </a:schemeClr>
                  </a:solidFill>
                  <a:ea typeface="微软雅黑" panose="020B0503020204020204" pitchFamily="34" charset="-122"/>
                </a:rPr>
                <a:t> </a:t>
              </a:r>
              <a:r>
                <a:rPr lang="en-US" altLang="zh-CN" sz="900" kern="1600" spc="-30" dirty="0" err="1">
                  <a:solidFill>
                    <a:schemeClr val="bg1">
                      <a:lumMod val="65000"/>
                    </a:schemeClr>
                  </a:solidFill>
                  <a:ea typeface="微软雅黑" panose="020B0503020204020204" pitchFamily="34" charset="-122"/>
                </a:rPr>
                <a:t>gravida</a:t>
              </a:r>
              <a:r>
                <a:rPr lang="en-US" altLang="zh-CN" sz="900" kern="1600" spc="-30" dirty="0">
                  <a:solidFill>
                    <a:schemeClr val="bg1">
                      <a:lumMod val="65000"/>
                    </a:schemeClr>
                  </a:solidFill>
                  <a:ea typeface="微软雅黑" panose="020B0503020204020204" pitchFamily="34" charset="-122"/>
                </a:rPr>
                <a:t> at </a:t>
              </a:r>
              <a:r>
                <a:rPr lang="en-US" altLang="zh-CN" sz="900" kern="1600" spc="-30" dirty="0" err="1">
                  <a:solidFill>
                    <a:schemeClr val="bg1">
                      <a:lumMod val="65000"/>
                    </a:schemeClr>
                  </a:solidFill>
                  <a:ea typeface="微软雅黑" panose="020B0503020204020204" pitchFamily="34" charset="-122"/>
                </a:rPr>
                <a:t>eget</a:t>
              </a:r>
              <a:r>
                <a:rPr lang="en-US" altLang="zh-CN" sz="900" kern="1600" spc="-30" dirty="0">
                  <a:solidFill>
                    <a:schemeClr val="bg1">
                      <a:lumMod val="65000"/>
                    </a:schemeClr>
                  </a:solidFill>
                  <a:ea typeface="微软雅黑" panose="020B0503020204020204" pitchFamily="34" charset="-122"/>
                </a:rPr>
                <a:t> </a:t>
              </a:r>
              <a:r>
                <a:rPr lang="en-US" altLang="zh-CN" sz="900" spc="-30" dirty="0" err="1">
                  <a:solidFill>
                    <a:schemeClr val="bg1">
                      <a:lumMod val="65000"/>
                    </a:schemeClr>
                  </a:solidFill>
                  <a:ea typeface="微软雅黑" panose="020B0503020204020204" pitchFamily="34" charset="-122"/>
                </a:rPr>
                <a:t>metus</a:t>
              </a:r>
              <a:r>
                <a:rPr lang="en-US" altLang="zh-CN" sz="900" spc="-30" dirty="0">
                  <a:solidFill>
                    <a:schemeClr val="bg1">
                      <a:lumMod val="65000"/>
                    </a:schemeClr>
                  </a:solidFill>
                  <a:ea typeface="微软雅黑" panose="020B0503020204020204" pitchFamily="34" charset="-122"/>
                </a:rPr>
                <a:t>. </a:t>
              </a:r>
              <a:r>
                <a:rPr lang="en-US" altLang="zh-CN" sz="900" spc="-30" dirty="0" err="1">
                  <a:solidFill>
                    <a:schemeClr val="bg1">
                      <a:lumMod val="65000"/>
                    </a:schemeClr>
                  </a:solidFill>
                  <a:ea typeface="微软雅黑" panose="020B0503020204020204" pitchFamily="34" charset="-122"/>
                </a:rPr>
                <a:t>Fusce</a:t>
              </a:r>
              <a:r>
                <a:rPr lang="en-US" altLang="zh-CN" sz="900" spc="-30" dirty="0">
                  <a:solidFill>
                    <a:schemeClr val="bg1">
                      <a:lumMod val="65000"/>
                    </a:schemeClr>
                  </a:solidFill>
                  <a:ea typeface="微软雅黑" panose="020B0503020204020204" pitchFamily="34" charset="-122"/>
                </a:rPr>
                <a:t> </a:t>
              </a:r>
              <a:r>
                <a:rPr lang="en-US" altLang="zh-CN" sz="900" spc="-30" dirty="0" err="1">
                  <a:solidFill>
                    <a:schemeClr val="bg1">
                      <a:lumMod val="65000"/>
                    </a:schemeClr>
                  </a:solidFill>
                  <a:ea typeface="微软雅黑" panose="020B0503020204020204" pitchFamily="34" charset="-122"/>
                </a:rPr>
                <a:t>dapibus</a:t>
              </a:r>
              <a:r>
                <a:rPr lang="en-US" altLang="zh-CN" sz="900" spc="-30" dirty="0">
                  <a:solidFill>
                    <a:schemeClr val="bg1">
                      <a:lumMod val="65000"/>
                    </a:schemeClr>
                  </a:solidFill>
                  <a:ea typeface="微软雅黑" panose="020B0503020204020204" pitchFamily="34" charset="-122"/>
                </a:rPr>
                <a:t>, </a:t>
              </a:r>
              <a:r>
                <a:rPr lang="en-US" altLang="zh-CN" sz="900" spc="-30" dirty="0" err="1">
                  <a:solidFill>
                    <a:schemeClr val="bg1">
                      <a:lumMod val="65000"/>
                    </a:schemeClr>
                  </a:solidFill>
                  <a:ea typeface="微软雅黑" panose="020B0503020204020204" pitchFamily="34" charset="-122"/>
                </a:rPr>
                <a:t>tellus</a:t>
              </a:r>
              <a:r>
                <a:rPr lang="en-US" altLang="zh-CN" sz="900" spc="-30" dirty="0">
                  <a:solidFill>
                    <a:schemeClr val="bg1">
                      <a:lumMod val="65000"/>
                    </a:schemeClr>
                  </a:solidFill>
                  <a:ea typeface="微软雅黑" panose="020B0503020204020204" pitchFamily="34" charset="-122"/>
                </a:rPr>
                <a:t> ac </a:t>
              </a:r>
              <a:r>
                <a:rPr lang="en-US" altLang="zh-CN" sz="900" spc="-30" dirty="0" err="1">
                  <a:solidFill>
                    <a:schemeClr val="bg1">
                      <a:lumMod val="65000"/>
                    </a:schemeClr>
                  </a:solidFill>
                  <a:ea typeface="微软雅黑" panose="020B0503020204020204" pitchFamily="34" charset="-122"/>
                </a:rPr>
                <a:t>cursus</a:t>
              </a:r>
              <a:r>
                <a:rPr lang="en-US" altLang="zh-CN" sz="900" spc="-30" dirty="0">
                  <a:solidFill>
                    <a:schemeClr val="bg1">
                      <a:lumMod val="65000"/>
                    </a:schemeClr>
                  </a:solidFill>
                  <a:ea typeface="微软雅黑" panose="020B0503020204020204" pitchFamily="34" charset="-122"/>
                </a:rPr>
                <a:t>. </a:t>
              </a:r>
              <a:r>
                <a:rPr lang="en-US" altLang="zh-CN" sz="900" kern="1600" spc="-30" dirty="0" err="1">
                  <a:solidFill>
                    <a:schemeClr val="bg1">
                      <a:lumMod val="65000"/>
                    </a:schemeClr>
                  </a:solidFill>
                  <a:ea typeface="微软雅黑" panose="020B0503020204020204" pitchFamily="34" charset="-122"/>
                </a:rPr>
                <a:t>Donec</a:t>
              </a:r>
              <a:r>
                <a:rPr lang="en-US" altLang="zh-CN" sz="900" kern="1600" spc="-30" dirty="0">
                  <a:solidFill>
                    <a:schemeClr val="bg1">
                      <a:lumMod val="65000"/>
                    </a:schemeClr>
                  </a:solidFill>
                  <a:ea typeface="微软雅黑" panose="020B0503020204020204" pitchFamily="34" charset="-122"/>
                </a:rPr>
                <a:t> id </a:t>
              </a:r>
              <a:r>
                <a:rPr lang="en-US" altLang="zh-CN" sz="900" kern="1600" spc="-30" dirty="0" err="1">
                  <a:solidFill>
                    <a:schemeClr val="bg1">
                      <a:lumMod val="65000"/>
                    </a:schemeClr>
                  </a:solidFill>
                  <a:ea typeface="微软雅黑" panose="020B0503020204020204" pitchFamily="34" charset="-122"/>
                </a:rPr>
                <a:t>elit</a:t>
              </a:r>
              <a:r>
                <a:rPr lang="en-US" altLang="zh-CN" sz="900" kern="1600" spc="-30" dirty="0">
                  <a:solidFill>
                    <a:schemeClr val="bg1">
                      <a:lumMod val="65000"/>
                    </a:schemeClr>
                  </a:solidFill>
                  <a:ea typeface="微软雅黑" panose="020B0503020204020204" pitchFamily="34" charset="-122"/>
                </a:rPr>
                <a:t> non mi </a:t>
              </a:r>
              <a:r>
                <a:rPr lang="en-US" altLang="zh-CN" sz="900" kern="1600" spc="-30" dirty="0" err="1">
                  <a:solidFill>
                    <a:schemeClr val="bg1">
                      <a:lumMod val="65000"/>
                    </a:schemeClr>
                  </a:solidFill>
                  <a:ea typeface="微软雅黑" panose="020B0503020204020204" pitchFamily="34" charset="-122"/>
                </a:rPr>
                <a:t>porta</a:t>
              </a:r>
              <a:r>
                <a:rPr lang="en-US" altLang="zh-CN" sz="900" kern="1600" spc="-30" dirty="0">
                  <a:solidFill>
                    <a:schemeClr val="bg1">
                      <a:lumMod val="65000"/>
                    </a:schemeClr>
                  </a:solidFill>
                  <a:ea typeface="微软雅黑" panose="020B0503020204020204" pitchFamily="34" charset="-122"/>
                </a:rPr>
                <a:t> </a:t>
              </a:r>
              <a:r>
                <a:rPr lang="en-US" altLang="zh-CN" sz="900" kern="1600" spc="-30" dirty="0" err="1">
                  <a:solidFill>
                    <a:schemeClr val="bg1">
                      <a:lumMod val="65000"/>
                    </a:schemeClr>
                  </a:solidFill>
                  <a:ea typeface="微软雅黑" panose="020B0503020204020204" pitchFamily="34" charset="-122"/>
                </a:rPr>
                <a:t>gravida</a:t>
              </a:r>
              <a:r>
                <a:rPr lang="en-US" altLang="zh-CN" sz="900" kern="1600" spc="-30" dirty="0">
                  <a:solidFill>
                    <a:schemeClr val="bg1">
                      <a:lumMod val="65000"/>
                    </a:schemeClr>
                  </a:solidFill>
                  <a:ea typeface="微软雅黑" panose="020B0503020204020204" pitchFamily="34" charset="-122"/>
                </a:rPr>
                <a:t> at </a:t>
              </a:r>
              <a:r>
                <a:rPr lang="en-US" altLang="zh-CN" sz="900" kern="1600" spc="-30" dirty="0" err="1">
                  <a:solidFill>
                    <a:schemeClr val="bg1">
                      <a:lumMod val="65000"/>
                    </a:schemeClr>
                  </a:solidFill>
                  <a:ea typeface="微软雅黑" panose="020B0503020204020204" pitchFamily="34" charset="-122"/>
                </a:rPr>
                <a:t>eget</a:t>
              </a:r>
              <a:r>
                <a:rPr lang="en-US" altLang="zh-CN" sz="900" kern="1600" spc="-30" dirty="0">
                  <a:solidFill>
                    <a:schemeClr val="bg1">
                      <a:lumMod val="65000"/>
                    </a:schemeClr>
                  </a:solidFill>
                  <a:ea typeface="微软雅黑" panose="020B0503020204020204" pitchFamily="34" charset="-122"/>
                </a:rPr>
                <a:t> </a:t>
              </a:r>
              <a:r>
                <a:rPr lang="en-US" altLang="zh-CN" sz="900" spc="-30" dirty="0" err="1">
                  <a:solidFill>
                    <a:schemeClr val="bg1">
                      <a:lumMod val="65000"/>
                    </a:schemeClr>
                  </a:solidFill>
                  <a:ea typeface="微软雅黑" panose="020B0503020204020204" pitchFamily="34" charset="-122"/>
                </a:rPr>
                <a:t>metus</a:t>
              </a:r>
              <a:r>
                <a:rPr lang="en-US" altLang="zh-CN" sz="900" spc="-30" dirty="0">
                  <a:solidFill>
                    <a:schemeClr val="bg1">
                      <a:lumMod val="65000"/>
                    </a:schemeClr>
                  </a:solidFill>
                  <a:ea typeface="微软雅黑" panose="020B0503020204020204" pitchFamily="34" charset="-122"/>
                </a:rPr>
                <a:t>. </a:t>
              </a:r>
              <a:r>
                <a:rPr lang="en-US" altLang="zh-CN" sz="900" spc="-30" dirty="0" err="1">
                  <a:solidFill>
                    <a:schemeClr val="bg1">
                      <a:lumMod val="65000"/>
                    </a:schemeClr>
                  </a:solidFill>
                  <a:ea typeface="微软雅黑" panose="020B0503020204020204" pitchFamily="34" charset="-122"/>
                </a:rPr>
                <a:t>Fusce</a:t>
              </a:r>
              <a:r>
                <a:rPr lang="en-US" altLang="zh-CN" sz="900" spc="-30" dirty="0">
                  <a:solidFill>
                    <a:schemeClr val="bg1">
                      <a:lumMod val="65000"/>
                    </a:schemeClr>
                  </a:solidFill>
                  <a:ea typeface="微软雅黑" panose="020B0503020204020204" pitchFamily="34" charset="-122"/>
                </a:rPr>
                <a:t> </a:t>
              </a:r>
              <a:r>
                <a:rPr lang="en-US" altLang="zh-CN" sz="900" spc="-30" dirty="0" err="1">
                  <a:solidFill>
                    <a:schemeClr val="bg1">
                      <a:lumMod val="65000"/>
                    </a:schemeClr>
                  </a:solidFill>
                  <a:ea typeface="微软雅黑" panose="020B0503020204020204" pitchFamily="34" charset="-122"/>
                </a:rPr>
                <a:t>dapibus</a:t>
              </a:r>
              <a:r>
                <a:rPr lang="en-US" altLang="zh-CN" sz="900" spc="-30" dirty="0">
                  <a:solidFill>
                    <a:schemeClr val="bg1">
                      <a:lumMod val="65000"/>
                    </a:schemeClr>
                  </a:solidFill>
                  <a:ea typeface="微软雅黑" panose="020B0503020204020204" pitchFamily="34" charset="-122"/>
                </a:rPr>
                <a:t>, </a:t>
              </a:r>
              <a:r>
                <a:rPr lang="en-US" altLang="zh-CN" sz="900" spc="-30" dirty="0" err="1">
                  <a:solidFill>
                    <a:schemeClr val="bg1">
                      <a:lumMod val="65000"/>
                    </a:schemeClr>
                  </a:solidFill>
                  <a:ea typeface="微软雅黑" panose="020B0503020204020204" pitchFamily="34" charset="-122"/>
                </a:rPr>
                <a:t>tellus</a:t>
              </a:r>
              <a:r>
                <a:rPr lang="en-US" altLang="zh-CN" sz="900" spc="-30" dirty="0">
                  <a:solidFill>
                    <a:schemeClr val="bg1">
                      <a:lumMod val="65000"/>
                    </a:schemeClr>
                  </a:solidFill>
                  <a:ea typeface="微软雅黑" panose="020B0503020204020204" pitchFamily="34" charset="-122"/>
                </a:rPr>
                <a:t> ac cursus. </a:t>
              </a:r>
            </a:p>
          </p:txBody>
        </p:sp>
        <p:sp>
          <p:nvSpPr>
            <p:cNvPr id="12" name="矩形 11"/>
            <p:cNvSpPr/>
            <p:nvPr/>
          </p:nvSpPr>
          <p:spPr>
            <a:xfrm>
              <a:off x="2008391" y="2102218"/>
              <a:ext cx="3532018" cy="2256886"/>
            </a:xfrm>
            <a:prstGeom prst="rect">
              <a:avLst/>
            </a:prstGeom>
            <a:blipFill dpi="0" rotWithShape="1">
              <a:blip r:embed="rId3"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dirty="0">
                <a:solidFill>
                  <a:schemeClr val="bg1">
                    <a:lumMod val="50000"/>
                  </a:schemeClr>
                </a:solidFill>
                <a:ea typeface="微软雅黑" panose="020B0503020204020204" pitchFamily="34" charset="-122"/>
              </a:endParaRPr>
            </a:p>
          </p:txBody>
        </p:sp>
      </p:grpSp>
      <p:grpSp>
        <p:nvGrpSpPr>
          <p:cNvPr id="3" name="组合 18"/>
          <p:cNvGrpSpPr/>
          <p:nvPr/>
        </p:nvGrpSpPr>
        <p:grpSpPr>
          <a:xfrm>
            <a:off x="1076211" y="1472237"/>
            <a:ext cx="3107578" cy="2965670"/>
            <a:chOff x="6220893" y="1742935"/>
            <a:chExt cx="4896054" cy="4093808"/>
          </a:xfrm>
        </p:grpSpPr>
        <p:sp>
          <p:nvSpPr>
            <p:cNvPr id="20" name="矩形 19"/>
            <p:cNvSpPr/>
            <p:nvPr/>
          </p:nvSpPr>
          <p:spPr>
            <a:xfrm>
              <a:off x="6220893" y="1742935"/>
              <a:ext cx="4852269" cy="409380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dirty="0">
                <a:solidFill>
                  <a:schemeClr val="bg1"/>
                </a:solidFill>
                <a:ea typeface="微软雅黑" panose="020B0503020204020204" pitchFamily="34" charset="-122"/>
              </a:endParaRPr>
            </a:p>
          </p:txBody>
        </p:sp>
        <p:sp>
          <p:nvSpPr>
            <p:cNvPr id="21" name="矩形 7"/>
            <p:cNvSpPr>
              <a:spLocks noChangeArrowheads="1"/>
            </p:cNvSpPr>
            <p:nvPr/>
          </p:nvSpPr>
          <p:spPr bwMode="auto">
            <a:xfrm>
              <a:off x="6487956" y="3303378"/>
              <a:ext cx="4302354" cy="162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800" dirty="0">
                  <a:solidFill>
                    <a:schemeClr val="bg1">
                      <a:lumMod val="50000"/>
                    </a:schemeClr>
                  </a:solidFill>
                  <a:ea typeface="微软雅黑" panose="020B0503020204020204" pitchFamily="34" charset="-122"/>
                </a:rPr>
                <a:t>此处添加详细文本描述，建议与标题相关并符合整体语言风格，语言描述尽量简洁生动。尽量将每页幻灯片的字数控制在  </a:t>
              </a:r>
              <a:r>
                <a:rPr lang="en-US" altLang="zh-CN" sz="800" dirty="0">
                  <a:solidFill>
                    <a:schemeClr val="bg1">
                      <a:lumMod val="50000"/>
                    </a:schemeClr>
                  </a:solidFill>
                  <a:ea typeface="微软雅黑" panose="020B0503020204020204" pitchFamily="34" charset="-122"/>
                </a:rPr>
                <a:t>200</a:t>
              </a:r>
              <a:r>
                <a:rPr lang="zh-CN" altLang="en-US" sz="800" dirty="0">
                  <a:solidFill>
                    <a:schemeClr val="bg1">
                      <a:lumMod val="50000"/>
                    </a:schemeClr>
                  </a:solidFill>
                  <a:ea typeface="微软雅黑" panose="020B0503020204020204" pitchFamily="34" charset="-122"/>
                </a:rPr>
                <a:t>字以内此处添加详细文本描述，建议与标题相关并符合整体语言风格，语言描述尽量。尽量将每页幻灯片的字数控制在  </a:t>
              </a:r>
              <a:r>
                <a:rPr lang="en-US" altLang="zh-CN" sz="800" dirty="0">
                  <a:solidFill>
                    <a:schemeClr val="bg1">
                      <a:lumMod val="50000"/>
                    </a:schemeClr>
                  </a:solidFill>
                  <a:ea typeface="微软雅黑" panose="020B0503020204020204" pitchFamily="34" charset="-122"/>
                </a:rPr>
                <a:t>200</a:t>
              </a:r>
              <a:r>
                <a:rPr lang="zh-CN" altLang="en-US" sz="800" dirty="0">
                  <a:solidFill>
                    <a:schemeClr val="bg1">
                      <a:lumMod val="50000"/>
                    </a:schemeClr>
                  </a:solidFill>
                  <a:ea typeface="微软雅黑" panose="020B0503020204020204" pitchFamily="34" charset="-122"/>
                </a:rPr>
                <a:t>字以内此处添加详细文本描述，建议与标题相关并符合整体语言风格，语言描述尽量简洁生动。</a:t>
              </a:r>
            </a:p>
          </p:txBody>
        </p:sp>
        <p:sp>
          <p:nvSpPr>
            <p:cNvPr id="22" name="矩形 21"/>
            <p:cNvSpPr>
              <a:spLocks noChangeArrowheads="1"/>
            </p:cNvSpPr>
            <p:nvPr/>
          </p:nvSpPr>
          <p:spPr bwMode="auto">
            <a:xfrm>
              <a:off x="6589563" y="2352515"/>
              <a:ext cx="4527384" cy="82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r>
                <a:rPr lang="zh-CN" altLang="en-US" sz="1100" dirty="0">
                  <a:solidFill>
                    <a:schemeClr val="bg1">
                      <a:lumMod val="50000"/>
                    </a:schemeClr>
                  </a:solidFill>
                  <a:ea typeface="微软雅黑" panose="020B0503020204020204" pitchFamily="34" charset="-122"/>
                </a:rPr>
                <a:t>VEHICULANULLA QUIS LOREM UT LIBERO MALESUADA FEUGIATMALESUADA FEUGIAT</a:t>
              </a:r>
            </a:p>
            <a:p>
              <a:pPr eaLnBrk="1" hangingPunct="1"/>
              <a:endParaRPr lang="zh-CN" altLang="en-US" sz="1100" dirty="0">
                <a:solidFill>
                  <a:schemeClr val="bg1">
                    <a:lumMod val="50000"/>
                  </a:schemeClr>
                </a:solidFill>
                <a:ea typeface="微软雅黑" panose="020B0503020204020204" pitchFamily="34" charset="-122"/>
              </a:endParaRPr>
            </a:p>
          </p:txBody>
        </p:sp>
      </p:grpSp>
    </p:spTree>
    <p:extLst>
      <p:ext uri="{BB962C8B-B14F-4D97-AF65-F5344CB8AC3E}">
        <p14:creationId xmlns:p14="http://schemas.microsoft.com/office/powerpoint/2010/main" val="1487369697"/>
      </p:ext>
    </p:extLst>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1+#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Arrow Connector 22"/>
          <p:cNvCxnSpPr/>
          <p:nvPr/>
        </p:nvCxnSpPr>
        <p:spPr>
          <a:xfrm>
            <a:off x="2715739" y="2178228"/>
            <a:ext cx="1124196" cy="0"/>
          </a:xfrm>
          <a:prstGeom prst="straightConnector1">
            <a:avLst/>
          </a:prstGeom>
          <a:ln w="19050">
            <a:solidFill>
              <a:schemeClr val="bg1">
                <a:lumMod val="65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24"/>
          <p:cNvCxnSpPr/>
          <p:nvPr/>
        </p:nvCxnSpPr>
        <p:spPr>
          <a:xfrm>
            <a:off x="5206046" y="2178228"/>
            <a:ext cx="1124196" cy="0"/>
          </a:xfrm>
          <a:prstGeom prst="straightConnector1">
            <a:avLst/>
          </a:prstGeom>
          <a:ln w="19050">
            <a:solidFill>
              <a:schemeClr val="bg1">
                <a:lumMod val="65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2" name="Group 21"/>
          <p:cNvGrpSpPr/>
          <p:nvPr/>
        </p:nvGrpSpPr>
        <p:grpSpPr>
          <a:xfrm>
            <a:off x="1464886" y="1610560"/>
            <a:ext cx="1135596" cy="1135338"/>
            <a:chOff x="2019765" y="1757191"/>
            <a:chExt cx="1513668" cy="1513668"/>
          </a:xfrm>
          <a:solidFill>
            <a:schemeClr val="accent1"/>
          </a:solidFill>
        </p:grpSpPr>
        <p:grpSp>
          <p:nvGrpSpPr>
            <p:cNvPr id="3" name="Group 20"/>
            <p:cNvGrpSpPr/>
            <p:nvPr/>
          </p:nvGrpSpPr>
          <p:grpSpPr>
            <a:xfrm>
              <a:off x="2019765" y="1757191"/>
              <a:ext cx="1513668" cy="1513668"/>
              <a:chOff x="2019765" y="1694131"/>
              <a:chExt cx="1513668" cy="1513668"/>
            </a:xfrm>
            <a:grpFill/>
          </p:grpSpPr>
          <p:sp>
            <p:nvSpPr>
              <p:cNvPr id="13" name="Teardrop 9"/>
              <p:cNvSpPr/>
              <p:nvPr/>
            </p:nvSpPr>
            <p:spPr>
              <a:xfrm rot="8028697">
                <a:off x="2019765" y="1694131"/>
                <a:ext cx="1513668" cy="151366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1200" b="1" dirty="0">
                  <a:solidFill>
                    <a:schemeClr val="bg1"/>
                  </a:solidFill>
                  <a:ea typeface="微软雅黑" panose="020B0503020204020204" pitchFamily="34" charset="-122"/>
                </a:endParaRPr>
              </a:p>
            </p:txBody>
          </p:sp>
          <p:sp>
            <p:nvSpPr>
              <p:cNvPr id="14" name="Teardrop 3"/>
              <p:cNvSpPr/>
              <p:nvPr/>
            </p:nvSpPr>
            <p:spPr>
              <a:xfrm rot="8028697">
                <a:off x="2084879" y="1759244"/>
                <a:ext cx="1383446" cy="1383446"/>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1200" b="1" dirty="0">
                  <a:solidFill>
                    <a:schemeClr val="bg1"/>
                  </a:solidFill>
                  <a:ea typeface="微软雅黑" panose="020B0503020204020204" pitchFamily="34" charset="-122"/>
                </a:endParaRPr>
              </a:p>
            </p:txBody>
          </p:sp>
        </p:grpSp>
        <p:sp>
          <p:nvSpPr>
            <p:cNvPr id="12" name="Rectangle 60"/>
            <p:cNvSpPr/>
            <p:nvPr/>
          </p:nvSpPr>
          <p:spPr>
            <a:xfrm>
              <a:off x="2267937" y="2294437"/>
              <a:ext cx="1066820" cy="615696"/>
            </a:xfrm>
            <a:prstGeom prst="rect">
              <a:avLst/>
            </a:prstGeom>
            <a:grpFill/>
            <a:ln>
              <a:noFill/>
            </a:ln>
          </p:spPr>
          <p:txBody>
            <a:bodyPr wrap="none">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rPr>
                <a:t>取得成果</a:t>
              </a:r>
              <a:endParaRPr lang="en-US" altLang="zh-CN" sz="1200" b="1" dirty="0">
                <a:solidFill>
                  <a:schemeClr val="bg1"/>
                </a:solidFill>
                <a:latin typeface="微软雅黑" panose="020B0503020204020204" pitchFamily="34" charset="-122"/>
                <a:ea typeface="微软雅黑" panose="020B0503020204020204" pitchFamily="34" charset="-122"/>
              </a:endParaRPr>
            </a:p>
            <a:p>
              <a:pPr algn="ctr"/>
              <a:r>
                <a:rPr lang="zh-CN" altLang="en-US" sz="1200" b="1" dirty="0">
                  <a:solidFill>
                    <a:schemeClr val="bg1"/>
                  </a:solidFill>
                  <a:latin typeface="微软雅黑" panose="020B0503020204020204" pitchFamily="34" charset="-122"/>
                  <a:ea typeface="微软雅黑" panose="020B0503020204020204" pitchFamily="34" charset="-122"/>
                </a:rPr>
                <a:t>承担责任</a:t>
              </a:r>
              <a:endParaRPr 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4" name="Group 23"/>
          <p:cNvGrpSpPr/>
          <p:nvPr/>
        </p:nvGrpSpPr>
        <p:grpSpPr>
          <a:xfrm>
            <a:off x="3973109" y="1587221"/>
            <a:ext cx="1135596" cy="1135338"/>
            <a:chOff x="5339165" y="1757191"/>
            <a:chExt cx="1513668" cy="1513668"/>
          </a:xfrm>
          <a:solidFill>
            <a:schemeClr val="accent2"/>
          </a:solidFill>
        </p:grpSpPr>
        <p:grpSp>
          <p:nvGrpSpPr>
            <p:cNvPr id="5" name="Group 19"/>
            <p:cNvGrpSpPr/>
            <p:nvPr/>
          </p:nvGrpSpPr>
          <p:grpSpPr>
            <a:xfrm>
              <a:off x="5339165" y="1757191"/>
              <a:ext cx="1513668" cy="1513668"/>
              <a:chOff x="5339165" y="1694131"/>
              <a:chExt cx="1513668" cy="1513668"/>
            </a:xfrm>
            <a:grpFill/>
          </p:grpSpPr>
          <p:sp>
            <p:nvSpPr>
              <p:cNvPr id="18" name="Teardrop 10"/>
              <p:cNvSpPr/>
              <p:nvPr/>
            </p:nvSpPr>
            <p:spPr>
              <a:xfrm rot="8028697">
                <a:off x="5339165" y="1694131"/>
                <a:ext cx="1513668" cy="151366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b="1">
                  <a:solidFill>
                    <a:schemeClr val="bg1"/>
                  </a:solidFill>
                  <a:ea typeface="微软雅黑" panose="020B0503020204020204" pitchFamily="34" charset="-122"/>
                </a:endParaRPr>
              </a:p>
            </p:txBody>
          </p:sp>
          <p:sp>
            <p:nvSpPr>
              <p:cNvPr id="19" name="Teardrop 4"/>
              <p:cNvSpPr/>
              <p:nvPr/>
            </p:nvSpPr>
            <p:spPr>
              <a:xfrm rot="8028697">
                <a:off x="5404278" y="1759242"/>
                <a:ext cx="1383446" cy="1383446"/>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b="1">
                  <a:solidFill>
                    <a:schemeClr val="bg1"/>
                  </a:solidFill>
                  <a:ea typeface="微软雅黑" panose="020B0503020204020204" pitchFamily="34" charset="-122"/>
                </a:endParaRPr>
              </a:p>
            </p:txBody>
          </p:sp>
        </p:grpSp>
        <p:sp>
          <p:nvSpPr>
            <p:cNvPr id="17" name="Rectangle 61"/>
            <p:cNvSpPr/>
            <p:nvPr/>
          </p:nvSpPr>
          <p:spPr>
            <a:xfrm>
              <a:off x="5422645" y="2252752"/>
              <a:ext cx="1291848" cy="348894"/>
            </a:xfrm>
            <a:prstGeom prst="rect">
              <a:avLst/>
            </a:prstGeom>
            <a:grpFill/>
          </p:spPr>
          <p:txBody>
            <a:bodyPr wrap="square">
              <a:spAutoFit/>
            </a:bodyPr>
            <a:lstStyle/>
            <a:p>
              <a:pPr algn="ctr"/>
              <a:r>
                <a:rPr lang="zh-CN" altLang="en-US" sz="1100" b="1" dirty="0">
                  <a:solidFill>
                    <a:schemeClr val="bg1"/>
                  </a:solidFill>
                  <a:latin typeface="微软雅黑" panose="020B0503020204020204" pitchFamily="34" charset="-122"/>
                  <a:ea typeface="微软雅黑" panose="020B0503020204020204" pitchFamily="34" charset="-122"/>
                </a:rPr>
                <a:t>鼓舞、委</a:t>
              </a:r>
              <a:r>
                <a:rPr lang="zh-CN" altLang="en-US" sz="1100" b="1" dirty="0" smtClean="0">
                  <a:solidFill>
                    <a:schemeClr val="bg1"/>
                  </a:solidFill>
                  <a:latin typeface="微软雅黑" panose="020B0503020204020204" pitchFamily="34" charset="-122"/>
                  <a:ea typeface="微软雅黑" panose="020B0503020204020204" pitchFamily="34" charset="-122"/>
                </a:rPr>
                <a:t>任</a:t>
              </a:r>
              <a:endParaRPr lang="vi-VN" sz="1100" b="1" dirty="0">
                <a:solidFill>
                  <a:schemeClr val="bg1"/>
                </a:solidFill>
                <a:ea typeface="微软雅黑" panose="020B0503020204020204" pitchFamily="34" charset="-122"/>
              </a:endParaRPr>
            </a:p>
          </p:txBody>
        </p:sp>
      </p:grpSp>
      <p:grpSp>
        <p:nvGrpSpPr>
          <p:cNvPr id="8" name="Group 25"/>
          <p:cNvGrpSpPr/>
          <p:nvPr/>
        </p:nvGrpSpPr>
        <p:grpSpPr>
          <a:xfrm>
            <a:off x="6445497" y="1610560"/>
            <a:ext cx="1135596" cy="1135338"/>
            <a:chOff x="8658562" y="1757191"/>
            <a:chExt cx="1513668" cy="1513668"/>
          </a:xfrm>
          <a:solidFill>
            <a:schemeClr val="accent3"/>
          </a:solidFill>
        </p:grpSpPr>
        <p:grpSp>
          <p:nvGrpSpPr>
            <p:cNvPr id="9" name="Group 18"/>
            <p:cNvGrpSpPr/>
            <p:nvPr/>
          </p:nvGrpSpPr>
          <p:grpSpPr>
            <a:xfrm>
              <a:off x="8658562" y="1757191"/>
              <a:ext cx="1513668" cy="1513668"/>
              <a:chOff x="8658562" y="1694131"/>
              <a:chExt cx="1513668" cy="1513668"/>
            </a:xfrm>
            <a:grpFill/>
          </p:grpSpPr>
          <p:sp>
            <p:nvSpPr>
              <p:cNvPr id="23" name="Teardrop 11"/>
              <p:cNvSpPr/>
              <p:nvPr/>
            </p:nvSpPr>
            <p:spPr>
              <a:xfrm rot="8028697">
                <a:off x="8658562" y="1694131"/>
                <a:ext cx="1513668" cy="151366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1200" b="1" dirty="0">
                  <a:solidFill>
                    <a:schemeClr val="bg1"/>
                  </a:solidFill>
                  <a:ea typeface="微软雅黑" panose="020B0503020204020204" pitchFamily="34" charset="-122"/>
                </a:endParaRPr>
              </a:p>
            </p:txBody>
          </p:sp>
          <p:sp>
            <p:nvSpPr>
              <p:cNvPr id="24" name="Teardrop 5"/>
              <p:cNvSpPr/>
              <p:nvPr/>
            </p:nvSpPr>
            <p:spPr>
              <a:xfrm rot="8028697">
                <a:off x="8723676" y="1759244"/>
                <a:ext cx="1383446" cy="1383446"/>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1200" b="1" dirty="0">
                  <a:solidFill>
                    <a:schemeClr val="bg1"/>
                  </a:solidFill>
                  <a:ea typeface="微软雅黑" panose="020B0503020204020204" pitchFamily="34" charset="-122"/>
                </a:endParaRPr>
              </a:p>
            </p:txBody>
          </p:sp>
        </p:grpSp>
        <p:sp>
          <p:nvSpPr>
            <p:cNvPr id="22" name="Rectangle 62"/>
            <p:cNvSpPr/>
            <p:nvPr/>
          </p:nvSpPr>
          <p:spPr>
            <a:xfrm>
              <a:off x="8945534" y="2225007"/>
              <a:ext cx="1066820" cy="615696"/>
            </a:xfrm>
            <a:prstGeom prst="rect">
              <a:avLst/>
            </a:prstGeom>
            <a:grpFill/>
          </p:spPr>
          <p:txBody>
            <a:bodyPr wrap="none">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rPr>
                <a:t>谈判达成</a:t>
              </a:r>
              <a:endParaRPr lang="en-US" altLang="zh-CN" sz="1200" b="1" dirty="0">
                <a:solidFill>
                  <a:schemeClr val="bg1"/>
                </a:solidFill>
                <a:latin typeface="微软雅黑" panose="020B0503020204020204" pitchFamily="34" charset="-122"/>
                <a:ea typeface="微软雅黑" panose="020B0503020204020204" pitchFamily="34" charset="-122"/>
              </a:endParaRPr>
            </a:p>
            <a:p>
              <a:pPr algn="ctr"/>
              <a:r>
                <a:rPr lang="zh-CN" altLang="en-US" sz="1200" b="1" dirty="0">
                  <a:solidFill>
                    <a:schemeClr val="bg1"/>
                  </a:solidFill>
                  <a:latin typeface="微软雅黑" panose="020B0503020204020204" pitchFamily="34" charset="-122"/>
                  <a:ea typeface="微软雅黑" panose="020B0503020204020204" pitchFamily="34" charset="-122"/>
                </a:rPr>
                <a:t>交易</a:t>
              </a:r>
              <a:endParaRPr lang="vi-VN" sz="1200" b="1" dirty="0">
                <a:solidFill>
                  <a:schemeClr val="bg1"/>
                </a:solidFill>
                <a:ea typeface="微软雅黑" panose="020B0503020204020204" pitchFamily="34" charset="-122"/>
              </a:endParaRPr>
            </a:p>
          </p:txBody>
        </p:sp>
      </p:grpSp>
      <p:grpSp>
        <p:nvGrpSpPr>
          <p:cNvPr id="10" name="组合 24"/>
          <p:cNvGrpSpPr/>
          <p:nvPr/>
        </p:nvGrpSpPr>
        <p:grpSpPr>
          <a:xfrm>
            <a:off x="942340" y="3004197"/>
            <a:ext cx="2270189" cy="348865"/>
            <a:chOff x="3002037" y="1465798"/>
            <a:chExt cx="7067433" cy="369332"/>
          </a:xfrm>
          <a:solidFill>
            <a:schemeClr val="accent1"/>
          </a:solidFill>
          <a:effectLst/>
        </p:grpSpPr>
        <p:sp>
          <p:nvSpPr>
            <p:cNvPr id="26" name="矩形 25"/>
            <p:cNvSpPr/>
            <p:nvPr/>
          </p:nvSpPr>
          <p:spPr bwMode="auto">
            <a:xfrm>
              <a:off x="3002037" y="1465798"/>
              <a:ext cx="7067433" cy="369332"/>
            </a:xfrm>
            <a:prstGeom prst="rect">
              <a:avLst/>
            </a:prstGeom>
            <a:grpFill/>
            <a:ln w="38100" cap="flat" cmpd="sng" algn="ctr">
              <a:noFill/>
              <a:prstDash val="solid"/>
              <a:round/>
              <a:headEnd type="none" w="med" len="med"/>
              <a:tailEnd type="none" w="med" len="med"/>
            </a:ln>
            <a:effectLst/>
          </p:spPr>
          <p:txBody>
            <a:bodyPr vert="horz" wrap="square" lIns="121920" tIns="60960" rIns="121920" bIns="60960" numCol="1" rtlCol="0" anchor="t" anchorCtr="0" compatLnSpc="1"/>
            <a:lstStyle/>
            <a:p>
              <a:pPr algn="ctr" fontAlgn="base">
                <a:spcBef>
                  <a:spcPct val="0"/>
                </a:spcBef>
                <a:spcAft>
                  <a:spcPct val="0"/>
                </a:spcAft>
              </a:pPr>
              <a:endParaRPr lang="zh-CN" altLang="en-US" sz="1000" dirty="0">
                <a:latin typeface="微软雅黑" panose="020B0503020204020204" pitchFamily="34" charset="-122"/>
                <a:ea typeface="微软雅黑" panose="020B0503020204020204" pitchFamily="34" charset="-122"/>
              </a:endParaRPr>
            </a:p>
          </p:txBody>
        </p:sp>
        <p:sp>
          <p:nvSpPr>
            <p:cNvPr id="27" name="TextBox 4"/>
            <p:cNvSpPr txBox="1"/>
            <p:nvPr/>
          </p:nvSpPr>
          <p:spPr>
            <a:xfrm>
              <a:off x="3691436" y="1500687"/>
              <a:ext cx="5688630" cy="325934"/>
            </a:xfrm>
            <a:prstGeom prst="rect">
              <a:avLst/>
            </a:prstGeom>
            <a:grpFill/>
            <a:ln>
              <a:noFill/>
            </a:ln>
          </p:spPr>
          <p:txBody>
            <a:bodyPr wrap="square" rtlCol="0">
              <a:spAutoFit/>
            </a:bodyPr>
            <a:lstStyle/>
            <a:p>
              <a:pPr algn="ctr"/>
              <a:r>
                <a:rPr lang="zh-CN" altLang="en-US" sz="1400" dirty="0">
                  <a:solidFill>
                    <a:srgbClr val="F8F8F8"/>
                  </a:solidFill>
                  <a:latin typeface="微软雅黑" panose="020B0503020204020204" pitchFamily="34" charset="-122"/>
                  <a:ea typeface="微软雅黑" panose="020B0503020204020204" pitchFamily="34" charset="-122"/>
                </a:rPr>
                <a:t>单击此处添加标题</a:t>
              </a:r>
            </a:p>
          </p:txBody>
        </p:sp>
      </p:grpSp>
      <p:sp>
        <p:nvSpPr>
          <p:cNvPr id="28" name="TextBox 9"/>
          <p:cNvSpPr txBox="1"/>
          <p:nvPr/>
        </p:nvSpPr>
        <p:spPr>
          <a:xfrm>
            <a:off x="942340" y="3427267"/>
            <a:ext cx="2270189" cy="1029821"/>
          </a:xfrm>
          <a:prstGeom prst="rect">
            <a:avLst/>
          </a:prstGeom>
          <a:noFill/>
        </p:spPr>
        <p:txBody>
          <a:bodyPr wrap="square" lIns="68585" tIns="34292" rIns="68585" bIns="34292" rtlCol="0">
            <a:spAutoFit/>
          </a:bodyPr>
          <a:lstStyle/>
          <a:p>
            <a:pPr algn="ctr">
              <a:lnSpc>
                <a:spcPct val="13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p>
        </p:txBody>
      </p:sp>
      <p:grpSp>
        <p:nvGrpSpPr>
          <p:cNvPr id="11" name="组合 28"/>
          <p:cNvGrpSpPr/>
          <p:nvPr/>
        </p:nvGrpSpPr>
        <p:grpSpPr>
          <a:xfrm>
            <a:off x="3427029" y="3004197"/>
            <a:ext cx="2270189" cy="348865"/>
            <a:chOff x="3002037" y="1465798"/>
            <a:chExt cx="7067433" cy="369332"/>
          </a:xfrm>
          <a:solidFill>
            <a:schemeClr val="accent1">
              <a:lumMod val="75000"/>
            </a:schemeClr>
          </a:solidFill>
          <a:effectLst/>
        </p:grpSpPr>
        <p:sp>
          <p:nvSpPr>
            <p:cNvPr id="30" name="矩形 29"/>
            <p:cNvSpPr/>
            <p:nvPr/>
          </p:nvSpPr>
          <p:spPr bwMode="auto">
            <a:xfrm>
              <a:off x="3002037" y="1465798"/>
              <a:ext cx="7067433" cy="369332"/>
            </a:xfrm>
            <a:prstGeom prst="rect">
              <a:avLst/>
            </a:prstGeom>
            <a:grpFill/>
            <a:ln w="38100" cap="flat" cmpd="sng" algn="ctr">
              <a:noFill/>
              <a:prstDash val="solid"/>
              <a:round/>
              <a:headEnd type="none" w="med" len="med"/>
              <a:tailEnd type="none" w="med" len="med"/>
            </a:ln>
            <a:effectLst/>
          </p:spPr>
          <p:txBody>
            <a:bodyPr vert="horz" wrap="square" lIns="121920" tIns="60960" rIns="121920" bIns="60960" numCol="1" rtlCol="0" anchor="t" anchorCtr="0" compatLnSpc="1"/>
            <a:lstStyle/>
            <a:p>
              <a:pPr algn="ctr" fontAlgn="base">
                <a:spcBef>
                  <a:spcPct val="0"/>
                </a:spcBef>
                <a:spcAft>
                  <a:spcPct val="0"/>
                </a:spcAft>
              </a:pPr>
              <a:endParaRPr lang="zh-CN" altLang="en-US" sz="1000" dirty="0">
                <a:latin typeface="微软雅黑" panose="020B0503020204020204" pitchFamily="34" charset="-122"/>
                <a:ea typeface="微软雅黑" panose="020B0503020204020204" pitchFamily="34" charset="-122"/>
              </a:endParaRPr>
            </a:p>
          </p:txBody>
        </p:sp>
        <p:sp>
          <p:nvSpPr>
            <p:cNvPr id="31" name="TextBox 4"/>
            <p:cNvSpPr txBox="1"/>
            <p:nvPr/>
          </p:nvSpPr>
          <p:spPr>
            <a:xfrm>
              <a:off x="3691436" y="1500687"/>
              <a:ext cx="5688630" cy="325934"/>
            </a:xfrm>
            <a:prstGeom prst="rect">
              <a:avLst/>
            </a:prstGeom>
            <a:grpFill/>
            <a:ln>
              <a:noFill/>
            </a:ln>
          </p:spPr>
          <p:txBody>
            <a:bodyPr wrap="square" rtlCol="0">
              <a:spAutoFit/>
            </a:bodyPr>
            <a:lstStyle/>
            <a:p>
              <a:pPr algn="ctr"/>
              <a:r>
                <a:rPr lang="zh-CN" altLang="en-US" sz="1400" dirty="0">
                  <a:solidFill>
                    <a:srgbClr val="F8F8F8"/>
                  </a:solidFill>
                  <a:latin typeface="微软雅黑" panose="020B0503020204020204" pitchFamily="34" charset="-122"/>
                  <a:ea typeface="微软雅黑" panose="020B0503020204020204" pitchFamily="34" charset="-122"/>
                </a:rPr>
                <a:t>单击此处添加标题</a:t>
              </a:r>
            </a:p>
          </p:txBody>
        </p:sp>
      </p:grpSp>
      <p:sp>
        <p:nvSpPr>
          <p:cNvPr id="32" name="TextBox 9"/>
          <p:cNvSpPr txBox="1"/>
          <p:nvPr/>
        </p:nvSpPr>
        <p:spPr>
          <a:xfrm>
            <a:off x="3427029" y="3427267"/>
            <a:ext cx="2270189" cy="1029821"/>
          </a:xfrm>
          <a:prstGeom prst="rect">
            <a:avLst/>
          </a:prstGeom>
          <a:noFill/>
        </p:spPr>
        <p:txBody>
          <a:bodyPr wrap="square" lIns="68585" tIns="34292" rIns="68585" bIns="34292" rtlCol="0">
            <a:spAutoFit/>
          </a:bodyPr>
          <a:lstStyle/>
          <a:p>
            <a:pPr algn="ctr">
              <a:lnSpc>
                <a:spcPct val="13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p>
        </p:txBody>
      </p:sp>
      <p:grpSp>
        <p:nvGrpSpPr>
          <p:cNvPr id="15" name="组合 32"/>
          <p:cNvGrpSpPr/>
          <p:nvPr/>
        </p:nvGrpSpPr>
        <p:grpSpPr>
          <a:xfrm>
            <a:off x="5886619" y="3004197"/>
            <a:ext cx="2270189" cy="348865"/>
            <a:chOff x="3002037" y="1465798"/>
            <a:chExt cx="7067433" cy="369332"/>
          </a:xfrm>
          <a:solidFill>
            <a:schemeClr val="accent3"/>
          </a:solidFill>
          <a:effectLst/>
        </p:grpSpPr>
        <p:sp>
          <p:nvSpPr>
            <p:cNvPr id="34" name="矩形 33"/>
            <p:cNvSpPr/>
            <p:nvPr/>
          </p:nvSpPr>
          <p:spPr bwMode="auto">
            <a:xfrm>
              <a:off x="3002037" y="1465798"/>
              <a:ext cx="7067433" cy="369332"/>
            </a:xfrm>
            <a:prstGeom prst="rect">
              <a:avLst/>
            </a:prstGeom>
            <a:grpFill/>
            <a:ln w="38100" cap="flat" cmpd="sng" algn="ctr">
              <a:noFill/>
              <a:prstDash val="solid"/>
              <a:round/>
              <a:headEnd type="none" w="med" len="med"/>
              <a:tailEnd type="none" w="med" len="med"/>
            </a:ln>
            <a:effectLst/>
          </p:spPr>
          <p:txBody>
            <a:bodyPr vert="horz" wrap="square" lIns="121920" tIns="60960" rIns="121920" bIns="60960" numCol="1" rtlCol="0" anchor="t" anchorCtr="0" compatLnSpc="1"/>
            <a:lstStyle/>
            <a:p>
              <a:pPr algn="ctr" fontAlgn="base">
                <a:spcBef>
                  <a:spcPct val="0"/>
                </a:spcBef>
                <a:spcAft>
                  <a:spcPct val="0"/>
                </a:spcAft>
              </a:pPr>
              <a:endParaRPr lang="zh-CN" altLang="en-US" sz="1000" dirty="0">
                <a:latin typeface="微软雅黑" panose="020B0503020204020204" pitchFamily="34" charset="-122"/>
                <a:ea typeface="微软雅黑" panose="020B0503020204020204" pitchFamily="34" charset="-122"/>
              </a:endParaRPr>
            </a:p>
          </p:txBody>
        </p:sp>
        <p:sp>
          <p:nvSpPr>
            <p:cNvPr id="35" name="TextBox 4"/>
            <p:cNvSpPr txBox="1"/>
            <p:nvPr/>
          </p:nvSpPr>
          <p:spPr>
            <a:xfrm>
              <a:off x="3691436" y="1500687"/>
              <a:ext cx="5688630" cy="325934"/>
            </a:xfrm>
            <a:prstGeom prst="rect">
              <a:avLst/>
            </a:prstGeom>
            <a:grpFill/>
            <a:ln>
              <a:noFill/>
            </a:ln>
          </p:spPr>
          <p:txBody>
            <a:bodyPr wrap="square" rtlCol="0">
              <a:spAutoFit/>
            </a:bodyPr>
            <a:lstStyle/>
            <a:p>
              <a:pPr algn="ctr"/>
              <a:r>
                <a:rPr lang="zh-CN" altLang="en-US" sz="1400" dirty="0">
                  <a:solidFill>
                    <a:srgbClr val="F8F8F8"/>
                  </a:solidFill>
                  <a:latin typeface="微软雅黑" panose="020B0503020204020204" pitchFamily="34" charset="-122"/>
                  <a:ea typeface="微软雅黑" panose="020B0503020204020204" pitchFamily="34" charset="-122"/>
                </a:rPr>
                <a:t>单击此处添加标题</a:t>
              </a:r>
            </a:p>
          </p:txBody>
        </p:sp>
      </p:grpSp>
      <p:sp>
        <p:nvSpPr>
          <p:cNvPr id="36" name="TextBox 9"/>
          <p:cNvSpPr txBox="1"/>
          <p:nvPr/>
        </p:nvSpPr>
        <p:spPr>
          <a:xfrm>
            <a:off x="5886619" y="3427267"/>
            <a:ext cx="2270189" cy="1029821"/>
          </a:xfrm>
          <a:prstGeom prst="rect">
            <a:avLst/>
          </a:prstGeom>
          <a:noFill/>
        </p:spPr>
        <p:txBody>
          <a:bodyPr wrap="square" lIns="68585" tIns="34292" rIns="68585" bIns="34292" rtlCol="0">
            <a:spAutoFit/>
          </a:bodyPr>
          <a:lstStyle/>
          <a:p>
            <a:pPr algn="ctr">
              <a:lnSpc>
                <a:spcPct val="13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p>
        </p:txBody>
      </p:sp>
    </p:spTree>
    <p:extLst>
      <p:ext uri="{BB962C8B-B14F-4D97-AF65-F5344CB8AC3E}">
        <p14:creationId xmlns:p14="http://schemas.microsoft.com/office/powerpoint/2010/main" val="2205571676"/>
      </p:ext>
    </p:extLst>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1000"/>
                            </p:stCondLst>
                            <p:childTnLst>
                              <p:par>
                                <p:cTn id="15" presetID="47"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anim calcmode="lin" valueType="num">
                                      <p:cBhvr>
                                        <p:cTn id="18" dur="500" fill="hold"/>
                                        <p:tgtEl>
                                          <p:spTgt spid="4"/>
                                        </p:tgtEl>
                                        <p:attrNameLst>
                                          <p:attrName>ppt_x</p:attrName>
                                        </p:attrNameLst>
                                      </p:cBhvr>
                                      <p:tavLst>
                                        <p:tav tm="0">
                                          <p:val>
                                            <p:strVal val="#ppt_x"/>
                                          </p:val>
                                        </p:tav>
                                        <p:tav tm="100000">
                                          <p:val>
                                            <p:strVal val="#ppt_x"/>
                                          </p:val>
                                        </p:tav>
                                      </p:tavLst>
                                    </p:anim>
                                    <p:anim calcmode="lin" valueType="num">
                                      <p:cBhvr>
                                        <p:cTn id="19" dur="5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500"/>
                                        <p:tgtEl>
                                          <p:spTgt spid="7"/>
                                        </p:tgtEl>
                                      </p:cBhvr>
                                    </p:animEffect>
                                  </p:childTnLst>
                                </p:cTn>
                              </p:par>
                            </p:childTnLst>
                          </p:cTn>
                        </p:par>
                        <p:par>
                          <p:cTn id="24" fill="hold">
                            <p:stCondLst>
                              <p:cond delay="2000"/>
                            </p:stCondLst>
                            <p:childTnLst>
                              <p:par>
                                <p:cTn id="25" presetID="47"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anim calcmode="lin" valueType="num">
                                      <p:cBhvr>
                                        <p:cTn id="28" dur="500" fill="hold"/>
                                        <p:tgtEl>
                                          <p:spTgt spid="8"/>
                                        </p:tgtEl>
                                        <p:attrNameLst>
                                          <p:attrName>ppt_x</p:attrName>
                                        </p:attrNameLst>
                                      </p:cBhvr>
                                      <p:tavLst>
                                        <p:tav tm="0">
                                          <p:val>
                                            <p:strVal val="#ppt_x"/>
                                          </p:val>
                                        </p:tav>
                                        <p:tav tm="100000">
                                          <p:val>
                                            <p:strVal val="#ppt_x"/>
                                          </p:val>
                                        </p:tav>
                                      </p:tavLst>
                                    </p:anim>
                                    <p:anim calcmode="lin" valueType="num">
                                      <p:cBhvr>
                                        <p:cTn id="29" dur="500" fill="hold"/>
                                        <p:tgtEl>
                                          <p:spTgt spid="8"/>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left)">
                                      <p:cBhvr>
                                        <p:cTn id="33" dur="750"/>
                                        <p:tgtEl>
                                          <p:spTgt spid="10"/>
                                        </p:tgtEl>
                                      </p:cBhvr>
                                    </p:animEffect>
                                  </p:childTnLst>
                                </p:cTn>
                              </p:par>
                            </p:childTnLst>
                          </p:cTn>
                        </p:par>
                        <p:par>
                          <p:cTn id="34" fill="hold">
                            <p:stCondLst>
                              <p:cond delay="3250"/>
                            </p:stCondLst>
                            <p:childTnLst>
                              <p:par>
                                <p:cTn id="35" presetID="12" presetClass="entr" presetSubtype="4" fill="hold" grpId="0" nodeType="afterEffect">
                                  <p:stCondLst>
                                    <p:cond delay="0"/>
                                  </p:stCondLst>
                                  <p:iterate type="lt">
                                    <p:tmPct val="5983"/>
                                  </p:iterate>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250"/>
                                        <p:tgtEl>
                                          <p:spTgt spid="28"/>
                                        </p:tgtEl>
                                        <p:attrNameLst>
                                          <p:attrName>ppt_y</p:attrName>
                                        </p:attrNameLst>
                                      </p:cBhvr>
                                      <p:tavLst>
                                        <p:tav tm="0">
                                          <p:val>
                                            <p:strVal val="#ppt_y+#ppt_h*1.125000"/>
                                          </p:val>
                                        </p:tav>
                                        <p:tav tm="100000">
                                          <p:val>
                                            <p:strVal val="#ppt_y"/>
                                          </p:val>
                                        </p:tav>
                                      </p:tavLst>
                                    </p:anim>
                                    <p:animEffect transition="in" filter="wipe(up)">
                                      <p:cBhvr>
                                        <p:cTn id="38" dur="250"/>
                                        <p:tgtEl>
                                          <p:spTgt spid="28"/>
                                        </p:tgtEl>
                                      </p:cBhvr>
                                    </p:animEffect>
                                  </p:childTnLst>
                                </p:cTn>
                              </p:par>
                            </p:childTnLst>
                          </p:cTn>
                        </p:par>
                        <p:par>
                          <p:cTn id="39" fill="hold">
                            <p:stCondLst>
                              <p:cond delay="5115"/>
                            </p:stCondLst>
                            <p:childTnLst>
                              <p:par>
                                <p:cTn id="40" presetID="22" presetClass="entr" presetSubtype="8" fill="hold"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left)">
                                      <p:cBhvr>
                                        <p:cTn id="42" dur="750"/>
                                        <p:tgtEl>
                                          <p:spTgt spid="11"/>
                                        </p:tgtEl>
                                      </p:cBhvr>
                                    </p:animEffect>
                                  </p:childTnLst>
                                </p:cTn>
                              </p:par>
                            </p:childTnLst>
                          </p:cTn>
                        </p:par>
                        <p:par>
                          <p:cTn id="43" fill="hold">
                            <p:stCondLst>
                              <p:cond delay="5865"/>
                            </p:stCondLst>
                            <p:childTnLst>
                              <p:par>
                                <p:cTn id="44" presetID="12" presetClass="entr" presetSubtype="4" fill="hold" grpId="0" nodeType="afterEffect">
                                  <p:stCondLst>
                                    <p:cond delay="0"/>
                                  </p:stCondLst>
                                  <p:iterate type="lt">
                                    <p:tmPct val="5983"/>
                                  </p:iterate>
                                  <p:childTnLst>
                                    <p:set>
                                      <p:cBhvr>
                                        <p:cTn id="45" dur="1" fill="hold">
                                          <p:stCondLst>
                                            <p:cond delay="0"/>
                                          </p:stCondLst>
                                        </p:cTn>
                                        <p:tgtEl>
                                          <p:spTgt spid="32"/>
                                        </p:tgtEl>
                                        <p:attrNameLst>
                                          <p:attrName>style.visibility</p:attrName>
                                        </p:attrNameLst>
                                      </p:cBhvr>
                                      <p:to>
                                        <p:strVal val="visible"/>
                                      </p:to>
                                    </p:set>
                                    <p:anim calcmode="lin" valueType="num">
                                      <p:cBhvr additive="base">
                                        <p:cTn id="46" dur="250"/>
                                        <p:tgtEl>
                                          <p:spTgt spid="32"/>
                                        </p:tgtEl>
                                        <p:attrNameLst>
                                          <p:attrName>ppt_y</p:attrName>
                                        </p:attrNameLst>
                                      </p:cBhvr>
                                      <p:tavLst>
                                        <p:tav tm="0">
                                          <p:val>
                                            <p:strVal val="#ppt_y+#ppt_h*1.125000"/>
                                          </p:val>
                                        </p:tav>
                                        <p:tav tm="100000">
                                          <p:val>
                                            <p:strVal val="#ppt_y"/>
                                          </p:val>
                                        </p:tav>
                                      </p:tavLst>
                                    </p:anim>
                                    <p:animEffect transition="in" filter="wipe(up)">
                                      <p:cBhvr>
                                        <p:cTn id="47" dur="250"/>
                                        <p:tgtEl>
                                          <p:spTgt spid="32"/>
                                        </p:tgtEl>
                                      </p:cBhvr>
                                    </p:animEffect>
                                  </p:childTnLst>
                                </p:cTn>
                              </p:par>
                            </p:childTnLst>
                          </p:cTn>
                        </p:par>
                        <p:par>
                          <p:cTn id="48" fill="hold">
                            <p:stCondLst>
                              <p:cond delay="7731"/>
                            </p:stCondLst>
                            <p:childTnLst>
                              <p:par>
                                <p:cTn id="49" presetID="22" presetClass="entr" presetSubtype="8" fill="hold"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750"/>
                                        <p:tgtEl>
                                          <p:spTgt spid="15"/>
                                        </p:tgtEl>
                                      </p:cBhvr>
                                    </p:animEffect>
                                  </p:childTnLst>
                                </p:cTn>
                              </p:par>
                            </p:childTnLst>
                          </p:cTn>
                        </p:par>
                        <p:par>
                          <p:cTn id="52" fill="hold">
                            <p:stCondLst>
                              <p:cond delay="8481"/>
                            </p:stCondLst>
                            <p:childTnLst>
                              <p:par>
                                <p:cTn id="53" presetID="12" presetClass="entr" presetSubtype="4" fill="hold" grpId="0" nodeType="afterEffect">
                                  <p:stCondLst>
                                    <p:cond delay="0"/>
                                  </p:stCondLst>
                                  <p:iterate type="lt">
                                    <p:tmPct val="5983"/>
                                  </p:iterate>
                                  <p:childTnLst>
                                    <p:set>
                                      <p:cBhvr>
                                        <p:cTn id="54" dur="1" fill="hold">
                                          <p:stCondLst>
                                            <p:cond delay="0"/>
                                          </p:stCondLst>
                                        </p:cTn>
                                        <p:tgtEl>
                                          <p:spTgt spid="36"/>
                                        </p:tgtEl>
                                        <p:attrNameLst>
                                          <p:attrName>style.visibility</p:attrName>
                                        </p:attrNameLst>
                                      </p:cBhvr>
                                      <p:to>
                                        <p:strVal val="visible"/>
                                      </p:to>
                                    </p:set>
                                    <p:anim calcmode="lin" valueType="num">
                                      <p:cBhvr additive="base">
                                        <p:cTn id="55" dur="250"/>
                                        <p:tgtEl>
                                          <p:spTgt spid="36"/>
                                        </p:tgtEl>
                                        <p:attrNameLst>
                                          <p:attrName>ppt_y</p:attrName>
                                        </p:attrNameLst>
                                      </p:cBhvr>
                                      <p:tavLst>
                                        <p:tav tm="0">
                                          <p:val>
                                            <p:strVal val="#ppt_y+#ppt_h*1.125000"/>
                                          </p:val>
                                        </p:tav>
                                        <p:tav tm="100000">
                                          <p:val>
                                            <p:strVal val="#ppt_y"/>
                                          </p:val>
                                        </p:tav>
                                      </p:tavLst>
                                    </p:anim>
                                    <p:animEffect transition="in" filter="wipe(up)">
                                      <p:cBhvr>
                                        <p:cTn id="56" dur="25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2" grpId="0"/>
      <p:bldP spid="3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Administrator\Desktop\tyu.jpg"/>
          <p:cNvPicPr>
            <a:picLocks noChangeAspect="1" noChangeArrowheads="1"/>
          </p:cNvPicPr>
          <p:nvPr/>
        </p:nvPicPr>
        <p:blipFill>
          <a:blip r:embed="rId3" cstate="print"/>
          <a:srcRect/>
          <a:stretch>
            <a:fillRect/>
          </a:stretch>
        </p:blipFill>
        <p:spPr bwMode="auto">
          <a:xfrm>
            <a:off x="0" y="-1547"/>
            <a:ext cx="9145588" cy="5146635"/>
          </a:xfrm>
          <a:prstGeom prst="rect">
            <a:avLst/>
          </a:prstGeom>
          <a:noFill/>
        </p:spPr>
      </p:pic>
      <p:sp>
        <p:nvSpPr>
          <p:cNvPr id="13" name="TextBox 48"/>
          <p:cNvSpPr txBox="1"/>
          <p:nvPr/>
        </p:nvSpPr>
        <p:spPr>
          <a:xfrm>
            <a:off x="3800969" y="1841218"/>
            <a:ext cx="2816801" cy="481674"/>
          </a:xfrm>
          <a:prstGeom prst="rect">
            <a:avLst/>
          </a:prstGeom>
          <a:noFill/>
        </p:spPr>
        <p:txBody>
          <a:bodyPr wrap="square" lIns="0" tIns="0" rIns="0" bIns="0" rtlCol="0">
            <a:spAutoFit/>
          </a:bodyPr>
          <a:lstStyle/>
          <a:p>
            <a:r>
              <a:rPr lang="zh-CN" altLang="en-US" sz="31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请替换文字内容</a:t>
            </a:r>
            <a:endParaRPr lang="en-GB" altLang="zh-CN" sz="31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4" name="TextBox 49"/>
          <p:cNvSpPr txBox="1"/>
          <p:nvPr/>
        </p:nvSpPr>
        <p:spPr>
          <a:xfrm>
            <a:off x="3800970" y="2420996"/>
            <a:ext cx="3686695" cy="277085"/>
          </a:xfrm>
          <a:prstGeom prst="rect">
            <a:avLst/>
          </a:prstGeom>
          <a:noFill/>
        </p:spPr>
        <p:txBody>
          <a:bodyPr wrap="square" lIns="0" tIns="0" rIns="0" bIns="0" rtlCol="0">
            <a:spAutoFit/>
          </a:bodyPr>
          <a:lstStyle/>
          <a:p>
            <a:pPr eaLnBrk="0" hangingPunct="0"/>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请替换文字内容，点击添加相关标题文字，修改文字内容，也可以直接复制你的内容到此。</a:t>
            </a:r>
          </a:p>
        </p:txBody>
      </p:sp>
      <p:sp>
        <p:nvSpPr>
          <p:cNvPr id="15" name="矩形 259"/>
          <p:cNvSpPr>
            <a:spLocks noChangeArrowheads="1"/>
          </p:cNvSpPr>
          <p:nvPr/>
        </p:nvSpPr>
        <p:spPr bwMode="auto">
          <a:xfrm>
            <a:off x="2315746" y="1388327"/>
            <a:ext cx="1562185" cy="1576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36" tIns="32518" rIns="65036" bIns="3251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9800" cap="all" spc="213" dirty="0" smtClean="0">
                <a:solidFill>
                  <a:schemeClr val="accent1"/>
                </a:solidFill>
                <a:latin typeface="Impact" panose="020B0806030902050204" pitchFamily="34" charset="0"/>
                <a:cs typeface="Arial" panose="020B0604020202020204" pitchFamily="34" charset="0"/>
              </a:rPr>
              <a:t>03</a:t>
            </a:r>
            <a:endParaRPr lang="zh-CN" altLang="en-US" sz="9800" cap="all" spc="213" dirty="0">
              <a:solidFill>
                <a:schemeClr val="accent1"/>
              </a:solidFill>
              <a:latin typeface="Impact" panose="020B0806030902050204" pitchFamily="34" charset="0"/>
              <a:cs typeface="Arial" panose="020B0604020202020204" pitchFamily="34" charset="0"/>
            </a:endParaRPr>
          </a:p>
        </p:txBody>
      </p:sp>
    </p:spTree>
    <p:extLst>
      <p:ext uri="{BB962C8B-B14F-4D97-AF65-F5344CB8AC3E}">
        <p14:creationId xmlns:p14="http://schemas.microsoft.com/office/powerpoint/2010/main" val="3844135"/>
      </p:ext>
    </p:extLst>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3"/>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5"/>
                                        </p:tgtEl>
                                        <p:attrNameLst>
                                          <p:attrName>ppt_y</p:attrName>
                                        </p:attrNameLst>
                                      </p:cBhvr>
                                      <p:tavLst>
                                        <p:tav tm="0">
                                          <p:val>
                                            <p:strVal val="#ppt_y"/>
                                          </p:val>
                                        </p:tav>
                                        <p:tav tm="100000">
                                          <p:val>
                                            <p:strVal val="#ppt_y"/>
                                          </p:val>
                                        </p:tav>
                                      </p:tavLst>
                                    </p:anim>
                                    <p:anim calcmode="lin" valueType="num">
                                      <p:cBhvr>
                                        <p:cTn id="15"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5"/>
                                        </p:tgtEl>
                                      </p:cBhvr>
                                    </p:animEffect>
                                  </p:childTnLst>
                                </p:cTn>
                              </p:par>
                            </p:childTnLst>
                          </p:cTn>
                        </p:par>
                        <p:par>
                          <p:cTn id="18" fill="hold">
                            <p:stCondLst>
                              <p:cond delay="1550"/>
                            </p:stCondLst>
                            <p:childTnLst>
                              <p:par>
                                <p:cTn id="19" presetID="26" presetClass="emph" presetSubtype="0" fill="hold" grpId="1" nodeType="afterEffect">
                                  <p:stCondLst>
                                    <p:cond delay="0"/>
                                  </p:stCondLst>
                                  <p:iterate type="lt">
                                    <p:tmPct val="0"/>
                                  </p:iterate>
                                  <p:childTnLst>
                                    <p:animEffect transition="out" filter="fade">
                                      <p:cBhvr>
                                        <p:cTn id="20" dur="500" tmFilter="0, 0; .2, .5; .8, .5; 1, 0"/>
                                        <p:tgtEl>
                                          <p:spTgt spid="15"/>
                                        </p:tgtEl>
                                      </p:cBhvr>
                                    </p:animEffect>
                                    <p:animScale>
                                      <p:cBhvr>
                                        <p:cTn id="21" dur="250" autoRev="1" fill="hold"/>
                                        <p:tgtEl>
                                          <p:spTgt spid="15"/>
                                        </p:tgtEl>
                                      </p:cBhvr>
                                      <p:by x="105000" y="105000"/>
                                    </p:animScale>
                                  </p:childTnLst>
                                </p:cTn>
                              </p:par>
                            </p:childTnLst>
                          </p:cTn>
                        </p:par>
                        <p:par>
                          <p:cTn id="22" fill="hold">
                            <p:stCondLst>
                              <p:cond delay="2050"/>
                            </p:stCondLst>
                            <p:childTnLst>
                              <p:par>
                                <p:cTn id="23" presetID="22" presetClass="entr" presetSubtype="8" fill="hold" grpId="0" nodeType="afterEffect">
                                  <p:stCondLst>
                                    <p:cond delay="0"/>
                                  </p:stCondLst>
                                  <p:iterate type="lt">
                                    <p:tmPct val="30000"/>
                                  </p:iterate>
                                  <p:childTnLst>
                                    <p:set>
                                      <p:cBhvr>
                                        <p:cTn id="24" dur="1" fill="hold">
                                          <p:stCondLst>
                                            <p:cond delay="0"/>
                                          </p:stCondLst>
                                        </p:cTn>
                                        <p:tgtEl>
                                          <p:spTgt spid="13"/>
                                        </p:tgtEl>
                                        <p:attrNameLst>
                                          <p:attrName>style.visibility</p:attrName>
                                        </p:attrNameLst>
                                      </p:cBhvr>
                                      <p:to>
                                        <p:strVal val="visible"/>
                                      </p:to>
                                    </p:set>
                                    <p:animEffect transition="in" filter="wipe(left)">
                                      <p:cBhvr>
                                        <p:cTn id="25" dur="200"/>
                                        <p:tgtEl>
                                          <p:spTgt spid="13"/>
                                        </p:tgtEl>
                                      </p:cBhvr>
                                    </p:animEffect>
                                  </p:childTnLst>
                                </p:cTn>
                              </p:par>
                              <p:par>
                                <p:cTn id="26" presetID="36" presetClass="emph" presetSubtype="0" fill="hold" grpId="1" nodeType="withEffect">
                                  <p:stCondLst>
                                    <p:cond delay="0"/>
                                  </p:stCondLst>
                                  <p:iterate type="lt">
                                    <p:tmPct val="30000"/>
                                  </p:iterate>
                                  <p:childTnLst>
                                    <p:animScale>
                                      <p:cBhvr>
                                        <p:cTn id="27" dur="50" autoRev="1" fill="hold">
                                          <p:stCondLst>
                                            <p:cond delay="0"/>
                                          </p:stCondLst>
                                        </p:cTn>
                                        <p:tgtEl>
                                          <p:spTgt spid="13"/>
                                        </p:tgtEl>
                                      </p:cBhvr>
                                      <p:to x="80000" y="100000"/>
                                    </p:animScale>
                                    <p:anim by="(#ppt_w*0.10)" calcmode="lin" valueType="num">
                                      <p:cBhvr>
                                        <p:cTn id="28" dur="50" autoRev="1" fill="hold">
                                          <p:stCondLst>
                                            <p:cond delay="0"/>
                                          </p:stCondLst>
                                        </p:cTn>
                                        <p:tgtEl>
                                          <p:spTgt spid="13"/>
                                        </p:tgtEl>
                                        <p:attrNameLst>
                                          <p:attrName>ppt_x</p:attrName>
                                        </p:attrNameLst>
                                      </p:cBhvr>
                                    </p:anim>
                                    <p:anim by="(-#ppt_w*0.10)" calcmode="lin" valueType="num">
                                      <p:cBhvr>
                                        <p:cTn id="29" dur="50" autoRev="1" fill="hold">
                                          <p:stCondLst>
                                            <p:cond delay="0"/>
                                          </p:stCondLst>
                                        </p:cTn>
                                        <p:tgtEl>
                                          <p:spTgt spid="13"/>
                                        </p:tgtEl>
                                        <p:attrNameLst>
                                          <p:attrName>ppt_y</p:attrName>
                                        </p:attrNameLst>
                                      </p:cBhvr>
                                    </p:anim>
                                    <p:animRot by="-480000">
                                      <p:cBhvr>
                                        <p:cTn id="30" dur="50" autoRev="1" fill="hold">
                                          <p:stCondLst>
                                            <p:cond delay="0"/>
                                          </p:stCondLst>
                                        </p:cTn>
                                        <p:tgtEl>
                                          <p:spTgt spid="13"/>
                                        </p:tgtEl>
                                        <p:attrNameLst>
                                          <p:attrName>r</p:attrName>
                                        </p:attrNameLst>
                                      </p:cBhvr>
                                    </p:animRot>
                                  </p:childTnLst>
                                </p:cTn>
                              </p:par>
                            </p:childTnLst>
                          </p:cTn>
                        </p:par>
                        <p:par>
                          <p:cTn id="31" fill="hold">
                            <p:stCondLst>
                              <p:cond delay="2610"/>
                            </p:stCondLst>
                            <p:childTnLst>
                              <p:par>
                                <p:cTn id="32" presetID="22" presetClass="entr" presetSubtype="8" fill="hold" grpId="0" nodeType="afterEffect">
                                  <p:stCondLst>
                                    <p:cond delay="0"/>
                                  </p:stCondLst>
                                  <p:iterate type="lt">
                                    <p:tmPct val="30000"/>
                                  </p:iterate>
                                  <p:childTnLst>
                                    <p:set>
                                      <p:cBhvr>
                                        <p:cTn id="33" dur="1" fill="hold">
                                          <p:stCondLst>
                                            <p:cond delay="0"/>
                                          </p:stCondLst>
                                        </p:cTn>
                                        <p:tgtEl>
                                          <p:spTgt spid="14"/>
                                        </p:tgtEl>
                                        <p:attrNameLst>
                                          <p:attrName>style.visibility</p:attrName>
                                        </p:attrNameLst>
                                      </p:cBhvr>
                                      <p:to>
                                        <p:strVal val="visible"/>
                                      </p:to>
                                    </p:set>
                                    <p:animEffect transition="in" filter="wipe(left)">
                                      <p:cBhvr>
                                        <p:cTn id="34" dur="200"/>
                                        <p:tgtEl>
                                          <p:spTgt spid="14"/>
                                        </p:tgtEl>
                                      </p:cBhvr>
                                    </p:animEffect>
                                  </p:childTnLst>
                                </p:cTn>
                              </p:par>
                              <p:par>
                                <p:cTn id="35" presetID="36" presetClass="emph" presetSubtype="0" fill="hold" grpId="1" nodeType="withEffect">
                                  <p:stCondLst>
                                    <p:cond delay="0"/>
                                  </p:stCondLst>
                                  <p:iterate type="lt">
                                    <p:tmPct val="30000"/>
                                  </p:iterate>
                                  <p:childTnLst>
                                    <p:animScale>
                                      <p:cBhvr>
                                        <p:cTn id="36" dur="50" autoRev="1" fill="hold">
                                          <p:stCondLst>
                                            <p:cond delay="0"/>
                                          </p:stCondLst>
                                        </p:cTn>
                                        <p:tgtEl>
                                          <p:spTgt spid="14"/>
                                        </p:tgtEl>
                                      </p:cBhvr>
                                      <p:to x="80000" y="100000"/>
                                    </p:animScale>
                                    <p:anim by="(#ppt_w*0.10)" calcmode="lin" valueType="num">
                                      <p:cBhvr>
                                        <p:cTn id="37" dur="50" autoRev="1" fill="hold">
                                          <p:stCondLst>
                                            <p:cond delay="0"/>
                                          </p:stCondLst>
                                        </p:cTn>
                                        <p:tgtEl>
                                          <p:spTgt spid="14"/>
                                        </p:tgtEl>
                                        <p:attrNameLst>
                                          <p:attrName>ppt_x</p:attrName>
                                        </p:attrNameLst>
                                      </p:cBhvr>
                                    </p:anim>
                                    <p:anim by="(-#ppt_w*0.10)" calcmode="lin" valueType="num">
                                      <p:cBhvr>
                                        <p:cTn id="38" dur="50" autoRev="1" fill="hold">
                                          <p:stCondLst>
                                            <p:cond delay="0"/>
                                          </p:stCondLst>
                                        </p:cTn>
                                        <p:tgtEl>
                                          <p:spTgt spid="14"/>
                                        </p:tgtEl>
                                        <p:attrNameLst>
                                          <p:attrName>ppt_y</p:attrName>
                                        </p:attrNameLst>
                                      </p:cBhvr>
                                    </p:anim>
                                    <p:animRot by="-480000">
                                      <p:cBhvr>
                                        <p:cTn id="39" dur="50" autoRev="1" fill="hold">
                                          <p:stCondLst>
                                            <p:cond delay="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4" grpId="0"/>
      <p:bldP spid="14" grpId="1"/>
      <p:bldP spid="15" grpId="0"/>
      <p:bldP spid="15"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等腰三角形 7"/>
          <p:cNvSpPr/>
          <p:nvPr/>
        </p:nvSpPr>
        <p:spPr>
          <a:xfrm flipV="1">
            <a:off x="1908879" y="2112220"/>
            <a:ext cx="1607304" cy="1622708"/>
          </a:xfrm>
          <a:custGeom>
            <a:avLst/>
            <a:gdLst/>
            <a:ahLst/>
            <a:cxnLst/>
            <a:rect l="l" t="t" r="r" b="b"/>
            <a:pathLst>
              <a:path w="1466046" h="1479704">
                <a:moveTo>
                  <a:pt x="734095" y="1479704"/>
                </a:moveTo>
                <a:cubicBezTo>
                  <a:pt x="891399" y="1479475"/>
                  <a:pt x="1048629" y="1428756"/>
                  <a:pt x="1180078" y="1327587"/>
                </a:cubicBezTo>
                <a:cubicBezTo>
                  <a:pt x="1442975" y="1125247"/>
                  <a:pt x="1537193" y="771557"/>
                  <a:pt x="1409790" y="465247"/>
                </a:cubicBezTo>
                <a:lnTo>
                  <a:pt x="874841" y="466030"/>
                </a:lnTo>
                <a:lnTo>
                  <a:pt x="723498" y="0"/>
                </a:lnTo>
                <a:lnTo>
                  <a:pt x="572012" y="466472"/>
                </a:lnTo>
                <a:lnTo>
                  <a:pt x="55436" y="467228"/>
                </a:lnTo>
                <a:cubicBezTo>
                  <a:pt x="-71070" y="773908"/>
                  <a:pt x="24181" y="1127321"/>
                  <a:pt x="287669" y="1328891"/>
                </a:cubicBezTo>
                <a:cubicBezTo>
                  <a:pt x="419413" y="1429676"/>
                  <a:pt x="576791" y="1479934"/>
                  <a:pt x="734095" y="1479704"/>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9" tIns="45725" rIns="91449" bIns="45725" rtlCol="0" anchor="ctr"/>
          <a:lstStyle/>
          <a:p>
            <a:pPr algn="ctr"/>
            <a:endParaRPr lang="zh-CN" altLang="en-US" dirty="0">
              <a:solidFill>
                <a:srgbClr val="D20402"/>
              </a:solidFill>
              <a:latin typeface="微软雅黑" panose="020B0503020204020204" pitchFamily="34" charset="-122"/>
              <a:ea typeface="微软雅黑" panose="020B0503020204020204" pitchFamily="34" charset="-122"/>
              <a:cs typeface="+mn-ea"/>
            </a:endParaRPr>
          </a:p>
        </p:txBody>
      </p:sp>
      <p:sp>
        <p:nvSpPr>
          <p:cNvPr id="40" name="等腰三角形 7"/>
          <p:cNvSpPr/>
          <p:nvPr/>
        </p:nvSpPr>
        <p:spPr>
          <a:xfrm flipV="1">
            <a:off x="4359820" y="1923386"/>
            <a:ext cx="1271595" cy="1283781"/>
          </a:xfrm>
          <a:custGeom>
            <a:avLst/>
            <a:gdLst/>
            <a:ahLst/>
            <a:cxnLst/>
            <a:rect l="l" t="t" r="r" b="b"/>
            <a:pathLst>
              <a:path w="1466046" h="1479704">
                <a:moveTo>
                  <a:pt x="734095" y="1479704"/>
                </a:moveTo>
                <a:cubicBezTo>
                  <a:pt x="891399" y="1479475"/>
                  <a:pt x="1048629" y="1428756"/>
                  <a:pt x="1180078" y="1327587"/>
                </a:cubicBezTo>
                <a:cubicBezTo>
                  <a:pt x="1442975" y="1125247"/>
                  <a:pt x="1537193" y="771557"/>
                  <a:pt x="1409790" y="465247"/>
                </a:cubicBezTo>
                <a:lnTo>
                  <a:pt x="874841" y="466030"/>
                </a:lnTo>
                <a:lnTo>
                  <a:pt x="723498" y="0"/>
                </a:lnTo>
                <a:lnTo>
                  <a:pt x="572012" y="466472"/>
                </a:lnTo>
                <a:lnTo>
                  <a:pt x="55436" y="467228"/>
                </a:lnTo>
                <a:cubicBezTo>
                  <a:pt x="-71070" y="773908"/>
                  <a:pt x="24181" y="1127321"/>
                  <a:pt x="287669" y="1328891"/>
                </a:cubicBezTo>
                <a:cubicBezTo>
                  <a:pt x="419413" y="1429676"/>
                  <a:pt x="576791" y="1479934"/>
                  <a:pt x="734095" y="147970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9" tIns="45725" rIns="91449" bIns="45725" rtlCol="0" anchor="ctr"/>
          <a:lstStyle/>
          <a:p>
            <a:pPr algn="ctr"/>
            <a:endParaRPr lang="zh-CN" altLang="en-US" dirty="0">
              <a:solidFill>
                <a:srgbClr val="D20402"/>
              </a:solidFill>
              <a:latin typeface="微软雅黑" panose="020B0503020204020204" pitchFamily="34" charset="-122"/>
              <a:ea typeface="微软雅黑" panose="020B0503020204020204" pitchFamily="34" charset="-122"/>
              <a:cs typeface="+mn-ea"/>
            </a:endParaRPr>
          </a:p>
        </p:txBody>
      </p:sp>
      <p:sp>
        <p:nvSpPr>
          <p:cNvPr id="46" name="等腰三角形 7"/>
          <p:cNvSpPr/>
          <p:nvPr/>
        </p:nvSpPr>
        <p:spPr>
          <a:xfrm flipV="1">
            <a:off x="6419323" y="1711095"/>
            <a:ext cx="1016792" cy="1026537"/>
          </a:xfrm>
          <a:custGeom>
            <a:avLst/>
            <a:gdLst/>
            <a:ahLst/>
            <a:cxnLst/>
            <a:rect l="l" t="t" r="r" b="b"/>
            <a:pathLst>
              <a:path w="1466046" h="1479704">
                <a:moveTo>
                  <a:pt x="734095" y="1479704"/>
                </a:moveTo>
                <a:cubicBezTo>
                  <a:pt x="891399" y="1479475"/>
                  <a:pt x="1048629" y="1428756"/>
                  <a:pt x="1180078" y="1327587"/>
                </a:cubicBezTo>
                <a:cubicBezTo>
                  <a:pt x="1442975" y="1125247"/>
                  <a:pt x="1537193" y="771557"/>
                  <a:pt x="1409790" y="465247"/>
                </a:cubicBezTo>
                <a:lnTo>
                  <a:pt x="874841" y="466030"/>
                </a:lnTo>
                <a:lnTo>
                  <a:pt x="723498" y="0"/>
                </a:lnTo>
                <a:lnTo>
                  <a:pt x="572012" y="466472"/>
                </a:lnTo>
                <a:lnTo>
                  <a:pt x="55436" y="467228"/>
                </a:lnTo>
                <a:cubicBezTo>
                  <a:pt x="-71070" y="773908"/>
                  <a:pt x="24181" y="1127321"/>
                  <a:pt x="287669" y="1328891"/>
                </a:cubicBezTo>
                <a:cubicBezTo>
                  <a:pt x="419413" y="1429676"/>
                  <a:pt x="576791" y="1479934"/>
                  <a:pt x="734095" y="1479704"/>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9" tIns="45725" rIns="91449" bIns="45725" rtlCol="0" anchor="ctr"/>
          <a:lstStyle/>
          <a:p>
            <a:pPr algn="ctr"/>
            <a:endParaRPr lang="zh-CN" altLang="en-US" dirty="0">
              <a:solidFill>
                <a:srgbClr val="D20402"/>
              </a:solidFill>
              <a:latin typeface="微软雅黑" panose="020B0503020204020204" pitchFamily="34" charset="-122"/>
              <a:ea typeface="微软雅黑" panose="020B0503020204020204" pitchFamily="34" charset="-122"/>
              <a:cs typeface="+mn-ea"/>
            </a:endParaRPr>
          </a:p>
        </p:txBody>
      </p:sp>
      <p:sp>
        <p:nvSpPr>
          <p:cNvPr id="47" name="TextBox 46"/>
          <p:cNvSpPr txBox="1"/>
          <p:nvPr/>
        </p:nvSpPr>
        <p:spPr>
          <a:xfrm>
            <a:off x="1466300" y="4133638"/>
            <a:ext cx="2647320" cy="276991"/>
          </a:xfrm>
          <a:prstGeom prst="rect">
            <a:avLst/>
          </a:prstGeom>
          <a:noFill/>
          <a:ln>
            <a:noFill/>
          </a:ln>
        </p:spPr>
        <p:txBody>
          <a:bodyPr wrap="none" lIns="91449" tIns="45725" rIns="91449" bIns="45725"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rPr>
              <a:t>点击添加文字内容，内容简要详尽。</a:t>
            </a:r>
          </a:p>
        </p:txBody>
      </p:sp>
      <p:sp>
        <p:nvSpPr>
          <p:cNvPr id="48" name="梯形 47"/>
          <p:cNvSpPr/>
          <p:nvPr/>
        </p:nvSpPr>
        <p:spPr>
          <a:xfrm>
            <a:off x="1570892" y="3602816"/>
            <a:ext cx="2322382" cy="211358"/>
          </a:xfrm>
          <a:prstGeom prst="trapezoid">
            <a:avLst>
              <a:gd name="adj" fmla="val 29995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9" tIns="45725" rIns="91449" bIns="45725" rtlCol="0" anchor="ctr"/>
          <a:lstStyle/>
          <a:p>
            <a:pPr algn="ct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mn-ea"/>
            </a:endParaRPr>
          </a:p>
        </p:txBody>
      </p:sp>
      <p:sp>
        <p:nvSpPr>
          <p:cNvPr id="49" name="梯形 48"/>
          <p:cNvSpPr/>
          <p:nvPr/>
        </p:nvSpPr>
        <p:spPr>
          <a:xfrm>
            <a:off x="4011818" y="3092831"/>
            <a:ext cx="1963066" cy="178657"/>
          </a:xfrm>
          <a:prstGeom prst="trapezoid">
            <a:avLst>
              <a:gd name="adj" fmla="val 29995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9" tIns="45725" rIns="91449" bIns="45725" rtlCol="0" anchor="ctr"/>
          <a:lstStyle/>
          <a:p>
            <a:pPr algn="ct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mn-ea"/>
            </a:endParaRPr>
          </a:p>
        </p:txBody>
      </p:sp>
      <p:sp>
        <p:nvSpPr>
          <p:cNvPr id="50" name="梯形 49"/>
          <p:cNvSpPr/>
          <p:nvPr/>
        </p:nvSpPr>
        <p:spPr>
          <a:xfrm>
            <a:off x="6080857" y="2661409"/>
            <a:ext cx="1670698" cy="152049"/>
          </a:xfrm>
          <a:prstGeom prst="trapezoid">
            <a:avLst>
              <a:gd name="adj" fmla="val 29995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9" tIns="45725" rIns="91449" bIns="45725" rtlCol="0" anchor="ctr"/>
          <a:lstStyle/>
          <a:p>
            <a:pPr algn="ct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mn-ea"/>
            </a:endParaRPr>
          </a:p>
        </p:txBody>
      </p:sp>
      <p:cxnSp>
        <p:nvCxnSpPr>
          <p:cNvPr id="56" name="直接连接符 55"/>
          <p:cNvCxnSpPr/>
          <p:nvPr/>
        </p:nvCxnSpPr>
        <p:spPr>
          <a:xfrm>
            <a:off x="1570892" y="4119119"/>
            <a:ext cx="2322382" cy="0"/>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2052983" y="3822786"/>
            <a:ext cx="1262085" cy="307768"/>
          </a:xfrm>
          <a:prstGeom prst="rect">
            <a:avLst/>
          </a:prstGeom>
          <a:noFill/>
        </p:spPr>
        <p:txBody>
          <a:bodyPr wrap="none" lIns="91449" tIns="45725" rIns="91449" bIns="45725" rtlCol="0">
            <a:spAutoFit/>
          </a:bodyPr>
          <a:lstStyle/>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rPr>
              <a:t>添加文字标题</a:t>
            </a:r>
          </a:p>
        </p:txBody>
      </p:sp>
      <p:sp>
        <p:nvSpPr>
          <p:cNvPr id="72" name="TextBox 71"/>
          <p:cNvSpPr txBox="1"/>
          <p:nvPr/>
        </p:nvSpPr>
        <p:spPr>
          <a:xfrm>
            <a:off x="3914244" y="3517102"/>
            <a:ext cx="2236880" cy="246213"/>
          </a:xfrm>
          <a:prstGeom prst="rect">
            <a:avLst/>
          </a:prstGeom>
          <a:noFill/>
          <a:ln>
            <a:noFill/>
          </a:ln>
        </p:spPr>
        <p:txBody>
          <a:bodyPr wrap="none" lIns="91449" tIns="45725" rIns="91449" bIns="45725" rtlCol="0">
            <a:spAutoFit/>
          </a:bodyPr>
          <a:lstStyle/>
          <a:p>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rPr>
              <a:t>点击添加文字内容，内容简要详尽。</a:t>
            </a:r>
          </a:p>
        </p:txBody>
      </p:sp>
      <p:cxnSp>
        <p:nvCxnSpPr>
          <p:cNvPr id="73" name="直接连接符 72"/>
          <p:cNvCxnSpPr/>
          <p:nvPr/>
        </p:nvCxnSpPr>
        <p:spPr>
          <a:xfrm>
            <a:off x="4021344" y="3517083"/>
            <a:ext cx="1963066" cy="0"/>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4379003" y="3274848"/>
            <a:ext cx="1108169" cy="276991"/>
          </a:xfrm>
          <a:prstGeom prst="rect">
            <a:avLst/>
          </a:prstGeom>
          <a:noFill/>
        </p:spPr>
        <p:txBody>
          <a:bodyPr wrap="none" lIns="91449" tIns="45725" rIns="91449" bIns="45725"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mn-ea"/>
              </a:rPr>
              <a:t>添加文字标题</a:t>
            </a:r>
          </a:p>
        </p:txBody>
      </p:sp>
      <p:sp>
        <p:nvSpPr>
          <p:cNvPr id="75" name="TextBox 74"/>
          <p:cNvSpPr txBox="1"/>
          <p:nvPr/>
        </p:nvSpPr>
        <p:spPr>
          <a:xfrm>
            <a:off x="6028420" y="3030774"/>
            <a:ext cx="1826440" cy="215436"/>
          </a:xfrm>
          <a:prstGeom prst="rect">
            <a:avLst/>
          </a:prstGeom>
          <a:noFill/>
          <a:ln>
            <a:noFill/>
          </a:ln>
        </p:spPr>
        <p:txBody>
          <a:bodyPr wrap="none" lIns="91449" tIns="45725" rIns="91449" bIns="45725" rtlCol="0">
            <a:spAutoFit/>
          </a:bodyPr>
          <a:lstStyle/>
          <a:p>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cs typeface="+mn-ea"/>
              </a:rPr>
              <a:t>点击添加文字内容，内容简要详尽。</a:t>
            </a:r>
          </a:p>
        </p:txBody>
      </p:sp>
      <p:cxnSp>
        <p:nvCxnSpPr>
          <p:cNvPr id="76" name="直接连接符 75"/>
          <p:cNvCxnSpPr/>
          <p:nvPr/>
        </p:nvCxnSpPr>
        <p:spPr>
          <a:xfrm>
            <a:off x="6080857" y="3039432"/>
            <a:ext cx="1670698" cy="0"/>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7" name="TextBox 76"/>
          <p:cNvSpPr txBox="1"/>
          <p:nvPr/>
        </p:nvSpPr>
        <p:spPr>
          <a:xfrm>
            <a:off x="6444726" y="2813459"/>
            <a:ext cx="954255" cy="246213"/>
          </a:xfrm>
          <a:prstGeom prst="rect">
            <a:avLst/>
          </a:prstGeom>
          <a:noFill/>
        </p:spPr>
        <p:txBody>
          <a:bodyPr wrap="none" lIns="91449" tIns="45725" rIns="91449" bIns="45725" rtlCol="0">
            <a:spAutoFit/>
          </a:bodyPr>
          <a:lstStyle/>
          <a:p>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rPr>
              <a:t>添加文字标题</a:t>
            </a:r>
          </a:p>
        </p:txBody>
      </p:sp>
      <p:sp>
        <p:nvSpPr>
          <p:cNvPr id="78" name="TextBox 77"/>
          <p:cNvSpPr txBox="1"/>
          <p:nvPr/>
        </p:nvSpPr>
        <p:spPr>
          <a:xfrm>
            <a:off x="9607830" y="6206105"/>
            <a:ext cx="1621220" cy="523212"/>
          </a:xfrm>
          <a:prstGeom prst="rect">
            <a:avLst/>
          </a:prstGeom>
          <a:noFill/>
        </p:spPr>
        <p:txBody>
          <a:bodyPr wrap="none" lIns="91449" tIns="45725" rIns="91449" bIns="45725" rtlCol="0">
            <a:spAutoFit/>
          </a:bodyPr>
          <a:lstStyle/>
          <a:p>
            <a:r>
              <a:rPr lang="en-US" altLang="zh-CN" sz="1400" dirty="0">
                <a:solidFill>
                  <a:schemeClr val="bg1"/>
                </a:solidFill>
                <a:latin typeface="微软雅黑" panose="020B0503020204020204" pitchFamily="34" charset="-122"/>
                <a:ea typeface="微软雅黑" panose="020B0503020204020204" pitchFamily="34" charset="-122"/>
                <a:cs typeface="+mn-ea"/>
              </a:rPr>
              <a:t>0.5 </a:t>
            </a:r>
            <a:r>
              <a:rPr lang="zh-CN" altLang="en-US" sz="1400" dirty="0">
                <a:solidFill>
                  <a:schemeClr val="bg1"/>
                </a:solidFill>
                <a:latin typeface="微软雅黑" panose="020B0503020204020204" pitchFamily="34" charset="-122"/>
                <a:ea typeface="微软雅黑" panose="020B0503020204020204" pitchFamily="34" charset="-122"/>
                <a:cs typeface="+mn-ea"/>
              </a:rPr>
              <a:t>秒延迟符，无</a:t>
            </a:r>
            <a:endParaRPr lang="en-US" altLang="zh-CN" sz="1400" dirty="0">
              <a:solidFill>
                <a:schemeClr val="bg1"/>
              </a:solidFill>
              <a:latin typeface="微软雅黑" panose="020B0503020204020204" pitchFamily="34" charset="-122"/>
              <a:ea typeface="微软雅黑" panose="020B0503020204020204" pitchFamily="34" charset="-122"/>
              <a:cs typeface="+mn-ea"/>
            </a:endParaRPr>
          </a:p>
          <a:p>
            <a:r>
              <a:rPr lang="zh-CN" altLang="en-US" sz="1400" dirty="0">
                <a:solidFill>
                  <a:schemeClr val="bg1"/>
                </a:solidFill>
                <a:latin typeface="微软雅黑" panose="020B0503020204020204" pitchFamily="34" charset="-122"/>
                <a:ea typeface="微软雅黑" panose="020B0503020204020204" pitchFamily="34" charset="-122"/>
                <a:cs typeface="+mn-ea"/>
              </a:rPr>
              <a:t>意义，可删除</a:t>
            </a:r>
            <a:r>
              <a:rPr lang="en-US" altLang="zh-CN" sz="1400" dirty="0">
                <a:solidFill>
                  <a:schemeClr val="bg1"/>
                </a:solidFill>
                <a:latin typeface="微软雅黑" panose="020B0503020204020204" pitchFamily="34" charset="-122"/>
                <a:ea typeface="微软雅黑" panose="020B0503020204020204" pitchFamily="34" charset="-122"/>
                <a:cs typeface="+mn-ea"/>
              </a:rPr>
              <a:t>.</a:t>
            </a:r>
            <a:endParaRPr lang="zh-CN" altLang="en-US" sz="1400" dirty="0">
              <a:solidFill>
                <a:schemeClr val="bg1"/>
              </a:solidFill>
              <a:latin typeface="微软雅黑" panose="020B0503020204020204" pitchFamily="34" charset="-122"/>
              <a:ea typeface="微软雅黑" panose="020B0503020204020204" pitchFamily="34" charset="-122"/>
              <a:cs typeface="+mn-ea"/>
            </a:endParaRPr>
          </a:p>
        </p:txBody>
      </p:sp>
    </p:spTree>
    <p:extLst>
      <p:ext uri="{BB962C8B-B14F-4D97-AF65-F5344CB8AC3E}">
        <p14:creationId xmlns:p14="http://schemas.microsoft.com/office/powerpoint/2010/main" val="1917370238"/>
      </p:ext>
    </p:extLst>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randombar(horizontal)">
                                      <p:cBhvr>
                                        <p:cTn id="7" dur="500"/>
                                        <p:tgtEl>
                                          <p:spTgt spid="48"/>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500" fill="hold"/>
                                        <p:tgtEl>
                                          <p:spTgt spid="39"/>
                                        </p:tgtEl>
                                        <p:attrNameLst>
                                          <p:attrName>ppt_x</p:attrName>
                                        </p:attrNameLst>
                                      </p:cBhvr>
                                      <p:tavLst>
                                        <p:tav tm="0">
                                          <p:val>
                                            <p:strVal val="#ppt_x"/>
                                          </p:val>
                                        </p:tav>
                                        <p:tav tm="100000">
                                          <p:val>
                                            <p:strVal val="#ppt_x"/>
                                          </p:val>
                                        </p:tav>
                                      </p:tavLst>
                                    </p:anim>
                                    <p:anim calcmode="lin" valueType="num">
                                      <p:cBhvr additive="base">
                                        <p:cTn id="12" dur="500" fill="hold"/>
                                        <p:tgtEl>
                                          <p:spTgt spid="39"/>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56"/>
                                        </p:tgtEl>
                                        <p:attrNameLst>
                                          <p:attrName>style.visibility</p:attrName>
                                        </p:attrNameLst>
                                      </p:cBhvr>
                                      <p:to>
                                        <p:strVal val="visible"/>
                                      </p:to>
                                    </p:set>
                                    <p:animEffect transition="in" filter="wipe(left)">
                                      <p:cBhvr>
                                        <p:cTn id="16" dur="500"/>
                                        <p:tgtEl>
                                          <p:spTgt spid="56"/>
                                        </p:tgtEl>
                                      </p:cBhvr>
                                    </p:animEffect>
                                  </p:childTnLst>
                                </p:cTn>
                              </p:par>
                            </p:childTnLst>
                          </p:cTn>
                        </p:par>
                        <p:par>
                          <p:cTn id="17" fill="hold">
                            <p:stCondLst>
                              <p:cond delay="1500"/>
                            </p:stCondLst>
                            <p:childTnLst>
                              <p:par>
                                <p:cTn id="18" presetID="22" presetClass="entr" presetSubtype="4" fill="hold" grpId="0" nodeType="afterEffect">
                                  <p:stCondLst>
                                    <p:cond delay="0"/>
                                  </p:stCondLst>
                                  <p:childTnLst>
                                    <p:set>
                                      <p:cBhvr>
                                        <p:cTn id="19" dur="1" fill="hold">
                                          <p:stCondLst>
                                            <p:cond delay="0"/>
                                          </p:stCondLst>
                                        </p:cTn>
                                        <p:tgtEl>
                                          <p:spTgt spid="57"/>
                                        </p:tgtEl>
                                        <p:attrNameLst>
                                          <p:attrName>style.visibility</p:attrName>
                                        </p:attrNameLst>
                                      </p:cBhvr>
                                      <p:to>
                                        <p:strVal val="visible"/>
                                      </p:to>
                                    </p:set>
                                    <p:animEffect transition="in" filter="wipe(down)">
                                      <p:cBhvr>
                                        <p:cTn id="20" dur="500"/>
                                        <p:tgtEl>
                                          <p:spTgt spid="57"/>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wipe(up)">
                                      <p:cBhvr>
                                        <p:cTn id="23" dur="500"/>
                                        <p:tgtEl>
                                          <p:spTgt spid="47"/>
                                        </p:tgtEl>
                                      </p:cBhvr>
                                    </p:animEffect>
                                  </p:childTnLst>
                                </p:cTn>
                              </p:par>
                            </p:childTnLst>
                          </p:cTn>
                        </p:par>
                        <p:par>
                          <p:cTn id="24" fill="hold">
                            <p:stCondLst>
                              <p:cond delay="2000"/>
                            </p:stCondLst>
                            <p:childTnLst>
                              <p:par>
                                <p:cTn id="25" presetID="14" presetClass="entr" presetSubtype="1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randombar(horizontal)">
                                      <p:cBhvr>
                                        <p:cTn id="27" dur="500"/>
                                        <p:tgtEl>
                                          <p:spTgt spid="49"/>
                                        </p:tgtEl>
                                      </p:cBhvr>
                                    </p:animEffect>
                                  </p:childTnLst>
                                </p:cTn>
                              </p:par>
                            </p:childTnLst>
                          </p:cTn>
                        </p:par>
                        <p:par>
                          <p:cTn id="28" fill="hold">
                            <p:stCondLst>
                              <p:cond delay="2500"/>
                            </p:stCondLst>
                            <p:childTnLst>
                              <p:par>
                                <p:cTn id="29" presetID="2" presetClass="entr" presetSubtype="1" fill="hold" grpId="0" nodeType="after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500" fill="hold"/>
                                        <p:tgtEl>
                                          <p:spTgt spid="40"/>
                                        </p:tgtEl>
                                        <p:attrNameLst>
                                          <p:attrName>ppt_x</p:attrName>
                                        </p:attrNameLst>
                                      </p:cBhvr>
                                      <p:tavLst>
                                        <p:tav tm="0">
                                          <p:val>
                                            <p:strVal val="#ppt_x"/>
                                          </p:val>
                                        </p:tav>
                                        <p:tav tm="100000">
                                          <p:val>
                                            <p:strVal val="#ppt_x"/>
                                          </p:val>
                                        </p:tav>
                                      </p:tavLst>
                                    </p:anim>
                                    <p:anim calcmode="lin" valueType="num">
                                      <p:cBhvr additive="base">
                                        <p:cTn id="32" dur="500" fill="hold"/>
                                        <p:tgtEl>
                                          <p:spTgt spid="40"/>
                                        </p:tgtEl>
                                        <p:attrNameLst>
                                          <p:attrName>ppt_y</p:attrName>
                                        </p:attrNameLst>
                                      </p:cBhvr>
                                      <p:tavLst>
                                        <p:tav tm="0">
                                          <p:val>
                                            <p:strVal val="0-#ppt_h/2"/>
                                          </p:val>
                                        </p:tav>
                                        <p:tav tm="100000">
                                          <p:val>
                                            <p:strVal val="#ppt_y"/>
                                          </p:val>
                                        </p:tav>
                                      </p:tavLst>
                                    </p:anim>
                                  </p:childTnLst>
                                </p:cTn>
                              </p:par>
                            </p:childTnLst>
                          </p:cTn>
                        </p:par>
                        <p:par>
                          <p:cTn id="33" fill="hold">
                            <p:stCondLst>
                              <p:cond delay="3000"/>
                            </p:stCondLst>
                            <p:childTnLst>
                              <p:par>
                                <p:cTn id="34" presetID="22" presetClass="entr" presetSubtype="8" fill="hold" nodeType="afterEffect">
                                  <p:stCondLst>
                                    <p:cond delay="0"/>
                                  </p:stCondLst>
                                  <p:childTnLst>
                                    <p:set>
                                      <p:cBhvr>
                                        <p:cTn id="35" dur="1" fill="hold">
                                          <p:stCondLst>
                                            <p:cond delay="0"/>
                                          </p:stCondLst>
                                        </p:cTn>
                                        <p:tgtEl>
                                          <p:spTgt spid="73"/>
                                        </p:tgtEl>
                                        <p:attrNameLst>
                                          <p:attrName>style.visibility</p:attrName>
                                        </p:attrNameLst>
                                      </p:cBhvr>
                                      <p:to>
                                        <p:strVal val="visible"/>
                                      </p:to>
                                    </p:set>
                                    <p:animEffect transition="in" filter="wipe(left)">
                                      <p:cBhvr>
                                        <p:cTn id="36" dur="500"/>
                                        <p:tgtEl>
                                          <p:spTgt spid="73"/>
                                        </p:tgtEl>
                                      </p:cBhvr>
                                    </p:animEffect>
                                  </p:childTnLst>
                                </p:cTn>
                              </p:par>
                            </p:childTnLst>
                          </p:cTn>
                        </p:par>
                        <p:par>
                          <p:cTn id="37" fill="hold">
                            <p:stCondLst>
                              <p:cond delay="3500"/>
                            </p:stCondLst>
                            <p:childTnLst>
                              <p:par>
                                <p:cTn id="38" presetID="22" presetClass="entr" presetSubtype="4" fill="hold" grpId="0" nodeType="afterEffect">
                                  <p:stCondLst>
                                    <p:cond delay="0"/>
                                  </p:stCondLst>
                                  <p:childTnLst>
                                    <p:set>
                                      <p:cBhvr>
                                        <p:cTn id="39" dur="1" fill="hold">
                                          <p:stCondLst>
                                            <p:cond delay="0"/>
                                          </p:stCondLst>
                                        </p:cTn>
                                        <p:tgtEl>
                                          <p:spTgt spid="74"/>
                                        </p:tgtEl>
                                        <p:attrNameLst>
                                          <p:attrName>style.visibility</p:attrName>
                                        </p:attrNameLst>
                                      </p:cBhvr>
                                      <p:to>
                                        <p:strVal val="visible"/>
                                      </p:to>
                                    </p:set>
                                    <p:animEffect transition="in" filter="wipe(down)">
                                      <p:cBhvr>
                                        <p:cTn id="40" dur="500"/>
                                        <p:tgtEl>
                                          <p:spTgt spid="74"/>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72"/>
                                        </p:tgtEl>
                                        <p:attrNameLst>
                                          <p:attrName>style.visibility</p:attrName>
                                        </p:attrNameLst>
                                      </p:cBhvr>
                                      <p:to>
                                        <p:strVal val="visible"/>
                                      </p:to>
                                    </p:set>
                                    <p:animEffect transition="in" filter="wipe(up)">
                                      <p:cBhvr>
                                        <p:cTn id="43" dur="500"/>
                                        <p:tgtEl>
                                          <p:spTgt spid="72"/>
                                        </p:tgtEl>
                                      </p:cBhvr>
                                    </p:animEffect>
                                  </p:childTnLst>
                                </p:cTn>
                              </p:par>
                            </p:childTnLst>
                          </p:cTn>
                        </p:par>
                        <p:par>
                          <p:cTn id="44" fill="hold">
                            <p:stCondLst>
                              <p:cond delay="4000"/>
                            </p:stCondLst>
                            <p:childTnLst>
                              <p:par>
                                <p:cTn id="45" presetID="14" presetClass="entr" presetSubtype="10" fill="hold" grpId="0" nodeType="afterEffect">
                                  <p:stCondLst>
                                    <p:cond delay="0"/>
                                  </p:stCondLst>
                                  <p:childTnLst>
                                    <p:set>
                                      <p:cBhvr>
                                        <p:cTn id="46" dur="1" fill="hold">
                                          <p:stCondLst>
                                            <p:cond delay="0"/>
                                          </p:stCondLst>
                                        </p:cTn>
                                        <p:tgtEl>
                                          <p:spTgt spid="50"/>
                                        </p:tgtEl>
                                        <p:attrNameLst>
                                          <p:attrName>style.visibility</p:attrName>
                                        </p:attrNameLst>
                                      </p:cBhvr>
                                      <p:to>
                                        <p:strVal val="visible"/>
                                      </p:to>
                                    </p:set>
                                    <p:animEffect transition="in" filter="randombar(horizontal)">
                                      <p:cBhvr>
                                        <p:cTn id="47" dur="500"/>
                                        <p:tgtEl>
                                          <p:spTgt spid="50"/>
                                        </p:tgtEl>
                                      </p:cBhvr>
                                    </p:animEffect>
                                  </p:childTnLst>
                                </p:cTn>
                              </p:par>
                            </p:childTnLst>
                          </p:cTn>
                        </p:par>
                        <p:par>
                          <p:cTn id="48" fill="hold">
                            <p:stCondLst>
                              <p:cond delay="4500"/>
                            </p:stCondLst>
                            <p:childTnLst>
                              <p:par>
                                <p:cTn id="49" presetID="2" presetClass="entr" presetSubtype="1"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 calcmode="lin" valueType="num">
                                      <p:cBhvr additive="base">
                                        <p:cTn id="51" dur="500" fill="hold"/>
                                        <p:tgtEl>
                                          <p:spTgt spid="46"/>
                                        </p:tgtEl>
                                        <p:attrNameLst>
                                          <p:attrName>ppt_x</p:attrName>
                                        </p:attrNameLst>
                                      </p:cBhvr>
                                      <p:tavLst>
                                        <p:tav tm="0">
                                          <p:val>
                                            <p:strVal val="#ppt_x"/>
                                          </p:val>
                                        </p:tav>
                                        <p:tav tm="100000">
                                          <p:val>
                                            <p:strVal val="#ppt_x"/>
                                          </p:val>
                                        </p:tav>
                                      </p:tavLst>
                                    </p:anim>
                                    <p:anim calcmode="lin" valueType="num">
                                      <p:cBhvr additive="base">
                                        <p:cTn id="52" dur="500" fill="hold"/>
                                        <p:tgtEl>
                                          <p:spTgt spid="46"/>
                                        </p:tgtEl>
                                        <p:attrNameLst>
                                          <p:attrName>ppt_y</p:attrName>
                                        </p:attrNameLst>
                                      </p:cBhvr>
                                      <p:tavLst>
                                        <p:tav tm="0">
                                          <p:val>
                                            <p:strVal val="0-#ppt_h/2"/>
                                          </p:val>
                                        </p:tav>
                                        <p:tav tm="100000">
                                          <p:val>
                                            <p:strVal val="#ppt_y"/>
                                          </p:val>
                                        </p:tav>
                                      </p:tavLst>
                                    </p:anim>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76"/>
                                        </p:tgtEl>
                                        <p:attrNameLst>
                                          <p:attrName>style.visibility</p:attrName>
                                        </p:attrNameLst>
                                      </p:cBhvr>
                                      <p:to>
                                        <p:strVal val="visible"/>
                                      </p:to>
                                    </p:set>
                                    <p:animEffect transition="in" filter="wipe(left)">
                                      <p:cBhvr>
                                        <p:cTn id="56" dur="500"/>
                                        <p:tgtEl>
                                          <p:spTgt spid="76"/>
                                        </p:tgtEl>
                                      </p:cBhvr>
                                    </p:animEffect>
                                  </p:childTnLst>
                                </p:cTn>
                              </p:par>
                            </p:childTnLst>
                          </p:cTn>
                        </p:par>
                        <p:par>
                          <p:cTn id="57" fill="hold">
                            <p:stCondLst>
                              <p:cond delay="5500"/>
                            </p:stCondLst>
                            <p:childTnLst>
                              <p:par>
                                <p:cTn id="58" presetID="22" presetClass="entr" presetSubtype="1" fill="hold" grpId="0" nodeType="afterEffect">
                                  <p:stCondLst>
                                    <p:cond delay="0"/>
                                  </p:stCondLst>
                                  <p:childTnLst>
                                    <p:set>
                                      <p:cBhvr>
                                        <p:cTn id="59" dur="1" fill="hold">
                                          <p:stCondLst>
                                            <p:cond delay="0"/>
                                          </p:stCondLst>
                                        </p:cTn>
                                        <p:tgtEl>
                                          <p:spTgt spid="75"/>
                                        </p:tgtEl>
                                        <p:attrNameLst>
                                          <p:attrName>style.visibility</p:attrName>
                                        </p:attrNameLst>
                                      </p:cBhvr>
                                      <p:to>
                                        <p:strVal val="visible"/>
                                      </p:to>
                                    </p:set>
                                    <p:animEffect transition="in" filter="wipe(up)">
                                      <p:cBhvr>
                                        <p:cTn id="60" dur="500"/>
                                        <p:tgtEl>
                                          <p:spTgt spid="75"/>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77"/>
                                        </p:tgtEl>
                                        <p:attrNameLst>
                                          <p:attrName>style.visibility</p:attrName>
                                        </p:attrNameLst>
                                      </p:cBhvr>
                                      <p:to>
                                        <p:strVal val="visible"/>
                                      </p:to>
                                    </p:set>
                                    <p:animEffect transition="in" filter="wipe(down)">
                                      <p:cBhvr>
                                        <p:cTn id="63" dur="500"/>
                                        <p:tgtEl>
                                          <p:spTgt spid="77"/>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78"/>
                                        </p:tgtEl>
                                        <p:attrNameLst>
                                          <p:attrName>style.visibility</p:attrName>
                                        </p:attrNameLst>
                                      </p:cBhvr>
                                      <p:to>
                                        <p:strVal val="visible"/>
                                      </p:to>
                                    </p:set>
                                    <p:animEffect transition="in" filter="fade">
                                      <p:cBhvr>
                                        <p:cTn id="67"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6" grpId="0" animBg="1"/>
      <p:bldP spid="47" grpId="0"/>
      <p:bldP spid="48" grpId="0" animBg="1"/>
      <p:bldP spid="49" grpId="0" animBg="1"/>
      <p:bldP spid="50" grpId="0" animBg="1"/>
      <p:bldP spid="57" grpId="0"/>
      <p:bldP spid="72" grpId="0"/>
      <p:bldP spid="74" grpId="0"/>
      <p:bldP spid="75" grpId="0"/>
      <p:bldP spid="77" grpId="0"/>
      <p:bldP spid="7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六边形 6"/>
          <p:cNvSpPr>
            <a:spLocks noChangeAspect="1"/>
          </p:cNvSpPr>
          <p:nvPr/>
        </p:nvSpPr>
        <p:spPr>
          <a:xfrm rot="10800000" flipH="1">
            <a:off x="3846848" y="1742006"/>
            <a:ext cx="839457" cy="723506"/>
          </a:xfrm>
          <a:prstGeom prst="hexagon">
            <a:avLst>
              <a:gd name="adj" fmla="val 28557"/>
              <a:gd name="vf" fmla="val 11547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5" tIns="34292" rIns="68585" bIns="34292" rtlCol="0" anchor="ctr"/>
          <a:lstStyle/>
          <a:p>
            <a:pPr algn="ctr"/>
            <a:endParaRPr lang="zh-CN" altLang="en-US" sz="1200" dirty="0">
              <a:ea typeface="微软雅黑" panose="020B0503020204020204" pitchFamily="34" charset="-122"/>
            </a:endParaRPr>
          </a:p>
        </p:txBody>
      </p:sp>
      <p:sp>
        <p:nvSpPr>
          <p:cNvPr id="9" name="六边形 8"/>
          <p:cNvSpPr>
            <a:spLocks noChangeAspect="1"/>
          </p:cNvSpPr>
          <p:nvPr/>
        </p:nvSpPr>
        <p:spPr>
          <a:xfrm rot="10800000">
            <a:off x="1620978" y="1715169"/>
            <a:ext cx="2191524" cy="723506"/>
          </a:xfrm>
          <a:prstGeom prst="hexagon">
            <a:avLst>
              <a:gd name="adj" fmla="val 28557"/>
              <a:gd name="vf" fmla="val 11547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5" tIns="34292" rIns="68585" bIns="34292" rtlCol="0" anchor="ctr"/>
          <a:lstStyle/>
          <a:p>
            <a:pPr algn="ctr"/>
            <a:endParaRPr lang="zh-CN" altLang="en-US" sz="1200" dirty="0">
              <a:ea typeface="微软雅黑" panose="020B0503020204020204" pitchFamily="34" charset="-122"/>
            </a:endParaRPr>
          </a:p>
        </p:txBody>
      </p:sp>
      <p:sp>
        <p:nvSpPr>
          <p:cNvPr id="10" name="六边形 9"/>
          <p:cNvSpPr>
            <a:spLocks noChangeAspect="1"/>
          </p:cNvSpPr>
          <p:nvPr/>
        </p:nvSpPr>
        <p:spPr>
          <a:xfrm rot="10800000" flipH="1">
            <a:off x="3846847" y="2561225"/>
            <a:ext cx="839457" cy="723506"/>
          </a:xfrm>
          <a:prstGeom prst="hexagon">
            <a:avLst>
              <a:gd name="adj" fmla="val 28557"/>
              <a:gd name="vf" fmla="val 11547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5" tIns="34292" rIns="68585" bIns="34292" rtlCol="0" anchor="ctr"/>
          <a:lstStyle/>
          <a:p>
            <a:pPr algn="ctr"/>
            <a:endParaRPr lang="zh-CN" altLang="en-US" sz="1200" dirty="0">
              <a:ea typeface="微软雅黑" panose="020B0503020204020204" pitchFamily="34" charset="-122"/>
            </a:endParaRPr>
          </a:p>
        </p:txBody>
      </p:sp>
      <p:sp>
        <p:nvSpPr>
          <p:cNvPr id="12" name="六边形 11"/>
          <p:cNvSpPr>
            <a:spLocks noChangeAspect="1"/>
          </p:cNvSpPr>
          <p:nvPr/>
        </p:nvSpPr>
        <p:spPr>
          <a:xfrm rot="10800000">
            <a:off x="1620978" y="2536348"/>
            <a:ext cx="2191524" cy="723506"/>
          </a:xfrm>
          <a:prstGeom prst="hexagon">
            <a:avLst>
              <a:gd name="adj" fmla="val 28557"/>
              <a:gd name="vf" fmla="val 11547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5" tIns="34292" rIns="68585" bIns="34292" rtlCol="0" anchor="ctr"/>
          <a:lstStyle/>
          <a:p>
            <a:pPr algn="ctr"/>
            <a:endParaRPr lang="zh-CN" altLang="en-US" sz="1200" dirty="0">
              <a:ea typeface="微软雅黑" panose="020B0503020204020204" pitchFamily="34" charset="-122"/>
            </a:endParaRPr>
          </a:p>
        </p:txBody>
      </p:sp>
      <p:sp>
        <p:nvSpPr>
          <p:cNvPr id="13" name="六边形 12"/>
          <p:cNvSpPr>
            <a:spLocks noChangeAspect="1"/>
          </p:cNvSpPr>
          <p:nvPr/>
        </p:nvSpPr>
        <p:spPr>
          <a:xfrm rot="10800000" flipH="1">
            <a:off x="3846846" y="3380444"/>
            <a:ext cx="839457" cy="723506"/>
          </a:xfrm>
          <a:prstGeom prst="hexagon">
            <a:avLst>
              <a:gd name="adj" fmla="val 28557"/>
              <a:gd name="vf" fmla="val 11547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5" tIns="34292" rIns="68585" bIns="34292" rtlCol="0" anchor="ctr"/>
          <a:lstStyle/>
          <a:p>
            <a:pPr algn="ctr"/>
            <a:endParaRPr lang="zh-CN" altLang="en-US" sz="1200" dirty="0">
              <a:ea typeface="微软雅黑" panose="020B0503020204020204" pitchFamily="34" charset="-122"/>
            </a:endParaRPr>
          </a:p>
        </p:txBody>
      </p:sp>
      <p:sp>
        <p:nvSpPr>
          <p:cNvPr id="14" name="六边形 13"/>
          <p:cNvSpPr>
            <a:spLocks noChangeAspect="1"/>
          </p:cNvSpPr>
          <p:nvPr/>
        </p:nvSpPr>
        <p:spPr>
          <a:xfrm rot="10800000">
            <a:off x="1620979" y="3355566"/>
            <a:ext cx="2191524" cy="723506"/>
          </a:xfrm>
          <a:prstGeom prst="hexagon">
            <a:avLst>
              <a:gd name="adj" fmla="val 28557"/>
              <a:gd name="vf" fmla="val 11547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5" tIns="34292" rIns="68585" bIns="34292" rtlCol="0" anchor="ctr"/>
          <a:lstStyle/>
          <a:p>
            <a:pPr algn="ctr"/>
            <a:endParaRPr lang="zh-CN" altLang="en-US" sz="1200" dirty="0">
              <a:ea typeface="微软雅黑" panose="020B0503020204020204" pitchFamily="34" charset="-122"/>
            </a:endParaRPr>
          </a:p>
        </p:txBody>
      </p:sp>
      <p:grpSp>
        <p:nvGrpSpPr>
          <p:cNvPr id="2" name="组合 14"/>
          <p:cNvGrpSpPr>
            <a:grpSpLocks noChangeAspect="1"/>
          </p:cNvGrpSpPr>
          <p:nvPr/>
        </p:nvGrpSpPr>
        <p:grpSpPr>
          <a:xfrm flipH="1">
            <a:off x="4104036" y="2845159"/>
            <a:ext cx="325083" cy="246945"/>
            <a:chOff x="4268086" y="4221191"/>
            <a:chExt cx="509646" cy="387231"/>
          </a:xfrm>
          <a:solidFill>
            <a:srgbClr val="FEFEFE"/>
          </a:solidFill>
          <a:effectLst/>
        </p:grpSpPr>
        <p:sp>
          <p:nvSpPr>
            <p:cNvPr id="26" name="Freeform 20"/>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27" name="Freeform 21"/>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grpSp>
      <p:grpSp>
        <p:nvGrpSpPr>
          <p:cNvPr id="3" name="组合 15"/>
          <p:cNvGrpSpPr/>
          <p:nvPr/>
        </p:nvGrpSpPr>
        <p:grpSpPr>
          <a:xfrm flipH="1">
            <a:off x="4135829" y="2009097"/>
            <a:ext cx="261495" cy="250032"/>
            <a:chOff x="1004888" y="993775"/>
            <a:chExt cx="2438400" cy="2332038"/>
          </a:xfrm>
          <a:solidFill>
            <a:srgbClr val="FEFEFE"/>
          </a:solidFill>
          <a:effectLst/>
        </p:grpSpPr>
        <p:sp>
          <p:nvSpPr>
            <p:cNvPr id="24" name="Freeform 25"/>
            <p:cNvSpPr>
              <a:spLocks/>
            </p:cNvSpPr>
            <p:nvPr/>
          </p:nvSpPr>
          <p:spPr bwMode="auto">
            <a:xfrm>
              <a:off x="1898651" y="2670175"/>
              <a:ext cx="655638" cy="655638"/>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25" name="任意多边形 19"/>
            <p:cNvSpPr>
              <a:spLocks noChangeArrowheads="1"/>
            </p:cNvSpPr>
            <p:nvPr/>
          </p:nvSpPr>
          <p:spPr bwMode="auto">
            <a:xfrm>
              <a:off x="1004888" y="993775"/>
              <a:ext cx="2438400" cy="1774825"/>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ea typeface="微软雅黑" panose="020B0503020204020204" pitchFamily="34" charset="-122"/>
              </a:endParaRPr>
            </a:p>
          </p:txBody>
        </p:sp>
      </p:grpSp>
      <p:grpSp>
        <p:nvGrpSpPr>
          <p:cNvPr id="4" name="组合 16"/>
          <p:cNvGrpSpPr>
            <a:grpSpLocks noChangeAspect="1"/>
          </p:cNvGrpSpPr>
          <p:nvPr/>
        </p:nvGrpSpPr>
        <p:grpSpPr>
          <a:xfrm flipH="1">
            <a:off x="4121470" y="3601724"/>
            <a:ext cx="255424" cy="288825"/>
            <a:chOff x="4994016" y="4872553"/>
            <a:chExt cx="406394" cy="459644"/>
          </a:xfrm>
          <a:solidFill>
            <a:srgbClr val="FEFEFE"/>
          </a:solidFill>
          <a:effectLst/>
        </p:grpSpPr>
        <p:sp>
          <p:nvSpPr>
            <p:cNvPr id="21" name="Freeform 148"/>
            <p:cNvSpPr>
              <a:spLocks noEditPoints="1"/>
            </p:cNvSpPr>
            <p:nvPr/>
          </p:nvSpPr>
          <p:spPr bwMode="auto">
            <a:xfrm>
              <a:off x="5049137" y="4872553"/>
              <a:ext cx="351273" cy="456842"/>
            </a:xfrm>
            <a:custGeom>
              <a:avLst/>
              <a:gdLst>
                <a:gd name="T0" fmla="*/ 157 w 159"/>
                <a:gd name="T1" fmla="*/ 185 h 207"/>
                <a:gd name="T2" fmla="*/ 89 w 159"/>
                <a:gd name="T3" fmla="*/ 79 h 207"/>
                <a:gd name="T4" fmla="*/ 92 w 159"/>
                <a:gd name="T5" fmla="*/ 24 h 207"/>
                <a:gd name="T6" fmla="*/ 42 w 159"/>
                <a:gd name="T7" fmla="*/ 4 h 207"/>
                <a:gd name="T8" fmla="*/ 70 w 159"/>
                <a:gd name="T9" fmla="*/ 48 h 207"/>
                <a:gd name="T10" fmla="*/ 37 w 159"/>
                <a:gd name="T11" fmla="*/ 69 h 207"/>
                <a:gd name="T12" fmla="*/ 10 w 159"/>
                <a:gd name="T13" fmla="*/ 27 h 207"/>
                <a:gd name="T14" fmla="*/ 10 w 159"/>
                <a:gd name="T15" fmla="*/ 77 h 207"/>
                <a:gd name="T16" fmla="*/ 62 w 159"/>
                <a:gd name="T17" fmla="*/ 96 h 207"/>
                <a:gd name="T18" fmla="*/ 130 w 159"/>
                <a:gd name="T19" fmla="*/ 202 h 207"/>
                <a:gd name="T20" fmla="*/ 143 w 159"/>
                <a:gd name="T21" fmla="*/ 205 h 207"/>
                <a:gd name="T22" fmla="*/ 154 w 159"/>
                <a:gd name="T23" fmla="*/ 197 h 207"/>
                <a:gd name="T24" fmla="*/ 157 w 159"/>
                <a:gd name="T25" fmla="*/ 185 h 207"/>
                <a:gd name="T26" fmla="*/ 144 w 159"/>
                <a:gd name="T27" fmla="*/ 193 h 207"/>
                <a:gd name="T28" fmla="*/ 134 w 159"/>
                <a:gd name="T29" fmla="*/ 191 h 207"/>
                <a:gd name="T30" fmla="*/ 137 w 159"/>
                <a:gd name="T31" fmla="*/ 182 h 207"/>
                <a:gd name="T32" fmla="*/ 146 w 159"/>
                <a:gd name="T33" fmla="*/ 184 h 207"/>
                <a:gd name="T34" fmla="*/ 144 w 159"/>
                <a:gd name="T35" fmla="*/ 193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9" h="207">
                  <a:moveTo>
                    <a:pt x="157" y="185"/>
                  </a:moveTo>
                  <a:cubicBezTo>
                    <a:pt x="89" y="79"/>
                    <a:pt x="89" y="79"/>
                    <a:pt x="89" y="79"/>
                  </a:cubicBezTo>
                  <a:cubicBezTo>
                    <a:pt x="101" y="63"/>
                    <a:pt x="103" y="42"/>
                    <a:pt x="92" y="24"/>
                  </a:cubicBezTo>
                  <a:cubicBezTo>
                    <a:pt x="81" y="8"/>
                    <a:pt x="61" y="0"/>
                    <a:pt x="42" y="4"/>
                  </a:cubicBezTo>
                  <a:cubicBezTo>
                    <a:pt x="70" y="48"/>
                    <a:pt x="70" y="48"/>
                    <a:pt x="70" y="48"/>
                  </a:cubicBezTo>
                  <a:cubicBezTo>
                    <a:pt x="37" y="69"/>
                    <a:pt x="37" y="69"/>
                    <a:pt x="37" y="69"/>
                  </a:cubicBezTo>
                  <a:cubicBezTo>
                    <a:pt x="10" y="27"/>
                    <a:pt x="10" y="27"/>
                    <a:pt x="10" y="27"/>
                  </a:cubicBezTo>
                  <a:cubicBezTo>
                    <a:pt x="1" y="42"/>
                    <a:pt x="0" y="61"/>
                    <a:pt x="10" y="77"/>
                  </a:cubicBezTo>
                  <a:cubicBezTo>
                    <a:pt x="21" y="95"/>
                    <a:pt x="43" y="102"/>
                    <a:pt x="62" y="96"/>
                  </a:cubicBezTo>
                  <a:cubicBezTo>
                    <a:pt x="130" y="202"/>
                    <a:pt x="130" y="202"/>
                    <a:pt x="130" y="202"/>
                  </a:cubicBezTo>
                  <a:cubicBezTo>
                    <a:pt x="133" y="206"/>
                    <a:pt x="138" y="207"/>
                    <a:pt x="143" y="205"/>
                  </a:cubicBezTo>
                  <a:cubicBezTo>
                    <a:pt x="154" y="197"/>
                    <a:pt x="154" y="197"/>
                    <a:pt x="154" y="197"/>
                  </a:cubicBezTo>
                  <a:cubicBezTo>
                    <a:pt x="158" y="195"/>
                    <a:pt x="159" y="189"/>
                    <a:pt x="157" y="185"/>
                  </a:cubicBezTo>
                  <a:close/>
                  <a:moveTo>
                    <a:pt x="144" y="193"/>
                  </a:moveTo>
                  <a:cubicBezTo>
                    <a:pt x="141" y="195"/>
                    <a:pt x="136" y="195"/>
                    <a:pt x="134" y="191"/>
                  </a:cubicBezTo>
                  <a:cubicBezTo>
                    <a:pt x="132" y="188"/>
                    <a:pt x="133" y="184"/>
                    <a:pt x="137" y="182"/>
                  </a:cubicBezTo>
                  <a:cubicBezTo>
                    <a:pt x="140" y="180"/>
                    <a:pt x="144" y="181"/>
                    <a:pt x="146" y="184"/>
                  </a:cubicBezTo>
                  <a:cubicBezTo>
                    <a:pt x="148" y="187"/>
                    <a:pt x="147" y="191"/>
                    <a:pt x="144" y="1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dirty="0">
                <a:solidFill>
                  <a:prstClr val="black"/>
                </a:solidFill>
                <a:ea typeface="微软雅黑" panose="020B0503020204020204" pitchFamily="34" charset="-122"/>
              </a:endParaRPr>
            </a:p>
          </p:txBody>
        </p:sp>
        <p:sp>
          <p:nvSpPr>
            <p:cNvPr id="22" name="Freeform 149"/>
            <p:cNvSpPr>
              <a:spLocks noEditPoints="1"/>
            </p:cNvSpPr>
            <p:nvPr/>
          </p:nvSpPr>
          <p:spPr bwMode="auto">
            <a:xfrm>
              <a:off x="4994016" y="5104243"/>
              <a:ext cx="231691" cy="227954"/>
            </a:xfrm>
            <a:custGeom>
              <a:avLst/>
              <a:gdLst>
                <a:gd name="T0" fmla="*/ 91 w 105"/>
                <a:gd name="T1" fmla="*/ 26 h 103"/>
                <a:gd name="T2" fmla="*/ 97 w 105"/>
                <a:gd name="T3" fmla="*/ 20 h 103"/>
                <a:gd name="T4" fmla="*/ 84 w 105"/>
                <a:gd name="T5" fmla="*/ 7 h 103"/>
                <a:gd name="T6" fmla="*/ 78 w 105"/>
                <a:gd name="T7" fmla="*/ 13 h 103"/>
                <a:gd name="T8" fmla="*/ 62 w 105"/>
                <a:gd name="T9" fmla="*/ 7 h 103"/>
                <a:gd name="T10" fmla="*/ 62 w 105"/>
                <a:gd name="T11" fmla="*/ 0 h 103"/>
                <a:gd name="T12" fmla="*/ 43 w 105"/>
                <a:gd name="T13" fmla="*/ 0 h 103"/>
                <a:gd name="T14" fmla="*/ 43 w 105"/>
                <a:gd name="T15" fmla="*/ 7 h 103"/>
                <a:gd name="T16" fmla="*/ 28 w 105"/>
                <a:gd name="T17" fmla="*/ 13 h 103"/>
                <a:gd name="T18" fmla="*/ 22 w 105"/>
                <a:gd name="T19" fmla="*/ 7 h 103"/>
                <a:gd name="T20" fmla="*/ 8 w 105"/>
                <a:gd name="T21" fmla="*/ 20 h 103"/>
                <a:gd name="T22" fmla="*/ 15 w 105"/>
                <a:gd name="T23" fmla="*/ 27 h 103"/>
                <a:gd name="T24" fmla="*/ 8 w 105"/>
                <a:gd name="T25" fmla="*/ 42 h 103"/>
                <a:gd name="T26" fmla="*/ 0 w 105"/>
                <a:gd name="T27" fmla="*/ 42 h 103"/>
                <a:gd name="T28" fmla="*/ 0 w 105"/>
                <a:gd name="T29" fmla="*/ 61 h 103"/>
                <a:gd name="T30" fmla="*/ 9 w 105"/>
                <a:gd name="T31" fmla="*/ 61 h 103"/>
                <a:gd name="T32" fmla="*/ 15 w 105"/>
                <a:gd name="T33" fmla="*/ 76 h 103"/>
                <a:gd name="T34" fmla="*/ 9 w 105"/>
                <a:gd name="T35" fmla="*/ 82 h 103"/>
                <a:gd name="T36" fmla="*/ 22 w 105"/>
                <a:gd name="T37" fmla="*/ 95 h 103"/>
                <a:gd name="T38" fmla="*/ 28 w 105"/>
                <a:gd name="T39" fmla="*/ 89 h 103"/>
                <a:gd name="T40" fmla="*/ 43 w 105"/>
                <a:gd name="T41" fmla="*/ 95 h 103"/>
                <a:gd name="T42" fmla="*/ 43 w 105"/>
                <a:gd name="T43" fmla="*/ 103 h 103"/>
                <a:gd name="T44" fmla="*/ 62 w 105"/>
                <a:gd name="T45" fmla="*/ 103 h 103"/>
                <a:gd name="T46" fmla="*/ 62 w 105"/>
                <a:gd name="T47" fmla="*/ 95 h 103"/>
                <a:gd name="T48" fmla="*/ 77 w 105"/>
                <a:gd name="T49" fmla="*/ 89 h 103"/>
                <a:gd name="T50" fmla="*/ 83 w 105"/>
                <a:gd name="T51" fmla="*/ 95 h 103"/>
                <a:gd name="T52" fmla="*/ 96 w 105"/>
                <a:gd name="T53" fmla="*/ 82 h 103"/>
                <a:gd name="T54" fmla="*/ 91 w 105"/>
                <a:gd name="T55" fmla="*/ 76 h 103"/>
                <a:gd name="T56" fmla="*/ 97 w 105"/>
                <a:gd name="T57" fmla="*/ 61 h 103"/>
                <a:gd name="T58" fmla="*/ 105 w 105"/>
                <a:gd name="T59" fmla="*/ 61 h 103"/>
                <a:gd name="T60" fmla="*/ 105 w 105"/>
                <a:gd name="T61" fmla="*/ 42 h 103"/>
                <a:gd name="T62" fmla="*/ 97 w 105"/>
                <a:gd name="T63" fmla="*/ 42 h 103"/>
                <a:gd name="T64" fmla="*/ 91 w 105"/>
                <a:gd name="T65" fmla="*/ 26 h 103"/>
                <a:gd name="T66" fmla="*/ 53 w 105"/>
                <a:gd name="T67" fmla="*/ 83 h 103"/>
                <a:gd name="T68" fmla="*/ 21 w 105"/>
                <a:gd name="T69" fmla="*/ 51 h 103"/>
                <a:gd name="T70" fmla="*/ 53 w 105"/>
                <a:gd name="T71" fmla="*/ 19 h 103"/>
                <a:gd name="T72" fmla="*/ 85 w 105"/>
                <a:gd name="T73" fmla="*/ 51 h 103"/>
                <a:gd name="T74" fmla="*/ 53 w 105"/>
                <a:gd name="T75" fmla="*/ 8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103">
                  <a:moveTo>
                    <a:pt x="91" y="26"/>
                  </a:moveTo>
                  <a:cubicBezTo>
                    <a:pt x="97" y="20"/>
                    <a:pt x="97" y="20"/>
                    <a:pt x="97" y="20"/>
                  </a:cubicBezTo>
                  <a:cubicBezTo>
                    <a:pt x="84" y="7"/>
                    <a:pt x="84" y="7"/>
                    <a:pt x="84" y="7"/>
                  </a:cubicBezTo>
                  <a:cubicBezTo>
                    <a:pt x="78" y="13"/>
                    <a:pt x="78" y="13"/>
                    <a:pt x="78" y="13"/>
                  </a:cubicBezTo>
                  <a:cubicBezTo>
                    <a:pt x="73" y="10"/>
                    <a:pt x="67" y="8"/>
                    <a:pt x="62" y="7"/>
                  </a:cubicBezTo>
                  <a:cubicBezTo>
                    <a:pt x="62" y="0"/>
                    <a:pt x="62" y="0"/>
                    <a:pt x="62" y="0"/>
                  </a:cubicBezTo>
                  <a:cubicBezTo>
                    <a:pt x="43" y="0"/>
                    <a:pt x="43" y="0"/>
                    <a:pt x="43" y="0"/>
                  </a:cubicBezTo>
                  <a:cubicBezTo>
                    <a:pt x="43" y="7"/>
                    <a:pt x="43" y="7"/>
                    <a:pt x="43" y="7"/>
                  </a:cubicBezTo>
                  <a:cubicBezTo>
                    <a:pt x="38" y="8"/>
                    <a:pt x="33" y="10"/>
                    <a:pt x="28" y="13"/>
                  </a:cubicBezTo>
                  <a:cubicBezTo>
                    <a:pt x="22" y="7"/>
                    <a:pt x="22" y="7"/>
                    <a:pt x="22" y="7"/>
                  </a:cubicBezTo>
                  <a:cubicBezTo>
                    <a:pt x="8" y="20"/>
                    <a:pt x="8" y="20"/>
                    <a:pt x="8" y="20"/>
                  </a:cubicBezTo>
                  <a:cubicBezTo>
                    <a:pt x="15" y="27"/>
                    <a:pt x="15" y="27"/>
                    <a:pt x="15" y="27"/>
                  </a:cubicBezTo>
                  <a:cubicBezTo>
                    <a:pt x="12" y="31"/>
                    <a:pt x="10" y="36"/>
                    <a:pt x="8" y="42"/>
                  </a:cubicBezTo>
                  <a:cubicBezTo>
                    <a:pt x="0" y="42"/>
                    <a:pt x="0" y="42"/>
                    <a:pt x="0" y="42"/>
                  </a:cubicBezTo>
                  <a:cubicBezTo>
                    <a:pt x="0" y="61"/>
                    <a:pt x="0" y="61"/>
                    <a:pt x="0" y="61"/>
                  </a:cubicBezTo>
                  <a:cubicBezTo>
                    <a:pt x="9" y="61"/>
                    <a:pt x="9" y="61"/>
                    <a:pt x="9" y="61"/>
                  </a:cubicBezTo>
                  <a:cubicBezTo>
                    <a:pt x="10" y="66"/>
                    <a:pt x="12" y="71"/>
                    <a:pt x="15" y="76"/>
                  </a:cubicBezTo>
                  <a:cubicBezTo>
                    <a:pt x="9" y="82"/>
                    <a:pt x="9" y="82"/>
                    <a:pt x="9" y="82"/>
                  </a:cubicBezTo>
                  <a:cubicBezTo>
                    <a:pt x="22" y="95"/>
                    <a:pt x="22" y="95"/>
                    <a:pt x="22" y="95"/>
                  </a:cubicBezTo>
                  <a:cubicBezTo>
                    <a:pt x="28" y="89"/>
                    <a:pt x="28" y="89"/>
                    <a:pt x="28" y="89"/>
                  </a:cubicBezTo>
                  <a:cubicBezTo>
                    <a:pt x="33" y="92"/>
                    <a:pt x="38" y="94"/>
                    <a:pt x="43" y="95"/>
                  </a:cubicBezTo>
                  <a:cubicBezTo>
                    <a:pt x="43" y="103"/>
                    <a:pt x="43" y="103"/>
                    <a:pt x="43" y="103"/>
                  </a:cubicBezTo>
                  <a:cubicBezTo>
                    <a:pt x="62" y="103"/>
                    <a:pt x="62" y="103"/>
                    <a:pt x="62" y="103"/>
                  </a:cubicBezTo>
                  <a:cubicBezTo>
                    <a:pt x="62" y="95"/>
                    <a:pt x="62" y="95"/>
                    <a:pt x="62" y="95"/>
                  </a:cubicBezTo>
                  <a:cubicBezTo>
                    <a:pt x="67" y="94"/>
                    <a:pt x="73" y="92"/>
                    <a:pt x="77" y="89"/>
                  </a:cubicBezTo>
                  <a:cubicBezTo>
                    <a:pt x="83" y="95"/>
                    <a:pt x="83" y="95"/>
                    <a:pt x="83" y="95"/>
                  </a:cubicBezTo>
                  <a:cubicBezTo>
                    <a:pt x="96" y="82"/>
                    <a:pt x="96" y="82"/>
                    <a:pt x="96" y="82"/>
                  </a:cubicBezTo>
                  <a:cubicBezTo>
                    <a:pt x="91" y="76"/>
                    <a:pt x="91" y="76"/>
                    <a:pt x="91" y="76"/>
                  </a:cubicBezTo>
                  <a:cubicBezTo>
                    <a:pt x="94" y="71"/>
                    <a:pt x="96" y="66"/>
                    <a:pt x="97" y="61"/>
                  </a:cubicBezTo>
                  <a:cubicBezTo>
                    <a:pt x="105" y="61"/>
                    <a:pt x="105" y="61"/>
                    <a:pt x="105" y="61"/>
                  </a:cubicBezTo>
                  <a:cubicBezTo>
                    <a:pt x="105" y="42"/>
                    <a:pt x="105" y="42"/>
                    <a:pt x="105" y="42"/>
                  </a:cubicBezTo>
                  <a:cubicBezTo>
                    <a:pt x="97" y="42"/>
                    <a:pt x="97" y="42"/>
                    <a:pt x="97" y="42"/>
                  </a:cubicBezTo>
                  <a:cubicBezTo>
                    <a:pt x="96" y="36"/>
                    <a:pt x="94" y="31"/>
                    <a:pt x="91" y="26"/>
                  </a:cubicBezTo>
                  <a:close/>
                  <a:moveTo>
                    <a:pt x="53" y="83"/>
                  </a:moveTo>
                  <a:cubicBezTo>
                    <a:pt x="35" y="83"/>
                    <a:pt x="21" y="69"/>
                    <a:pt x="21" y="51"/>
                  </a:cubicBezTo>
                  <a:cubicBezTo>
                    <a:pt x="21" y="33"/>
                    <a:pt x="35" y="19"/>
                    <a:pt x="53" y="19"/>
                  </a:cubicBezTo>
                  <a:cubicBezTo>
                    <a:pt x="71" y="19"/>
                    <a:pt x="85" y="33"/>
                    <a:pt x="85" y="51"/>
                  </a:cubicBezTo>
                  <a:cubicBezTo>
                    <a:pt x="85" y="69"/>
                    <a:pt x="71" y="83"/>
                    <a:pt x="53"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dirty="0">
                <a:solidFill>
                  <a:prstClr val="black"/>
                </a:solidFill>
                <a:ea typeface="微软雅黑" panose="020B0503020204020204" pitchFamily="34" charset="-122"/>
              </a:endParaRPr>
            </a:p>
          </p:txBody>
        </p:sp>
        <p:sp>
          <p:nvSpPr>
            <p:cNvPr id="23" name="Oval 150"/>
            <p:cNvSpPr>
              <a:spLocks noChangeArrowheads="1"/>
            </p:cNvSpPr>
            <p:nvPr/>
          </p:nvSpPr>
          <p:spPr bwMode="auto">
            <a:xfrm>
              <a:off x="5091176" y="5199535"/>
              <a:ext cx="37370" cy="3737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dirty="0">
                <a:solidFill>
                  <a:prstClr val="black"/>
                </a:solidFill>
                <a:ea typeface="微软雅黑" panose="020B0503020204020204" pitchFamily="34" charset="-122"/>
              </a:endParaRPr>
            </a:p>
          </p:txBody>
        </p:sp>
      </p:grpSp>
      <p:sp>
        <p:nvSpPr>
          <p:cNvPr id="18" name="文本框 17"/>
          <p:cNvSpPr txBox="1"/>
          <p:nvPr/>
        </p:nvSpPr>
        <p:spPr>
          <a:xfrm flipH="1">
            <a:off x="1772489" y="1787293"/>
            <a:ext cx="1860429" cy="792760"/>
          </a:xfrm>
          <a:prstGeom prst="rect">
            <a:avLst/>
          </a:prstGeom>
          <a:noFill/>
          <a:effectLst/>
        </p:spPr>
        <p:txBody>
          <a:bodyPr wrap="none" lIns="68585" tIns="34292" rIns="68585" bIns="34292" rtlCol="0">
            <a:spAutoFit/>
          </a:bodyPr>
          <a:lstStyle/>
          <a:p>
            <a:r>
              <a:rPr lang="en-US" altLang="zh-CN" sz="1200" b="1" dirty="0">
                <a:solidFill>
                  <a:schemeClr val="bg1"/>
                </a:solidFill>
                <a:latin typeface="方正姚体" panose="02010601030101010101" pitchFamily="2" charset="-122"/>
                <a:ea typeface="方正姚体" panose="02010601030101010101" pitchFamily="2" charset="-122"/>
              </a:rPr>
              <a:t>   </a:t>
            </a:r>
            <a:r>
              <a:rPr lang="en-US" altLang="zh-CN" sz="1100" b="1" dirty="0">
                <a:solidFill>
                  <a:schemeClr val="bg1"/>
                </a:solidFill>
                <a:latin typeface="方正姚体" panose="02010601030101010101" pitchFamily="2" charset="-122"/>
                <a:ea typeface="方正姚体" panose="02010601030101010101" pitchFamily="2" charset="-122"/>
              </a:rPr>
              <a:t>MORE  THAN  TEMPLATE</a:t>
            </a:r>
          </a:p>
          <a:p>
            <a:r>
              <a:rPr lang="en-US" altLang="zh-CN" sz="800" dirty="0">
                <a:solidFill>
                  <a:schemeClr val="bg1"/>
                </a:solidFill>
                <a:latin typeface="方正姚体" panose="02010601030101010101" pitchFamily="2" charset="-122"/>
                <a:ea typeface="方正姚体" panose="02010601030101010101" pitchFamily="2" charset="-122"/>
              </a:rPr>
              <a:t>Click here to add  you to the Center of the  </a:t>
            </a:r>
          </a:p>
          <a:p>
            <a:r>
              <a:rPr lang="en-US" altLang="zh-CN" sz="800" dirty="0">
                <a:solidFill>
                  <a:schemeClr val="bg1"/>
                </a:solidFill>
                <a:latin typeface="方正姚体" panose="02010601030101010101" pitchFamily="2" charset="-122"/>
                <a:ea typeface="方正姚体" panose="02010601030101010101" pitchFamily="2" charset="-122"/>
              </a:rPr>
              <a:t>narrative thought</a:t>
            </a:r>
          </a:p>
          <a:p>
            <a:endParaRPr lang="en-US" altLang="zh-CN" sz="800" dirty="0">
              <a:solidFill>
                <a:schemeClr val="bg1"/>
              </a:solidFill>
              <a:ea typeface="微软雅黑" panose="020B0503020204020204" pitchFamily="34" charset="-122"/>
            </a:endParaRPr>
          </a:p>
          <a:p>
            <a:endParaRPr lang="en-US" altLang="zh-CN" sz="1100" dirty="0">
              <a:solidFill>
                <a:schemeClr val="bg1"/>
              </a:solidFill>
              <a:latin typeface="微软雅黑" panose="020B0503020204020204" pitchFamily="34" charset="-122"/>
              <a:ea typeface="微软雅黑" panose="020B0503020204020204" pitchFamily="34" charset="-122"/>
            </a:endParaRPr>
          </a:p>
        </p:txBody>
      </p:sp>
      <p:sp>
        <p:nvSpPr>
          <p:cNvPr id="19" name="文本框 18"/>
          <p:cNvSpPr txBox="1"/>
          <p:nvPr/>
        </p:nvSpPr>
        <p:spPr>
          <a:xfrm flipH="1">
            <a:off x="1806835" y="2583020"/>
            <a:ext cx="1860429" cy="792760"/>
          </a:xfrm>
          <a:prstGeom prst="rect">
            <a:avLst/>
          </a:prstGeom>
          <a:noFill/>
          <a:effectLst/>
        </p:spPr>
        <p:txBody>
          <a:bodyPr wrap="none" lIns="68585" tIns="34292" rIns="68585" bIns="34292" rtlCol="0">
            <a:spAutoFit/>
          </a:bodyPr>
          <a:lstStyle/>
          <a:p>
            <a:r>
              <a:rPr lang="en-US" altLang="zh-CN" sz="1200" b="1" dirty="0">
                <a:solidFill>
                  <a:schemeClr val="bg1"/>
                </a:solidFill>
                <a:latin typeface="方正姚体" panose="02010601030101010101" pitchFamily="2" charset="-122"/>
                <a:ea typeface="方正姚体" panose="02010601030101010101" pitchFamily="2" charset="-122"/>
              </a:rPr>
              <a:t>   </a:t>
            </a:r>
            <a:r>
              <a:rPr lang="en-US" altLang="zh-CN" sz="1100" b="1" dirty="0">
                <a:solidFill>
                  <a:schemeClr val="bg1"/>
                </a:solidFill>
                <a:latin typeface="方正姚体" panose="02010601030101010101" pitchFamily="2" charset="-122"/>
                <a:ea typeface="方正姚体" panose="02010601030101010101" pitchFamily="2" charset="-122"/>
              </a:rPr>
              <a:t>MORE  THAN  TEMPLATE</a:t>
            </a:r>
          </a:p>
          <a:p>
            <a:r>
              <a:rPr lang="en-US" altLang="zh-CN" sz="800" dirty="0">
                <a:solidFill>
                  <a:schemeClr val="bg1"/>
                </a:solidFill>
                <a:latin typeface="方正姚体" panose="02010601030101010101" pitchFamily="2" charset="-122"/>
                <a:ea typeface="方正姚体" panose="02010601030101010101" pitchFamily="2" charset="-122"/>
              </a:rPr>
              <a:t>Click here to add  you to the Center of the  </a:t>
            </a:r>
          </a:p>
          <a:p>
            <a:r>
              <a:rPr lang="en-US" altLang="zh-CN" sz="800" dirty="0">
                <a:solidFill>
                  <a:schemeClr val="bg1"/>
                </a:solidFill>
                <a:latin typeface="方正姚体" panose="02010601030101010101" pitchFamily="2" charset="-122"/>
                <a:ea typeface="方正姚体" panose="02010601030101010101" pitchFamily="2" charset="-122"/>
              </a:rPr>
              <a:t>narrative thought</a:t>
            </a:r>
          </a:p>
          <a:p>
            <a:endParaRPr lang="en-US" altLang="zh-CN" sz="800" dirty="0">
              <a:solidFill>
                <a:schemeClr val="bg1"/>
              </a:solidFill>
              <a:ea typeface="微软雅黑" panose="020B0503020204020204" pitchFamily="34" charset="-122"/>
            </a:endParaRPr>
          </a:p>
          <a:p>
            <a:endParaRPr lang="en-US" altLang="zh-CN" sz="1100" dirty="0">
              <a:solidFill>
                <a:schemeClr val="bg1"/>
              </a:solidFill>
              <a:latin typeface="微软雅黑" panose="020B0503020204020204" pitchFamily="34" charset="-122"/>
              <a:ea typeface="微软雅黑" panose="020B0503020204020204" pitchFamily="34" charset="-122"/>
            </a:endParaRPr>
          </a:p>
        </p:txBody>
      </p:sp>
      <p:sp>
        <p:nvSpPr>
          <p:cNvPr id="20" name="文本框 19"/>
          <p:cNvSpPr txBox="1"/>
          <p:nvPr/>
        </p:nvSpPr>
        <p:spPr>
          <a:xfrm flipH="1">
            <a:off x="1811171" y="3452100"/>
            <a:ext cx="1860429" cy="746578"/>
          </a:xfrm>
          <a:prstGeom prst="rect">
            <a:avLst/>
          </a:prstGeom>
          <a:noFill/>
          <a:effectLst/>
        </p:spPr>
        <p:txBody>
          <a:bodyPr wrap="none" lIns="68585" tIns="34292" rIns="68585" bIns="34292" rtlCol="0">
            <a:spAutoFit/>
          </a:bodyPr>
          <a:lstStyle/>
          <a:p>
            <a:r>
              <a:rPr lang="en-US" altLang="zh-CN" sz="1100" b="1" dirty="0">
                <a:solidFill>
                  <a:schemeClr val="bg1"/>
                </a:solidFill>
                <a:latin typeface="方正姚体" panose="02010601030101010101" pitchFamily="2" charset="-122"/>
                <a:ea typeface="方正姚体" panose="02010601030101010101" pitchFamily="2" charset="-122"/>
              </a:rPr>
              <a:t>   MORE  THAN  TEMPLATE</a:t>
            </a:r>
          </a:p>
          <a:p>
            <a:r>
              <a:rPr lang="en-US" altLang="zh-CN" sz="800" dirty="0">
                <a:solidFill>
                  <a:schemeClr val="bg1"/>
                </a:solidFill>
                <a:latin typeface="方正姚体" panose="02010601030101010101" pitchFamily="2" charset="-122"/>
                <a:ea typeface="方正姚体" panose="02010601030101010101" pitchFamily="2" charset="-122"/>
              </a:rPr>
              <a:t>Click here to add  you to the Center of the  </a:t>
            </a:r>
          </a:p>
          <a:p>
            <a:r>
              <a:rPr lang="en-US" altLang="zh-CN" sz="800" dirty="0">
                <a:solidFill>
                  <a:schemeClr val="bg1"/>
                </a:solidFill>
                <a:latin typeface="方正姚体" panose="02010601030101010101" pitchFamily="2" charset="-122"/>
                <a:ea typeface="方正姚体" panose="02010601030101010101" pitchFamily="2" charset="-122"/>
              </a:rPr>
              <a:t>narrative thought</a:t>
            </a:r>
          </a:p>
          <a:p>
            <a:endParaRPr lang="en-US" altLang="zh-CN" sz="800" dirty="0">
              <a:solidFill>
                <a:schemeClr val="bg1"/>
              </a:solidFill>
              <a:ea typeface="微软雅黑" panose="020B0503020204020204" pitchFamily="34" charset="-122"/>
            </a:endParaRPr>
          </a:p>
          <a:p>
            <a:endParaRPr lang="en-US" altLang="zh-CN" sz="900" dirty="0">
              <a:solidFill>
                <a:schemeClr val="bg1"/>
              </a:solidFill>
              <a:latin typeface="微软雅黑" panose="020B0503020204020204" pitchFamily="34" charset="-122"/>
              <a:ea typeface="微软雅黑" panose="020B0503020204020204" pitchFamily="34" charset="-122"/>
            </a:endParaRPr>
          </a:p>
        </p:txBody>
      </p:sp>
      <p:sp>
        <p:nvSpPr>
          <p:cNvPr id="28" name="Oval 20"/>
          <p:cNvSpPr/>
          <p:nvPr/>
        </p:nvSpPr>
        <p:spPr>
          <a:xfrm>
            <a:off x="4863075" y="1952464"/>
            <a:ext cx="275201" cy="27513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5" tIns="34292" rIns="68585" bIns="34292" rtlCol="0" anchor="ctr"/>
          <a:lstStyle/>
          <a:p>
            <a:pPr algn="ctr"/>
            <a:r>
              <a:rPr lang="en-US" sz="1500" dirty="0">
                <a:solidFill>
                  <a:schemeClr val="bg1"/>
                </a:solidFill>
                <a:latin typeface="微软雅黑" panose="020B0503020204020204" pitchFamily="34" charset="-122"/>
                <a:ea typeface="微软雅黑" panose="020B0503020204020204" pitchFamily="34" charset="-122"/>
              </a:rPr>
              <a:t>1</a:t>
            </a:r>
          </a:p>
        </p:txBody>
      </p:sp>
      <p:sp>
        <p:nvSpPr>
          <p:cNvPr id="29" name="TextBox 22"/>
          <p:cNvSpPr txBox="1"/>
          <p:nvPr/>
        </p:nvSpPr>
        <p:spPr>
          <a:xfrm>
            <a:off x="5215393" y="1855971"/>
            <a:ext cx="2851714" cy="577249"/>
          </a:xfrm>
          <a:prstGeom prst="rect">
            <a:avLst/>
          </a:prstGeom>
          <a:noFill/>
        </p:spPr>
        <p:txBody>
          <a:bodyPr wrap="square" lIns="68585" tIns="34292" rIns="68585" bIns="34292" rtlCol="0">
            <a:spAutoFit/>
          </a:bodyPr>
          <a:lstStyle/>
          <a:p>
            <a:r>
              <a:rPr lang="zh-CN" altLang="en-US" sz="15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图片方案</a:t>
            </a:r>
            <a:endParaRPr lang="en-US" sz="15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此处添加详细文本描述，建议与标题相关并符合整体语言风格，语言描述尽量简洁生动。</a:t>
            </a:r>
            <a:endParaRPr lang="en-US" sz="9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0" name="Oval 23"/>
          <p:cNvSpPr/>
          <p:nvPr/>
        </p:nvSpPr>
        <p:spPr>
          <a:xfrm>
            <a:off x="4863076" y="2752366"/>
            <a:ext cx="275201" cy="27513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5" tIns="34292" rIns="68585" bIns="34292" rtlCol="0" anchor="ctr"/>
          <a:lstStyle/>
          <a:p>
            <a:pPr algn="ctr"/>
            <a:r>
              <a:rPr lang="en-US" sz="1500" dirty="0">
                <a:solidFill>
                  <a:schemeClr val="bg1"/>
                </a:solidFill>
                <a:latin typeface="微软雅黑" panose="020B0503020204020204" pitchFamily="34" charset="-122"/>
                <a:ea typeface="微软雅黑" panose="020B0503020204020204" pitchFamily="34" charset="-122"/>
              </a:rPr>
              <a:t>2</a:t>
            </a:r>
          </a:p>
        </p:txBody>
      </p:sp>
      <p:sp>
        <p:nvSpPr>
          <p:cNvPr id="31" name="TextBox 24"/>
          <p:cNvSpPr txBox="1"/>
          <p:nvPr/>
        </p:nvSpPr>
        <p:spPr>
          <a:xfrm>
            <a:off x="5215393" y="2659086"/>
            <a:ext cx="2851714" cy="577249"/>
          </a:xfrm>
          <a:prstGeom prst="rect">
            <a:avLst/>
          </a:prstGeom>
          <a:noFill/>
        </p:spPr>
        <p:txBody>
          <a:bodyPr wrap="square" lIns="68585" tIns="34292" rIns="68585" bIns="34292" rtlCol="0">
            <a:spAutoFit/>
          </a:bodyPr>
          <a:lstStyle/>
          <a:p>
            <a:r>
              <a:rPr lang="zh-CN" altLang="en-US" sz="15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视频方案</a:t>
            </a:r>
            <a:endParaRPr lang="en-US" sz="15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此处添加详细文本描述，建议与标题相关并符合整体语言风格，语言描述尽量简洁生动。</a:t>
            </a:r>
            <a:endParaRPr lang="en-US" sz="9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2" name="Oval 23"/>
          <p:cNvSpPr/>
          <p:nvPr/>
        </p:nvSpPr>
        <p:spPr>
          <a:xfrm>
            <a:off x="4863076" y="3587196"/>
            <a:ext cx="275201" cy="27513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5" tIns="34292" rIns="68585" bIns="34292" rtlCol="0" anchor="ctr"/>
          <a:lstStyle/>
          <a:p>
            <a:pPr algn="ctr"/>
            <a:r>
              <a:rPr lang="en-US" sz="1500" dirty="0">
                <a:solidFill>
                  <a:schemeClr val="bg1"/>
                </a:solidFill>
                <a:latin typeface="微软雅黑" panose="020B0503020204020204" pitchFamily="34" charset="-122"/>
                <a:ea typeface="微软雅黑" panose="020B0503020204020204" pitchFamily="34" charset="-122"/>
              </a:rPr>
              <a:t>2</a:t>
            </a:r>
          </a:p>
        </p:txBody>
      </p:sp>
      <p:sp>
        <p:nvSpPr>
          <p:cNvPr id="33" name="TextBox 24"/>
          <p:cNvSpPr txBox="1"/>
          <p:nvPr/>
        </p:nvSpPr>
        <p:spPr>
          <a:xfrm>
            <a:off x="5215393" y="3493915"/>
            <a:ext cx="2851714" cy="577249"/>
          </a:xfrm>
          <a:prstGeom prst="rect">
            <a:avLst/>
          </a:prstGeom>
          <a:noFill/>
        </p:spPr>
        <p:txBody>
          <a:bodyPr wrap="square" lIns="68585" tIns="34292" rIns="68585" bIns="34292" rtlCol="0">
            <a:spAutoFit/>
          </a:bodyPr>
          <a:lstStyle/>
          <a:p>
            <a:r>
              <a:rPr lang="zh-CN" altLang="en-US" sz="15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视频方案</a:t>
            </a:r>
            <a:endParaRPr lang="en-US" sz="15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此处添加详细文本描述，建议与标题相关并符合整体语言风格，语言描述尽量简洁生动。</a:t>
            </a:r>
            <a:endParaRPr lang="en-US" sz="9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Tree>
    <p:extLst>
      <p:ext uri="{BB962C8B-B14F-4D97-AF65-F5344CB8AC3E}">
        <p14:creationId xmlns:p14="http://schemas.microsoft.com/office/powerpoint/2010/main" val="8995555"/>
      </p:ext>
    </p:extLst>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250" fill="hold"/>
                                        <p:tgtEl>
                                          <p:spTgt spid="28"/>
                                        </p:tgtEl>
                                        <p:attrNameLst>
                                          <p:attrName>ppt_x</p:attrName>
                                        </p:attrNameLst>
                                      </p:cBhvr>
                                      <p:tavLst>
                                        <p:tav tm="0">
                                          <p:val>
                                            <p:strVal val="#ppt_x"/>
                                          </p:val>
                                        </p:tav>
                                        <p:tav tm="100000">
                                          <p:val>
                                            <p:strVal val="#ppt_x"/>
                                          </p:val>
                                        </p:tav>
                                      </p:tavLst>
                                    </p:anim>
                                    <p:anim calcmode="lin" valueType="num">
                                      <p:cBhvr additive="base">
                                        <p:cTn id="8" dur="250" fill="hold"/>
                                        <p:tgtEl>
                                          <p:spTgt spid="28"/>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250" fill="hold"/>
                                        <p:tgtEl>
                                          <p:spTgt spid="29"/>
                                        </p:tgtEl>
                                        <p:attrNameLst>
                                          <p:attrName>ppt_x</p:attrName>
                                        </p:attrNameLst>
                                      </p:cBhvr>
                                      <p:tavLst>
                                        <p:tav tm="0">
                                          <p:val>
                                            <p:strVal val="#ppt_x"/>
                                          </p:val>
                                        </p:tav>
                                        <p:tav tm="100000">
                                          <p:val>
                                            <p:strVal val="#ppt_x"/>
                                          </p:val>
                                        </p:tav>
                                      </p:tavLst>
                                    </p:anim>
                                    <p:anim calcmode="lin" valueType="num">
                                      <p:cBhvr additive="base">
                                        <p:cTn id="13" dur="250" fill="hold"/>
                                        <p:tgtEl>
                                          <p:spTgt spid="29"/>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additive="base">
                                        <p:cTn id="17" dur="250" fill="hold"/>
                                        <p:tgtEl>
                                          <p:spTgt spid="30"/>
                                        </p:tgtEl>
                                        <p:attrNameLst>
                                          <p:attrName>ppt_x</p:attrName>
                                        </p:attrNameLst>
                                      </p:cBhvr>
                                      <p:tavLst>
                                        <p:tav tm="0">
                                          <p:val>
                                            <p:strVal val="#ppt_x"/>
                                          </p:val>
                                        </p:tav>
                                        <p:tav tm="100000">
                                          <p:val>
                                            <p:strVal val="#ppt_x"/>
                                          </p:val>
                                        </p:tav>
                                      </p:tavLst>
                                    </p:anim>
                                    <p:anim calcmode="lin" valueType="num">
                                      <p:cBhvr additive="base">
                                        <p:cTn id="18" dur="250" fill="hold"/>
                                        <p:tgtEl>
                                          <p:spTgt spid="30"/>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 calcmode="lin" valueType="num">
                                      <p:cBhvr additive="base">
                                        <p:cTn id="22" dur="250" fill="hold"/>
                                        <p:tgtEl>
                                          <p:spTgt spid="31"/>
                                        </p:tgtEl>
                                        <p:attrNameLst>
                                          <p:attrName>ppt_x</p:attrName>
                                        </p:attrNameLst>
                                      </p:cBhvr>
                                      <p:tavLst>
                                        <p:tav tm="0">
                                          <p:val>
                                            <p:strVal val="#ppt_x"/>
                                          </p:val>
                                        </p:tav>
                                        <p:tav tm="100000">
                                          <p:val>
                                            <p:strVal val="#ppt_x"/>
                                          </p:val>
                                        </p:tav>
                                      </p:tavLst>
                                    </p:anim>
                                    <p:anim calcmode="lin" valueType="num">
                                      <p:cBhvr additive="base">
                                        <p:cTn id="23" dur="250" fill="hold"/>
                                        <p:tgtEl>
                                          <p:spTgt spid="31"/>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grpId="0" nodeType="after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250" fill="hold"/>
                                        <p:tgtEl>
                                          <p:spTgt spid="32"/>
                                        </p:tgtEl>
                                        <p:attrNameLst>
                                          <p:attrName>ppt_x</p:attrName>
                                        </p:attrNameLst>
                                      </p:cBhvr>
                                      <p:tavLst>
                                        <p:tav tm="0">
                                          <p:val>
                                            <p:strVal val="#ppt_x"/>
                                          </p:val>
                                        </p:tav>
                                        <p:tav tm="100000">
                                          <p:val>
                                            <p:strVal val="#ppt_x"/>
                                          </p:val>
                                        </p:tav>
                                      </p:tavLst>
                                    </p:anim>
                                    <p:anim calcmode="lin" valueType="num">
                                      <p:cBhvr additive="base">
                                        <p:cTn id="28" dur="250" fill="hold"/>
                                        <p:tgtEl>
                                          <p:spTgt spid="32"/>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4" fill="hold" grpId="0" nodeType="afterEffect">
                                  <p:stCondLst>
                                    <p:cond delay="0"/>
                                  </p:stCondLst>
                                  <p:childTnLst>
                                    <p:set>
                                      <p:cBhvr>
                                        <p:cTn id="31" dur="1" fill="hold">
                                          <p:stCondLst>
                                            <p:cond delay="0"/>
                                          </p:stCondLst>
                                        </p:cTn>
                                        <p:tgtEl>
                                          <p:spTgt spid="33"/>
                                        </p:tgtEl>
                                        <p:attrNameLst>
                                          <p:attrName>style.visibility</p:attrName>
                                        </p:attrNameLst>
                                      </p:cBhvr>
                                      <p:to>
                                        <p:strVal val="visible"/>
                                      </p:to>
                                    </p:set>
                                    <p:anim calcmode="lin" valueType="num">
                                      <p:cBhvr additive="base">
                                        <p:cTn id="32" dur="250" fill="hold"/>
                                        <p:tgtEl>
                                          <p:spTgt spid="33"/>
                                        </p:tgtEl>
                                        <p:attrNameLst>
                                          <p:attrName>ppt_x</p:attrName>
                                        </p:attrNameLst>
                                      </p:cBhvr>
                                      <p:tavLst>
                                        <p:tav tm="0">
                                          <p:val>
                                            <p:strVal val="#ppt_x"/>
                                          </p:val>
                                        </p:tav>
                                        <p:tav tm="100000">
                                          <p:val>
                                            <p:strVal val="#ppt_x"/>
                                          </p:val>
                                        </p:tav>
                                      </p:tavLst>
                                    </p:anim>
                                    <p:anim calcmode="lin" valueType="num">
                                      <p:cBhvr additive="base">
                                        <p:cTn id="33" dur="250" fill="hold"/>
                                        <p:tgtEl>
                                          <p:spTgt spid="33"/>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42" presetClass="entr" presetSubtype="0"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250"/>
                                        <p:tgtEl>
                                          <p:spTgt spid="7"/>
                                        </p:tgtEl>
                                      </p:cBhvr>
                                    </p:animEffect>
                                    <p:anim calcmode="lin" valueType="num">
                                      <p:cBhvr>
                                        <p:cTn id="38" dur="250" fill="hold"/>
                                        <p:tgtEl>
                                          <p:spTgt spid="7"/>
                                        </p:tgtEl>
                                        <p:attrNameLst>
                                          <p:attrName>ppt_x</p:attrName>
                                        </p:attrNameLst>
                                      </p:cBhvr>
                                      <p:tavLst>
                                        <p:tav tm="0">
                                          <p:val>
                                            <p:strVal val="#ppt_x"/>
                                          </p:val>
                                        </p:tav>
                                        <p:tav tm="100000">
                                          <p:val>
                                            <p:strVal val="#ppt_x"/>
                                          </p:val>
                                        </p:tav>
                                      </p:tavLst>
                                    </p:anim>
                                    <p:anim calcmode="lin" valueType="num">
                                      <p:cBhvr>
                                        <p:cTn id="39" dur="250" fill="hold"/>
                                        <p:tgtEl>
                                          <p:spTgt spid="7"/>
                                        </p:tgtEl>
                                        <p:attrNameLst>
                                          <p:attrName>ppt_y</p:attrName>
                                        </p:attrNameLst>
                                      </p:cBhvr>
                                      <p:tavLst>
                                        <p:tav tm="0">
                                          <p:val>
                                            <p:strVal val="#ppt_y+.1"/>
                                          </p:val>
                                        </p:tav>
                                        <p:tav tm="100000">
                                          <p:val>
                                            <p:strVal val="#ppt_y"/>
                                          </p:val>
                                        </p:tav>
                                      </p:tavLst>
                                    </p:anim>
                                  </p:childTnLst>
                                </p:cTn>
                              </p:par>
                            </p:childTnLst>
                          </p:cTn>
                        </p:par>
                        <p:par>
                          <p:cTn id="40" fill="hold">
                            <p:stCondLst>
                              <p:cond delay="1750"/>
                            </p:stCondLst>
                            <p:childTnLst>
                              <p:par>
                                <p:cTn id="41" presetID="42" presetClass="entr" presetSubtype="0"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250"/>
                                        <p:tgtEl>
                                          <p:spTgt spid="10"/>
                                        </p:tgtEl>
                                      </p:cBhvr>
                                    </p:animEffect>
                                    <p:anim calcmode="lin" valueType="num">
                                      <p:cBhvr>
                                        <p:cTn id="44" dur="250" fill="hold"/>
                                        <p:tgtEl>
                                          <p:spTgt spid="10"/>
                                        </p:tgtEl>
                                        <p:attrNameLst>
                                          <p:attrName>ppt_x</p:attrName>
                                        </p:attrNameLst>
                                      </p:cBhvr>
                                      <p:tavLst>
                                        <p:tav tm="0">
                                          <p:val>
                                            <p:strVal val="#ppt_x"/>
                                          </p:val>
                                        </p:tav>
                                        <p:tav tm="100000">
                                          <p:val>
                                            <p:strVal val="#ppt_x"/>
                                          </p:val>
                                        </p:tav>
                                      </p:tavLst>
                                    </p:anim>
                                    <p:anim calcmode="lin" valueType="num">
                                      <p:cBhvr>
                                        <p:cTn id="45" dur="250" fill="hold"/>
                                        <p:tgtEl>
                                          <p:spTgt spid="10"/>
                                        </p:tgtEl>
                                        <p:attrNameLst>
                                          <p:attrName>ppt_y</p:attrName>
                                        </p:attrNameLst>
                                      </p:cBhvr>
                                      <p:tavLst>
                                        <p:tav tm="0">
                                          <p:val>
                                            <p:strVal val="#ppt_y+.1"/>
                                          </p:val>
                                        </p:tav>
                                        <p:tav tm="100000">
                                          <p:val>
                                            <p:strVal val="#ppt_y"/>
                                          </p:val>
                                        </p:tav>
                                      </p:tavLst>
                                    </p:anim>
                                  </p:childTnLst>
                                </p:cTn>
                              </p:par>
                            </p:childTnLst>
                          </p:cTn>
                        </p:par>
                        <p:par>
                          <p:cTn id="46" fill="hold">
                            <p:stCondLst>
                              <p:cond delay="2000"/>
                            </p:stCondLst>
                            <p:childTnLst>
                              <p:par>
                                <p:cTn id="47" presetID="42" presetClass="entr" presetSubtype="0"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250"/>
                                        <p:tgtEl>
                                          <p:spTgt spid="13"/>
                                        </p:tgtEl>
                                      </p:cBhvr>
                                    </p:animEffect>
                                    <p:anim calcmode="lin" valueType="num">
                                      <p:cBhvr>
                                        <p:cTn id="50" dur="250" fill="hold"/>
                                        <p:tgtEl>
                                          <p:spTgt spid="13"/>
                                        </p:tgtEl>
                                        <p:attrNameLst>
                                          <p:attrName>ppt_x</p:attrName>
                                        </p:attrNameLst>
                                      </p:cBhvr>
                                      <p:tavLst>
                                        <p:tav tm="0">
                                          <p:val>
                                            <p:strVal val="#ppt_x"/>
                                          </p:val>
                                        </p:tav>
                                        <p:tav tm="100000">
                                          <p:val>
                                            <p:strVal val="#ppt_x"/>
                                          </p:val>
                                        </p:tav>
                                      </p:tavLst>
                                    </p:anim>
                                    <p:anim calcmode="lin" valueType="num">
                                      <p:cBhvr>
                                        <p:cTn id="51" dur="250" fill="hold"/>
                                        <p:tgtEl>
                                          <p:spTgt spid="13"/>
                                        </p:tgtEl>
                                        <p:attrNameLst>
                                          <p:attrName>ppt_y</p:attrName>
                                        </p:attrNameLst>
                                      </p:cBhvr>
                                      <p:tavLst>
                                        <p:tav tm="0">
                                          <p:val>
                                            <p:strVal val="#ppt_y+.1"/>
                                          </p:val>
                                        </p:tav>
                                        <p:tav tm="100000">
                                          <p:val>
                                            <p:strVal val="#ppt_y"/>
                                          </p:val>
                                        </p:tav>
                                      </p:tavLst>
                                    </p:anim>
                                  </p:childTnLst>
                                </p:cTn>
                              </p:par>
                            </p:childTnLst>
                          </p:cTn>
                        </p:par>
                        <p:par>
                          <p:cTn id="52" fill="hold">
                            <p:stCondLst>
                              <p:cond delay="2250"/>
                            </p:stCondLst>
                            <p:childTnLst>
                              <p:par>
                                <p:cTn id="53" presetID="42" presetClass="entr" presetSubtype="0" fill="hold" nodeType="afterEffect">
                                  <p:stCondLst>
                                    <p:cond delay="0"/>
                                  </p:stCondLst>
                                  <p:childTnLst>
                                    <p:set>
                                      <p:cBhvr>
                                        <p:cTn id="54" dur="1" fill="hold">
                                          <p:stCondLst>
                                            <p:cond delay="0"/>
                                          </p:stCondLst>
                                        </p:cTn>
                                        <p:tgtEl>
                                          <p:spTgt spid="2"/>
                                        </p:tgtEl>
                                        <p:attrNameLst>
                                          <p:attrName>style.visibility</p:attrName>
                                        </p:attrNameLst>
                                      </p:cBhvr>
                                      <p:to>
                                        <p:strVal val="visible"/>
                                      </p:to>
                                    </p:set>
                                    <p:animEffect transition="in" filter="fade">
                                      <p:cBhvr>
                                        <p:cTn id="55" dur="250"/>
                                        <p:tgtEl>
                                          <p:spTgt spid="2"/>
                                        </p:tgtEl>
                                      </p:cBhvr>
                                    </p:animEffect>
                                    <p:anim calcmode="lin" valueType="num">
                                      <p:cBhvr>
                                        <p:cTn id="56" dur="250" fill="hold"/>
                                        <p:tgtEl>
                                          <p:spTgt spid="2"/>
                                        </p:tgtEl>
                                        <p:attrNameLst>
                                          <p:attrName>ppt_x</p:attrName>
                                        </p:attrNameLst>
                                      </p:cBhvr>
                                      <p:tavLst>
                                        <p:tav tm="0">
                                          <p:val>
                                            <p:strVal val="#ppt_x"/>
                                          </p:val>
                                        </p:tav>
                                        <p:tav tm="100000">
                                          <p:val>
                                            <p:strVal val="#ppt_x"/>
                                          </p:val>
                                        </p:tav>
                                      </p:tavLst>
                                    </p:anim>
                                    <p:anim calcmode="lin" valueType="num">
                                      <p:cBhvr>
                                        <p:cTn id="57" dur="250" fill="hold"/>
                                        <p:tgtEl>
                                          <p:spTgt spid="2"/>
                                        </p:tgtEl>
                                        <p:attrNameLst>
                                          <p:attrName>ppt_y</p:attrName>
                                        </p:attrNameLst>
                                      </p:cBhvr>
                                      <p:tavLst>
                                        <p:tav tm="0">
                                          <p:val>
                                            <p:strVal val="#ppt_y+.1"/>
                                          </p:val>
                                        </p:tav>
                                        <p:tav tm="100000">
                                          <p:val>
                                            <p:strVal val="#ppt_y"/>
                                          </p:val>
                                        </p:tav>
                                      </p:tavLst>
                                    </p:anim>
                                  </p:childTnLst>
                                </p:cTn>
                              </p:par>
                            </p:childTnLst>
                          </p:cTn>
                        </p:par>
                        <p:par>
                          <p:cTn id="58" fill="hold">
                            <p:stCondLst>
                              <p:cond delay="2500"/>
                            </p:stCondLst>
                            <p:childTnLst>
                              <p:par>
                                <p:cTn id="59" presetID="42" presetClass="entr" presetSubtype="0" fill="hold" nodeType="afterEffect">
                                  <p:stCondLst>
                                    <p:cond delay="0"/>
                                  </p:stCondLst>
                                  <p:childTnLst>
                                    <p:set>
                                      <p:cBhvr>
                                        <p:cTn id="60" dur="1" fill="hold">
                                          <p:stCondLst>
                                            <p:cond delay="0"/>
                                          </p:stCondLst>
                                        </p:cTn>
                                        <p:tgtEl>
                                          <p:spTgt spid="3"/>
                                        </p:tgtEl>
                                        <p:attrNameLst>
                                          <p:attrName>style.visibility</p:attrName>
                                        </p:attrNameLst>
                                      </p:cBhvr>
                                      <p:to>
                                        <p:strVal val="visible"/>
                                      </p:to>
                                    </p:set>
                                    <p:animEffect transition="in" filter="fade">
                                      <p:cBhvr>
                                        <p:cTn id="61" dur="250"/>
                                        <p:tgtEl>
                                          <p:spTgt spid="3"/>
                                        </p:tgtEl>
                                      </p:cBhvr>
                                    </p:animEffect>
                                    <p:anim calcmode="lin" valueType="num">
                                      <p:cBhvr>
                                        <p:cTn id="62" dur="250" fill="hold"/>
                                        <p:tgtEl>
                                          <p:spTgt spid="3"/>
                                        </p:tgtEl>
                                        <p:attrNameLst>
                                          <p:attrName>ppt_x</p:attrName>
                                        </p:attrNameLst>
                                      </p:cBhvr>
                                      <p:tavLst>
                                        <p:tav tm="0">
                                          <p:val>
                                            <p:strVal val="#ppt_x"/>
                                          </p:val>
                                        </p:tav>
                                        <p:tav tm="100000">
                                          <p:val>
                                            <p:strVal val="#ppt_x"/>
                                          </p:val>
                                        </p:tav>
                                      </p:tavLst>
                                    </p:anim>
                                    <p:anim calcmode="lin" valueType="num">
                                      <p:cBhvr>
                                        <p:cTn id="63" dur="250" fill="hold"/>
                                        <p:tgtEl>
                                          <p:spTgt spid="3"/>
                                        </p:tgtEl>
                                        <p:attrNameLst>
                                          <p:attrName>ppt_y</p:attrName>
                                        </p:attrNameLst>
                                      </p:cBhvr>
                                      <p:tavLst>
                                        <p:tav tm="0">
                                          <p:val>
                                            <p:strVal val="#ppt_y+.1"/>
                                          </p:val>
                                        </p:tav>
                                        <p:tav tm="100000">
                                          <p:val>
                                            <p:strVal val="#ppt_y"/>
                                          </p:val>
                                        </p:tav>
                                      </p:tavLst>
                                    </p:anim>
                                  </p:childTnLst>
                                </p:cTn>
                              </p:par>
                            </p:childTnLst>
                          </p:cTn>
                        </p:par>
                        <p:par>
                          <p:cTn id="64" fill="hold">
                            <p:stCondLst>
                              <p:cond delay="2750"/>
                            </p:stCondLst>
                            <p:childTnLst>
                              <p:par>
                                <p:cTn id="65" presetID="42" presetClass="entr" presetSubtype="0" fill="hold" nodeType="afterEffect">
                                  <p:stCondLst>
                                    <p:cond delay="0"/>
                                  </p:stCondLst>
                                  <p:childTnLst>
                                    <p:set>
                                      <p:cBhvr>
                                        <p:cTn id="66" dur="1" fill="hold">
                                          <p:stCondLst>
                                            <p:cond delay="0"/>
                                          </p:stCondLst>
                                        </p:cTn>
                                        <p:tgtEl>
                                          <p:spTgt spid="4"/>
                                        </p:tgtEl>
                                        <p:attrNameLst>
                                          <p:attrName>style.visibility</p:attrName>
                                        </p:attrNameLst>
                                      </p:cBhvr>
                                      <p:to>
                                        <p:strVal val="visible"/>
                                      </p:to>
                                    </p:set>
                                    <p:animEffect transition="in" filter="fade">
                                      <p:cBhvr>
                                        <p:cTn id="67" dur="250"/>
                                        <p:tgtEl>
                                          <p:spTgt spid="4"/>
                                        </p:tgtEl>
                                      </p:cBhvr>
                                    </p:animEffect>
                                    <p:anim calcmode="lin" valueType="num">
                                      <p:cBhvr>
                                        <p:cTn id="68" dur="250" fill="hold"/>
                                        <p:tgtEl>
                                          <p:spTgt spid="4"/>
                                        </p:tgtEl>
                                        <p:attrNameLst>
                                          <p:attrName>ppt_x</p:attrName>
                                        </p:attrNameLst>
                                      </p:cBhvr>
                                      <p:tavLst>
                                        <p:tav tm="0">
                                          <p:val>
                                            <p:strVal val="#ppt_x"/>
                                          </p:val>
                                        </p:tav>
                                        <p:tav tm="100000">
                                          <p:val>
                                            <p:strVal val="#ppt_x"/>
                                          </p:val>
                                        </p:tav>
                                      </p:tavLst>
                                    </p:anim>
                                    <p:anim calcmode="lin" valueType="num">
                                      <p:cBhvr>
                                        <p:cTn id="69" dur="250" fill="hold"/>
                                        <p:tgtEl>
                                          <p:spTgt spid="4"/>
                                        </p:tgtEl>
                                        <p:attrNameLst>
                                          <p:attrName>ppt_y</p:attrName>
                                        </p:attrNameLst>
                                      </p:cBhvr>
                                      <p:tavLst>
                                        <p:tav tm="0">
                                          <p:val>
                                            <p:strVal val="#ppt_y+.1"/>
                                          </p:val>
                                        </p:tav>
                                        <p:tav tm="100000">
                                          <p:val>
                                            <p:strVal val="#ppt_y"/>
                                          </p:val>
                                        </p:tav>
                                      </p:tavLst>
                                    </p:anim>
                                  </p:childTnLst>
                                </p:cTn>
                              </p:par>
                            </p:childTnLst>
                          </p:cTn>
                        </p:par>
                        <p:par>
                          <p:cTn id="70" fill="hold">
                            <p:stCondLst>
                              <p:cond delay="3000"/>
                            </p:stCondLst>
                            <p:childTnLst>
                              <p:par>
                                <p:cTn id="71" presetID="42" presetClass="entr" presetSubtype="0" fill="hold" grpId="0" nodeType="after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250"/>
                                        <p:tgtEl>
                                          <p:spTgt spid="18"/>
                                        </p:tgtEl>
                                      </p:cBhvr>
                                    </p:animEffect>
                                    <p:anim calcmode="lin" valueType="num">
                                      <p:cBhvr>
                                        <p:cTn id="74" dur="250" fill="hold"/>
                                        <p:tgtEl>
                                          <p:spTgt spid="18"/>
                                        </p:tgtEl>
                                        <p:attrNameLst>
                                          <p:attrName>ppt_x</p:attrName>
                                        </p:attrNameLst>
                                      </p:cBhvr>
                                      <p:tavLst>
                                        <p:tav tm="0">
                                          <p:val>
                                            <p:strVal val="#ppt_x"/>
                                          </p:val>
                                        </p:tav>
                                        <p:tav tm="100000">
                                          <p:val>
                                            <p:strVal val="#ppt_x"/>
                                          </p:val>
                                        </p:tav>
                                      </p:tavLst>
                                    </p:anim>
                                    <p:anim calcmode="lin" valueType="num">
                                      <p:cBhvr>
                                        <p:cTn id="75" dur="250" fill="hold"/>
                                        <p:tgtEl>
                                          <p:spTgt spid="18"/>
                                        </p:tgtEl>
                                        <p:attrNameLst>
                                          <p:attrName>ppt_y</p:attrName>
                                        </p:attrNameLst>
                                      </p:cBhvr>
                                      <p:tavLst>
                                        <p:tav tm="0">
                                          <p:val>
                                            <p:strVal val="#ppt_y+.1"/>
                                          </p:val>
                                        </p:tav>
                                        <p:tav tm="100000">
                                          <p:val>
                                            <p:strVal val="#ppt_y"/>
                                          </p:val>
                                        </p:tav>
                                      </p:tavLst>
                                    </p:anim>
                                  </p:childTnLst>
                                </p:cTn>
                              </p:par>
                            </p:childTnLst>
                          </p:cTn>
                        </p:par>
                        <p:par>
                          <p:cTn id="76" fill="hold">
                            <p:stCondLst>
                              <p:cond delay="3250"/>
                            </p:stCondLst>
                            <p:childTnLst>
                              <p:par>
                                <p:cTn id="77" presetID="42" presetClass="entr" presetSubtype="0" fill="hold" grpId="0" nodeType="afterEffect">
                                  <p:stCondLst>
                                    <p:cond delay="0"/>
                                  </p:stCondLst>
                                  <p:childTnLst>
                                    <p:set>
                                      <p:cBhvr>
                                        <p:cTn id="78" dur="1" fill="hold">
                                          <p:stCondLst>
                                            <p:cond delay="0"/>
                                          </p:stCondLst>
                                        </p:cTn>
                                        <p:tgtEl>
                                          <p:spTgt spid="19"/>
                                        </p:tgtEl>
                                        <p:attrNameLst>
                                          <p:attrName>style.visibility</p:attrName>
                                        </p:attrNameLst>
                                      </p:cBhvr>
                                      <p:to>
                                        <p:strVal val="visible"/>
                                      </p:to>
                                    </p:set>
                                    <p:animEffect transition="in" filter="fade">
                                      <p:cBhvr>
                                        <p:cTn id="79" dur="250"/>
                                        <p:tgtEl>
                                          <p:spTgt spid="19"/>
                                        </p:tgtEl>
                                      </p:cBhvr>
                                    </p:animEffect>
                                    <p:anim calcmode="lin" valueType="num">
                                      <p:cBhvr>
                                        <p:cTn id="80" dur="250" fill="hold"/>
                                        <p:tgtEl>
                                          <p:spTgt spid="19"/>
                                        </p:tgtEl>
                                        <p:attrNameLst>
                                          <p:attrName>ppt_x</p:attrName>
                                        </p:attrNameLst>
                                      </p:cBhvr>
                                      <p:tavLst>
                                        <p:tav tm="0">
                                          <p:val>
                                            <p:strVal val="#ppt_x"/>
                                          </p:val>
                                        </p:tav>
                                        <p:tav tm="100000">
                                          <p:val>
                                            <p:strVal val="#ppt_x"/>
                                          </p:val>
                                        </p:tav>
                                      </p:tavLst>
                                    </p:anim>
                                    <p:anim calcmode="lin" valueType="num">
                                      <p:cBhvr>
                                        <p:cTn id="81" dur="250" fill="hold"/>
                                        <p:tgtEl>
                                          <p:spTgt spid="19"/>
                                        </p:tgtEl>
                                        <p:attrNameLst>
                                          <p:attrName>ppt_y</p:attrName>
                                        </p:attrNameLst>
                                      </p:cBhvr>
                                      <p:tavLst>
                                        <p:tav tm="0">
                                          <p:val>
                                            <p:strVal val="#ppt_y+.1"/>
                                          </p:val>
                                        </p:tav>
                                        <p:tav tm="100000">
                                          <p:val>
                                            <p:strVal val="#ppt_y"/>
                                          </p:val>
                                        </p:tav>
                                      </p:tavLst>
                                    </p:anim>
                                  </p:childTnLst>
                                </p:cTn>
                              </p:par>
                            </p:childTnLst>
                          </p:cTn>
                        </p:par>
                        <p:par>
                          <p:cTn id="82" fill="hold">
                            <p:stCondLst>
                              <p:cond delay="3500"/>
                            </p:stCondLst>
                            <p:childTnLst>
                              <p:par>
                                <p:cTn id="83" presetID="42" presetClass="entr" presetSubtype="0" fill="hold" grpId="0" nodeType="afterEffect">
                                  <p:stCondLst>
                                    <p:cond delay="0"/>
                                  </p:stCondLst>
                                  <p:childTnLst>
                                    <p:set>
                                      <p:cBhvr>
                                        <p:cTn id="84" dur="1" fill="hold">
                                          <p:stCondLst>
                                            <p:cond delay="0"/>
                                          </p:stCondLst>
                                        </p:cTn>
                                        <p:tgtEl>
                                          <p:spTgt spid="20"/>
                                        </p:tgtEl>
                                        <p:attrNameLst>
                                          <p:attrName>style.visibility</p:attrName>
                                        </p:attrNameLst>
                                      </p:cBhvr>
                                      <p:to>
                                        <p:strVal val="visible"/>
                                      </p:to>
                                    </p:set>
                                    <p:animEffect transition="in" filter="fade">
                                      <p:cBhvr>
                                        <p:cTn id="85" dur="250"/>
                                        <p:tgtEl>
                                          <p:spTgt spid="20"/>
                                        </p:tgtEl>
                                      </p:cBhvr>
                                    </p:animEffect>
                                    <p:anim calcmode="lin" valueType="num">
                                      <p:cBhvr>
                                        <p:cTn id="86" dur="250" fill="hold"/>
                                        <p:tgtEl>
                                          <p:spTgt spid="20"/>
                                        </p:tgtEl>
                                        <p:attrNameLst>
                                          <p:attrName>ppt_x</p:attrName>
                                        </p:attrNameLst>
                                      </p:cBhvr>
                                      <p:tavLst>
                                        <p:tav tm="0">
                                          <p:val>
                                            <p:strVal val="#ppt_x"/>
                                          </p:val>
                                        </p:tav>
                                        <p:tav tm="100000">
                                          <p:val>
                                            <p:strVal val="#ppt_x"/>
                                          </p:val>
                                        </p:tav>
                                      </p:tavLst>
                                    </p:anim>
                                    <p:anim calcmode="lin" valueType="num">
                                      <p:cBhvr>
                                        <p:cTn id="87" dur="250" fill="hold"/>
                                        <p:tgtEl>
                                          <p:spTgt spid="20"/>
                                        </p:tgtEl>
                                        <p:attrNameLst>
                                          <p:attrName>ppt_y</p:attrName>
                                        </p:attrNameLst>
                                      </p:cBhvr>
                                      <p:tavLst>
                                        <p:tav tm="0">
                                          <p:val>
                                            <p:strVal val="#ppt_y+.1"/>
                                          </p:val>
                                        </p:tav>
                                        <p:tav tm="100000">
                                          <p:val>
                                            <p:strVal val="#ppt_y"/>
                                          </p:val>
                                        </p:tav>
                                      </p:tavLst>
                                    </p:anim>
                                  </p:childTnLst>
                                </p:cTn>
                              </p:par>
                            </p:childTnLst>
                          </p:cTn>
                        </p:par>
                        <p:par>
                          <p:cTn id="88" fill="hold">
                            <p:stCondLst>
                              <p:cond delay="3750"/>
                            </p:stCondLst>
                            <p:childTnLst>
                              <p:par>
                                <p:cTn id="89" presetID="42" presetClass="entr" presetSubtype="0" fill="hold" grpId="0" nodeType="afterEffect">
                                  <p:stCondLst>
                                    <p:cond delay="0"/>
                                  </p:stCondLst>
                                  <p:childTnLst>
                                    <p:set>
                                      <p:cBhvr>
                                        <p:cTn id="90" dur="1" fill="hold">
                                          <p:stCondLst>
                                            <p:cond delay="0"/>
                                          </p:stCondLst>
                                        </p:cTn>
                                        <p:tgtEl>
                                          <p:spTgt spid="9"/>
                                        </p:tgtEl>
                                        <p:attrNameLst>
                                          <p:attrName>style.visibility</p:attrName>
                                        </p:attrNameLst>
                                      </p:cBhvr>
                                      <p:to>
                                        <p:strVal val="visible"/>
                                      </p:to>
                                    </p:set>
                                    <p:animEffect transition="in" filter="fade">
                                      <p:cBhvr>
                                        <p:cTn id="91" dur="250"/>
                                        <p:tgtEl>
                                          <p:spTgt spid="9"/>
                                        </p:tgtEl>
                                      </p:cBhvr>
                                    </p:animEffect>
                                    <p:anim calcmode="lin" valueType="num">
                                      <p:cBhvr>
                                        <p:cTn id="92" dur="250" fill="hold"/>
                                        <p:tgtEl>
                                          <p:spTgt spid="9"/>
                                        </p:tgtEl>
                                        <p:attrNameLst>
                                          <p:attrName>ppt_x</p:attrName>
                                        </p:attrNameLst>
                                      </p:cBhvr>
                                      <p:tavLst>
                                        <p:tav tm="0">
                                          <p:val>
                                            <p:strVal val="#ppt_x"/>
                                          </p:val>
                                        </p:tav>
                                        <p:tav tm="100000">
                                          <p:val>
                                            <p:strVal val="#ppt_x"/>
                                          </p:val>
                                        </p:tav>
                                      </p:tavLst>
                                    </p:anim>
                                    <p:anim calcmode="lin" valueType="num">
                                      <p:cBhvr>
                                        <p:cTn id="93" dur="250" fill="hold"/>
                                        <p:tgtEl>
                                          <p:spTgt spid="9"/>
                                        </p:tgtEl>
                                        <p:attrNameLst>
                                          <p:attrName>ppt_y</p:attrName>
                                        </p:attrNameLst>
                                      </p:cBhvr>
                                      <p:tavLst>
                                        <p:tav tm="0">
                                          <p:val>
                                            <p:strVal val="#ppt_y+.1"/>
                                          </p:val>
                                        </p:tav>
                                        <p:tav tm="100000">
                                          <p:val>
                                            <p:strVal val="#ppt_y"/>
                                          </p:val>
                                        </p:tav>
                                      </p:tavLst>
                                    </p:anim>
                                  </p:childTnLst>
                                </p:cTn>
                              </p:par>
                            </p:childTnLst>
                          </p:cTn>
                        </p:par>
                        <p:par>
                          <p:cTn id="94" fill="hold">
                            <p:stCondLst>
                              <p:cond delay="4000"/>
                            </p:stCondLst>
                            <p:childTnLst>
                              <p:par>
                                <p:cTn id="95" presetID="42" presetClass="entr" presetSubtype="0" fill="hold" grpId="0" nodeType="afterEffect">
                                  <p:stCondLst>
                                    <p:cond delay="0"/>
                                  </p:stCondLst>
                                  <p:childTnLst>
                                    <p:set>
                                      <p:cBhvr>
                                        <p:cTn id="96" dur="1" fill="hold">
                                          <p:stCondLst>
                                            <p:cond delay="0"/>
                                          </p:stCondLst>
                                        </p:cTn>
                                        <p:tgtEl>
                                          <p:spTgt spid="12"/>
                                        </p:tgtEl>
                                        <p:attrNameLst>
                                          <p:attrName>style.visibility</p:attrName>
                                        </p:attrNameLst>
                                      </p:cBhvr>
                                      <p:to>
                                        <p:strVal val="visible"/>
                                      </p:to>
                                    </p:set>
                                    <p:animEffect transition="in" filter="fade">
                                      <p:cBhvr>
                                        <p:cTn id="97" dur="250"/>
                                        <p:tgtEl>
                                          <p:spTgt spid="12"/>
                                        </p:tgtEl>
                                      </p:cBhvr>
                                    </p:animEffect>
                                    <p:anim calcmode="lin" valueType="num">
                                      <p:cBhvr>
                                        <p:cTn id="98" dur="250" fill="hold"/>
                                        <p:tgtEl>
                                          <p:spTgt spid="12"/>
                                        </p:tgtEl>
                                        <p:attrNameLst>
                                          <p:attrName>ppt_x</p:attrName>
                                        </p:attrNameLst>
                                      </p:cBhvr>
                                      <p:tavLst>
                                        <p:tav tm="0">
                                          <p:val>
                                            <p:strVal val="#ppt_x"/>
                                          </p:val>
                                        </p:tav>
                                        <p:tav tm="100000">
                                          <p:val>
                                            <p:strVal val="#ppt_x"/>
                                          </p:val>
                                        </p:tav>
                                      </p:tavLst>
                                    </p:anim>
                                    <p:anim calcmode="lin" valueType="num">
                                      <p:cBhvr>
                                        <p:cTn id="99" dur="250" fill="hold"/>
                                        <p:tgtEl>
                                          <p:spTgt spid="12"/>
                                        </p:tgtEl>
                                        <p:attrNameLst>
                                          <p:attrName>ppt_y</p:attrName>
                                        </p:attrNameLst>
                                      </p:cBhvr>
                                      <p:tavLst>
                                        <p:tav tm="0">
                                          <p:val>
                                            <p:strVal val="#ppt_y+.1"/>
                                          </p:val>
                                        </p:tav>
                                        <p:tav tm="100000">
                                          <p:val>
                                            <p:strVal val="#ppt_y"/>
                                          </p:val>
                                        </p:tav>
                                      </p:tavLst>
                                    </p:anim>
                                  </p:childTnLst>
                                </p:cTn>
                              </p:par>
                            </p:childTnLst>
                          </p:cTn>
                        </p:par>
                        <p:par>
                          <p:cTn id="100" fill="hold">
                            <p:stCondLst>
                              <p:cond delay="4250"/>
                            </p:stCondLst>
                            <p:childTnLst>
                              <p:par>
                                <p:cTn id="101" presetID="42" presetClass="entr" presetSubtype="0" fill="hold" grpId="0" nodeType="afterEffect">
                                  <p:stCondLst>
                                    <p:cond delay="0"/>
                                  </p:stCondLst>
                                  <p:childTnLst>
                                    <p:set>
                                      <p:cBhvr>
                                        <p:cTn id="102" dur="1" fill="hold">
                                          <p:stCondLst>
                                            <p:cond delay="0"/>
                                          </p:stCondLst>
                                        </p:cTn>
                                        <p:tgtEl>
                                          <p:spTgt spid="14"/>
                                        </p:tgtEl>
                                        <p:attrNameLst>
                                          <p:attrName>style.visibility</p:attrName>
                                        </p:attrNameLst>
                                      </p:cBhvr>
                                      <p:to>
                                        <p:strVal val="visible"/>
                                      </p:to>
                                    </p:set>
                                    <p:animEffect transition="in" filter="fade">
                                      <p:cBhvr>
                                        <p:cTn id="103" dur="250"/>
                                        <p:tgtEl>
                                          <p:spTgt spid="14"/>
                                        </p:tgtEl>
                                      </p:cBhvr>
                                    </p:animEffect>
                                    <p:anim calcmode="lin" valueType="num">
                                      <p:cBhvr>
                                        <p:cTn id="104" dur="250" fill="hold"/>
                                        <p:tgtEl>
                                          <p:spTgt spid="14"/>
                                        </p:tgtEl>
                                        <p:attrNameLst>
                                          <p:attrName>ppt_x</p:attrName>
                                        </p:attrNameLst>
                                      </p:cBhvr>
                                      <p:tavLst>
                                        <p:tav tm="0">
                                          <p:val>
                                            <p:strVal val="#ppt_x"/>
                                          </p:val>
                                        </p:tav>
                                        <p:tav tm="100000">
                                          <p:val>
                                            <p:strVal val="#ppt_x"/>
                                          </p:val>
                                        </p:tav>
                                      </p:tavLst>
                                    </p:anim>
                                    <p:anim calcmode="lin" valueType="num">
                                      <p:cBhvr>
                                        <p:cTn id="105" dur="25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2" grpId="0" animBg="1"/>
      <p:bldP spid="13" grpId="0" animBg="1"/>
      <p:bldP spid="14" grpId="0" animBg="1"/>
      <p:bldP spid="18" grpId="0"/>
      <p:bldP spid="19" grpId="0"/>
      <p:bldP spid="20" grpId="0"/>
      <p:bldP spid="28" grpId="0" animBg="1"/>
      <p:bldP spid="29" grpId="0"/>
      <p:bldP spid="30" grpId="0" animBg="1"/>
      <p:bldP spid="31" grpId="0"/>
      <p:bldP spid="32" grpId="0" animBg="1"/>
      <p:bldP spid="3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2"/>
          <p:cNvSpPr/>
          <p:nvPr/>
        </p:nvSpPr>
        <p:spPr>
          <a:xfrm>
            <a:off x="2436272" y="2639519"/>
            <a:ext cx="2376677" cy="1750131"/>
          </a:xfrm>
          <a:prstGeom prst="ellipse">
            <a:avLst/>
          </a:prstGeom>
          <a:blipFill dpi="0" rotWithShape="1">
            <a:blip r:embed="rId3" cstate="print"/>
            <a:srcRect/>
            <a:stretch>
              <a:fillRect/>
            </a:stretch>
          </a:blip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8594" tIns="34297" rIns="68594" bIns="34297" anchor="ctr"/>
          <a:lstStyle/>
          <a:p>
            <a:pPr algn="ctr">
              <a:defRPr/>
            </a:pPr>
            <a:endParaRPr lang="en-US" dirty="0">
              <a:solidFill>
                <a:schemeClr val="bg1">
                  <a:lumMod val="95000"/>
                </a:schemeClr>
              </a:solidFill>
            </a:endParaRPr>
          </a:p>
        </p:txBody>
      </p:sp>
      <p:grpSp>
        <p:nvGrpSpPr>
          <p:cNvPr id="2" name="组合 42"/>
          <p:cNvGrpSpPr/>
          <p:nvPr/>
        </p:nvGrpSpPr>
        <p:grpSpPr>
          <a:xfrm>
            <a:off x="5292874" y="1598185"/>
            <a:ext cx="1965664" cy="276999"/>
            <a:chOff x="8641357" y="2133647"/>
            <a:chExt cx="2620431" cy="369217"/>
          </a:xfrm>
        </p:grpSpPr>
        <p:sp>
          <p:nvSpPr>
            <p:cNvPr id="44"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endParaRPr lang="zh-CN" altLang="en-US" sz="1200">
                <a:solidFill>
                  <a:schemeClr val="bg1">
                    <a:lumMod val="50000"/>
                  </a:schemeClr>
                </a:solidFill>
                <a:latin typeface="微软雅黑" pitchFamily="34" charset="-122"/>
                <a:ea typeface="微软雅黑" pitchFamily="34" charset="-122"/>
              </a:endParaRPr>
            </a:p>
          </p:txBody>
        </p:sp>
        <p:sp>
          <p:nvSpPr>
            <p:cNvPr id="45" name="TextBox 44"/>
            <p:cNvSpPr txBox="1"/>
            <p:nvPr/>
          </p:nvSpPr>
          <p:spPr>
            <a:xfrm>
              <a:off x="8784482" y="2133647"/>
              <a:ext cx="2477306" cy="369217"/>
            </a:xfrm>
            <a:prstGeom prst="rect">
              <a:avLst/>
            </a:prstGeom>
            <a:noFill/>
          </p:spPr>
          <p:txBody>
            <a:bodyPr wrap="square" rtlCol="0">
              <a:spAutoFit/>
            </a:bodyPr>
            <a:lstStyle/>
            <a:p>
              <a:r>
                <a:rPr lang="zh-CN" altLang="en-US" sz="1200" dirty="0" smtClean="0">
                  <a:solidFill>
                    <a:schemeClr val="bg1">
                      <a:lumMod val="50000"/>
                    </a:schemeClr>
                  </a:solidFill>
                  <a:latin typeface="微软雅黑" pitchFamily="34" charset="-122"/>
                  <a:ea typeface="微软雅黑" pitchFamily="34" charset="-122"/>
                </a:rPr>
                <a:t>点击输入小标题</a:t>
              </a:r>
              <a:endParaRPr lang="zh-CN" altLang="zh-CN" sz="1200" dirty="0">
                <a:solidFill>
                  <a:schemeClr val="bg1">
                    <a:lumMod val="50000"/>
                  </a:schemeClr>
                </a:solidFill>
                <a:latin typeface="微软雅黑" pitchFamily="34" charset="-122"/>
                <a:ea typeface="微软雅黑" pitchFamily="34" charset="-122"/>
              </a:endParaRPr>
            </a:p>
          </p:txBody>
        </p:sp>
      </p:grpSp>
      <p:sp>
        <p:nvSpPr>
          <p:cNvPr id="46" name="TextBox 45"/>
          <p:cNvSpPr txBox="1"/>
          <p:nvPr/>
        </p:nvSpPr>
        <p:spPr>
          <a:xfrm>
            <a:off x="5403520" y="1924745"/>
            <a:ext cx="2592738" cy="1685091"/>
          </a:xfrm>
          <a:prstGeom prst="rect">
            <a:avLst/>
          </a:prstGeom>
          <a:noFill/>
        </p:spPr>
        <p:txBody>
          <a:bodyPr wrap="square" lIns="68594" tIns="34297" rIns="68594" bIns="34297" rtlCol="0">
            <a:spAutoFit/>
          </a:bodyPr>
          <a:lstStyle/>
          <a:p>
            <a:pPr>
              <a:lnSpc>
                <a:spcPct val="150000"/>
              </a:lnSpc>
            </a:pPr>
            <a:r>
              <a:rPr lang="zh-CN" altLang="zh-CN" sz="1050" dirty="0" smtClean="0">
                <a:solidFill>
                  <a:schemeClr val="bg1">
                    <a:lumMod val="50000"/>
                  </a:schemeClr>
                </a:solidFill>
                <a:latin typeface="微软雅黑" pitchFamily="34" charset="-122"/>
                <a:ea typeface="微软雅黑" pitchFamily="34" charset="-122"/>
              </a:rPr>
              <a:t>我们必须清醒地看到前进中的困难与挑战，正视自身存在的差距与不足，以更加坚定的信念、更加饱满的热情、更加务实的作风、更加强大的合力，共同谱写公司发展的新篇章，为集团公司油气主业发展提供强有力的金融服务与支持。</a:t>
            </a:r>
            <a:endParaRPr lang="zh-CN" altLang="en-US" sz="1050" dirty="0" smtClean="0">
              <a:solidFill>
                <a:schemeClr val="bg1">
                  <a:lumMod val="50000"/>
                </a:schemeClr>
              </a:solidFill>
              <a:latin typeface="微软雅黑" pitchFamily="34" charset="-122"/>
              <a:ea typeface="微软雅黑" pitchFamily="34" charset="-122"/>
            </a:endParaRPr>
          </a:p>
          <a:p>
            <a:endParaRPr lang="zh-CN" altLang="en-US" sz="1050" dirty="0">
              <a:solidFill>
                <a:schemeClr val="bg1">
                  <a:lumMod val="50000"/>
                </a:schemeClr>
              </a:solidFill>
              <a:latin typeface="微软雅黑" pitchFamily="34" charset="-122"/>
              <a:ea typeface="微软雅黑" pitchFamily="34" charset="-122"/>
            </a:endParaRPr>
          </a:p>
        </p:txBody>
      </p:sp>
      <p:sp>
        <p:nvSpPr>
          <p:cNvPr id="47" name="Rectangle 2"/>
          <p:cNvSpPr/>
          <p:nvPr/>
        </p:nvSpPr>
        <p:spPr>
          <a:xfrm>
            <a:off x="1017230" y="1344068"/>
            <a:ext cx="2582691" cy="1750131"/>
          </a:xfrm>
          <a:prstGeom prst="ellipse">
            <a:avLst/>
          </a:prstGeom>
          <a:blipFill dpi="0" rotWithShape="1">
            <a:blip r:embed="rId4" cstate="print"/>
            <a:srcRect/>
            <a:stretch>
              <a:fillRect/>
            </a:stretch>
          </a:blip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94" tIns="34297" rIns="68594" bIns="34297" anchor="ctr"/>
          <a:lstStyle/>
          <a:p>
            <a:pPr algn="ctr">
              <a:defRPr/>
            </a:pPr>
            <a:endParaRPr lang="en-US" dirty="0">
              <a:solidFill>
                <a:schemeClr val="bg1">
                  <a:lumMod val="50000"/>
                </a:schemeClr>
              </a:solidFill>
            </a:endParaRPr>
          </a:p>
        </p:txBody>
      </p:sp>
    </p:spTree>
    <p:extLst>
      <p:ext uri="{BB962C8B-B14F-4D97-AF65-F5344CB8AC3E}">
        <p14:creationId xmlns:p14="http://schemas.microsoft.com/office/powerpoint/2010/main" val="514341609"/>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0-#ppt_w/2"/>
                                          </p:val>
                                        </p:tav>
                                        <p:tav tm="100000">
                                          <p:val>
                                            <p:strVal val="#ppt_x"/>
                                          </p:val>
                                        </p:tav>
                                      </p:tavLst>
                                    </p:anim>
                                    <p:anim calcmode="lin" valueType="num">
                                      <p:cBhvr additive="base">
                                        <p:cTn id="8" dur="5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0-#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4" presetClass="entr" presetSubtype="1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randombar(horizontal)">
                                      <p:cBhvr>
                                        <p:cTn id="16" dur="500"/>
                                        <p:tgtEl>
                                          <p:spTgt spid="2"/>
                                        </p:tgtEl>
                                      </p:cBhvr>
                                    </p:animEffect>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46"/>
                                        </p:tgtEl>
                                        <p:attrNameLst>
                                          <p:attrName>style.visibility</p:attrName>
                                        </p:attrNameLst>
                                      </p:cBhvr>
                                      <p:to>
                                        <p:strVal val="visible"/>
                                      </p:to>
                                    </p:set>
                                    <p:animEffect transition="in" filter="fade">
                                      <p:cBhvr>
                                        <p:cTn id="20" dur="750"/>
                                        <p:tgtEl>
                                          <p:spTgt spid="46"/>
                                        </p:tgtEl>
                                      </p:cBhvr>
                                    </p:animEffect>
                                    <p:anim calcmode="lin" valueType="num">
                                      <p:cBhvr>
                                        <p:cTn id="21" dur="750" fill="hold"/>
                                        <p:tgtEl>
                                          <p:spTgt spid="46"/>
                                        </p:tgtEl>
                                        <p:attrNameLst>
                                          <p:attrName>ppt_x</p:attrName>
                                        </p:attrNameLst>
                                      </p:cBhvr>
                                      <p:tavLst>
                                        <p:tav tm="0">
                                          <p:val>
                                            <p:strVal val="#ppt_x"/>
                                          </p:val>
                                        </p:tav>
                                        <p:tav tm="100000">
                                          <p:val>
                                            <p:strVal val="#ppt_x"/>
                                          </p:val>
                                        </p:tav>
                                      </p:tavLst>
                                    </p:anim>
                                    <p:anim calcmode="lin" valueType="num">
                                      <p:cBhvr>
                                        <p:cTn id="22" dur="75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6" grpId="0"/>
      <p:bldP spid="4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任意多边形 8"/>
          <p:cNvSpPr/>
          <p:nvPr/>
        </p:nvSpPr>
        <p:spPr>
          <a:xfrm>
            <a:off x="2418896" y="2424648"/>
            <a:ext cx="771149" cy="277305"/>
          </a:xfrm>
          <a:custGeom>
            <a:avLst/>
            <a:gdLst>
              <a:gd name="connsiteX0" fmla="*/ 0 w 1070811"/>
              <a:gd name="connsiteY0" fmla="*/ 385011 h 385011"/>
              <a:gd name="connsiteX1" fmla="*/ 324853 w 1070811"/>
              <a:gd name="connsiteY1" fmla="*/ 0 h 385011"/>
              <a:gd name="connsiteX2" fmla="*/ 1070811 w 1070811"/>
              <a:gd name="connsiteY2" fmla="*/ 0 h 385011"/>
              <a:gd name="connsiteX0" fmla="*/ 0 w 1070811"/>
              <a:gd name="connsiteY0" fmla="*/ 385011 h 385011"/>
              <a:gd name="connsiteX1" fmla="*/ 324853 w 1070811"/>
              <a:gd name="connsiteY1" fmla="*/ 0 h 385011"/>
              <a:gd name="connsiteX2" fmla="*/ 1070811 w 1070811"/>
              <a:gd name="connsiteY2" fmla="*/ 0 h 385011"/>
              <a:gd name="connsiteX0" fmla="*/ 0 w 1070811"/>
              <a:gd name="connsiteY0" fmla="*/ 385011 h 385011"/>
              <a:gd name="connsiteX1" fmla="*/ 324853 w 1070811"/>
              <a:gd name="connsiteY1" fmla="*/ 0 h 385011"/>
              <a:gd name="connsiteX2" fmla="*/ 1070811 w 1070811"/>
              <a:gd name="connsiteY2" fmla="*/ 0 h 385011"/>
            </a:gdLst>
            <a:ahLst/>
            <a:cxnLst>
              <a:cxn ang="0">
                <a:pos x="connsiteX0" y="connsiteY0"/>
              </a:cxn>
              <a:cxn ang="0">
                <a:pos x="connsiteX1" y="connsiteY1"/>
              </a:cxn>
              <a:cxn ang="0">
                <a:pos x="connsiteX2" y="connsiteY2"/>
              </a:cxn>
            </a:cxnLst>
            <a:rect l="l" t="t" r="r" b="b"/>
            <a:pathLst>
              <a:path w="1070811" h="385011">
                <a:moveTo>
                  <a:pt x="0" y="385011"/>
                </a:moveTo>
                <a:cubicBezTo>
                  <a:pt x="48126" y="208548"/>
                  <a:pt x="156411" y="8021"/>
                  <a:pt x="324853" y="0"/>
                </a:cubicBezTo>
                <a:lnTo>
                  <a:pt x="1070811" y="0"/>
                </a:lnTo>
              </a:path>
            </a:pathLst>
          </a:custGeom>
          <a:noFill/>
          <a:ln w="142875">
            <a:solidFill>
              <a:schemeClr val="bg1">
                <a:lumMod val="85000"/>
              </a:scheme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68594" tIns="34297" rIns="68594" bIns="34297" rtlCol="0" anchor="ctr"/>
          <a:lstStyle/>
          <a:p>
            <a:pPr algn="ctr"/>
            <a:endParaRPr lang="zh-CN" altLang="en-US" dirty="0">
              <a:solidFill>
                <a:schemeClr val="tx1">
                  <a:lumMod val="65000"/>
                  <a:lumOff val="35000"/>
                </a:schemeClr>
              </a:solidFill>
              <a:ea typeface="微软雅黑" panose="020B0503020204020204" pitchFamily="34" charset="-122"/>
            </a:endParaRPr>
          </a:p>
        </p:txBody>
      </p:sp>
      <p:sp>
        <p:nvSpPr>
          <p:cNvPr id="10" name="任意多边形 9"/>
          <p:cNvSpPr/>
          <p:nvPr/>
        </p:nvSpPr>
        <p:spPr>
          <a:xfrm>
            <a:off x="2089638" y="3291225"/>
            <a:ext cx="511420" cy="753922"/>
          </a:xfrm>
          <a:custGeom>
            <a:avLst/>
            <a:gdLst>
              <a:gd name="connsiteX0" fmla="*/ 709863 w 709863"/>
              <a:gd name="connsiteY0" fmla="*/ 1046747 h 1046747"/>
              <a:gd name="connsiteX1" fmla="*/ 709863 w 709863"/>
              <a:gd name="connsiteY1" fmla="*/ 854242 h 1046747"/>
              <a:gd name="connsiteX2" fmla="*/ 481263 w 709863"/>
              <a:gd name="connsiteY2" fmla="*/ 697832 h 1046747"/>
              <a:gd name="connsiteX3" fmla="*/ 336884 w 709863"/>
              <a:gd name="connsiteY3" fmla="*/ 697832 h 1046747"/>
              <a:gd name="connsiteX4" fmla="*/ 0 w 709863"/>
              <a:gd name="connsiteY4" fmla="*/ 517358 h 1046747"/>
              <a:gd name="connsiteX5" fmla="*/ 0 w 709863"/>
              <a:gd name="connsiteY5" fmla="*/ 0 h 1046747"/>
              <a:gd name="connsiteX0" fmla="*/ 711024 w 711024"/>
              <a:gd name="connsiteY0" fmla="*/ 1046747 h 1046747"/>
              <a:gd name="connsiteX1" fmla="*/ 711024 w 711024"/>
              <a:gd name="connsiteY1" fmla="*/ 854242 h 1046747"/>
              <a:gd name="connsiteX2" fmla="*/ 482424 w 711024"/>
              <a:gd name="connsiteY2" fmla="*/ 697832 h 1046747"/>
              <a:gd name="connsiteX3" fmla="*/ 338045 w 711024"/>
              <a:gd name="connsiteY3" fmla="*/ 697832 h 1046747"/>
              <a:gd name="connsiteX4" fmla="*/ 1161 w 711024"/>
              <a:gd name="connsiteY4" fmla="*/ 517358 h 1046747"/>
              <a:gd name="connsiteX5" fmla="*/ 1161 w 711024"/>
              <a:gd name="connsiteY5" fmla="*/ 0 h 1046747"/>
              <a:gd name="connsiteX0" fmla="*/ 711024 w 711024"/>
              <a:gd name="connsiteY0" fmla="*/ 1046747 h 1046747"/>
              <a:gd name="connsiteX1" fmla="*/ 711024 w 711024"/>
              <a:gd name="connsiteY1" fmla="*/ 854242 h 1046747"/>
              <a:gd name="connsiteX2" fmla="*/ 482424 w 711024"/>
              <a:gd name="connsiteY2" fmla="*/ 697832 h 1046747"/>
              <a:gd name="connsiteX3" fmla="*/ 338045 w 711024"/>
              <a:gd name="connsiteY3" fmla="*/ 697832 h 1046747"/>
              <a:gd name="connsiteX4" fmla="*/ 1161 w 711024"/>
              <a:gd name="connsiteY4" fmla="*/ 517358 h 1046747"/>
              <a:gd name="connsiteX5" fmla="*/ 1161 w 711024"/>
              <a:gd name="connsiteY5" fmla="*/ 0 h 1046747"/>
              <a:gd name="connsiteX0" fmla="*/ 711024 w 712634"/>
              <a:gd name="connsiteY0" fmla="*/ 1046747 h 1046747"/>
              <a:gd name="connsiteX1" fmla="*/ 711024 w 712634"/>
              <a:gd name="connsiteY1" fmla="*/ 854242 h 1046747"/>
              <a:gd name="connsiteX2" fmla="*/ 482424 w 712634"/>
              <a:gd name="connsiteY2" fmla="*/ 697832 h 1046747"/>
              <a:gd name="connsiteX3" fmla="*/ 338045 w 712634"/>
              <a:gd name="connsiteY3" fmla="*/ 697832 h 1046747"/>
              <a:gd name="connsiteX4" fmla="*/ 1161 w 712634"/>
              <a:gd name="connsiteY4" fmla="*/ 517358 h 1046747"/>
              <a:gd name="connsiteX5" fmla="*/ 1161 w 712634"/>
              <a:gd name="connsiteY5" fmla="*/ 0 h 1046747"/>
              <a:gd name="connsiteX0" fmla="*/ 710066 w 711676"/>
              <a:gd name="connsiteY0" fmla="*/ 1046747 h 1046747"/>
              <a:gd name="connsiteX1" fmla="*/ 710066 w 711676"/>
              <a:gd name="connsiteY1" fmla="*/ 854242 h 1046747"/>
              <a:gd name="connsiteX2" fmla="*/ 481466 w 711676"/>
              <a:gd name="connsiteY2" fmla="*/ 697832 h 1046747"/>
              <a:gd name="connsiteX3" fmla="*/ 337087 w 711676"/>
              <a:gd name="connsiteY3" fmla="*/ 697832 h 1046747"/>
              <a:gd name="connsiteX4" fmla="*/ 203 w 711676"/>
              <a:gd name="connsiteY4" fmla="*/ 517358 h 1046747"/>
              <a:gd name="connsiteX5" fmla="*/ 203 w 711676"/>
              <a:gd name="connsiteY5" fmla="*/ 0 h 1046747"/>
              <a:gd name="connsiteX0" fmla="*/ 710087 w 711697"/>
              <a:gd name="connsiteY0" fmla="*/ 1046747 h 1046747"/>
              <a:gd name="connsiteX1" fmla="*/ 710087 w 711697"/>
              <a:gd name="connsiteY1" fmla="*/ 854242 h 1046747"/>
              <a:gd name="connsiteX2" fmla="*/ 481487 w 711697"/>
              <a:gd name="connsiteY2" fmla="*/ 697832 h 1046747"/>
              <a:gd name="connsiteX3" fmla="*/ 337108 w 711697"/>
              <a:gd name="connsiteY3" fmla="*/ 697832 h 1046747"/>
              <a:gd name="connsiteX4" fmla="*/ 224 w 711697"/>
              <a:gd name="connsiteY4" fmla="*/ 517358 h 1046747"/>
              <a:gd name="connsiteX5" fmla="*/ 224 w 711697"/>
              <a:gd name="connsiteY5" fmla="*/ 0 h 1046747"/>
              <a:gd name="connsiteX0" fmla="*/ 709863 w 711473"/>
              <a:gd name="connsiteY0" fmla="*/ 1046747 h 1046747"/>
              <a:gd name="connsiteX1" fmla="*/ 709863 w 711473"/>
              <a:gd name="connsiteY1" fmla="*/ 854242 h 1046747"/>
              <a:gd name="connsiteX2" fmla="*/ 481263 w 711473"/>
              <a:gd name="connsiteY2" fmla="*/ 697832 h 1046747"/>
              <a:gd name="connsiteX3" fmla="*/ 336884 w 711473"/>
              <a:gd name="connsiteY3" fmla="*/ 697832 h 1046747"/>
              <a:gd name="connsiteX4" fmla="*/ 0 w 711473"/>
              <a:gd name="connsiteY4" fmla="*/ 517358 h 1046747"/>
              <a:gd name="connsiteX5" fmla="*/ 0 w 711473"/>
              <a:gd name="connsiteY5" fmla="*/ 0 h 1046747"/>
              <a:gd name="connsiteX0" fmla="*/ 709863 w 710152"/>
              <a:gd name="connsiteY0" fmla="*/ 1046747 h 1046747"/>
              <a:gd name="connsiteX1" fmla="*/ 709863 w 710152"/>
              <a:gd name="connsiteY1" fmla="*/ 854242 h 1046747"/>
              <a:gd name="connsiteX2" fmla="*/ 481263 w 710152"/>
              <a:gd name="connsiteY2" fmla="*/ 697832 h 1046747"/>
              <a:gd name="connsiteX3" fmla="*/ 336884 w 710152"/>
              <a:gd name="connsiteY3" fmla="*/ 697832 h 1046747"/>
              <a:gd name="connsiteX4" fmla="*/ 0 w 710152"/>
              <a:gd name="connsiteY4" fmla="*/ 517358 h 1046747"/>
              <a:gd name="connsiteX5" fmla="*/ 0 w 710152"/>
              <a:gd name="connsiteY5" fmla="*/ 0 h 1046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0152" h="1046747">
                <a:moveTo>
                  <a:pt x="709863" y="1046747"/>
                </a:moveTo>
                <a:lnTo>
                  <a:pt x="709863" y="854242"/>
                </a:lnTo>
                <a:cubicBezTo>
                  <a:pt x="717884" y="693820"/>
                  <a:pt x="557463" y="725905"/>
                  <a:pt x="481263" y="697832"/>
                </a:cubicBezTo>
                <a:lnTo>
                  <a:pt x="336884" y="697832"/>
                </a:lnTo>
                <a:cubicBezTo>
                  <a:pt x="200526" y="685800"/>
                  <a:pt x="4010" y="673769"/>
                  <a:pt x="0" y="517358"/>
                </a:cubicBezTo>
                <a:lnTo>
                  <a:pt x="0" y="0"/>
                </a:lnTo>
              </a:path>
            </a:pathLst>
          </a:custGeom>
          <a:noFill/>
          <a:ln w="142875">
            <a:solidFill>
              <a:schemeClr val="bg1">
                <a:lumMod val="85000"/>
              </a:scheme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68594" tIns="34297" rIns="68594" bIns="34297" rtlCol="0" anchor="ctr"/>
          <a:lstStyle/>
          <a:p>
            <a:pPr algn="ctr"/>
            <a:endParaRPr lang="zh-CN" altLang="en-US" dirty="0">
              <a:solidFill>
                <a:schemeClr val="tx1">
                  <a:lumMod val="65000"/>
                  <a:lumOff val="35000"/>
                </a:schemeClr>
              </a:solidFill>
              <a:ea typeface="微软雅黑" panose="020B0503020204020204" pitchFamily="34" charset="-122"/>
            </a:endParaRPr>
          </a:p>
        </p:txBody>
      </p:sp>
      <p:sp>
        <p:nvSpPr>
          <p:cNvPr id="11" name="任意多边形 10"/>
          <p:cNvSpPr/>
          <p:nvPr/>
        </p:nvSpPr>
        <p:spPr>
          <a:xfrm>
            <a:off x="4177807" y="2632625"/>
            <a:ext cx="520314" cy="831914"/>
          </a:xfrm>
          <a:custGeom>
            <a:avLst/>
            <a:gdLst>
              <a:gd name="connsiteX0" fmla="*/ 0 w 721894"/>
              <a:gd name="connsiteY0" fmla="*/ 0 h 1155032"/>
              <a:gd name="connsiteX1" fmla="*/ 0 w 721894"/>
              <a:gd name="connsiteY1" fmla="*/ 300790 h 1155032"/>
              <a:gd name="connsiteX2" fmla="*/ 252663 w 721894"/>
              <a:gd name="connsiteY2" fmla="*/ 529390 h 1155032"/>
              <a:gd name="connsiteX3" fmla="*/ 433136 w 721894"/>
              <a:gd name="connsiteY3" fmla="*/ 529390 h 1155032"/>
              <a:gd name="connsiteX4" fmla="*/ 721894 w 721894"/>
              <a:gd name="connsiteY4" fmla="*/ 745958 h 1155032"/>
              <a:gd name="connsiteX5" fmla="*/ 721894 w 721894"/>
              <a:gd name="connsiteY5" fmla="*/ 1155032 h 1155032"/>
              <a:gd name="connsiteX0" fmla="*/ 0 w 721894"/>
              <a:gd name="connsiteY0" fmla="*/ 0 h 1155032"/>
              <a:gd name="connsiteX1" fmla="*/ 0 w 721894"/>
              <a:gd name="connsiteY1" fmla="*/ 300790 h 1155032"/>
              <a:gd name="connsiteX2" fmla="*/ 252663 w 721894"/>
              <a:gd name="connsiteY2" fmla="*/ 529390 h 1155032"/>
              <a:gd name="connsiteX3" fmla="*/ 433136 w 721894"/>
              <a:gd name="connsiteY3" fmla="*/ 529390 h 1155032"/>
              <a:gd name="connsiteX4" fmla="*/ 721894 w 721894"/>
              <a:gd name="connsiteY4" fmla="*/ 745958 h 1155032"/>
              <a:gd name="connsiteX5" fmla="*/ 721894 w 721894"/>
              <a:gd name="connsiteY5" fmla="*/ 1155032 h 1155032"/>
              <a:gd name="connsiteX0" fmla="*/ 0 w 721894"/>
              <a:gd name="connsiteY0" fmla="*/ 0 h 1155032"/>
              <a:gd name="connsiteX1" fmla="*/ 0 w 721894"/>
              <a:gd name="connsiteY1" fmla="*/ 300790 h 1155032"/>
              <a:gd name="connsiteX2" fmla="*/ 252663 w 721894"/>
              <a:gd name="connsiteY2" fmla="*/ 529390 h 1155032"/>
              <a:gd name="connsiteX3" fmla="*/ 433136 w 721894"/>
              <a:gd name="connsiteY3" fmla="*/ 529390 h 1155032"/>
              <a:gd name="connsiteX4" fmla="*/ 721894 w 721894"/>
              <a:gd name="connsiteY4" fmla="*/ 745958 h 1155032"/>
              <a:gd name="connsiteX5" fmla="*/ 721894 w 721894"/>
              <a:gd name="connsiteY5" fmla="*/ 1155032 h 1155032"/>
              <a:gd name="connsiteX0" fmla="*/ 0 w 722402"/>
              <a:gd name="connsiteY0" fmla="*/ 0 h 1155032"/>
              <a:gd name="connsiteX1" fmla="*/ 0 w 722402"/>
              <a:gd name="connsiteY1" fmla="*/ 300790 h 1155032"/>
              <a:gd name="connsiteX2" fmla="*/ 252663 w 722402"/>
              <a:gd name="connsiteY2" fmla="*/ 529390 h 1155032"/>
              <a:gd name="connsiteX3" fmla="*/ 433136 w 722402"/>
              <a:gd name="connsiteY3" fmla="*/ 529390 h 1155032"/>
              <a:gd name="connsiteX4" fmla="*/ 721894 w 722402"/>
              <a:gd name="connsiteY4" fmla="*/ 745958 h 1155032"/>
              <a:gd name="connsiteX5" fmla="*/ 721894 w 722402"/>
              <a:gd name="connsiteY5" fmla="*/ 1155032 h 1155032"/>
              <a:gd name="connsiteX0" fmla="*/ 0 w 722503"/>
              <a:gd name="connsiteY0" fmla="*/ 0 h 1155032"/>
              <a:gd name="connsiteX1" fmla="*/ 0 w 722503"/>
              <a:gd name="connsiteY1" fmla="*/ 300790 h 1155032"/>
              <a:gd name="connsiteX2" fmla="*/ 252663 w 722503"/>
              <a:gd name="connsiteY2" fmla="*/ 529390 h 1155032"/>
              <a:gd name="connsiteX3" fmla="*/ 433136 w 722503"/>
              <a:gd name="connsiteY3" fmla="*/ 529390 h 1155032"/>
              <a:gd name="connsiteX4" fmla="*/ 721894 w 722503"/>
              <a:gd name="connsiteY4" fmla="*/ 745958 h 1155032"/>
              <a:gd name="connsiteX5" fmla="*/ 721894 w 722503"/>
              <a:gd name="connsiteY5" fmla="*/ 1155032 h 1155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2503" h="1155032">
                <a:moveTo>
                  <a:pt x="0" y="0"/>
                </a:moveTo>
                <a:lnTo>
                  <a:pt x="0" y="300790"/>
                </a:lnTo>
                <a:cubicBezTo>
                  <a:pt x="12032" y="437148"/>
                  <a:pt x="144379" y="525379"/>
                  <a:pt x="252663" y="529390"/>
                </a:cubicBezTo>
                <a:lnTo>
                  <a:pt x="433136" y="529390"/>
                </a:lnTo>
                <a:cubicBezTo>
                  <a:pt x="565484" y="541421"/>
                  <a:pt x="733925" y="589548"/>
                  <a:pt x="721894" y="745958"/>
                </a:cubicBezTo>
                <a:lnTo>
                  <a:pt x="721894" y="1155032"/>
                </a:lnTo>
              </a:path>
            </a:pathLst>
          </a:custGeom>
          <a:noFill/>
          <a:ln w="142875">
            <a:solidFill>
              <a:schemeClr val="bg1">
                <a:lumMod val="85000"/>
              </a:scheme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68594" tIns="34297" rIns="68594" bIns="34297" rtlCol="0" anchor="ctr"/>
          <a:lstStyle/>
          <a:p>
            <a:pPr algn="ctr"/>
            <a:endParaRPr lang="zh-CN" altLang="en-US" dirty="0">
              <a:solidFill>
                <a:schemeClr val="tx1">
                  <a:lumMod val="65000"/>
                  <a:lumOff val="35000"/>
                </a:schemeClr>
              </a:solidFill>
              <a:ea typeface="微软雅黑" panose="020B0503020204020204" pitchFamily="34" charset="-122"/>
            </a:endParaRPr>
          </a:p>
        </p:txBody>
      </p:sp>
      <p:sp>
        <p:nvSpPr>
          <p:cNvPr id="12" name="任意多边形 11"/>
          <p:cNvSpPr/>
          <p:nvPr/>
        </p:nvSpPr>
        <p:spPr>
          <a:xfrm>
            <a:off x="5694111" y="3273894"/>
            <a:ext cx="805808" cy="649932"/>
          </a:xfrm>
          <a:custGeom>
            <a:avLst/>
            <a:gdLst>
              <a:gd name="connsiteX0" fmla="*/ 0 w 1118937"/>
              <a:gd name="connsiteY0" fmla="*/ 902368 h 902368"/>
              <a:gd name="connsiteX1" fmla="*/ 770021 w 1118937"/>
              <a:gd name="connsiteY1" fmla="*/ 902368 h 902368"/>
              <a:gd name="connsiteX2" fmla="*/ 1118937 w 1118937"/>
              <a:gd name="connsiteY2" fmla="*/ 577516 h 902368"/>
              <a:gd name="connsiteX3" fmla="*/ 1118937 w 1118937"/>
              <a:gd name="connsiteY3" fmla="*/ 0 h 902368"/>
              <a:gd name="connsiteX0" fmla="*/ 0 w 1118937"/>
              <a:gd name="connsiteY0" fmla="*/ 902368 h 902368"/>
              <a:gd name="connsiteX1" fmla="*/ 770021 w 1118937"/>
              <a:gd name="connsiteY1" fmla="*/ 902368 h 902368"/>
              <a:gd name="connsiteX2" fmla="*/ 1118937 w 1118937"/>
              <a:gd name="connsiteY2" fmla="*/ 577516 h 902368"/>
              <a:gd name="connsiteX3" fmla="*/ 1118937 w 1118937"/>
              <a:gd name="connsiteY3" fmla="*/ 0 h 902368"/>
              <a:gd name="connsiteX0" fmla="*/ 0 w 1118937"/>
              <a:gd name="connsiteY0" fmla="*/ 902368 h 902368"/>
              <a:gd name="connsiteX1" fmla="*/ 770021 w 1118937"/>
              <a:gd name="connsiteY1" fmla="*/ 902368 h 902368"/>
              <a:gd name="connsiteX2" fmla="*/ 1118937 w 1118937"/>
              <a:gd name="connsiteY2" fmla="*/ 577516 h 902368"/>
              <a:gd name="connsiteX3" fmla="*/ 1118937 w 1118937"/>
              <a:gd name="connsiteY3" fmla="*/ 0 h 902368"/>
            </a:gdLst>
            <a:ahLst/>
            <a:cxnLst>
              <a:cxn ang="0">
                <a:pos x="connsiteX0" y="connsiteY0"/>
              </a:cxn>
              <a:cxn ang="0">
                <a:pos x="connsiteX1" y="connsiteY1"/>
              </a:cxn>
              <a:cxn ang="0">
                <a:pos x="connsiteX2" y="connsiteY2"/>
              </a:cxn>
              <a:cxn ang="0">
                <a:pos x="connsiteX3" y="connsiteY3"/>
              </a:cxn>
            </a:cxnLst>
            <a:rect l="l" t="t" r="r" b="b"/>
            <a:pathLst>
              <a:path w="1118937" h="902368">
                <a:moveTo>
                  <a:pt x="0" y="902368"/>
                </a:moveTo>
                <a:lnTo>
                  <a:pt x="770021" y="902368"/>
                </a:lnTo>
                <a:cubicBezTo>
                  <a:pt x="934452" y="902368"/>
                  <a:pt x="1110917" y="878305"/>
                  <a:pt x="1118937" y="577516"/>
                </a:cubicBezTo>
                <a:lnTo>
                  <a:pt x="1118937" y="0"/>
                </a:lnTo>
              </a:path>
            </a:pathLst>
          </a:custGeom>
          <a:noFill/>
          <a:ln w="142875">
            <a:solidFill>
              <a:schemeClr val="bg1">
                <a:lumMod val="85000"/>
              </a:scheme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68594" tIns="34297" rIns="68594" bIns="34297" rtlCol="0" anchor="ctr"/>
          <a:lstStyle/>
          <a:p>
            <a:pPr algn="ctr"/>
            <a:endParaRPr lang="zh-CN" altLang="en-US" dirty="0">
              <a:solidFill>
                <a:schemeClr val="tx1">
                  <a:lumMod val="65000"/>
                  <a:lumOff val="35000"/>
                </a:schemeClr>
              </a:solidFill>
              <a:ea typeface="微软雅黑" panose="020B0503020204020204" pitchFamily="34" charset="-122"/>
            </a:endParaRPr>
          </a:p>
        </p:txBody>
      </p:sp>
      <p:sp>
        <p:nvSpPr>
          <p:cNvPr id="13" name="任意多边形 12"/>
          <p:cNvSpPr/>
          <p:nvPr/>
        </p:nvSpPr>
        <p:spPr>
          <a:xfrm>
            <a:off x="6654667" y="1913368"/>
            <a:ext cx="0" cy="511280"/>
          </a:xfrm>
          <a:custGeom>
            <a:avLst/>
            <a:gdLst>
              <a:gd name="connsiteX0" fmla="*/ 0 w 0"/>
              <a:gd name="connsiteY0" fmla="*/ 709863 h 709863"/>
              <a:gd name="connsiteX1" fmla="*/ 0 w 0"/>
              <a:gd name="connsiteY1" fmla="*/ 0 h 709863"/>
            </a:gdLst>
            <a:ahLst/>
            <a:cxnLst>
              <a:cxn ang="0">
                <a:pos x="connsiteX0" y="connsiteY0"/>
              </a:cxn>
              <a:cxn ang="0">
                <a:pos x="connsiteX1" y="connsiteY1"/>
              </a:cxn>
            </a:cxnLst>
            <a:rect l="l" t="t" r="r" b="b"/>
            <a:pathLst>
              <a:path h="709863">
                <a:moveTo>
                  <a:pt x="0" y="709863"/>
                </a:moveTo>
                <a:lnTo>
                  <a:pt x="0" y="0"/>
                </a:lnTo>
              </a:path>
            </a:pathLst>
          </a:custGeom>
          <a:noFill/>
          <a:ln w="142875">
            <a:solidFill>
              <a:schemeClr val="bg1">
                <a:lumMod val="85000"/>
              </a:scheme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68594" tIns="34297" rIns="68594" bIns="34297" rtlCol="0" anchor="ctr"/>
          <a:lstStyle/>
          <a:p>
            <a:pPr algn="ctr"/>
            <a:endParaRPr lang="zh-CN" altLang="en-US" dirty="0">
              <a:solidFill>
                <a:schemeClr val="tx1">
                  <a:lumMod val="65000"/>
                  <a:lumOff val="35000"/>
                </a:schemeClr>
              </a:solidFill>
              <a:ea typeface="微软雅黑" panose="020B0503020204020204" pitchFamily="34" charset="-122"/>
            </a:endParaRPr>
          </a:p>
        </p:txBody>
      </p:sp>
      <p:grpSp>
        <p:nvGrpSpPr>
          <p:cNvPr id="2" name="组合 13"/>
          <p:cNvGrpSpPr/>
          <p:nvPr/>
        </p:nvGrpSpPr>
        <p:grpSpPr>
          <a:xfrm>
            <a:off x="2112746" y="3687246"/>
            <a:ext cx="1872434" cy="1042497"/>
            <a:chOff x="2516183" y="4995253"/>
            <a:chExt cx="2496145" cy="1389567"/>
          </a:xfrm>
        </p:grpSpPr>
        <p:sp>
          <p:nvSpPr>
            <p:cNvPr id="15" name="任意多边形 14"/>
            <p:cNvSpPr>
              <a:spLocks/>
            </p:cNvSpPr>
            <p:nvPr/>
          </p:nvSpPr>
          <p:spPr bwMode="auto">
            <a:xfrm>
              <a:off x="2516183" y="4995253"/>
              <a:ext cx="2496145" cy="1389567"/>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dirty="0">
                <a:solidFill>
                  <a:schemeClr val="bg1"/>
                </a:solidFill>
                <a:ea typeface="微软雅黑" panose="020B0503020204020204" pitchFamily="34" charset="-122"/>
              </a:endParaRPr>
            </a:p>
          </p:txBody>
        </p:sp>
        <p:sp>
          <p:nvSpPr>
            <p:cNvPr id="16" name="文本框 15"/>
            <p:cNvSpPr txBox="1"/>
            <p:nvPr/>
          </p:nvSpPr>
          <p:spPr>
            <a:xfrm>
              <a:off x="3107383" y="5628565"/>
              <a:ext cx="1203748" cy="410243"/>
            </a:xfrm>
            <a:prstGeom prst="rect">
              <a:avLst/>
            </a:prstGeom>
            <a:noFill/>
          </p:spPr>
          <p:txBody>
            <a:bodyPr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输入标题</a:t>
              </a:r>
              <a:endParaRPr lang="zh-CN" altLang="en-US" sz="1400" b="1" dirty="0">
                <a:solidFill>
                  <a:schemeClr val="bg1"/>
                </a:solidFill>
                <a:latin typeface="幼圆" panose="02010509060101010101" pitchFamily="49" charset="-122"/>
                <a:ea typeface="幼圆" panose="02010509060101010101" pitchFamily="49" charset="-122"/>
              </a:endParaRPr>
            </a:p>
          </p:txBody>
        </p:sp>
      </p:grpSp>
      <p:grpSp>
        <p:nvGrpSpPr>
          <p:cNvPr id="3" name="组合 16"/>
          <p:cNvGrpSpPr/>
          <p:nvPr/>
        </p:nvGrpSpPr>
        <p:grpSpPr>
          <a:xfrm>
            <a:off x="1491781" y="2489814"/>
            <a:ext cx="1291962" cy="719314"/>
            <a:chOff x="1688378" y="3399173"/>
            <a:chExt cx="1722317" cy="958789"/>
          </a:xfrm>
        </p:grpSpPr>
        <p:sp>
          <p:nvSpPr>
            <p:cNvPr id="18" name="任意多边形 17"/>
            <p:cNvSpPr>
              <a:spLocks/>
            </p:cNvSpPr>
            <p:nvPr/>
          </p:nvSpPr>
          <p:spPr bwMode="auto">
            <a:xfrm>
              <a:off x="1688378" y="3399173"/>
              <a:ext cx="1722317" cy="958789"/>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dirty="0">
                <a:solidFill>
                  <a:schemeClr val="bg1"/>
                </a:solidFill>
                <a:ea typeface="微软雅黑" panose="020B0503020204020204" pitchFamily="34" charset="-122"/>
              </a:endParaRPr>
            </a:p>
          </p:txBody>
        </p:sp>
        <p:sp>
          <p:nvSpPr>
            <p:cNvPr id="19" name="文本框 18"/>
            <p:cNvSpPr txBox="1"/>
            <p:nvPr/>
          </p:nvSpPr>
          <p:spPr>
            <a:xfrm>
              <a:off x="2003261" y="3838984"/>
              <a:ext cx="1066958" cy="369218"/>
            </a:xfrm>
            <a:prstGeom prst="rect">
              <a:avLst/>
            </a:prstGeom>
            <a:noFill/>
          </p:spPr>
          <p:txBody>
            <a:bodyPr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输入标题</a:t>
              </a:r>
              <a:endParaRPr lang="zh-CN" altLang="en-US" sz="1200" b="1" dirty="0">
                <a:solidFill>
                  <a:schemeClr val="bg1"/>
                </a:solidFill>
                <a:latin typeface="幼圆" panose="02010509060101010101" pitchFamily="49" charset="-122"/>
                <a:ea typeface="幼圆" panose="02010509060101010101" pitchFamily="49" charset="-122"/>
              </a:endParaRPr>
            </a:p>
          </p:txBody>
        </p:sp>
      </p:grpSp>
      <p:grpSp>
        <p:nvGrpSpPr>
          <p:cNvPr id="4" name="组合 19"/>
          <p:cNvGrpSpPr/>
          <p:nvPr/>
        </p:nvGrpSpPr>
        <p:grpSpPr>
          <a:xfrm>
            <a:off x="3336675" y="1809377"/>
            <a:ext cx="1562158" cy="869748"/>
            <a:chOff x="4147803" y="2492204"/>
            <a:chExt cx="2082516" cy="1159306"/>
          </a:xfrm>
        </p:grpSpPr>
        <p:sp>
          <p:nvSpPr>
            <p:cNvPr id="21" name="任意多边形 20"/>
            <p:cNvSpPr>
              <a:spLocks/>
            </p:cNvSpPr>
            <p:nvPr/>
          </p:nvSpPr>
          <p:spPr bwMode="auto">
            <a:xfrm>
              <a:off x="4147803" y="2492204"/>
              <a:ext cx="2082516" cy="1159306"/>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dirty="0">
                <a:solidFill>
                  <a:schemeClr val="bg1"/>
                </a:solidFill>
                <a:ea typeface="微软雅黑" panose="020B0503020204020204" pitchFamily="34" charset="-122"/>
              </a:endParaRPr>
            </a:p>
          </p:txBody>
        </p:sp>
        <p:sp>
          <p:nvSpPr>
            <p:cNvPr id="26" name="文本框 25"/>
            <p:cNvSpPr txBox="1"/>
            <p:nvPr/>
          </p:nvSpPr>
          <p:spPr>
            <a:xfrm>
              <a:off x="4595547" y="2982121"/>
              <a:ext cx="1203748" cy="410243"/>
            </a:xfrm>
            <a:prstGeom prst="rect">
              <a:avLst/>
            </a:prstGeom>
            <a:noFill/>
          </p:spPr>
          <p:txBody>
            <a:bodyPr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输入标题</a:t>
              </a:r>
              <a:endParaRPr lang="zh-CN" altLang="en-US" sz="1400" b="1" dirty="0">
                <a:solidFill>
                  <a:schemeClr val="bg1"/>
                </a:solidFill>
                <a:latin typeface="幼圆" panose="02010509060101010101" pitchFamily="49" charset="-122"/>
                <a:ea typeface="幼圆" panose="02010509060101010101" pitchFamily="49" charset="-122"/>
              </a:endParaRPr>
            </a:p>
          </p:txBody>
        </p:sp>
      </p:grpSp>
      <p:grpSp>
        <p:nvGrpSpPr>
          <p:cNvPr id="5" name="组合 26"/>
          <p:cNvGrpSpPr/>
          <p:nvPr/>
        </p:nvGrpSpPr>
        <p:grpSpPr>
          <a:xfrm>
            <a:off x="4420415" y="3322981"/>
            <a:ext cx="1339097" cy="745556"/>
            <a:chOff x="5592546" y="4509719"/>
            <a:chExt cx="1785152" cy="993768"/>
          </a:xfrm>
        </p:grpSpPr>
        <p:sp>
          <p:nvSpPr>
            <p:cNvPr id="28" name="任意多边形 27"/>
            <p:cNvSpPr>
              <a:spLocks/>
            </p:cNvSpPr>
            <p:nvPr/>
          </p:nvSpPr>
          <p:spPr bwMode="auto">
            <a:xfrm>
              <a:off x="5592546" y="4509719"/>
              <a:ext cx="1785152" cy="993768"/>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dirty="0">
                <a:solidFill>
                  <a:schemeClr val="bg1"/>
                </a:solidFill>
                <a:ea typeface="微软雅黑" panose="020B0503020204020204" pitchFamily="34" charset="-122"/>
              </a:endParaRPr>
            </a:p>
          </p:txBody>
        </p:sp>
        <p:sp>
          <p:nvSpPr>
            <p:cNvPr id="29" name="文本框 28"/>
            <p:cNvSpPr txBox="1"/>
            <p:nvPr/>
          </p:nvSpPr>
          <p:spPr>
            <a:xfrm>
              <a:off x="5987703" y="4894775"/>
              <a:ext cx="1066959" cy="369218"/>
            </a:xfrm>
            <a:prstGeom prst="rect">
              <a:avLst/>
            </a:prstGeom>
            <a:noFill/>
          </p:spPr>
          <p:txBody>
            <a:bodyPr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输入标题</a:t>
              </a:r>
              <a:endParaRPr lang="zh-CN" altLang="en-US" sz="1200" b="1" dirty="0">
                <a:solidFill>
                  <a:schemeClr val="bg1"/>
                </a:solidFill>
                <a:latin typeface="幼圆" panose="02010509060101010101" pitchFamily="49" charset="-122"/>
                <a:ea typeface="幼圆" panose="02010509060101010101" pitchFamily="49" charset="-122"/>
              </a:endParaRPr>
            </a:p>
          </p:txBody>
        </p:sp>
      </p:grpSp>
      <p:grpSp>
        <p:nvGrpSpPr>
          <p:cNvPr id="6" name="组合 29"/>
          <p:cNvGrpSpPr/>
          <p:nvPr/>
        </p:nvGrpSpPr>
        <p:grpSpPr>
          <a:xfrm>
            <a:off x="5845109" y="2479984"/>
            <a:ext cx="1309619" cy="729145"/>
            <a:chOff x="7491807" y="3386069"/>
            <a:chExt cx="1745856" cy="971893"/>
          </a:xfrm>
        </p:grpSpPr>
        <p:sp>
          <p:nvSpPr>
            <p:cNvPr id="31" name="任意多边形 30"/>
            <p:cNvSpPr>
              <a:spLocks/>
            </p:cNvSpPr>
            <p:nvPr/>
          </p:nvSpPr>
          <p:spPr bwMode="auto">
            <a:xfrm>
              <a:off x="7491807" y="3386069"/>
              <a:ext cx="1745856" cy="971893"/>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dirty="0">
                <a:solidFill>
                  <a:schemeClr val="bg1"/>
                </a:solidFill>
                <a:ea typeface="微软雅黑" panose="020B0503020204020204" pitchFamily="34" charset="-122"/>
              </a:endParaRPr>
            </a:p>
          </p:txBody>
        </p:sp>
        <p:sp>
          <p:nvSpPr>
            <p:cNvPr id="32" name="文本框 31"/>
            <p:cNvSpPr txBox="1"/>
            <p:nvPr/>
          </p:nvSpPr>
          <p:spPr>
            <a:xfrm>
              <a:off x="7859911" y="3790993"/>
              <a:ext cx="1066959" cy="369218"/>
            </a:xfrm>
            <a:prstGeom prst="rect">
              <a:avLst/>
            </a:prstGeom>
            <a:noFill/>
          </p:spPr>
          <p:txBody>
            <a:bodyPr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输入标题</a:t>
              </a:r>
              <a:endParaRPr lang="zh-CN" altLang="en-US" sz="1200" b="1" dirty="0">
                <a:solidFill>
                  <a:schemeClr val="bg1"/>
                </a:solidFill>
                <a:latin typeface="幼圆" panose="02010509060101010101" pitchFamily="49" charset="-122"/>
                <a:ea typeface="幼圆" panose="02010509060101010101" pitchFamily="49" charset="-122"/>
              </a:endParaRPr>
            </a:p>
          </p:txBody>
        </p:sp>
      </p:grpSp>
      <p:grpSp>
        <p:nvGrpSpPr>
          <p:cNvPr id="7" name="组合 32"/>
          <p:cNvGrpSpPr/>
          <p:nvPr/>
        </p:nvGrpSpPr>
        <p:grpSpPr>
          <a:xfrm>
            <a:off x="5965721" y="988368"/>
            <a:ext cx="1486430" cy="827586"/>
            <a:chOff x="7652596" y="1397863"/>
            <a:chExt cx="1981562" cy="1103107"/>
          </a:xfrm>
        </p:grpSpPr>
        <p:sp>
          <p:nvSpPr>
            <p:cNvPr id="34" name="任意多边形 33"/>
            <p:cNvSpPr>
              <a:spLocks/>
            </p:cNvSpPr>
            <p:nvPr/>
          </p:nvSpPr>
          <p:spPr bwMode="auto">
            <a:xfrm>
              <a:off x="7652596" y="1397863"/>
              <a:ext cx="1981562" cy="1103107"/>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dirty="0">
                <a:solidFill>
                  <a:schemeClr val="bg1"/>
                </a:solidFill>
                <a:ea typeface="微软雅黑" panose="020B0503020204020204" pitchFamily="34" charset="-122"/>
              </a:endParaRPr>
            </a:p>
          </p:txBody>
        </p:sp>
        <p:sp>
          <p:nvSpPr>
            <p:cNvPr id="35" name="文本框 34"/>
            <p:cNvSpPr txBox="1"/>
            <p:nvPr/>
          </p:nvSpPr>
          <p:spPr>
            <a:xfrm>
              <a:off x="8147944" y="1856667"/>
              <a:ext cx="1066958" cy="369218"/>
            </a:xfrm>
            <a:prstGeom prst="rect">
              <a:avLst/>
            </a:prstGeom>
            <a:noFill/>
          </p:spPr>
          <p:txBody>
            <a:bodyPr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输入标题</a:t>
              </a:r>
              <a:endParaRPr lang="zh-CN" altLang="en-US" sz="1200" b="1" dirty="0">
                <a:solidFill>
                  <a:schemeClr val="bg1"/>
                </a:solidFill>
                <a:latin typeface="幼圆" panose="02010509060101010101" pitchFamily="49" charset="-122"/>
                <a:ea typeface="幼圆" panose="02010509060101010101" pitchFamily="49" charset="-122"/>
              </a:endParaRPr>
            </a:p>
          </p:txBody>
        </p:sp>
      </p:grpSp>
    </p:spTree>
    <p:extLst>
      <p:ext uri="{BB962C8B-B14F-4D97-AF65-F5344CB8AC3E}">
        <p14:creationId xmlns:p14="http://schemas.microsoft.com/office/powerpoint/2010/main" val="3647861888"/>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down)">
                                      <p:cBhvr>
                                        <p:cTn id="13" dur="500"/>
                                        <p:tgtEl>
                                          <p:spTgt spid="10"/>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000"/>
                                        <p:tgtEl>
                                          <p:spTgt spid="4"/>
                                        </p:tgtEl>
                                      </p:cBhvr>
                                    </p:animEffect>
                                    <p:anim calcmode="lin" valueType="num">
                                      <p:cBhvr>
                                        <p:cTn id="28" dur="1000" fill="hold"/>
                                        <p:tgtEl>
                                          <p:spTgt spid="4"/>
                                        </p:tgtEl>
                                        <p:attrNameLst>
                                          <p:attrName>ppt_x</p:attrName>
                                        </p:attrNameLst>
                                      </p:cBhvr>
                                      <p:tavLst>
                                        <p:tav tm="0">
                                          <p:val>
                                            <p:strVal val="#ppt_x"/>
                                          </p:val>
                                        </p:tav>
                                        <p:tav tm="100000">
                                          <p:val>
                                            <p:strVal val="#ppt_x"/>
                                          </p:val>
                                        </p:tav>
                                      </p:tavLst>
                                    </p:anim>
                                    <p:anim calcmode="lin" valueType="num">
                                      <p:cBhvr>
                                        <p:cTn id="29" dur="1000" fill="hold"/>
                                        <p:tgtEl>
                                          <p:spTgt spid="4"/>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22" presetClass="entr" presetSubtype="1"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up)">
                                      <p:cBhvr>
                                        <p:cTn id="33" dur="500"/>
                                        <p:tgtEl>
                                          <p:spTgt spid="11"/>
                                        </p:tgtEl>
                                      </p:cBhvr>
                                    </p:animEffect>
                                  </p:childTnLst>
                                </p:cTn>
                              </p:par>
                            </p:childTnLst>
                          </p:cTn>
                        </p:par>
                        <p:par>
                          <p:cTn id="34" fill="hold">
                            <p:stCondLst>
                              <p:cond delay="4500"/>
                            </p:stCondLst>
                            <p:childTnLst>
                              <p:par>
                                <p:cTn id="35" presetID="42" presetClass="entr" presetSubtype="0"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1000"/>
                                        <p:tgtEl>
                                          <p:spTgt spid="5"/>
                                        </p:tgtEl>
                                      </p:cBhvr>
                                    </p:animEffect>
                                    <p:anim calcmode="lin" valueType="num">
                                      <p:cBhvr>
                                        <p:cTn id="38" dur="1000" fill="hold"/>
                                        <p:tgtEl>
                                          <p:spTgt spid="5"/>
                                        </p:tgtEl>
                                        <p:attrNameLst>
                                          <p:attrName>ppt_x</p:attrName>
                                        </p:attrNameLst>
                                      </p:cBhvr>
                                      <p:tavLst>
                                        <p:tav tm="0">
                                          <p:val>
                                            <p:strVal val="#ppt_x"/>
                                          </p:val>
                                        </p:tav>
                                        <p:tav tm="100000">
                                          <p:val>
                                            <p:strVal val="#ppt_x"/>
                                          </p:val>
                                        </p:tav>
                                      </p:tavLst>
                                    </p:anim>
                                    <p:anim calcmode="lin" valueType="num">
                                      <p:cBhvr>
                                        <p:cTn id="39" dur="1000" fill="hold"/>
                                        <p:tgtEl>
                                          <p:spTgt spid="5"/>
                                        </p:tgtEl>
                                        <p:attrNameLst>
                                          <p:attrName>ppt_y</p:attrName>
                                        </p:attrNameLst>
                                      </p:cBhvr>
                                      <p:tavLst>
                                        <p:tav tm="0">
                                          <p:val>
                                            <p:strVal val="#ppt_y+.1"/>
                                          </p:val>
                                        </p:tav>
                                        <p:tav tm="100000">
                                          <p:val>
                                            <p:strVal val="#ppt_y"/>
                                          </p:val>
                                        </p:tav>
                                      </p:tavLst>
                                    </p:anim>
                                  </p:childTnLst>
                                </p:cTn>
                              </p:par>
                            </p:childTnLst>
                          </p:cTn>
                        </p:par>
                        <p:par>
                          <p:cTn id="40" fill="hold">
                            <p:stCondLst>
                              <p:cond delay="5500"/>
                            </p:stCondLst>
                            <p:childTnLst>
                              <p:par>
                                <p:cTn id="41" presetID="2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par>
                          <p:cTn id="44" fill="hold">
                            <p:stCondLst>
                              <p:cond delay="6000"/>
                            </p:stCondLst>
                            <p:childTnLst>
                              <p:par>
                                <p:cTn id="45" presetID="42" presetClass="entr" presetSubtype="0" fill="hold"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1000"/>
                                        <p:tgtEl>
                                          <p:spTgt spid="6"/>
                                        </p:tgtEl>
                                      </p:cBhvr>
                                    </p:animEffect>
                                    <p:anim calcmode="lin" valueType="num">
                                      <p:cBhvr>
                                        <p:cTn id="48" dur="1000" fill="hold"/>
                                        <p:tgtEl>
                                          <p:spTgt spid="6"/>
                                        </p:tgtEl>
                                        <p:attrNameLst>
                                          <p:attrName>ppt_x</p:attrName>
                                        </p:attrNameLst>
                                      </p:cBhvr>
                                      <p:tavLst>
                                        <p:tav tm="0">
                                          <p:val>
                                            <p:strVal val="#ppt_x"/>
                                          </p:val>
                                        </p:tav>
                                        <p:tav tm="100000">
                                          <p:val>
                                            <p:strVal val="#ppt_x"/>
                                          </p:val>
                                        </p:tav>
                                      </p:tavLst>
                                    </p:anim>
                                    <p:anim calcmode="lin" valueType="num">
                                      <p:cBhvr>
                                        <p:cTn id="49" dur="1000" fill="hold"/>
                                        <p:tgtEl>
                                          <p:spTgt spid="6"/>
                                        </p:tgtEl>
                                        <p:attrNameLst>
                                          <p:attrName>ppt_y</p:attrName>
                                        </p:attrNameLst>
                                      </p:cBhvr>
                                      <p:tavLst>
                                        <p:tav tm="0">
                                          <p:val>
                                            <p:strVal val="#ppt_y+.1"/>
                                          </p:val>
                                        </p:tav>
                                        <p:tav tm="100000">
                                          <p:val>
                                            <p:strVal val="#ppt_y"/>
                                          </p:val>
                                        </p:tav>
                                      </p:tavLst>
                                    </p:anim>
                                  </p:childTnLst>
                                </p:cTn>
                              </p:par>
                            </p:childTnLst>
                          </p:cTn>
                        </p:par>
                        <p:par>
                          <p:cTn id="50" fill="hold">
                            <p:stCondLst>
                              <p:cond delay="7000"/>
                            </p:stCondLst>
                            <p:childTnLst>
                              <p:par>
                                <p:cTn id="51" presetID="22" presetClass="entr" presetSubtype="4"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down)">
                                      <p:cBhvr>
                                        <p:cTn id="53" dur="500"/>
                                        <p:tgtEl>
                                          <p:spTgt spid="13"/>
                                        </p:tgtEl>
                                      </p:cBhvr>
                                    </p:animEffect>
                                  </p:childTnLst>
                                </p:cTn>
                              </p:par>
                            </p:childTnLst>
                          </p:cTn>
                        </p:par>
                        <p:par>
                          <p:cTn id="54" fill="hold">
                            <p:stCondLst>
                              <p:cond delay="7500"/>
                            </p:stCondLst>
                            <p:childTnLst>
                              <p:par>
                                <p:cTn id="55" presetID="42" presetClass="entr" presetSubtype="0" fill="hold" nodeType="afterEffect">
                                  <p:stCondLst>
                                    <p:cond delay="0"/>
                                  </p:stCondLst>
                                  <p:childTnLst>
                                    <p:set>
                                      <p:cBhvr>
                                        <p:cTn id="56" dur="1" fill="hold">
                                          <p:stCondLst>
                                            <p:cond delay="0"/>
                                          </p:stCondLst>
                                        </p:cTn>
                                        <p:tgtEl>
                                          <p:spTgt spid="7"/>
                                        </p:tgtEl>
                                        <p:attrNameLst>
                                          <p:attrName>style.visibility</p:attrName>
                                        </p:attrNameLst>
                                      </p:cBhvr>
                                      <p:to>
                                        <p:strVal val="visible"/>
                                      </p:to>
                                    </p:set>
                                    <p:animEffect transition="in" filter="fade">
                                      <p:cBhvr>
                                        <p:cTn id="57" dur="1000"/>
                                        <p:tgtEl>
                                          <p:spTgt spid="7"/>
                                        </p:tgtEl>
                                      </p:cBhvr>
                                    </p:animEffect>
                                    <p:anim calcmode="lin" valueType="num">
                                      <p:cBhvr>
                                        <p:cTn id="58" dur="1000" fill="hold"/>
                                        <p:tgtEl>
                                          <p:spTgt spid="7"/>
                                        </p:tgtEl>
                                        <p:attrNameLst>
                                          <p:attrName>ppt_x</p:attrName>
                                        </p:attrNameLst>
                                      </p:cBhvr>
                                      <p:tavLst>
                                        <p:tav tm="0">
                                          <p:val>
                                            <p:strVal val="#ppt_x"/>
                                          </p:val>
                                        </p:tav>
                                        <p:tav tm="100000">
                                          <p:val>
                                            <p:strVal val="#ppt_x"/>
                                          </p:val>
                                        </p:tav>
                                      </p:tavLst>
                                    </p:anim>
                                    <p:anim calcmode="lin" valueType="num">
                                      <p:cBhvr>
                                        <p:cTn id="5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485917" y="1688588"/>
            <a:ext cx="3429552" cy="423314"/>
          </a:xfrm>
          <a:prstGeom prst="rect">
            <a:avLst/>
          </a:prstGeom>
          <a:noFill/>
        </p:spPr>
        <p:txBody>
          <a:bodyPr wrap="square" lIns="68585" tIns="34292" rIns="68585" bIns="34292"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b="1" dirty="0">
                <a:solidFill>
                  <a:schemeClr val="bg1">
                    <a:lumMod val="50000"/>
                  </a:schemeClr>
                </a:solidFill>
                <a:ea typeface="微软雅黑" panose="020B0503020204020204" pitchFamily="34" charset="-122"/>
              </a:rPr>
              <a:t>加入标题描述</a:t>
            </a:r>
            <a:endParaRPr lang="en-US" altLang="zh-CN" sz="1200" b="1" dirty="0">
              <a:solidFill>
                <a:schemeClr val="bg1">
                  <a:lumMod val="50000"/>
                </a:schemeClr>
              </a:solidFill>
              <a:ea typeface="微软雅黑" panose="020B0503020204020204" pitchFamily="34" charset="-122"/>
            </a:endParaRPr>
          </a:p>
          <a:p>
            <a:r>
              <a:rPr lang="en-US" altLang="zh-CN" sz="1100" dirty="0">
                <a:solidFill>
                  <a:schemeClr val="bg1">
                    <a:lumMod val="50000"/>
                  </a:schemeClr>
                </a:solidFill>
                <a:ea typeface="微软雅黑" panose="020B0503020204020204" pitchFamily="34" charset="-122"/>
              </a:rPr>
              <a:t>Lorem ipsum dolor sit amet, consectetuer adipiscing elit. </a:t>
            </a:r>
          </a:p>
        </p:txBody>
      </p:sp>
      <p:sp>
        <p:nvSpPr>
          <p:cNvPr id="7" name="文本框 6"/>
          <p:cNvSpPr txBox="1"/>
          <p:nvPr/>
        </p:nvSpPr>
        <p:spPr>
          <a:xfrm>
            <a:off x="1485916" y="2365809"/>
            <a:ext cx="3608690" cy="423314"/>
          </a:xfrm>
          <a:prstGeom prst="rect">
            <a:avLst/>
          </a:prstGeom>
          <a:noFill/>
        </p:spPr>
        <p:txBody>
          <a:bodyPr wrap="square" lIns="68585" tIns="34292" rIns="68585" bIns="34292"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zh-CN" altLang="en-US" sz="1200" b="1" dirty="0">
                <a:solidFill>
                  <a:schemeClr val="bg1">
                    <a:lumMod val="50000"/>
                  </a:schemeClr>
                </a:solidFill>
                <a:ea typeface="微软雅黑" panose="020B0503020204020204" pitchFamily="34" charset="-122"/>
              </a:rPr>
              <a:t>加入标题描述</a:t>
            </a:r>
            <a:endParaRPr lang="en-US" altLang="zh-CN" sz="1200" b="1" dirty="0">
              <a:solidFill>
                <a:schemeClr val="bg1">
                  <a:lumMod val="50000"/>
                </a:schemeClr>
              </a:solidFill>
              <a:ea typeface="微软雅黑" panose="020B0503020204020204" pitchFamily="34" charset="-122"/>
            </a:endParaRPr>
          </a:p>
          <a:p>
            <a:pPr lvl="0"/>
            <a:r>
              <a:rPr lang="en-US" altLang="zh-CN" sz="1100" dirty="0">
                <a:solidFill>
                  <a:schemeClr val="bg1">
                    <a:lumMod val="50000"/>
                  </a:schemeClr>
                </a:solidFill>
                <a:ea typeface="微软雅黑" panose="020B0503020204020204" pitchFamily="34" charset="-122"/>
              </a:rPr>
              <a:t>Lorem ipsum dolor sit </a:t>
            </a:r>
            <a:r>
              <a:rPr lang="en-US" altLang="zh-CN" sz="1100" dirty="0" err="1">
                <a:solidFill>
                  <a:schemeClr val="bg1">
                    <a:lumMod val="50000"/>
                  </a:schemeClr>
                </a:solidFill>
                <a:ea typeface="微软雅黑" panose="020B0503020204020204" pitchFamily="34" charset="-122"/>
              </a:rPr>
              <a:t>amet</a:t>
            </a:r>
            <a:r>
              <a:rPr lang="en-US" altLang="zh-CN" sz="1100" dirty="0">
                <a:solidFill>
                  <a:schemeClr val="bg1">
                    <a:lumMod val="50000"/>
                  </a:schemeClr>
                </a:solidFill>
                <a:ea typeface="微软雅黑" panose="020B0503020204020204" pitchFamily="34" charset="-122"/>
              </a:rPr>
              <a:t>, </a:t>
            </a:r>
            <a:r>
              <a:rPr lang="en-US" altLang="zh-CN" sz="1100" dirty="0" err="1">
                <a:solidFill>
                  <a:schemeClr val="bg1">
                    <a:lumMod val="50000"/>
                  </a:schemeClr>
                </a:solidFill>
                <a:ea typeface="微软雅黑" panose="020B0503020204020204" pitchFamily="34" charset="-122"/>
              </a:rPr>
              <a:t>consectetuer</a:t>
            </a:r>
            <a:r>
              <a:rPr lang="en-US" altLang="zh-CN" sz="1100" dirty="0">
                <a:solidFill>
                  <a:schemeClr val="bg1">
                    <a:lumMod val="50000"/>
                  </a:schemeClr>
                </a:solidFill>
                <a:ea typeface="微软雅黑" panose="020B0503020204020204" pitchFamily="34" charset="-122"/>
              </a:rPr>
              <a:t> </a:t>
            </a:r>
            <a:r>
              <a:rPr lang="en-US" altLang="zh-CN" sz="1100" dirty="0" err="1">
                <a:solidFill>
                  <a:schemeClr val="bg1">
                    <a:lumMod val="50000"/>
                  </a:schemeClr>
                </a:solidFill>
                <a:ea typeface="微软雅黑" panose="020B0503020204020204" pitchFamily="34" charset="-122"/>
              </a:rPr>
              <a:t>adipiscing</a:t>
            </a:r>
            <a:r>
              <a:rPr lang="en-US" altLang="zh-CN" sz="1100" dirty="0">
                <a:solidFill>
                  <a:schemeClr val="bg1">
                    <a:lumMod val="50000"/>
                  </a:schemeClr>
                </a:solidFill>
                <a:ea typeface="微软雅黑" panose="020B0503020204020204" pitchFamily="34" charset="-122"/>
              </a:rPr>
              <a:t> </a:t>
            </a:r>
            <a:r>
              <a:rPr lang="en-US" altLang="zh-CN" sz="1100" dirty="0" err="1">
                <a:solidFill>
                  <a:schemeClr val="bg1">
                    <a:lumMod val="50000"/>
                  </a:schemeClr>
                </a:solidFill>
                <a:ea typeface="微软雅黑" panose="020B0503020204020204" pitchFamily="34" charset="-122"/>
              </a:rPr>
              <a:t>elit</a:t>
            </a:r>
            <a:r>
              <a:rPr lang="en-US" altLang="zh-CN" sz="1100" dirty="0">
                <a:solidFill>
                  <a:schemeClr val="bg1">
                    <a:lumMod val="50000"/>
                  </a:schemeClr>
                </a:solidFill>
                <a:ea typeface="微软雅黑" panose="020B0503020204020204" pitchFamily="34" charset="-122"/>
              </a:rPr>
              <a:t>. </a:t>
            </a:r>
          </a:p>
        </p:txBody>
      </p:sp>
      <p:sp>
        <p:nvSpPr>
          <p:cNvPr id="9" name="文本框 8"/>
          <p:cNvSpPr txBox="1"/>
          <p:nvPr/>
        </p:nvSpPr>
        <p:spPr>
          <a:xfrm>
            <a:off x="1485916" y="3043029"/>
            <a:ext cx="3608690" cy="423314"/>
          </a:xfrm>
          <a:prstGeom prst="rect">
            <a:avLst/>
          </a:prstGeom>
          <a:noFill/>
        </p:spPr>
        <p:txBody>
          <a:bodyPr wrap="square" lIns="68585" tIns="34292" rIns="68585" bIns="34292"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zh-CN" altLang="en-US" sz="1200" b="1" dirty="0">
                <a:solidFill>
                  <a:schemeClr val="bg1">
                    <a:lumMod val="50000"/>
                  </a:schemeClr>
                </a:solidFill>
                <a:ea typeface="微软雅黑" panose="020B0503020204020204" pitchFamily="34" charset="-122"/>
              </a:rPr>
              <a:t>加入标题描述</a:t>
            </a:r>
            <a:endParaRPr lang="en-US" altLang="zh-CN" sz="1200" b="1" dirty="0">
              <a:solidFill>
                <a:schemeClr val="bg1">
                  <a:lumMod val="50000"/>
                </a:schemeClr>
              </a:solidFill>
              <a:ea typeface="微软雅黑" panose="020B0503020204020204" pitchFamily="34" charset="-122"/>
            </a:endParaRPr>
          </a:p>
          <a:p>
            <a:pPr lvl="0"/>
            <a:r>
              <a:rPr lang="en-US" altLang="zh-CN" sz="1100" dirty="0">
                <a:solidFill>
                  <a:schemeClr val="bg1">
                    <a:lumMod val="50000"/>
                  </a:schemeClr>
                </a:solidFill>
                <a:ea typeface="微软雅黑" panose="020B0503020204020204" pitchFamily="34" charset="-122"/>
              </a:rPr>
              <a:t>Lorem ipsum dolor sit </a:t>
            </a:r>
            <a:r>
              <a:rPr lang="en-US" altLang="zh-CN" sz="1100" dirty="0" err="1">
                <a:solidFill>
                  <a:schemeClr val="bg1">
                    <a:lumMod val="50000"/>
                  </a:schemeClr>
                </a:solidFill>
                <a:ea typeface="微软雅黑" panose="020B0503020204020204" pitchFamily="34" charset="-122"/>
              </a:rPr>
              <a:t>amet</a:t>
            </a:r>
            <a:r>
              <a:rPr lang="en-US" altLang="zh-CN" sz="1100" dirty="0">
                <a:solidFill>
                  <a:schemeClr val="bg1">
                    <a:lumMod val="50000"/>
                  </a:schemeClr>
                </a:solidFill>
                <a:ea typeface="微软雅黑" panose="020B0503020204020204" pitchFamily="34" charset="-122"/>
              </a:rPr>
              <a:t>, </a:t>
            </a:r>
            <a:r>
              <a:rPr lang="en-US" altLang="zh-CN" sz="1100" dirty="0" err="1">
                <a:solidFill>
                  <a:schemeClr val="bg1">
                    <a:lumMod val="50000"/>
                  </a:schemeClr>
                </a:solidFill>
                <a:ea typeface="微软雅黑" panose="020B0503020204020204" pitchFamily="34" charset="-122"/>
              </a:rPr>
              <a:t>consectetuer</a:t>
            </a:r>
            <a:r>
              <a:rPr lang="en-US" altLang="zh-CN" sz="1100" dirty="0">
                <a:solidFill>
                  <a:schemeClr val="bg1">
                    <a:lumMod val="50000"/>
                  </a:schemeClr>
                </a:solidFill>
                <a:ea typeface="微软雅黑" panose="020B0503020204020204" pitchFamily="34" charset="-122"/>
              </a:rPr>
              <a:t> </a:t>
            </a:r>
            <a:r>
              <a:rPr lang="en-US" altLang="zh-CN" sz="1100" dirty="0" err="1">
                <a:solidFill>
                  <a:schemeClr val="bg1">
                    <a:lumMod val="50000"/>
                  </a:schemeClr>
                </a:solidFill>
                <a:ea typeface="微软雅黑" panose="020B0503020204020204" pitchFamily="34" charset="-122"/>
              </a:rPr>
              <a:t>adipiscing</a:t>
            </a:r>
            <a:r>
              <a:rPr lang="en-US" altLang="zh-CN" sz="1100" dirty="0">
                <a:solidFill>
                  <a:schemeClr val="bg1">
                    <a:lumMod val="50000"/>
                  </a:schemeClr>
                </a:solidFill>
                <a:ea typeface="微软雅黑" panose="020B0503020204020204" pitchFamily="34" charset="-122"/>
              </a:rPr>
              <a:t> </a:t>
            </a:r>
            <a:r>
              <a:rPr lang="en-US" altLang="zh-CN" sz="1100" dirty="0" err="1">
                <a:solidFill>
                  <a:schemeClr val="bg1">
                    <a:lumMod val="50000"/>
                  </a:schemeClr>
                </a:solidFill>
                <a:ea typeface="微软雅黑" panose="020B0503020204020204" pitchFamily="34" charset="-122"/>
              </a:rPr>
              <a:t>elit</a:t>
            </a:r>
            <a:r>
              <a:rPr lang="en-US" altLang="zh-CN" sz="1100" dirty="0">
                <a:solidFill>
                  <a:schemeClr val="bg1">
                    <a:lumMod val="50000"/>
                  </a:schemeClr>
                </a:solidFill>
                <a:ea typeface="微软雅黑" panose="020B0503020204020204" pitchFamily="34" charset="-122"/>
              </a:rPr>
              <a:t>. </a:t>
            </a:r>
          </a:p>
        </p:txBody>
      </p:sp>
      <p:sp>
        <p:nvSpPr>
          <p:cNvPr id="10" name="文本框 9"/>
          <p:cNvSpPr txBox="1"/>
          <p:nvPr/>
        </p:nvSpPr>
        <p:spPr>
          <a:xfrm>
            <a:off x="1485916" y="3720249"/>
            <a:ext cx="3608690" cy="423314"/>
          </a:xfrm>
          <a:prstGeom prst="rect">
            <a:avLst/>
          </a:prstGeom>
          <a:noFill/>
        </p:spPr>
        <p:txBody>
          <a:bodyPr wrap="square" lIns="68585" tIns="34292" rIns="68585" bIns="34292"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zh-CN" altLang="en-US" sz="1200" b="1" dirty="0">
                <a:solidFill>
                  <a:schemeClr val="bg1">
                    <a:lumMod val="50000"/>
                  </a:schemeClr>
                </a:solidFill>
                <a:ea typeface="微软雅黑" panose="020B0503020204020204" pitchFamily="34" charset="-122"/>
              </a:rPr>
              <a:t>加入标题描述</a:t>
            </a:r>
            <a:endParaRPr lang="en-US" altLang="zh-CN" sz="1200" b="1" dirty="0">
              <a:solidFill>
                <a:schemeClr val="bg1">
                  <a:lumMod val="50000"/>
                </a:schemeClr>
              </a:solidFill>
              <a:ea typeface="微软雅黑" panose="020B0503020204020204" pitchFamily="34" charset="-122"/>
            </a:endParaRPr>
          </a:p>
          <a:p>
            <a:pPr lvl="0"/>
            <a:r>
              <a:rPr lang="en-US" altLang="zh-CN" sz="1100" dirty="0">
                <a:solidFill>
                  <a:schemeClr val="bg1">
                    <a:lumMod val="50000"/>
                  </a:schemeClr>
                </a:solidFill>
                <a:ea typeface="微软雅黑" panose="020B0503020204020204" pitchFamily="34" charset="-122"/>
              </a:rPr>
              <a:t>Lorem ipsum dolor sit </a:t>
            </a:r>
            <a:r>
              <a:rPr lang="en-US" altLang="zh-CN" sz="1100" dirty="0" err="1">
                <a:solidFill>
                  <a:schemeClr val="bg1">
                    <a:lumMod val="50000"/>
                  </a:schemeClr>
                </a:solidFill>
                <a:ea typeface="微软雅黑" panose="020B0503020204020204" pitchFamily="34" charset="-122"/>
              </a:rPr>
              <a:t>amet</a:t>
            </a:r>
            <a:r>
              <a:rPr lang="en-US" altLang="zh-CN" sz="1100" dirty="0">
                <a:solidFill>
                  <a:schemeClr val="bg1">
                    <a:lumMod val="50000"/>
                  </a:schemeClr>
                </a:solidFill>
                <a:ea typeface="微软雅黑" panose="020B0503020204020204" pitchFamily="34" charset="-122"/>
              </a:rPr>
              <a:t>, </a:t>
            </a:r>
            <a:r>
              <a:rPr lang="en-US" altLang="zh-CN" sz="1100" dirty="0" err="1">
                <a:solidFill>
                  <a:schemeClr val="bg1">
                    <a:lumMod val="50000"/>
                  </a:schemeClr>
                </a:solidFill>
                <a:ea typeface="微软雅黑" panose="020B0503020204020204" pitchFamily="34" charset="-122"/>
              </a:rPr>
              <a:t>consectetuer</a:t>
            </a:r>
            <a:r>
              <a:rPr lang="en-US" altLang="zh-CN" sz="1100" dirty="0">
                <a:solidFill>
                  <a:schemeClr val="bg1">
                    <a:lumMod val="50000"/>
                  </a:schemeClr>
                </a:solidFill>
                <a:ea typeface="微软雅黑" panose="020B0503020204020204" pitchFamily="34" charset="-122"/>
              </a:rPr>
              <a:t> </a:t>
            </a:r>
            <a:r>
              <a:rPr lang="en-US" altLang="zh-CN" sz="1100" dirty="0" err="1">
                <a:solidFill>
                  <a:schemeClr val="bg1">
                    <a:lumMod val="50000"/>
                  </a:schemeClr>
                </a:solidFill>
                <a:ea typeface="微软雅黑" panose="020B0503020204020204" pitchFamily="34" charset="-122"/>
              </a:rPr>
              <a:t>adipiscing</a:t>
            </a:r>
            <a:r>
              <a:rPr lang="en-US" altLang="zh-CN" sz="1100" dirty="0">
                <a:solidFill>
                  <a:schemeClr val="bg1">
                    <a:lumMod val="50000"/>
                  </a:schemeClr>
                </a:solidFill>
                <a:ea typeface="微软雅黑" panose="020B0503020204020204" pitchFamily="34" charset="-122"/>
              </a:rPr>
              <a:t> </a:t>
            </a:r>
            <a:r>
              <a:rPr lang="en-US" altLang="zh-CN" sz="1100" dirty="0" err="1">
                <a:solidFill>
                  <a:schemeClr val="bg1">
                    <a:lumMod val="50000"/>
                  </a:schemeClr>
                </a:solidFill>
                <a:ea typeface="微软雅黑" panose="020B0503020204020204" pitchFamily="34" charset="-122"/>
              </a:rPr>
              <a:t>elit</a:t>
            </a:r>
            <a:r>
              <a:rPr lang="en-US" altLang="zh-CN" sz="1100" dirty="0">
                <a:solidFill>
                  <a:schemeClr val="bg1">
                    <a:lumMod val="50000"/>
                  </a:schemeClr>
                </a:solidFill>
                <a:ea typeface="微软雅黑" panose="020B0503020204020204" pitchFamily="34" charset="-122"/>
              </a:rPr>
              <a:t>. </a:t>
            </a:r>
          </a:p>
        </p:txBody>
      </p:sp>
      <p:grpSp>
        <p:nvGrpSpPr>
          <p:cNvPr id="2" name="组合 11"/>
          <p:cNvGrpSpPr/>
          <p:nvPr/>
        </p:nvGrpSpPr>
        <p:grpSpPr>
          <a:xfrm>
            <a:off x="5094606" y="1661818"/>
            <a:ext cx="2506451" cy="2505883"/>
            <a:chOff x="2601227" y="2771221"/>
            <a:chExt cx="2241550" cy="2241550"/>
          </a:xfrm>
        </p:grpSpPr>
        <p:sp>
          <p:nvSpPr>
            <p:cNvPr id="13" name="Freeform 22"/>
            <p:cNvSpPr/>
            <p:nvPr/>
          </p:nvSpPr>
          <p:spPr bwMode="auto">
            <a:xfrm>
              <a:off x="3774389" y="2771221"/>
              <a:ext cx="1068388" cy="1281113"/>
            </a:xfrm>
            <a:custGeom>
              <a:avLst/>
              <a:gdLst>
                <a:gd name="T0" fmla="*/ 0 w 285"/>
                <a:gd name="T1" fmla="*/ 0 h 342"/>
                <a:gd name="T2" fmla="*/ 0 w 285"/>
                <a:gd name="T3" fmla="*/ 68 h 342"/>
                <a:gd name="T4" fmla="*/ 52 w 285"/>
                <a:gd name="T5" fmla="*/ 143 h 342"/>
                <a:gd name="T6" fmla="*/ 0 w 285"/>
                <a:gd name="T7" fmla="*/ 217 h 342"/>
                <a:gd name="T8" fmla="*/ 0 w 285"/>
                <a:gd name="T9" fmla="*/ 285 h 342"/>
                <a:gd name="T10" fmla="*/ 86 w 285"/>
                <a:gd name="T11" fmla="*/ 285 h 342"/>
                <a:gd name="T12" fmla="*/ 142 w 285"/>
                <a:gd name="T13" fmla="*/ 342 h 342"/>
                <a:gd name="T14" fmla="*/ 199 w 285"/>
                <a:gd name="T15" fmla="*/ 285 h 342"/>
                <a:gd name="T16" fmla="*/ 285 w 285"/>
                <a:gd name="T17" fmla="*/ 285 h 342"/>
                <a:gd name="T18" fmla="*/ 285 w 285"/>
                <a:gd name="T19" fmla="*/ 0 h 342"/>
                <a:gd name="T20" fmla="*/ 0 w 285"/>
                <a:gd name="T21" fmla="*/ 0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5" h="342">
                  <a:moveTo>
                    <a:pt x="0" y="0"/>
                  </a:moveTo>
                  <a:cubicBezTo>
                    <a:pt x="0" y="68"/>
                    <a:pt x="0" y="68"/>
                    <a:pt x="0" y="68"/>
                  </a:cubicBezTo>
                  <a:cubicBezTo>
                    <a:pt x="30" y="79"/>
                    <a:pt x="52" y="108"/>
                    <a:pt x="52" y="143"/>
                  </a:cubicBezTo>
                  <a:cubicBezTo>
                    <a:pt x="52" y="177"/>
                    <a:pt x="30" y="206"/>
                    <a:pt x="0" y="217"/>
                  </a:cubicBezTo>
                  <a:cubicBezTo>
                    <a:pt x="0" y="285"/>
                    <a:pt x="0" y="285"/>
                    <a:pt x="0" y="285"/>
                  </a:cubicBezTo>
                  <a:cubicBezTo>
                    <a:pt x="86" y="285"/>
                    <a:pt x="86" y="285"/>
                    <a:pt x="86" y="285"/>
                  </a:cubicBezTo>
                  <a:cubicBezTo>
                    <a:pt x="86" y="316"/>
                    <a:pt x="111" y="342"/>
                    <a:pt x="142" y="342"/>
                  </a:cubicBezTo>
                  <a:cubicBezTo>
                    <a:pt x="173" y="342"/>
                    <a:pt x="199" y="316"/>
                    <a:pt x="199" y="285"/>
                  </a:cubicBezTo>
                  <a:cubicBezTo>
                    <a:pt x="285" y="285"/>
                    <a:pt x="285" y="285"/>
                    <a:pt x="285" y="285"/>
                  </a:cubicBezTo>
                  <a:cubicBezTo>
                    <a:pt x="285" y="0"/>
                    <a:pt x="285" y="0"/>
                    <a:pt x="285" y="0"/>
                  </a:cubicBezTo>
                  <a:lnTo>
                    <a:pt x="0" y="0"/>
                  </a:lnTo>
                  <a:close/>
                </a:path>
              </a:pathLst>
            </a:custGeom>
            <a:solidFill>
              <a:schemeClr val="accent2"/>
            </a:solidFill>
            <a:ln w="6350">
              <a:noFill/>
            </a:ln>
          </p:spPr>
          <p:txBody>
            <a:bodyPr/>
            <a:lstStyle/>
            <a:p>
              <a:endParaRPr lang="zh-CN" altLang="en-US" dirty="0">
                <a:latin typeface="Impact" panose="020B0806030902050204" pitchFamily="34" charset="0"/>
                <a:ea typeface="微软雅黑" panose="020B0503020204020204" pitchFamily="34" charset="-122"/>
              </a:endParaRPr>
            </a:p>
          </p:txBody>
        </p:sp>
        <p:sp>
          <p:nvSpPr>
            <p:cNvPr id="14" name="Freeform 23"/>
            <p:cNvSpPr/>
            <p:nvPr/>
          </p:nvSpPr>
          <p:spPr bwMode="auto">
            <a:xfrm>
              <a:off x="3561664" y="3944384"/>
              <a:ext cx="1281113" cy="1068387"/>
            </a:xfrm>
            <a:custGeom>
              <a:avLst/>
              <a:gdLst>
                <a:gd name="T0" fmla="*/ 274 w 342"/>
                <a:gd name="T1" fmla="*/ 0 h 285"/>
                <a:gd name="T2" fmla="*/ 199 w 342"/>
                <a:gd name="T3" fmla="*/ 52 h 285"/>
                <a:gd name="T4" fmla="*/ 124 w 342"/>
                <a:gd name="T5" fmla="*/ 0 h 285"/>
                <a:gd name="T6" fmla="*/ 57 w 342"/>
                <a:gd name="T7" fmla="*/ 0 h 285"/>
                <a:gd name="T8" fmla="*/ 57 w 342"/>
                <a:gd name="T9" fmla="*/ 86 h 285"/>
                <a:gd name="T10" fmla="*/ 0 w 342"/>
                <a:gd name="T11" fmla="*/ 142 h 285"/>
                <a:gd name="T12" fmla="*/ 57 w 342"/>
                <a:gd name="T13" fmla="*/ 199 h 285"/>
                <a:gd name="T14" fmla="*/ 57 w 342"/>
                <a:gd name="T15" fmla="*/ 285 h 285"/>
                <a:gd name="T16" fmla="*/ 342 w 342"/>
                <a:gd name="T17" fmla="*/ 285 h 285"/>
                <a:gd name="T18" fmla="*/ 342 w 342"/>
                <a:gd name="T19" fmla="*/ 0 h 285"/>
                <a:gd name="T20" fmla="*/ 274 w 342"/>
                <a:gd name="T21" fmla="*/ 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2" h="285">
                  <a:moveTo>
                    <a:pt x="274" y="0"/>
                  </a:moveTo>
                  <a:cubicBezTo>
                    <a:pt x="263" y="30"/>
                    <a:pt x="234" y="52"/>
                    <a:pt x="199" y="52"/>
                  </a:cubicBezTo>
                  <a:cubicBezTo>
                    <a:pt x="165" y="52"/>
                    <a:pt x="136" y="30"/>
                    <a:pt x="124" y="0"/>
                  </a:cubicBezTo>
                  <a:cubicBezTo>
                    <a:pt x="57" y="0"/>
                    <a:pt x="57" y="0"/>
                    <a:pt x="57" y="0"/>
                  </a:cubicBezTo>
                  <a:cubicBezTo>
                    <a:pt x="57" y="86"/>
                    <a:pt x="57" y="86"/>
                    <a:pt x="57" y="86"/>
                  </a:cubicBezTo>
                  <a:cubicBezTo>
                    <a:pt x="25" y="86"/>
                    <a:pt x="0" y="111"/>
                    <a:pt x="0" y="142"/>
                  </a:cubicBezTo>
                  <a:cubicBezTo>
                    <a:pt x="0" y="173"/>
                    <a:pt x="25" y="199"/>
                    <a:pt x="57" y="199"/>
                  </a:cubicBezTo>
                  <a:cubicBezTo>
                    <a:pt x="57" y="285"/>
                    <a:pt x="57" y="285"/>
                    <a:pt x="57" y="285"/>
                  </a:cubicBezTo>
                  <a:cubicBezTo>
                    <a:pt x="342" y="285"/>
                    <a:pt x="342" y="285"/>
                    <a:pt x="342" y="285"/>
                  </a:cubicBezTo>
                  <a:cubicBezTo>
                    <a:pt x="342" y="0"/>
                    <a:pt x="342" y="0"/>
                    <a:pt x="342" y="0"/>
                  </a:cubicBezTo>
                  <a:lnTo>
                    <a:pt x="274" y="0"/>
                  </a:lnTo>
                  <a:close/>
                </a:path>
              </a:pathLst>
            </a:custGeom>
            <a:solidFill>
              <a:schemeClr val="accent3"/>
            </a:solidFill>
            <a:ln>
              <a:noFill/>
            </a:ln>
          </p:spPr>
          <p:txBody>
            <a:bodyPr/>
            <a:lstStyle/>
            <a:p>
              <a:endParaRPr lang="zh-CN" altLang="en-US" dirty="0">
                <a:latin typeface="Impact" panose="020B0806030902050204" pitchFamily="34" charset="0"/>
                <a:ea typeface="微软雅黑" panose="020B0503020204020204" pitchFamily="34" charset="-122"/>
              </a:endParaRPr>
            </a:p>
          </p:txBody>
        </p:sp>
        <p:sp>
          <p:nvSpPr>
            <p:cNvPr id="15" name="Freeform 24"/>
            <p:cNvSpPr/>
            <p:nvPr/>
          </p:nvSpPr>
          <p:spPr bwMode="auto">
            <a:xfrm>
              <a:off x="2601227" y="3730071"/>
              <a:ext cx="1068387" cy="1282700"/>
            </a:xfrm>
            <a:custGeom>
              <a:avLst/>
              <a:gdLst>
                <a:gd name="T0" fmla="*/ 285 w 285"/>
                <a:gd name="T1" fmla="*/ 124 h 342"/>
                <a:gd name="T2" fmla="*/ 285 w 285"/>
                <a:gd name="T3" fmla="*/ 57 h 342"/>
                <a:gd name="T4" fmla="*/ 199 w 285"/>
                <a:gd name="T5" fmla="*/ 57 h 342"/>
                <a:gd name="T6" fmla="*/ 142 w 285"/>
                <a:gd name="T7" fmla="*/ 0 h 342"/>
                <a:gd name="T8" fmla="*/ 86 w 285"/>
                <a:gd name="T9" fmla="*/ 57 h 342"/>
                <a:gd name="T10" fmla="*/ 0 w 285"/>
                <a:gd name="T11" fmla="*/ 57 h 342"/>
                <a:gd name="T12" fmla="*/ 0 w 285"/>
                <a:gd name="T13" fmla="*/ 342 h 342"/>
                <a:gd name="T14" fmla="*/ 285 w 285"/>
                <a:gd name="T15" fmla="*/ 342 h 342"/>
                <a:gd name="T16" fmla="*/ 285 w 285"/>
                <a:gd name="T17" fmla="*/ 274 h 342"/>
                <a:gd name="T18" fmla="*/ 233 w 285"/>
                <a:gd name="T19" fmla="*/ 199 h 342"/>
                <a:gd name="T20" fmla="*/ 285 w 285"/>
                <a:gd name="T21" fmla="*/ 124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5" h="342">
                  <a:moveTo>
                    <a:pt x="285" y="124"/>
                  </a:moveTo>
                  <a:cubicBezTo>
                    <a:pt x="285" y="57"/>
                    <a:pt x="285" y="57"/>
                    <a:pt x="285" y="57"/>
                  </a:cubicBezTo>
                  <a:cubicBezTo>
                    <a:pt x="199" y="57"/>
                    <a:pt x="199" y="57"/>
                    <a:pt x="199" y="57"/>
                  </a:cubicBezTo>
                  <a:cubicBezTo>
                    <a:pt x="199" y="25"/>
                    <a:pt x="174" y="0"/>
                    <a:pt x="142" y="0"/>
                  </a:cubicBezTo>
                  <a:cubicBezTo>
                    <a:pt x="111" y="0"/>
                    <a:pt x="86" y="25"/>
                    <a:pt x="86" y="57"/>
                  </a:cubicBezTo>
                  <a:cubicBezTo>
                    <a:pt x="0" y="57"/>
                    <a:pt x="0" y="57"/>
                    <a:pt x="0" y="57"/>
                  </a:cubicBezTo>
                  <a:cubicBezTo>
                    <a:pt x="0" y="342"/>
                    <a:pt x="0" y="342"/>
                    <a:pt x="0" y="342"/>
                  </a:cubicBezTo>
                  <a:cubicBezTo>
                    <a:pt x="285" y="342"/>
                    <a:pt x="285" y="342"/>
                    <a:pt x="285" y="342"/>
                  </a:cubicBezTo>
                  <a:cubicBezTo>
                    <a:pt x="285" y="274"/>
                    <a:pt x="285" y="274"/>
                    <a:pt x="285" y="274"/>
                  </a:cubicBezTo>
                  <a:cubicBezTo>
                    <a:pt x="255" y="263"/>
                    <a:pt x="233" y="234"/>
                    <a:pt x="233" y="199"/>
                  </a:cubicBezTo>
                  <a:cubicBezTo>
                    <a:pt x="233" y="165"/>
                    <a:pt x="255" y="136"/>
                    <a:pt x="285" y="124"/>
                  </a:cubicBezTo>
                  <a:close/>
                </a:path>
              </a:pathLst>
            </a:custGeom>
            <a:solidFill>
              <a:schemeClr val="accent4"/>
            </a:solidFill>
            <a:ln w="6350">
              <a:noFill/>
            </a:ln>
          </p:spPr>
          <p:txBody>
            <a:bodyPr/>
            <a:lstStyle/>
            <a:p>
              <a:endParaRPr lang="zh-CN" altLang="en-US" dirty="0">
                <a:latin typeface="Impact" panose="020B0806030902050204" pitchFamily="34" charset="0"/>
                <a:ea typeface="微软雅黑" panose="020B0503020204020204" pitchFamily="34" charset="-122"/>
              </a:endParaRPr>
            </a:p>
          </p:txBody>
        </p:sp>
        <p:sp>
          <p:nvSpPr>
            <p:cNvPr id="16" name="Freeform 25"/>
            <p:cNvSpPr/>
            <p:nvPr/>
          </p:nvSpPr>
          <p:spPr bwMode="auto">
            <a:xfrm>
              <a:off x="2601227" y="2771221"/>
              <a:ext cx="1277937" cy="1068388"/>
            </a:xfrm>
            <a:custGeom>
              <a:avLst/>
              <a:gdLst>
                <a:gd name="T0" fmla="*/ 217 w 341"/>
                <a:gd name="T1" fmla="*/ 285 h 285"/>
                <a:gd name="T2" fmla="*/ 285 w 341"/>
                <a:gd name="T3" fmla="*/ 285 h 285"/>
                <a:gd name="T4" fmla="*/ 285 w 341"/>
                <a:gd name="T5" fmla="*/ 199 h 285"/>
                <a:gd name="T6" fmla="*/ 341 w 341"/>
                <a:gd name="T7" fmla="*/ 143 h 285"/>
                <a:gd name="T8" fmla="*/ 285 w 341"/>
                <a:gd name="T9" fmla="*/ 86 h 285"/>
                <a:gd name="T10" fmla="*/ 285 w 341"/>
                <a:gd name="T11" fmla="*/ 0 h 285"/>
                <a:gd name="T12" fmla="*/ 0 w 341"/>
                <a:gd name="T13" fmla="*/ 0 h 285"/>
                <a:gd name="T14" fmla="*/ 0 w 341"/>
                <a:gd name="T15" fmla="*/ 285 h 285"/>
                <a:gd name="T16" fmla="*/ 68 w 341"/>
                <a:gd name="T17" fmla="*/ 285 h 285"/>
                <a:gd name="T18" fmla="*/ 142 w 341"/>
                <a:gd name="T19" fmla="*/ 233 h 285"/>
                <a:gd name="T20" fmla="*/ 217 w 341"/>
                <a:gd name="T21"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1" h="285">
                  <a:moveTo>
                    <a:pt x="217" y="285"/>
                  </a:moveTo>
                  <a:cubicBezTo>
                    <a:pt x="285" y="285"/>
                    <a:pt x="285" y="285"/>
                    <a:pt x="285" y="285"/>
                  </a:cubicBezTo>
                  <a:cubicBezTo>
                    <a:pt x="285" y="199"/>
                    <a:pt x="285" y="199"/>
                    <a:pt x="285" y="199"/>
                  </a:cubicBezTo>
                  <a:cubicBezTo>
                    <a:pt x="316" y="199"/>
                    <a:pt x="341" y="174"/>
                    <a:pt x="341" y="143"/>
                  </a:cubicBezTo>
                  <a:cubicBezTo>
                    <a:pt x="341" y="111"/>
                    <a:pt x="316" y="86"/>
                    <a:pt x="285" y="86"/>
                  </a:cubicBezTo>
                  <a:cubicBezTo>
                    <a:pt x="285" y="0"/>
                    <a:pt x="285" y="0"/>
                    <a:pt x="285" y="0"/>
                  </a:cubicBezTo>
                  <a:cubicBezTo>
                    <a:pt x="0" y="0"/>
                    <a:pt x="0" y="0"/>
                    <a:pt x="0" y="0"/>
                  </a:cubicBezTo>
                  <a:cubicBezTo>
                    <a:pt x="0" y="285"/>
                    <a:pt x="0" y="285"/>
                    <a:pt x="0" y="285"/>
                  </a:cubicBezTo>
                  <a:cubicBezTo>
                    <a:pt x="68" y="285"/>
                    <a:pt x="68" y="285"/>
                    <a:pt x="68" y="285"/>
                  </a:cubicBezTo>
                  <a:cubicBezTo>
                    <a:pt x="79" y="255"/>
                    <a:pt x="108" y="233"/>
                    <a:pt x="142" y="233"/>
                  </a:cubicBezTo>
                  <a:cubicBezTo>
                    <a:pt x="177" y="233"/>
                    <a:pt x="206" y="255"/>
                    <a:pt x="217" y="285"/>
                  </a:cubicBezTo>
                  <a:close/>
                </a:path>
              </a:pathLst>
            </a:custGeom>
            <a:solidFill>
              <a:schemeClr val="accent1"/>
            </a:solidFill>
            <a:ln>
              <a:noFill/>
            </a:ln>
          </p:spPr>
          <p:txBody>
            <a:bodyPr/>
            <a:lstStyle/>
            <a:p>
              <a:endParaRPr lang="zh-CN" altLang="en-US" dirty="0">
                <a:latin typeface="Impact" panose="020B0806030902050204" pitchFamily="34" charset="0"/>
                <a:ea typeface="微软雅黑" panose="020B0503020204020204" pitchFamily="34" charset="-122"/>
              </a:endParaRPr>
            </a:p>
          </p:txBody>
        </p:sp>
        <p:sp>
          <p:nvSpPr>
            <p:cNvPr id="17" name="矩形 16"/>
            <p:cNvSpPr/>
            <p:nvPr/>
          </p:nvSpPr>
          <p:spPr>
            <a:xfrm>
              <a:off x="2817207" y="3025563"/>
              <a:ext cx="636425" cy="4501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latin typeface="Impact" panose="020B0806030902050204" pitchFamily="34" charset="0"/>
                  <a:ea typeface="微软雅黑" panose="020B0503020204020204" pitchFamily="34" charset="-122"/>
                </a:rPr>
                <a:t>01</a:t>
              </a:r>
              <a:endParaRPr lang="zh-CN" altLang="en-US" sz="2400" b="1" dirty="0">
                <a:latin typeface="Impact" panose="020B0806030902050204" pitchFamily="34" charset="0"/>
                <a:ea typeface="微软雅黑" panose="020B0503020204020204" pitchFamily="34" charset="-122"/>
              </a:endParaRPr>
            </a:p>
          </p:txBody>
        </p:sp>
        <p:sp>
          <p:nvSpPr>
            <p:cNvPr id="18" name="矩形 17"/>
            <p:cNvSpPr/>
            <p:nvPr/>
          </p:nvSpPr>
          <p:spPr>
            <a:xfrm>
              <a:off x="4050646" y="3031135"/>
              <a:ext cx="636425" cy="4501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chemeClr val="bg1"/>
                  </a:solidFill>
                  <a:latin typeface="Impact" panose="020B0806030902050204" pitchFamily="34" charset="0"/>
                  <a:ea typeface="微软雅黑" panose="020B0503020204020204" pitchFamily="34" charset="-122"/>
                </a:rPr>
                <a:t>02</a:t>
              </a:r>
              <a:endParaRPr lang="zh-CN" altLang="en-US" sz="2400" b="1" dirty="0">
                <a:solidFill>
                  <a:schemeClr val="bg1"/>
                </a:solidFill>
                <a:latin typeface="Impact" panose="020B0806030902050204" pitchFamily="34" charset="0"/>
                <a:ea typeface="微软雅黑" panose="020B0503020204020204" pitchFamily="34" charset="-122"/>
              </a:endParaRPr>
            </a:p>
          </p:txBody>
        </p:sp>
        <p:sp>
          <p:nvSpPr>
            <p:cNvPr id="19" name="矩形 18"/>
            <p:cNvSpPr/>
            <p:nvPr/>
          </p:nvSpPr>
          <p:spPr>
            <a:xfrm>
              <a:off x="2817206" y="4253494"/>
              <a:ext cx="636425" cy="4501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chemeClr val="bg1"/>
                  </a:solidFill>
                  <a:latin typeface="Impact" panose="020B0806030902050204" pitchFamily="34" charset="0"/>
                  <a:ea typeface="微软雅黑" panose="020B0503020204020204" pitchFamily="34" charset="-122"/>
                </a:rPr>
                <a:t>03</a:t>
              </a:r>
              <a:endParaRPr lang="zh-CN" altLang="en-US" sz="2400" b="1" dirty="0">
                <a:solidFill>
                  <a:schemeClr val="bg1"/>
                </a:solidFill>
                <a:latin typeface="Impact" panose="020B0806030902050204" pitchFamily="34" charset="0"/>
                <a:ea typeface="微软雅黑" panose="020B0503020204020204" pitchFamily="34" charset="-122"/>
              </a:endParaRPr>
            </a:p>
          </p:txBody>
        </p:sp>
        <p:sp>
          <p:nvSpPr>
            <p:cNvPr id="20" name="矩形 19"/>
            <p:cNvSpPr/>
            <p:nvPr/>
          </p:nvSpPr>
          <p:spPr>
            <a:xfrm>
              <a:off x="3993626" y="4253494"/>
              <a:ext cx="636425" cy="4501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latin typeface="Impact" panose="020B0806030902050204" pitchFamily="34" charset="0"/>
                  <a:ea typeface="微软雅黑" panose="020B0503020204020204" pitchFamily="34" charset="-122"/>
                </a:rPr>
                <a:t>04</a:t>
              </a:r>
              <a:endParaRPr lang="zh-CN" altLang="en-US" sz="2400" b="1" dirty="0">
                <a:latin typeface="Impact" panose="020B0806030902050204" pitchFamily="34" charset="0"/>
                <a:ea typeface="微软雅黑" panose="020B0503020204020204" pitchFamily="34" charset="-122"/>
              </a:endParaRPr>
            </a:p>
          </p:txBody>
        </p:sp>
      </p:grpSp>
    </p:spTree>
    <p:extLst>
      <p:ext uri="{BB962C8B-B14F-4D97-AF65-F5344CB8AC3E}">
        <p14:creationId xmlns:p14="http://schemas.microsoft.com/office/powerpoint/2010/main" val="2276949986"/>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ppt_x"/>
                                          </p:val>
                                        </p:tav>
                                        <p:tav tm="100000">
                                          <p:val>
                                            <p:strVal val="#ppt_x"/>
                                          </p:val>
                                        </p:tav>
                                      </p:tavLst>
                                    </p:anim>
                                    <p:anim calcmode="lin" valueType="num">
                                      <p:cBhvr additive="base">
                                        <p:cTn id="8" dur="25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250" fill="hold"/>
                                        <p:tgtEl>
                                          <p:spTgt spid="7"/>
                                        </p:tgtEl>
                                        <p:attrNameLst>
                                          <p:attrName>ppt_x</p:attrName>
                                        </p:attrNameLst>
                                      </p:cBhvr>
                                      <p:tavLst>
                                        <p:tav tm="0">
                                          <p:val>
                                            <p:strVal val="#ppt_x"/>
                                          </p:val>
                                        </p:tav>
                                        <p:tav tm="100000">
                                          <p:val>
                                            <p:strVal val="#ppt_x"/>
                                          </p:val>
                                        </p:tav>
                                      </p:tavLst>
                                    </p:anim>
                                    <p:anim calcmode="lin" valueType="num">
                                      <p:cBhvr additive="base">
                                        <p:cTn id="13" dur="250" fill="hold"/>
                                        <p:tgtEl>
                                          <p:spTgt spid="7"/>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250" fill="hold"/>
                                        <p:tgtEl>
                                          <p:spTgt spid="9"/>
                                        </p:tgtEl>
                                        <p:attrNameLst>
                                          <p:attrName>ppt_x</p:attrName>
                                        </p:attrNameLst>
                                      </p:cBhvr>
                                      <p:tavLst>
                                        <p:tav tm="0">
                                          <p:val>
                                            <p:strVal val="#ppt_x"/>
                                          </p:val>
                                        </p:tav>
                                        <p:tav tm="100000">
                                          <p:val>
                                            <p:strVal val="#ppt_x"/>
                                          </p:val>
                                        </p:tav>
                                      </p:tavLst>
                                    </p:anim>
                                    <p:anim calcmode="lin" valueType="num">
                                      <p:cBhvr additive="base">
                                        <p:cTn id="18" dur="25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250" fill="hold"/>
                                        <p:tgtEl>
                                          <p:spTgt spid="10"/>
                                        </p:tgtEl>
                                        <p:attrNameLst>
                                          <p:attrName>ppt_x</p:attrName>
                                        </p:attrNameLst>
                                      </p:cBhvr>
                                      <p:tavLst>
                                        <p:tav tm="0">
                                          <p:val>
                                            <p:strVal val="#ppt_x"/>
                                          </p:val>
                                        </p:tav>
                                        <p:tav tm="100000">
                                          <p:val>
                                            <p:strVal val="#ppt_x"/>
                                          </p:val>
                                        </p:tav>
                                      </p:tavLst>
                                    </p:anim>
                                    <p:anim calcmode="lin" valueType="num">
                                      <p:cBhvr additive="base">
                                        <p:cTn id="23" dur="25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8"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0-#ppt_w/2"/>
                                          </p:val>
                                        </p:tav>
                                        <p:tav tm="100000">
                                          <p:val>
                                            <p:strVal val="#ppt_x"/>
                                          </p:val>
                                        </p:tav>
                                      </p:tavLst>
                                    </p:anim>
                                    <p:anim calcmode="lin" valueType="num">
                                      <p:cBhvr additive="base">
                                        <p:cTn id="2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Administrator\Desktop\tyu.jpg"/>
          <p:cNvPicPr>
            <a:picLocks noChangeAspect="1" noChangeArrowheads="1"/>
          </p:cNvPicPr>
          <p:nvPr/>
        </p:nvPicPr>
        <p:blipFill>
          <a:blip r:embed="rId3" cstate="print"/>
          <a:srcRect/>
          <a:stretch>
            <a:fillRect/>
          </a:stretch>
        </p:blipFill>
        <p:spPr bwMode="auto">
          <a:xfrm>
            <a:off x="0" y="-1547"/>
            <a:ext cx="9145588" cy="5146635"/>
          </a:xfrm>
          <a:prstGeom prst="rect">
            <a:avLst/>
          </a:prstGeom>
          <a:noFill/>
        </p:spPr>
      </p:pic>
      <p:sp>
        <p:nvSpPr>
          <p:cNvPr id="13" name="TextBox 48"/>
          <p:cNvSpPr txBox="1"/>
          <p:nvPr/>
        </p:nvSpPr>
        <p:spPr>
          <a:xfrm>
            <a:off x="3800969" y="1841218"/>
            <a:ext cx="2816801" cy="481674"/>
          </a:xfrm>
          <a:prstGeom prst="rect">
            <a:avLst/>
          </a:prstGeom>
          <a:noFill/>
        </p:spPr>
        <p:txBody>
          <a:bodyPr wrap="square" lIns="0" tIns="0" rIns="0" bIns="0" rtlCol="0">
            <a:spAutoFit/>
          </a:bodyPr>
          <a:lstStyle/>
          <a:p>
            <a:r>
              <a:rPr lang="zh-CN" altLang="en-US" sz="31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请替换文字内容</a:t>
            </a:r>
            <a:endParaRPr lang="en-GB" altLang="zh-CN" sz="31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4" name="TextBox 49"/>
          <p:cNvSpPr txBox="1"/>
          <p:nvPr/>
        </p:nvSpPr>
        <p:spPr>
          <a:xfrm>
            <a:off x="3800970" y="2420996"/>
            <a:ext cx="3686695" cy="277085"/>
          </a:xfrm>
          <a:prstGeom prst="rect">
            <a:avLst/>
          </a:prstGeom>
          <a:noFill/>
        </p:spPr>
        <p:txBody>
          <a:bodyPr wrap="square" lIns="0" tIns="0" rIns="0" bIns="0" rtlCol="0">
            <a:spAutoFit/>
          </a:bodyPr>
          <a:lstStyle/>
          <a:p>
            <a:pPr eaLnBrk="0" hangingPunct="0"/>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请替换文字内容，点击添加相关标题文字，修改文字内容，也可以直接复制你的内容到此。</a:t>
            </a:r>
          </a:p>
        </p:txBody>
      </p:sp>
      <p:sp>
        <p:nvSpPr>
          <p:cNvPr id="15" name="矩形 259"/>
          <p:cNvSpPr>
            <a:spLocks noChangeArrowheads="1"/>
          </p:cNvSpPr>
          <p:nvPr/>
        </p:nvSpPr>
        <p:spPr bwMode="auto">
          <a:xfrm>
            <a:off x="2315746" y="1388327"/>
            <a:ext cx="1562185" cy="1576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36" tIns="32518" rIns="65036" bIns="3251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9800" cap="all" spc="213" dirty="0" smtClean="0">
                <a:solidFill>
                  <a:schemeClr val="accent1"/>
                </a:solidFill>
                <a:latin typeface="Impact" panose="020B0806030902050204" pitchFamily="34" charset="0"/>
                <a:cs typeface="Arial" panose="020B0604020202020204" pitchFamily="34" charset="0"/>
              </a:rPr>
              <a:t>04</a:t>
            </a:r>
            <a:endParaRPr lang="zh-CN" altLang="en-US" sz="9800" cap="all" spc="213" dirty="0">
              <a:solidFill>
                <a:schemeClr val="accent1"/>
              </a:solidFill>
              <a:latin typeface="Impact" panose="020B0806030902050204" pitchFamily="34" charset="0"/>
              <a:cs typeface="Arial" panose="020B0604020202020204" pitchFamily="34" charset="0"/>
            </a:endParaRPr>
          </a:p>
        </p:txBody>
      </p:sp>
    </p:spTree>
    <p:extLst>
      <p:ext uri="{BB962C8B-B14F-4D97-AF65-F5344CB8AC3E}">
        <p14:creationId xmlns:p14="http://schemas.microsoft.com/office/powerpoint/2010/main" val="3844135"/>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3"/>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5"/>
                                        </p:tgtEl>
                                        <p:attrNameLst>
                                          <p:attrName>ppt_y</p:attrName>
                                        </p:attrNameLst>
                                      </p:cBhvr>
                                      <p:tavLst>
                                        <p:tav tm="0">
                                          <p:val>
                                            <p:strVal val="#ppt_y"/>
                                          </p:val>
                                        </p:tav>
                                        <p:tav tm="100000">
                                          <p:val>
                                            <p:strVal val="#ppt_y"/>
                                          </p:val>
                                        </p:tav>
                                      </p:tavLst>
                                    </p:anim>
                                    <p:anim calcmode="lin" valueType="num">
                                      <p:cBhvr>
                                        <p:cTn id="15"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5"/>
                                        </p:tgtEl>
                                      </p:cBhvr>
                                    </p:animEffect>
                                  </p:childTnLst>
                                </p:cTn>
                              </p:par>
                            </p:childTnLst>
                          </p:cTn>
                        </p:par>
                        <p:par>
                          <p:cTn id="18" fill="hold">
                            <p:stCondLst>
                              <p:cond delay="1550"/>
                            </p:stCondLst>
                            <p:childTnLst>
                              <p:par>
                                <p:cTn id="19" presetID="26" presetClass="emph" presetSubtype="0" fill="hold" grpId="1" nodeType="afterEffect">
                                  <p:stCondLst>
                                    <p:cond delay="0"/>
                                  </p:stCondLst>
                                  <p:iterate type="lt">
                                    <p:tmPct val="0"/>
                                  </p:iterate>
                                  <p:childTnLst>
                                    <p:animEffect transition="out" filter="fade">
                                      <p:cBhvr>
                                        <p:cTn id="20" dur="500" tmFilter="0, 0; .2, .5; .8, .5; 1, 0"/>
                                        <p:tgtEl>
                                          <p:spTgt spid="15"/>
                                        </p:tgtEl>
                                      </p:cBhvr>
                                    </p:animEffect>
                                    <p:animScale>
                                      <p:cBhvr>
                                        <p:cTn id="21" dur="250" autoRev="1" fill="hold"/>
                                        <p:tgtEl>
                                          <p:spTgt spid="15"/>
                                        </p:tgtEl>
                                      </p:cBhvr>
                                      <p:by x="105000" y="105000"/>
                                    </p:animScale>
                                  </p:childTnLst>
                                </p:cTn>
                              </p:par>
                            </p:childTnLst>
                          </p:cTn>
                        </p:par>
                        <p:par>
                          <p:cTn id="22" fill="hold">
                            <p:stCondLst>
                              <p:cond delay="2050"/>
                            </p:stCondLst>
                            <p:childTnLst>
                              <p:par>
                                <p:cTn id="23" presetID="22" presetClass="entr" presetSubtype="8" fill="hold" grpId="0" nodeType="afterEffect">
                                  <p:stCondLst>
                                    <p:cond delay="0"/>
                                  </p:stCondLst>
                                  <p:iterate type="lt">
                                    <p:tmPct val="30000"/>
                                  </p:iterate>
                                  <p:childTnLst>
                                    <p:set>
                                      <p:cBhvr>
                                        <p:cTn id="24" dur="1" fill="hold">
                                          <p:stCondLst>
                                            <p:cond delay="0"/>
                                          </p:stCondLst>
                                        </p:cTn>
                                        <p:tgtEl>
                                          <p:spTgt spid="13"/>
                                        </p:tgtEl>
                                        <p:attrNameLst>
                                          <p:attrName>style.visibility</p:attrName>
                                        </p:attrNameLst>
                                      </p:cBhvr>
                                      <p:to>
                                        <p:strVal val="visible"/>
                                      </p:to>
                                    </p:set>
                                    <p:animEffect transition="in" filter="wipe(left)">
                                      <p:cBhvr>
                                        <p:cTn id="25" dur="200"/>
                                        <p:tgtEl>
                                          <p:spTgt spid="13"/>
                                        </p:tgtEl>
                                      </p:cBhvr>
                                    </p:animEffect>
                                  </p:childTnLst>
                                </p:cTn>
                              </p:par>
                              <p:par>
                                <p:cTn id="26" presetID="36" presetClass="emph" presetSubtype="0" fill="hold" grpId="1" nodeType="withEffect">
                                  <p:stCondLst>
                                    <p:cond delay="0"/>
                                  </p:stCondLst>
                                  <p:iterate type="lt">
                                    <p:tmPct val="30000"/>
                                  </p:iterate>
                                  <p:childTnLst>
                                    <p:animScale>
                                      <p:cBhvr>
                                        <p:cTn id="27" dur="50" autoRev="1" fill="hold">
                                          <p:stCondLst>
                                            <p:cond delay="0"/>
                                          </p:stCondLst>
                                        </p:cTn>
                                        <p:tgtEl>
                                          <p:spTgt spid="13"/>
                                        </p:tgtEl>
                                      </p:cBhvr>
                                      <p:to x="80000" y="100000"/>
                                    </p:animScale>
                                    <p:anim by="(#ppt_w*0.10)" calcmode="lin" valueType="num">
                                      <p:cBhvr>
                                        <p:cTn id="28" dur="50" autoRev="1" fill="hold">
                                          <p:stCondLst>
                                            <p:cond delay="0"/>
                                          </p:stCondLst>
                                        </p:cTn>
                                        <p:tgtEl>
                                          <p:spTgt spid="13"/>
                                        </p:tgtEl>
                                        <p:attrNameLst>
                                          <p:attrName>ppt_x</p:attrName>
                                        </p:attrNameLst>
                                      </p:cBhvr>
                                    </p:anim>
                                    <p:anim by="(-#ppt_w*0.10)" calcmode="lin" valueType="num">
                                      <p:cBhvr>
                                        <p:cTn id="29" dur="50" autoRev="1" fill="hold">
                                          <p:stCondLst>
                                            <p:cond delay="0"/>
                                          </p:stCondLst>
                                        </p:cTn>
                                        <p:tgtEl>
                                          <p:spTgt spid="13"/>
                                        </p:tgtEl>
                                        <p:attrNameLst>
                                          <p:attrName>ppt_y</p:attrName>
                                        </p:attrNameLst>
                                      </p:cBhvr>
                                    </p:anim>
                                    <p:animRot by="-480000">
                                      <p:cBhvr>
                                        <p:cTn id="30" dur="50" autoRev="1" fill="hold">
                                          <p:stCondLst>
                                            <p:cond delay="0"/>
                                          </p:stCondLst>
                                        </p:cTn>
                                        <p:tgtEl>
                                          <p:spTgt spid="13"/>
                                        </p:tgtEl>
                                        <p:attrNameLst>
                                          <p:attrName>r</p:attrName>
                                        </p:attrNameLst>
                                      </p:cBhvr>
                                    </p:animRot>
                                  </p:childTnLst>
                                </p:cTn>
                              </p:par>
                            </p:childTnLst>
                          </p:cTn>
                        </p:par>
                        <p:par>
                          <p:cTn id="31" fill="hold">
                            <p:stCondLst>
                              <p:cond delay="2610"/>
                            </p:stCondLst>
                            <p:childTnLst>
                              <p:par>
                                <p:cTn id="32" presetID="22" presetClass="entr" presetSubtype="8" fill="hold" grpId="0" nodeType="afterEffect">
                                  <p:stCondLst>
                                    <p:cond delay="0"/>
                                  </p:stCondLst>
                                  <p:iterate type="lt">
                                    <p:tmPct val="30000"/>
                                  </p:iterate>
                                  <p:childTnLst>
                                    <p:set>
                                      <p:cBhvr>
                                        <p:cTn id="33" dur="1" fill="hold">
                                          <p:stCondLst>
                                            <p:cond delay="0"/>
                                          </p:stCondLst>
                                        </p:cTn>
                                        <p:tgtEl>
                                          <p:spTgt spid="14"/>
                                        </p:tgtEl>
                                        <p:attrNameLst>
                                          <p:attrName>style.visibility</p:attrName>
                                        </p:attrNameLst>
                                      </p:cBhvr>
                                      <p:to>
                                        <p:strVal val="visible"/>
                                      </p:to>
                                    </p:set>
                                    <p:animEffect transition="in" filter="wipe(left)">
                                      <p:cBhvr>
                                        <p:cTn id="34" dur="200"/>
                                        <p:tgtEl>
                                          <p:spTgt spid="14"/>
                                        </p:tgtEl>
                                      </p:cBhvr>
                                    </p:animEffect>
                                  </p:childTnLst>
                                </p:cTn>
                              </p:par>
                              <p:par>
                                <p:cTn id="35" presetID="36" presetClass="emph" presetSubtype="0" fill="hold" grpId="1" nodeType="withEffect">
                                  <p:stCondLst>
                                    <p:cond delay="0"/>
                                  </p:stCondLst>
                                  <p:iterate type="lt">
                                    <p:tmPct val="30000"/>
                                  </p:iterate>
                                  <p:childTnLst>
                                    <p:animScale>
                                      <p:cBhvr>
                                        <p:cTn id="36" dur="50" autoRev="1" fill="hold">
                                          <p:stCondLst>
                                            <p:cond delay="0"/>
                                          </p:stCondLst>
                                        </p:cTn>
                                        <p:tgtEl>
                                          <p:spTgt spid="14"/>
                                        </p:tgtEl>
                                      </p:cBhvr>
                                      <p:to x="80000" y="100000"/>
                                    </p:animScale>
                                    <p:anim by="(#ppt_w*0.10)" calcmode="lin" valueType="num">
                                      <p:cBhvr>
                                        <p:cTn id="37" dur="50" autoRev="1" fill="hold">
                                          <p:stCondLst>
                                            <p:cond delay="0"/>
                                          </p:stCondLst>
                                        </p:cTn>
                                        <p:tgtEl>
                                          <p:spTgt spid="14"/>
                                        </p:tgtEl>
                                        <p:attrNameLst>
                                          <p:attrName>ppt_x</p:attrName>
                                        </p:attrNameLst>
                                      </p:cBhvr>
                                    </p:anim>
                                    <p:anim by="(-#ppt_w*0.10)" calcmode="lin" valueType="num">
                                      <p:cBhvr>
                                        <p:cTn id="38" dur="50" autoRev="1" fill="hold">
                                          <p:stCondLst>
                                            <p:cond delay="0"/>
                                          </p:stCondLst>
                                        </p:cTn>
                                        <p:tgtEl>
                                          <p:spTgt spid="14"/>
                                        </p:tgtEl>
                                        <p:attrNameLst>
                                          <p:attrName>ppt_y</p:attrName>
                                        </p:attrNameLst>
                                      </p:cBhvr>
                                    </p:anim>
                                    <p:animRot by="-480000">
                                      <p:cBhvr>
                                        <p:cTn id="39" dur="50" autoRev="1" fill="hold">
                                          <p:stCondLst>
                                            <p:cond delay="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4" grpId="0"/>
      <p:bldP spid="14" grpId="1"/>
      <p:bldP spid="15" grpId="0"/>
      <p:bldP spid="15"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10"/>
          <p:cNvGrpSpPr/>
          <p:nvPr/>
        </p:nvGrpSpPr>
        <p:grpSpPr>
          <a:xfrm>
            <a:off x="2268538" y="1075903"/>
            <a:ext cx="2303947" cy="643270"/>
            <a:chOff x="1409700" y="1155700"/>
            <a:chExt cx="3071396" cy="857428"/>
          </a:xfrm>
        </p:grpSpPr>
        <p:sp>
          <p:nvSpPr>
            <p:cNvPr id="31" name="文本框 30"/>
            <p:cNvSpPr txBox="1"/>
            <p:nvPr/>
          </p:nvSpPr>
          <p:spPr>
            <a:xfrm>
              <a:off x="1409700" y="1155700"/>
              <a:ext cx="1272143" cy="738664"/>
            </a:xfrm>
            <a:prstGeom prst="rect">
              <a:avLst/>
            </a:prstGeom>
            <a:noFill/>
          </p:spPr>
          <p:txBody>
            <a:bodyPr wrap="none" rtlCol="0">
              <a:spAutoFit/>
            </a:bodyPr>
            <a:lstStyle/>
            <a:p>
              <a:pPr defTabSz="685937">
                <a:defRPr/>
              </a:pPr>
              <a:r>
                <a:rPr lang="zh-CN" altLang="en-US" sz="3000" b="1" dirty="0">
                  <a:solidFill>
                    <a:srgbClr val="000000">
                      <a:lumMod val="85000"/>
                      <a:lumOff val="15000"/>
                    </a:srgbClr>
                  </a:solidFill>
                  <a:latin typeface="Arial"/>
                  <a:ea typeface="微软雅黑"/>
                </a:rPr>
                <a:t>目录</a:t>
              </a:r>
            </a:p>
          </p:txBody>
        </p:sp>
        <p:sp>
          <p:nvSpPr>
            <p:cNvPr id="32" name="文本框 31"/>
            <p:cNvSpPr txBox="1"/>
            <p:nvPr/>
          </p:nvSpPr>
          <p:spPr>
            <a:xfrm>
              <a:off x="2747288" y="1520685"/>
              <a:ext cx="1733808" cy="492443"/>
            </a:xfrm>
            <a:prstGeom prst="rect">
              <a:avLst/>
            </a:prstGeom>
            <a:noFill/>
          </p:spPr>
          <p:txBody>
            <a:bodyPr wrap="none" rtlCol="0">
              <a:spAutoFit/>
            </a:bodyPr>
            <a:lstStyle/>
            <a:p>
              <a:pPr defTabSz="685937">
                <a:defRPr/>
              </a:pPr>
              <a:r>
                <a:rPr lang="en-US" altLang="zh-CN" dirty="0">
                  <a:solidFill>
                    <a:srgbClr val="000000">
                      <a:lumMod val="85000"/>
                      <a:lumOff val="15000"/>
                    </a:srgbClr>
                  </a:solidFill>
                  <a:latin typeface="Arial"/>
                  <a:ea typeface="微软雅黑"/>
                </a:rPr>
                <a:t>CONTENT</a:t>
              </a:r>
              <a:endParaRPr lang="zh-CN" altLang="en-US" dirty="0">
                <a:solidFill>
                  <a:srgbClr val="000000">
                    <a:lumMod val="85000"/>
                    <a:lumOff val="15000"/>
                  </a:srgbClr>
                </a:solidFill>
                <a:latin typeface="Arial"/>
                <a:ea typeface="微软雅黑"/>
              </a:endParaRPr>
            </a:p>
          </p:txBody>
        </p:sp>
        <p:cxnSp>
          <p:nvCxnSpPr>
            <p:cNvPr id="34" name="直接连接符 33"/>
            <p:cNvCxnSpPr>
              <a:cxnSpLocks/>
            </p:cNvCxnSpPr>
            <p:nvPr/>
          </p:nvCxnSpPr>
          <p:spPr>
            <a:xfrm flipH="1">
              <a:off x="2451765" y="1461463"/>
              <a:ext cx="413246" cy="461506"/>
            </a:xfrm>
            <a:prstGeom prst="line">
              <a:avLst/>
            </a:prstGeom>
            <a:ln w="25400" cap="rnd">
              <a:solidFill>
                <a:schemeClr val="bg2">
                  <a:lumMod val="25000"/>
                </a:schemeClr>
              </a:solidFill>
              <a:round/>
            </a:ln>
          </p:spPr>
          <p:style>
            <a:lnRef idx="1">
              <a:schemeClr val="accent1"/>
            </a:lnRef>
            <a:fillRef idx="0">
              <a:schemeClr val="accent1"/>
            </a:fillRef>
            <a:effectRef idx="0">
              <a:schemeClr val="accent1"/>
            </a:effectRef>
            <a:fontRef idx="minor">
              <a:schemeClr val="tx1"/>
            </a:fontRef>
          </p:style>
        </p:cxnSp>
      </p:grpSp>
      <p:grpSp>
        <p:nvGrpSpPr>
          <p:cNvPr id="6" name="组合 11"/>
          <p:cNvGrpSpPr/>
          <p:nvPr/>
        </p:nvGrpSpPr>
        <p:grpSpPr>
          <a:xfrm>
            <a:off x="2423803" y="2109900"/>
            <a:ext cx="4691160" cy="378371"/>
            <a:chOff x="1616683" y="2533939"/>
            <a:chExt cx="6253794" cy="504338"/>
          </a:xfrm>
        </p:grpSpPr>
        <p:grpSp>
          <p:nvGrpSpPr>
            <p:cNvPr id="7" name="组合 37"/>
            <p:cNvGrpSpPr/>
            <p:nvPr/>
          </p:nvGrpSpPr>
          <p:grpSpPr>
            <a:xfrm>
              <a:off x="1616683" y="2533939"/>
              <a:ext cx="3095048" cy="430886"/>
              <a:chOff x="8258783" y="2250998"/>
              <a:chExt cx="3095048" cy="430886"/>
            </a:xfrm>
          </p:grpSpPr>
          <p:sp>
            <p:nvSpPr>
              <p:cNvPr id="36" name="矩形 35"/>
              <p:cNvSpPr/>
              <p:nvPr/>
            </p:nvSpPr>
            <p:spPr>
              <a:xfrm>
                <a:off x="8258783" y="2358640"/>
                <a:ext cx="651753" cy="1848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937">
                  <a:defRPr/>
                </a:pPr>
                <a:endParaRPr lang="zh-CN" altLang="en-US" sz="1400" dirty="0">
                  <a:solidFill>
                    <a:schemeClr val="bg1">
                      <a:lumMod val="50000"/>
                    </a:schemeClr>
                  </a:solidFill>
                  <a:latin typeface="Arial"/>
                  <a:ea typeface="微软雅黑"/>
                </a:endParaRPr>
              </a:p>
            </p:txBody>
          </p:sp>
          <p:sp>
            <p:nvSpPr>
              <p:cNvPr id="37" name="文本框 36"/>
              <p:cNvSpPr txBox="1"/>
              <p:nvPr/>
            </p:nvSpPr>
            <p:spPr>
              <a:xfrm>
                <a:off x="9055766" y="2250998"/>
                <a:ext cx="2298065" cy="430886"/>
              </a:xfrm>
              <a:prstGeom prst="rect">
                <a:avLst/>
              </a:prstGeom>
              <a:noFill/>
            </p:spPr>
            <p:txBody>
              <a:bodyPr wrap="none" rtlCol="0">
                <a:spAutoFit/>
              </a:bodyPr>
              <a:lstStyle/>
              <a:p>
                <a:pPr defTabSz="685937">
                  <a:defRPr/>
                </a:pPr>
                <a:r>
                  <a:rPr lang="zh-CN" altLang="en-US" sz="1500" b="1" dirty="0">
                    <a:solidFill>
                      <a:schemeClr val="bg1">
                        <a:lumMod val="50000"/>
                      </a:schemeClr>
                    </a:solidFill>
                    <a:latin typeface="Arial"/>
                    <a:ea typeface="微软雅黑"/>
                  </a:rPr>
                  <a:t>标题文字添加此处</a:t>
                </a:r>
              </a:p>
            </p:txBody>
          </p:sp>
        </p:grpSp>
        <p:grpSp>
          <p:nvGrpSpPr>
            <p:cNvPr id="10" name="组合 9"/>
            <p:cNvGrpSpPr/>
            <p:nvPr/>
          </p:nvGrpSpPr>
          <p:grpSpPr>
            <a:xfrm>
              <a:off x="4711731" y="2545834"/>
              <a:ext cx="3158746" cy="492443"/>
              <a:chOff x="4711731" y="2545834"/>
              <a:chExt cx="3158746" cy="492443"/>
            </a:xfrm>
          </p:grpSpPr>
          <p:cxnSp>
            <p:nvCxnSpPr>
              <p:cNvPr id="8" name="直接连接符 7"/>
              <p:cNvCxnSpPr>
                <a:stCxn id="37" idx="3"/>
              </p:cNvCxnSpPr>
              <p:nvPr/>
            </p:nvCxnSpPr>
            <p:spPr>
              <a:xfrm flipV="1">
                <a:off x="4711731" y="2730502"/>
                <a:ext cx="2501870" cy="18881"/>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7312205" y="2545834"/>
                <a:ext cx="558272" cy="492443"/>
              </a:xfrm>
              <a:prstGeom prst="rect">
                <a:avLst/>
              </a:prstGeom>
              <a:noFill/>
            </p:spPr>
            <p:txBody>
              <a:bodyPr wrap="none" rtlCol="0">
                <a:spAutoFit/>
              </a:bodyPr>
              <a:lstStyle/>
              <a:p>
                <a:r>
                  <a:rPr lang="en-US" altLang="zh-CN" dirty="0">
                    <a:solidFill>
                      <a:schemeClr val="bg1">
                        <a:lumMod val="50000"/>
                      </a:schemeClr>
                    </a:solidFill>
                    <a:ea typeface="微软雅黑" panose="020B0503020204020204" pitchFamily="34" charset="-122"/>
                  </a:rPr>
                  <a:t>04</a:t>
                </a:r>
                <a:endParaRPr lang="zh-CN" altLang="en-US" dirty="0">
                  <a:solidFill>
                    <a:schemeClr val="bg1">
                      <a:lumMod val="50000"/>
                    </a:schemeClr>
                  </a:solidFill>
                  <a:ea typeface="微软雅黑" panose="020B0503020204020204" pitchFamily="34" charset="-122"/>
                </a:endParaRPr>
              </a:p>
            </p:txBody>
          </p:sp>
        </p:grpSp>
      </p:grpSp>
      <p:grpSp>
        <p:nvGrpSpPr>
          <p:cNvPr id="11" name="组合 12"/>
          <p:cNvGrpSpPr/>
          <p:nvPr/>
        </p:nvGrpSpPr>
        <p:grpSpPr>
          <a:xfrm>
            <a:off x="2423803" y="2642865"/>
            <a:ext cx="4691160" cy="369447"/>
            <a:chOff x="1616683" y="3244334"/>
            <a:chExt cx="6253794" cy="492443"/>
          </a:xfrm>
        </p:grpSpPr>
        <p:grpSp>
          <p:nvGrpSpPr>
            <p:cNvPr id="12" name="组合 38"/>
            <p:cNvGrpSpPr/>
            <p:nvPr/>
          </p:nvGrpSpPr>
          <p:grpSpPr>
            <a:xfrm>
              <a:off x="1616683" y="3259013"/>
              <a:ext cx="3095048" cy="430886"/>
              <a:chOff x="8258783" y="2250998"/>
              <a:chExt cx="3095048" cy="430886"/>
            </a:xfrm>
          </p:grpSpPr>
          <p:sp>
            <p:nvSpPr>
              <p:cNvPr id="40" name="矩形 39"/>
              <p:cNvSpPr/>
              <p:nvPr/>
            </p:nvSpPr>
            <p:spPr>
              <a:xfrm>
                <a:off x="8258783" y="2358640"/>
                <a:ext cx="651753" cy="1848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937">
                  <a:defRPr/>
                </a:pPr>
                <a:endParaRPr lang="zh-CN" altLang="en-US" sz="1400" dirty="0">
                  <a:solidFill>
                    <a:schemeClr val="bg1">
                      <a:lumMod val="50000"/>
                    </a:schemeClr>
                  </a:solidFill>
                  <a:latin typeface="Arial"/>
                  <a:ea typeface="微软雅黑"/>
                </a:endParaRPr>
              </a:p>
            </p:txBody>
          </p:sp>
          <p:sp>
            <p:nvSpPr>
              <p:cNvPr id="41" name="文本框 40"/>
              <p:cNvSpPr txBox="1"/>
              <p:nvPr/>
            </p:nvSpPr>
            <p:spPr>
              <a:xfrm>
                <a:off x="9055766" y="2250998"/>
                <a:ext cx="2298065" cy="430886"/>
              </a:xfrm>
              <a:prstGeom prst="rect">
                <a:avLst/>
              </a:prstGeom>
              <a:noFill/>
            </p:spPr>
            <p:txBody>
              <a:bodyPr wrap="none" rtlCol="0">
                <a:spAutoFit/>
              </a:bodyPr>
              <a:lstStyle/>
              <a:p>
                <a:pPr defTabSz="685937">
                  <a:defRPr/>
                </a:pPr>
                <a:r>
                  <a:rPr lang="zh-CN" altLang="en-US" sz="1500" b="1" dirty="0">
                    <a:solidFill>
                      <a:schemeClr val="bg1">
                        <a:lumMod val="50000"/>
                      </a:schemeClr>
                    </a:solidFill>
                    <a:latin typeface="Arial"/>
                    <a:ea typeface="微软雅黑"/>
                  </a:rPr>
                  <a:t>标题文字添加此处</a:t>
                </a:r>
              </a:p>
            </p:txBody>
          </p:sp>
        </p:grpSp>
        <p:grpSp>
          <p:nvGrpSpPr>
            <p:cNvPr id="13" name="组合 28"/>
            <p:cNvGrpSpPr/>
            <p:nvPr/>
          </p:nvGrpSpPr>
          <p:grpSpPr>
            <a:xfrm>
              <a:off x="4650175" y="3244334"/>
              <a:ext cx="3220302" cy="492443"/>
              <a:chOff x="4650175" y="2545834"/>
              <a:chExt cx="3220302" cy="492443"/>
            </a:xfrm>
          </p:grpSpPr>
          <p:cxnSp>
            <p:nvCxnSpPr>
              <p:cNvPr id="33" name="直接连接符 32"/>
              <p:cNvCxnSpPr/>
              <p:nvPr/>
            </p:nvCxnSpPr>
            <p:spPr>
              <a:xfrm flipV="1">
                <a:off x="4650175" y="2730500"/>
                <a:ext cx="2563425" cy="3494"/>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5" name="文本框 34"/>
              <p:cNvSpPr txBox="1"/>
              <p:nvPr/>
            </p:nvSpPr>
            <p:spPr>
              <a:xfrm>
                <a:off x="7312205" y="2545834"/>
                <a:ext cx="558272" cy="492443"/>
              </a:xfrm>
              <a:prstGeom prst="rect">
                <a:avLst/>
              </a:prstGeom>
              <a:noFill/>
            </p:spPr>
            <p:txBody>
              <a:bodyPr wrap="none" rtlCol="0">
                <a:spAutoFit/>
              </a:bodyPr>
              <a:lstStyle/>
              <a:p>
                <a:r>
                  <a:rPr lang="en-US" altLang="zh-CN" dirty="0">
                    <a:solidFill>
                      <a:schemeClr val="bg1">
                        <a:lumMod val="50000"/>
                      </a:schemeClr>
                    </a:solidFill>
                    <a:ea typeface="微软雅黑" panose="020B0503020204020204" pitchFamily="34" charset="-122"/>
                  </a:rPr>
                  <a:t>09</a:t>
                </a:r>
                <a:endParaRPr lang="zh-CN" altLang="en-US" dirty="0">
                  <a:solidFill>
                    <a:schemeClr val="bg1">
                      <a:lumMod val="50000"/>
                    </a:schemeClr>
                  </a:solidFill>
                  <a:ea typeface="微软雅黑" panose="020B0503020204020204" pitchFamily="34" charset="-122"/>
                </a:endParaRPr>
              </a:p>
            </p:txBody>
          </p:sp>
        </p:grpSp>
      </p:grpSp>
      <p:grpSp>
        <p:nvGrpSpPr>
          <p:cNvPr id="14" name="组合 13"/>
          <p:cNvGrpSpPr/>
          <p:nvPr/>
        </p:nvGrpSpPr>
        <p:grpSpPr>
          <a:xfrm>
            <a:off x="2423803" y="3197845"/>
            <a:ext cx="4691160" cy="369446"/>
            <a:chOff x="1616683" y="3984083"/>
            <a:chExt cx="6253794" cy="492443"/>
          </a:xfrm>
        </p:grpSpPr>
        <p:grpSp>
          <p:nvGrpSpPr>
            <p:cNvPr id="15" name="组合 41"/>
            <p:cNvGrpSpPr/>
            <p:nvPr/>
          </p:nvGrpSpPr>
          <p:grpSpPr>
            <a:xfrm>
              <a:off x="1616683" y="3984087"/>
              <a:ext cx="3095048" cy="430887"/>
              <a:chOff x="8258783" y="2250998"/>
              <a:chExt cx="3095048" cy="430887"/>
            </a:xfrm>
          </p:grpSpPr>
          <p:sp>
            <p:nvSpPr>
              <p:cNvPr id="43" name="矩形 42"/>
              <p:cNvSpPr/>
              <p:nvPr/>
            </p:nvSpPr>
            <p:spPr>
              <a:xfrm>
                <a:off x="8258783" y="2358640"/>
                <a:ext cx="651753" cy="1848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937">
                  <a:defRPr/>
                </a:pPr>
                <a:endParaRPr lang="zh-CN" altLang="en-US" sz="1400" dirty="0">
                  <a:solidFill>
                    <a:schemeClr val="bg1">
                      <a:lumMod val="50000"/>
                    </a:schemeClr>
                  </a:solidFill>
                  <a:latin typeface="Arial"/>
                  <a:ea typeface="微软雅黑"/>
                </a:endParaRPr>
              </a:p>
            </p:txBody>
          </p:sp>
          <p:sp>
            <p:nvSpPr>
              <p:cNvPr id="44" name="文本框 43"/>
              <p:cNvSpPr txBox="1"/>
              <p:nvPr/>
            </p:nvSpPr>
            <p:spPr>
              <a:xfrm>
                <a:off x="9055766" y="2250998"/>
                <a:ext cx="2298065" cy="430887"/>
              </a:xfrm>
              <a:prstGeom prst="rect">
                <a:avLst/>
              </a:prstGeom>
              <a:noFill/>
            </p:spPr>
            <p:txBody>
              <a:bodyPr wrap="none" rtlCol="0">
                <a:spAutoFit/>
              </a:bodyPr>
              <a:lstStyle/>
              <a:p>
                <a:pPr defTabSz="685937">
                  <a:defRPr/>
                </a:pPr>
                <a:r>
                  <a:rPr lang="zh-CN" altLang="en-US" sz="1500" b="1" dirty="0">
                    <a:solidFill>
                      <a:schemeClr val="bg1">
                        <a:lumMod val="50000"/>
                      </a:schemeClr>
                    </a:solidFill>
                    <a:latin typeface="Arial"/>
                    <a:ea typeface="微软雅黑"/>
                  </a:rPr>
                  <a:t>标题文字添加此处</a:t>
                </a:r>
              </a:p>
            </p:txBody>
          </p:sp>
        </p:grpSp>
        <p:grpSp>
          <p:nvGrpSpPr>
            <p:cNvPr id="16" name="组合 49"/>
            <p:cNvGrpSpPr/>
            <p:nvPr/>
          </p:nvGrpSpPr>
          <p:grpSpPr>
            <a:xfrm>
              <a:off x="4650175" y="3984083"/>
              <a:ext cx="3220302" cy="492443"/>
              <a:chOff x="4650175" y="2545831"/>
              <a:chExt cx="3220302" cy="492443"/>
            </a:xfrm>
          </p:grpSpPr>
          <p:cxnSp>
            <p:nvCxnSpPr>
              <p:cNvPr id="51" name="直接连接符 50"/>
              <p:cNvCxnSpPr/>
              <p:nvPr/>
            </p:nvCxnSpPr>
            <p:spPr>
              <a:xfrm flipV="1">
                <a:off x="4650175" y="2730500"/>
                <a:ext cx="2563425" cy="3494"/>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2" name="文本框 51"/>
              <p:cNvSpPr txBox="1"/>
              <p:nvPr/>
            </p:nvSpPr>
            <p:spPr>
              <a:xfrm>
                <a:off x="7312205" y="2545831"/>
                <a:ext cx="558272" cy="492443"/>
              </a:xfrm>
              <a:prstGeom prst="rect">
                <a:avLst/>
              </a:prstGeom>
              <a:noFill/>
            </p:spPr>
            <p:txBody>
              <a:bodyPr wrap="none" rtlCol="0">
                <a:spAutoFit/>
              </a:bodyPr>
              <a:lstStyle/>
              <a:p>
                <a:r>
                  <a:rPr lang="en-US" altLang="zh-CN" dirty="0">
                    <a:solidFill>
                      <a:schemeClr val="bg1">
                        <a:lumMod val="50000"/>
                      </a:schemeClr>
                    </a:solidFill>
                    <a:ea typeface="微软雅黑" panose="020B0503020204020204" pitchFamily="34" charset="-122"/>
                  </a:rPr>
                  <a:t>13</a:t>
                </a:r>
                <a:endParaRPr lang="zh-CN" altLang="en-US" dirty="0">
                  <a:solidFill>
                    <a:schemeClr val="bg1">
                      <a:lumMod val="50000"/>
                    </a:schemeClr>
                  </a:solidFill>
                  <a:ea typeface="微软雅黑" panose="020B0503020204020204" pitchFamily="34" charset="-122"/>
                </a:endParaRPr>
              </a:p>
            </p:txBody>
          </p:sp>
        </p:grpSp>
      </p:grpSp>
      <p:grpSp>
        <p:nvGrpSpPr>
          <p:cNvPr id="17" name="组合 14"/>
          <p:cNvGrpSpPr/>
          <p:nvPr/>
        </p:nvGrpSpPr>
        <p:grpSpPr>
          <a:xfrm>
            <a:off x="2423803" y="3715265"/>
            <a:ext cx="4691160" cy="369447"/>
            <a:chOff x="1616683" y="4673757"/>
            <a:chExt cx="6253794" cy="492443"/>
          </a:xfrm>
        </p:grpSpPr>
        <p:grpSp>
          <p:nvGrpSpPr>
            <p:cNvPr id="18" name="组合 44"/>
            <p:cNvGrpSpPr/>
            <p:nvPr/>
          </p:nvGrpSpPr>
          <p:grpSpPr>
            <a:xfrm>
              <a:off x="1616683" y="4709160"/>
              <a:ext cx="3095048" cy="430886"/>
              <a:chOff x="8258783" y="2250998"/>
              <a:chExt cx="3095048" cy="430886"/>
            </a:xfrm>
          </p:grpSpPr>
          <p:sp>
            <p:nvSpPr>
              <p:cNvPr id="46" name="矩形 45"/>
              <p:cNvSpPr/>
              <p:nvPr/>
            </p:nvSpPr>
            <p:spPr>
              <a:xfrm>
                <a:off x="8258783" y="2358640"/>
                <a:ext cx="651753" cy="18482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937">
                  <a:defRPr/>
                </a:pPr>
                <a:endParaRPr lang="zh-CN" altLang="en-US" sz="1400" dirty="0">
                  <a:solidFill>
                    <a:schemeClr val="bg1">
                      <a:lumMod val="50000"/>
                    </a:schemeClr>
                  </a:solidFill>
                  <a:latin typeface="Arial"/>
                  <a:ea typeface="微软雅黑"/>
                </a:endParaRPr>
              </a:p>
            </p:txBody>
          </p:sp>
          <p:sp>
            <p:nvSpPr>
              <p:cNvPr id="47" name="文本框 46"/>
              <p:cNvSpPr txBox="1"/>
              <p:nvPr/>
            </p:nvSpPr>
            <p:spPr>
              <a:xfrm>
                <a:off x="9055766" y="2250998"/>
                <a:ext cx="2298065" cy="430886"/>
              </a:xfrm>
              <a:prstGeom prst="rect">
                <a:avLst/>
              </a:prstGeom>
              <a:noFill/>
            </p:spPr>
            <p:txBody>
              <a:bodyPr wrap="none" rtlCol="0">
                <a:spAutoFit/>
              </a:bodyPr>
              <a:lstStyle/>
              <a:p>
                <a:pPr defTabSz="685937">
                  <a:defRPr/>
                </a:pPr>
                <a:r>
                  <a:rPr lang="zh-CN" altLang="en-US" sz="1500" b="1" dirty="0">
                    <a:solidFill>
                      <a:schemeClr val="bg1">
                        <a:lumMod val="50000"/>
                      </a:schemeClr>
                    </a:solidFill>
                    <a:latin typeface="Arial"/>
                    <a:ea typeface="微软雅黑"/>
                  </a:rPr>
                  <a:t>标题文字添加此处</a:t>
                </a:r>
              </a:p>
            </p:txBody>
          </p:sp>
        </p:grpSp>
        <p:grpSp>
          <p:nvGrpSpPr>
            <p:cNvPr id="19" name="组合 52"/>
            <p:cNvGrpSpPr/>
            <p:nvPr/>
          </p:nvGrpSpPr>
          <p:grpSpPr>
            <a:xfrm>
              <a:off x="4650175" y="4673757"/>
              <a:ext cx="3220302" cy="492443"/>
              <a:chOff x="4650175" y="2545834"/>
              <a:chExt cx="3220302" cy="492443"/>
            </a:xfrm>
          </p:grpSpPr>
          <p:cxnSp>
            <p:nvCxnSpPr>
              <p:cNvPr id="54" name="直接连接符 53"/>
              <p:cNvCxnSpPr/>
              <p:nvPr/>
            </p:nvCxnSpPr>
            <p:spPr>
              <a:xfrm flipV="1">
                <a:off x="4650175" y="2730500"/>
                <a:ext cx="2563425" cy="3494"/>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5" name="文本框 54"/>
              <p:cNvSpPr txBox="1"/>
              <p:nvPr/>
            </p:nvSpPr>
            <p:spPr>
              <a:xfrm>
                <a:off x="7312205" y="2545834"/>
                <a:ext cx="558272" cy="492443"/>
              </a:xfrm>
              <a:prstGeom prst="rect">
                <a:avLst/>
              </a:prstGeom>
              <a:noFill/>
            </p:spPr>
            <p:txBody>
              <a:bodyPr wrap="none" rtlCol="0">
                <a:spAutoFit/>
              </a:bodyPr>
              <a:lstStyle/>
              <a:p>
                <a:r>
                  <a:rPr lang="en-US" altLang="zh-CN" dirty="0">
                    <a:solidFill>
                      <a:schemeClr val="bg1">
                        <a:lumMod val="50000"/>
                      </a:schemeClr>
                    </a:solidFill>
                    <a:ea typeface="微软雅黑" panose="020B0503020204020204" pitchFamily="34" charset="-122"/>
                  </a:rPr>
                  <a:t>18</a:t>
                </a:r>
                <a:endParaRPr lang="zh-CN" altLang="en-US" dirty="0">
                  <a:solidFill>
                    <a:schemeClr val="bg1">
                      <a:lumMod val="50000"/>
                    </a:schemeClr>
                  </a:solidFill>
                  <a:ea typeface="微软雅黑" panose="020B0503020204020204" pitchFamily="34" charset="-122"/>
                </a:endParaRPr>
              </a:p>
            </p:txBody>
          </p:sp>
        </p:grpSp>
      </p:grpSp>
    </p:spTree>
    <p:extLst>
      <p:ext uri="{BB962C8B-B14F-4D97-AF65-F5344CB8AC3E}">
        <p14:creationId xmlns:p14="http://schemas.microsoft.com/office/powerpoint/2010/main" val="1892374772"/>
      </p:ext>
    </p:extLst>
  </p:cSld>
  <p:clrMapOvr>
    <a:masterClrMapping/>
  </p:clrMapOvr>
  <p:transition spd="med">
    <p:randomBa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p:tgtEl>
                                              <p:spTgt spid="11"/>
                                            </p:tgtEl>
                                            <p:attrNameLst>
                                              <p:attrName>ppt_y</p:attrName>
                                            </p:attrNameLst>
                                          </p:cBhvr>
                                          <p:tavLst>
                                            <p:tav tm="0">
                                              <p:val>
                                                <p:strVal val="#ppt_y+#ppt_h*1.125000"/>
                                              </p:val>
                                            </p:tav>
                                            <p:tav tm="100000">
                                              <p:val>
                                                <p:strVal val="#ppt_y"/>
                                              </p:val>
                                            </p:tav>
                                          </p:tavLst>
                                        </p:anim>
                                        <p:animEffect transition="in" filter="wipe(up)">
                                          <p:cBhvr>
                                            <p:cTn id="8" dur="500"/>
                                            <p:tgtEl>
                                              <p:spTgt spid="11"/>
                                            </p:tgtEl>
                                          </p:cBhvr>
                                        </p:animEffect>
                                      </p:childTnLst>
                                    </p:cTn>
                                  </p:par>
                                </p:childTnLst>
                              </p:cTn>
                            </p:par>
                            <p:par>
                              <p:cTn id="9" fill="hold">
                                <p:stCondLst>
                                  <p:cond delay="500"/>
                                </p:stCondLst>
                                <p:childTnLst>
                                  <p:par>
                                    <p:cTn id="10" presetID="2" presetClass="entr" presetSubtype="8" fill="hold" nodeType="afterEffect" p14:presetBounceEnd="49000">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14:bounceEnd="49000">
                                          <p:cBhvr additive="base">
                                            <p:cTn id="12" dur="1000" fill="hold"/>
                                            <p:tgtEl>
                                              <p:spTgt spid="12"/>
                                            </p:tgtEl>
                                            <p:attrNameLst>
                                              <p:attrName>ppt_x</p:attrName>
                                            </p:attrNameLst>
                                          </p:cBhvr>
                                          <p:tavLst>
                                            <p:tav tm="0">
                                              <p:val>
                                                <p:strVal val="0-#ppt_w/2"/>
                                              </p:val>
                                            </p:tav>
                                            <p:tav tm="100000">
                                              <p:val>
                                                <p:strVal val="#ppt_x"/>
                                              </p:val>
                                            </p:tav>
                                          </p:tavLst>
                                        </p:anim>
                                        <p:anim calcmode="lin" valueType="num" p14:bounceEnd="49000">
                                          <p:cBhvr additive="base">
                                            <p:cTn id="13" dur="1000" fill="hold"/>
                                            <p:tgtEl>
                                              <p:spTgt spid="12"/>
                                            </p:tgtEl>
                                            <p:attrNameLst>
                                              <p:attrName>ppt_y</p:attrName>
                                            </p:attrNameLst>
                                          </p:cBhvr>
                                          <p:tavLst>
                                            <p:tav tm="0">
                                              <p:val>
                                                <p:strVal val="#ppt_y"/>
                                              </p:val>
                                            </p:tav>
                                            <p:tav tm="100000">
                                              <p:val>
                                                <p:strVal val="#ppt_y"/>
                                              </p:val>
                                            </p:tav>
                                          </p:tavLst>
                                        </p:anim>
                                      </p:childTnLst>
                                    </p:cTn>
                                  </p:par>
                                  <p:par>
                                    <p:cTn id="14" presetID="2" presetClass="entr" presetSubtype="8" fill="hold" nodeType="withEffect" p14:presetBounceEnd="49000">
                                      <p:stCondLst>
                                        <p:cond delay="250"/>
                                      </p:stCondLst>
                                      <p:childTnLst>
                                        <p:set>
                                          <p:cBhvr>
                                            <p:cTn id="15" dur="1" fill="hold">
                                              <p:stCondLst>
                                                <p:cond delay="0"/>
                                              </p:stCondLst>
                                            </p:cTn>
                                            <p:tgtEl>
                                              <p:spTgt spid="13"/>
                                            </p:tgtEl>
                                            <p:attrNameLst>
                                              <p:attrName>style.visibility</p:attrName>
                                            </p:attrNameLst>
                                          </p:cBhvr>
                                          <p:to>
                                            <p:strVal val="visible"/>
                                          </p:to>
                                        </p:set>
                                        <p:anim calcmode="lin" valueType="num" p14:bounceEnd="49000">
                                          <p:cBhvr additive="base">
                                            <p:cTn id="16" dur="1000" fill="hold"/>
                                            <p:tgtEl>
                                              <p:spTgt spid="13"/>
                                            </p:tgtEl>
                                            <p:attrNameLst>
                                              <p:attrName>ppt_x</p:attrName>
                                            </p:attrNameLst>
                                          </p:cBhvr>
                                          <p:tavLst>
                                            <p:tav tm="0">
                                              <p:val>
                                                <p:strVal val="0-#ppt_w/2"/>
                                              </p:val>
                                            </p:tav>
                                            <p:tav tm="100000">
                                              <p:val>
                                                <p:strVal val="#ppt_x"/>
                                              </p:val>
                                            </p:tav>
                                          </p:tavLst>
                                        </p:anim>
                                        <p:anim calcmode="lin" valueType="num" p14:bounceEnd="49000">
                                          <p:cBhvr additive="base">
                                            <p:cTn id="17" dur="1000" fill="hold"/>
                                            <p:tgtEl>
                                              <p:spTgt spid="13"/>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14:presetBounceEnd="49000">
                                      <p:stCondLst>
                                        <p:cond delay="500"/>
                                      </p:stCondLst>
                                      <p:childTnLst>
                                        <p:set>
                                          <p:cBhvr>
                                            <p:cTn id="19" dur="1" fill="hold">
                                              <p:stCondLst>
                                                <p:cond delay="0"/>
                                              </p:stCondLst>
                                            </p:cTn>
                                            <p:tgtEl>
                                              <p:spTgt spid="14"/>
                                            </p:tgtEl>
                                            <p:attrNameLst>
                                              <p:attrName>style.visibility</p:attrName>
                                            </p:attrNameLst>
                                          </p:cBhvr>
                                          <p:to>
                                            <p:strVal val="visible"/>
                                          </p:to>
                                        </p:set>
                                        <p:anim calcmode="lin" valueType="num" p14:bounceEnd="49000">
                                          <p:cBhvr additive="base">
                                            <p:cTn id="20" dur="1000" fill="hold"/>
                                            <p:tgtEl>
                                              <p:spTgt spid="14"/>
                                            </p:tgtEl>
                                            <p:attrNameLst>
                                              <p:attrName>ppt_x</p:attrName>
                                            </p:attrNameLst>
                                          </p:cBhvr>
                                          <p:tavLst>
                                            <p:tav tm="0">
                                              <p:val>
                                                <p:strVal val="0-#ppt_w/2"/>
                                              </p:val>
                                            </p:tav>
                                            <p:tav tm="100000">
                                              <p:val>
                                                <p:strVal val="#ppt_x"/>
                                              </p:val>
                                            </p:tav>
                                          </p:tavLst>
                                        </p:anim>
                                        <p:anim calcmode="lin" valueType="num" p14:bounceEnd="49000">
                                          <p:cBhvr additive="base">
                                            <p:cTn id="21" dur="1000" fill="hold"/>
                                            <p:tgtEl>
                                              <p:spTgt spid="14"/>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14:presetBounceEnd="49000">
                                      <p:stCondLst>
                                        <p:cond delay="750"/>
                                      </p:stCondLst>
                                      <p:childTnLst>
                                        <p:set>
                                          <p:cBhvr>
                                            <p:cTn id="23" dur="1" fill="hold">
                                              <p:stCondLst>
                                                <p:cond delay="0"/>
                                              </p:stCondLst>
                                            </p:cTn>
                                            <p:tgtEl>
                                              <p:spTgt spid="15"/>
                                            </p:tgtEl>
                                            <p:attrNameLst>
                                              <p:attrName>style.visibility</p:attrName>
                                            </p:attrNameLst>
                                          </p:cBhvr>
                                          <p:to>
                                            <p:strVal val="visible"/>
                                          </p:to>
                                        </p:set>
                                        <p:anim calcmode="lin" valueType="num" p14:bounceEnd="49000">
                                          <p:cBhvr additive="base">
                                            <p:cTn id="24" dur="1000" fill="hold"/>
                                            <p:tgtEl>
                                              <p:spTgt spid="15"/>
                                            </p:tgtEl>
                                            <p:attrNameLst>
                                              <p:attrName>ppt_x</p:attrName>
                                            </p:attrNameLst>
                                          </p:cBhvr>
                                          <p:tavLst>
                                            <p:tav tm="0">
                                              <p:val>
                                                <p:strVal val="0-#ppt_w/2"/>
                                              </p:val>
                                            </p:tav>
                                            <p:tav tm="100000">
                                              <p:val>
                                                <p:strVal val="#ppt_x"/>
                                              </p:val>
                                            </p:tav>
                                          </p:tavLst>
                                        </p:anim>
                                        <p:anim calcmode="lin" valueType="num" p14:bounceEnd="49000">
                                          <p:cBhvr additive="base">
                                            <p:cTn id="25"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1000" fill="hold"/>
                                            <p:tgtEl>
                                              <p:spTgt spid="6"/>
                                            </p:tgtEl>
                                            <p:attrNameLst>
                                              <p:attrName>ppt_x</p:attrName>
                                            </p:attrNameLst>
                                          </p:cBhvr>
                                          <p:tavLst>
                                            <p:tav tm="0">
                                              <p:val>
                                                <p:strVal val="0-#ppt_w/2"/>
                                              </p:val>
                                            </p:tav>
                                            <p:tav tm="100000">
                                              <p:val>
                                                <p:strVal val="#ppt_x"/>
                                              </p:val>
                                            </p:tav>
                                          </p:tavLst>
                                        </p:anim>
                                        <p:anim calcmode="lin" valueType="num">
                                          <p:cBhvr additive="base">
                                            <p:cTn id="13" dur="1000" fill="hold"/>
                                            <p:tgtEl>
                                              <p:spTgt spid="6"/>
                                            </p:tgtEl>
                                            <p:attrNameLst>
                                              <p:attrName>ppt_y</p:attrName>
                                            </p:attrNameLst>
                                          </p:cBhvr>
                                          <p:tavLst>
                                            <p:tav tm="0">
                                              <p:val>
                                                <p:strVal val="#ppt_y"/>
                                              </p:val>
                                            </p:tav>
                                            <p:tav tm="100000">
                                              <p:val>
                                                <p:strVal val="#ppt_y"/>
                                              </p:val>
                                            </p:tav>
                                          </p:tavLst>
                                        </p:anim>
                                      </p:childTnLst>
                                    </p:cTn>
                                  </p:par>
                                  <p:par>
                                    <p:cTn id="14" presetID="2" presetClass="entr" presetSubtype="8" fill="hold" nodeType="withEffect">
                                      <p:stCondLst>
                                        <p:cond delay="25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1000" fill="hold"/>
                                            <p:tgtEl>
                                              <p:spTgt spid="11"/>
                                            </p:tgtEl>
                                            <p:attrNameLst>
                                              <p:attrName>ppt_x</p:attrName>
                                            </p:attrNameLst>
                                          </p:cBhvr>
                                          <p:tavLst>
                                            <p:tav tm="0">
                                              <p:val>
                                                <p:strVal val="0-#ppt_w/2"/>
                                              </p:val>
                                            </p:tav>
                                            <p:tav tm="100000">
                                              <p:val>
                                                <p:strVal val="#ppt_x"/>
                                              </p:val>
                                            </p:tav>
                                          </p:tavLst>
                                        </p:anim>
                                        <p:anim calcmode="lin" valueType="num">
                                          <p:cBhvr additive="base">
                                            <p:cTn id="17" dur="1000" fill="hold"/>
                                            <p:tgtEl>
                                              <p:spTgt spid="11"/>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50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1000" fill="hold"/>
                                            <p:tgtEl>
                                              <p:spTgt spid="14"/>
                                            </p:tgtEl>
                                            <p:attrNameLst>
                                              <p:attrName>ppt_x</p:attrName>
                                            </p:attrNameLst>
                                          </p:cBhvr>
                                          <p:tavLst>
                                            <p:tav tm="0">
                                              <p:val>
                                                <p:strVal val="0-#ppt_w/2"/>
                                              </p:val>
                                            </p:tav>
                                            <p:tav tm="100000">
                                              <p:val>
                                                <p:strVal val="#ppt_x"/>
                                              </p:val>
                                            </p:tav>
                                          </p:tavLst>
                                        </p:anim>
                                        <p:anim calcmode="lin" valueType="num">
                                          <p:cBhvr additive="base">
                                            <p:cTn id="21" dur="1000" fill="hold"/>
                                            <p:tgtEl>
                                              <p:spTgt spid="14"/>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75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1000" fill="hold"/>
                                            <p:tgtEl>
                                              <p:spTgt spid="17"/>
                                            </p:tgtEl>
                                            <p:attrNameLst>
                                              <p:attrName>ppt_x</p:attrName>
                                            </p:attrNameLst>
                                          </p:cBhvr>
                                          <p:tavLst>
                                            <p:tav tm="0">
                                              <p:val>
                                                <p:strVal val="0-#ppt_w/2"/>
                                              </p:val>
                                            </p:tav>
                                            <p:tav tm="100000">
                                              <p:val>
                                                <p:strVal val="#ppt_x"/>
                                              </p:val>
                                            </p:tav>
                                          </p:tavLst>
                                        </p:anim>
                                        <p:anim calcmode="lin" valueType="num">
                                          <p:cBhvr additive="base">
                                            <p:cTn id="25"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570385" y="2275272"/>
            <a:ext cx="1252041" cy="1252210"/>
            <a:chOff x="8758992" y="2664460"/>
            <a:chExt cx="1669098" cy="1669098"/>
          </a:xfrm>
        </p:grpSpPr>
        <p:sp>
          <p:nvSpPr>
            <p:cNvPr id="3" name="任意多边形 43"/>
            <p:cNvSpPr/>
            <p:nvPr/>
          </p:nvSpPr>
          <p:spPr>
            <a:xfrm>
              <a:off x="8758992" y="2664460"/>
              <a:ext cx="1669098" cy="1669098"/>
            </a:xfrm>
            <a:custGeom>
              <a:avLst/>
              <a:gdLst>
                <a:gd name="connsiteX0" fmla="*/ 800633 w 1669098"/>
                <a:gd name="connsiteY0" fmla="*/ 0 h 1669098"/>
                <a:gd name="connsiteX1" fmla="*/ 868465 w 1669098"/>
                <a:gd name="connsiteY1" fmla="*/ 0 h 1669098"/>
                <a:gd name="connsiteX2" fmla="*/ 885423 w 1669098"/>
                <a:gd name="connsiteY2" fmla="*/ 16958 h 1669098"/>
                <a:gd name="connsiteX3" fmla="*/ 885423 w 1669098"/>
                <a:gd name="connsiteY3" fmla="*/ 76706 h 1669098"/>
                <a:gd name="connsiteX4" fmla="*/ 912297 w 1669098"/>
                <a:gd name="connsiteY4" fmla="*/ 78063 h 1669098"/>
                <a:gd name="connsiteX5" fmla="*/ 981741 w 1669098"/>
                <a:gd name="connsiteY5" fmla="*/ 88661 h 1669098"/>
                <a:gd name="connsiteX6" fmla="*/ 997017 w 1669098"/>
                <a:gd name="connsiteY6" fmla="*/ 31650 h 1669098"/>
                <a:gd name="connsiteX7" fmla="*/ 1017786 w 1669098"/>
                <a:gd name="connsiteY7" fmla="*/ 19658 h 1669098"/>
                <a:gd name="connsiteX8" fmla="*/ 1083307 w 1669098"/>
                <a:gd name="connsiteY8" fmla="*/ 37215 h 1669098"/>
                <a:gd name="connsiteX9" fmla="*/ 1095298 w 1669098"/>
                <a:gd name="connsiteY9" fmla="*/ 57984 h 1669098"/>
                <a:gd name="connsiteX10" fmla="*/ 1079226 w 1669098"/>
                <a:gd name="connsiteY10" fmla="*/ 117966 h 1669098"/>
                <a:gd name="connsiteX11" fmla="*/ 1130536 w 1669098"/>
                <a:gd name="connsiteY11" fmla="*/ 133894 h 1669098"/>
                <a:gd name="connsiteX12" fmla="*/ 1168448 w 1669098"/>
                <a:gd name="connsiteY12" fmla="*/ 154472 h 1669098"/>
                <a:gd name="connsiteX13" fmla="*/ 1199286 w 1669098"/>
                <a:gd name="connsiteY13" fmla="*/ 101058 h 1669098"/>
                <a:gd name="connsiteX14" fmla="*/ 1222451 w 1669098"/>
                <a:gd name="connsiteY14" fmla="*/ 94851 h 1669098"/>
                <a:gd name="connsiteX15" fmla="*/ 1281196 w 1669098"/>
                <a:gd name="connsiteY15" fmla="*/ 128766 h 1669098"/>
                <a:gd name="connsiteX16" fmla="*/ 1287403 w 1669098"/>
                <a:gd name="connsiteY16" fmla="*/ 151932 h 1669098"/>
                <a:gd name="connsiteX17" fmla="*/ 1257903 w 1669098"/>
                <a:gd name="connsiteY17" fmla="*/ 203027 h 1669098"/>
                <a:gd name="connsiteX18" fmla="*/ 1259703 w 1669098"/>
                <a:gd name="connsiteY18" fmla="*/ 204003 h 1669098"/>
                <a:gd name="connsiteX19" fmla="*/ 1332821 w 1669098"/>
                <a:gd name="connsiteY19" fmla="*/ 264331 h 1669098"/>
                <a:gd name="connsiteX20" fmla="*/ 1376700 w 1669098"/>
                <a:gd name="connsiteY20" fmla="*/ 220452 h 1669098"/>
                <a:gd name="connsiteX21" fmla="*/ 1400682 w 1669098"/>
                <a:gd name="connsiteY21" fmla="*/ 220452 h 1669098"/>
                <a:gd name="connsiteX22" fmla="*/ 1448646 w 1669098"/>
                <a:gd name="connsiteY22" fmla="*/ 268416 h 1669098"/>
                <a:gd name="connsiteX23" fmla="*/ 1448646 w 1669098"/>
                <a:gd name="connsiteY23" fmla="*/ 292398 h 1669098"/>
                <a:gd name="connsiteX24" fmla="*/ 1404767 w 1669098"/>
                <a:gd name="connsiteY24" fmla="*/ 336277 h 1669098"/>
                <a:gd name="connsiteX25" fmla="*/ 1465095 w 1669098"/>
                <a:gd name="connsiteY25" fmla="*/ 409395 h 1669098"/>
                <a:gd name="connsiteX26" fmla="*/ 1466071 w 1669098"/>
                <a:gd name="connsiteY26" fmla="*/ 411195 h 1669098"/>
                <a:gd name="connsiteX27" fmla="*/ 1517167 w 1669098"/>
                <a:gd name="connsiteY27" fmla="*/ 381695 h 1669098"/>
                <a:gd name="connsiteX28" fmla="*/ 1540332 w 1669098"/>
                <a:gd name="connsiteY28" fmla="*/ 387902 h 1669098"/>
                <a:gd name="connsiteX29" fmla="*/ 1574248 w 1669098"/>
                <a:gd name="connsiteY29" fmla="*/ 446647 h 1669098"/>
                <a:gd name="connsiteX30" fmla="*/ 1568041 w 1669098"/>
                <a:gd name="connsiteY30" fmla="*/ 469812 h 1669098"/>
                <a:gd name="connsiteX31" fmla="*/ 1514626 w 1669098"/>
                <a:gd name="connsiteY31" fmla="*/ 500651 h 1669098"/>
                <a:gd name="connsiteX32" fmla="*/ 1535204 w 1669098"/>
                <a:gd name="connsiteY32" fmla="*/ 538562 h 1669098"/>
                <a:gd name="connsiteX33" fmla="*/ 1551132 w 1669098"/>
                <a:gd name="connsiteY33" fmla="*/ 589872 h 1669098"/>
                <a:gd name="connsiteX34" fmla="*/ 1611114 w 1669098"/>
                <a:gd name="connsiteY34" fmla="*/ 573800 h 1669098"/>
                <a:gd name="connsiteX35" fmla="*/ 1631883 w 1669098"/>
                <a:gd name="connsiteY35" fmla="*/ 585792 h 1669098"/>
                <a:gd name="connsiteX36" fmla="*/ 1649440 w 1669098"/>
                <a:gd name="connsiteY36" fmla="*/ 651312 h 1669098"/>
                <a:gd name="connsiteX37" fmla="*/ 1637448 w 1669098"/>
                <a:gd name="connsiteY37" fmla="*/ 672081 h 1669098"/>
                <a:gd name="connsiteX38" fmla="*/ 1580437 w 1669098"/>
                <a:gd name="connsiteY38" fmla="*/ 687357 h 1669098"/>
                <a:gd name="connsiteX39" fmla="*/ 1591035 w 1669098"/>
                <a:gd name="connsiteY39" fmla="*/ 756801 h 1669098"/>
                <a:gd name="connsiteX40" fmla="*/ 1592392 w 1669098"/>
                <a:gd name="connsiteY40" fmla="*/ 783675 h 1669098"/>
                <a:gd name="connsiteX41" fmla="*/ 1652140 w 1669098"/>
                <a:gd name="connsiteY41" fmla="*/ 783675 h 1669098"/>
                <a:gd name="connsiteX42" fmla="*/ 1669098 w 1669098"/>
                <a:gd name="connsiteY42" fmla="*/ 800633 h 1669098"/>
                <a:gd name="connsiteX43" fmla="*/ 1669098 w 1669098"/>
                <a:gd name="connsiteY43" fmla="*/ 868465 h 1669098"/>
                <a:gd name="connsiteX44" fmla="*/ 1652140 w 1669098"/>
                <a:gd name="connsiteY44" fmla="*/ 885423 h 1669098"/>
                <a:gd name="connsiteX45" fmla="*/ 1592392 w 1669098"/>
                <a:gd name="connsiteY45" fmla="*/ 885423 h 1669098"/>
                <a:gd name="connsiteX46" fmla="*/ 1591035 w 1669098"/>
                <a:gd name="connsiteY46" fmla="*/ 912297 h 1669098"/>
                <a:gd name="connsiteX47" fmla="*/ 1580437 w 1669098"/>
                <a:gd name="connsiteY47" fmla="*/ 981741 h 1669098"/>
                <a:gd name="connsiteX48" fmla="*/ 1637448 w 1669098"/>
                <a:gd name="connsiteY48" fmla="*/ 997017 h 1669098"/>
                <a:gd name="connsiteX49" fmla="*/ 1649440 w 1669098"/>
                <a:gd name="connsiteY49" fmla="*/ 1017786 h 1669098"/>
                <a:gd name="connsiteX50" fmla="*/ 1631883 w 1669098"/>
                <a:gd name="connsiteY50" fmla="*/ 1083307 h 1669098"/>
                <a:gd name="connsiteX51" fmla="*/ 1611114 w 1669098"/>
                <a:gd name="connsiteY51" fmla="*/ 1095298 h 1669098"/>
                <a:gd name="connsiteX52" fmla="*/ 1551132 w 1669098"/>
                <a:gd name="connsiteY52" fmla="*/ 1079226 h 1669098"/>
                <a:gd name="connsiteX53" fmla="*/ 1535204 w 1669098"/>
                <a:gd name="connsiteY53" fmla="*/ 1130536 h 1669098"/>
                <a:gd name="connsiteX54" fmla="*/ 1514626 w 1669098"/>
                <a:gd name="connsiteY54" fmla="*/ 1168447 h 1669098"/>
                <a:gd name="connsiteX55" fmla="*/ 1568041 w 1669098"/>
                <a:gd name="connsiteY55" fmla="*/ 1199286 h 1669098"/>
                <a:gd name="connsiteX56" fmla="*/ 1574248 w 1669098"/>
                <a:gd name="connsiteY56" fmla="*/ 1222451 h 1669098"/>
                <a:gd name="connsiteX57" fmla="*/ 1540332 w 1669098"/>
                <a:gd name="connsiteY57" fmla="*/ 1281196 h 1669098"/>
                <a:gd name="connsiteX58" fmla="*/ 1517167 w 1669098"/>
                <a:gd name="connsiteY58" fmla="*/ 1287403 h 1669098"/>
                <a:gd name="connsiteX59" fmla="*/ 1466071 w 1669098"/>
                <a:gd name="connsiteY59" fmla="*/ 1257903 h 1669098"/>
                <a:gd name="connsiteX60" fmla="*/ 1465095 w 1669098"/>
                <a:gd name="connsiteY60" fmla="*/ 1259703 h 1669098"/>
                <a:gd name="connsiteX61" fmla="*/ 1404767 w 1669098"/>
                <a:gd name="connsiteY61" fmla="*/ 1332821 h 1669098"/>
                <a:gd name="connsiteX62" fmla="*/ 1448646 w 1669098"/>
                <a:gd name="connsiteY62" fmla="*/ 1376700 h 1669098"/>
                <a:gd name="connsiteX63" fmla="*/ 1448646 w 1669098"/>
                <a:gd name="connsiteY63" fmla="*/ 1400682 h 1669098"/>
                <a:gd name="connsiteX64" fmla="*/ 1400682 w 1669098"/>
                <a:gd name="connsiteY64" fmla="*/ 1448647 h 1669098"/>
                <a:gd name="connsiteX65" fmla="*/ 1376700 w 1669098"/>
                <a:gd name="connsiteY65" fmla="*/ 1448647 h 1669098"/>
                <a:gd name="connsiteX66" fmla="*/ 1332820 w 1669098"/>
                <a:gd name="connsiteY66" fmla="*/ 1404767 h 1669098"/>
                <a:gd name="connsiteX67" fmla="*/ 1259703 w 1669098"/>
                <a:gd name="connsiteY67" fmla="*/ 1465095 h 1669098"/>
                <a:gd name="connsiteX68" fmla="*/ 1257903 w 1669098"/>
                <a:gd name="connsiteY68" fmla="*/ 1466071 h 1669098"/>
                <a:gd name="connsiteX69" fmla="*/ 1287403 w 1669098"/>
                <a:gd name="connsiteY69" fmla="*/ 1517167 h 1669098"/>
                <a:gd name="connsiteX70" fmla="*/ 1281196 w 1669098"/>
                <a:gd name="connsiteY70" fmla="*/ 1540332 h 1669098"/>
                <a:gd name="connsiteX71" fmla="*/ 1222451 w 1669098"/>
                <a:gd name="connsiteY71" fmla="*/ 1574248 h 1669098"/>
                <a:gd name="connsiteX72" fmla="*/ 1199286 w 1669098"/>
                <a:gd name="connsiteY72" fmla="*/ 1568041 h 1669098"/>
                <a:gd name="connsiteX73" fmla="*/ 1168447 w 1669098"/>
                <a:gd name="connsiteY73" fmla="*/ 1514626 h 1669098"/>
                <a:gd name="connsiteX74" fmla="*/ 1130536 w 1669098"/>
                <a:gd name="connsiteY74" fmla="*/ 1535204 h 1669098"/>
                <a:gd name="connsiteX75" fmla="*/ 1079226 w 1669098"/>
                <a:gd name="connsiteY75" fmla="*/ 1551132 h 1669098"/>
                <a:gd name="connsiteX76" fmla="*/ 1095298 w 1669098"/>
                <a:gd name="connsiteY76" fmla="*/ 1611114 h 1669098"/>
                <a:gd name="connsiteX77" fmla="*/ 1083307 w 1669098"/>
                <a:gd name="connsiteY77" fmla="*/ 1631883 h 1669098"/>
                <a:gd name="connsiteX78" fmla="*/ 1017786 w 1669098"/>
                <a:gd name="connsiteY78" fmla="*/ 1649440 h 1669098"/>
                <a:gd name="connsiteX79" fmla="*/ 997017 w 1669098"/>
                <a:gd name="connsiteY79" fmla="*/ 1637448 h 1669098"/>
                <a:gd name="connsiteX80" fmla="*/ 981741 w 1669098"/>
                <a:gd name="connsiteY80" fmla="*/ 1580437 h 1669098"/>
                <a:gd name="connsiteX81" fmla="*/ 912297 w 1669098"/>
                <a:gd name="connsiteY81" fmla="*/ 1591035 h 1669098"/>
                <a:gd name="connsiteX82" fmla="*/ 885423 w 1669098"/>
                <a:gd name="connsiteY82" fmla="*/ 1592392 h 1669098"/>
                <a:gd name="connsiteX83" fmla="*/ 885423 w 1669098"/>
                <a:gd name="connsiteY83" fmla="*/ 1652140 h 1669098"/>
                <a:gd name="connsiteX84" fmla="*/ 868465 w 1669098"/>
                <a:gd name="connsiteY84" fmla="*/ 1669098 h 1669098"/>
                <a:gd name="connsiteX85" fmla="*/ 800633 w 1669098"/>
                <a:gd name="connsiteY85" fmla="*/ 1669098 h 1669098"/>
                <a:gd name="connsiteX86" fmla="*/ 783675 w 1669098"/>
                <a:gd name="connsiteY86" fmla="*/ 1652140 h 1669098"/>
                <a:gd name="connsiteX87" fmla="*/ 783675 w 1669098"/>
                <a:gd name="connsiteY87" fmla="*/ 1592392 h 1669098"/>
                <a:gd name="connsiteX88" fmla="*/ 756801 w 1669098"/>
                <a:gd name="connsiteY88" fmla="*/ 1591035 h 1669098"/>
                <a:gd name="connsiteX89" fmla="*/ 687357 w 1669098"/>
                <a:gd name="connsiteY89" fmla="*/ 1580437 h 1669098"/>
                <a:gd name="connsiteX90" fmla="*/ 672081 w 1669098"/>
                <a:gd name="connsiteY90" fmla="*/ 1637448 h 1669098"/>
                <a:gd name="connsiteX91" fmla="*/ 651312 w 1669098"/>
                <a:gd name="connsiteY91" fmla="*/ 1649440 h 1669098"/>
                <a:gd name="connsiteX92" fmla="*/ 585791 w 1669098"/>
                <a:gd name="connsiteY92" fmla="*/ 1631883 h 1669098"/>
                <a:gd name="connsiteX93" fmla="*/ 573800 w 1669098"/>
                <a:gd name="connsiteY93" fmla="*/ 1611114 h 1669098"/>
                <a:gd name="connsiteX94" fmla="*/ 589872 w 1669098"/>
                <a:gd name="connsiteY94" fmla="*/ 1551132 h 1669098"/>
                <a:gd name="connsiteX95" fmla="*/ 538562 w 1669098"/>
                <a:gd name="connsiteY95" fmla="*/ 1535204 h 1669098"/>
                <a:gd name="connsiteX96" fmla="*/ 500651 w 1669098"/>
                <a:gd name="connsiteY96" fmla="*/ 1514626 h 1669098"/>
                <a:gd name="connsiteX97" fmla="*/ 469812 w 1669098"/>
                <a:gd name="connsiteY97" fmla="*/ 1568041 h 1669098"/>
                <a:gd name="connsiteX98" fmla="*/ 446647 w 1669098"/>
                <a:gd name="connsiteY98" fmla="*/ 1574248 h 1669098"/>
                <a:gd name="connsiteX99" fmla="*/ 387902 w 1669098"/>
                <a:gd name="connsiteY99" fmla="*/ 1540332 h 1669098"/>
                <a:gd name="connsiteX100" fmla="*/ 381695 w 1669098"/>
                <a:gd name="connsiteY100" fmla="*/ 1517167 h 1669098"/>
                <a:gd name="connsiteX101" fmla="*/ 411195 w 1669098"/>
                <a:gd name="connsiteY101" fmla="*/ 1466071 h 1669098"/>
                <a:gd name="connsiteX102" fmla="*/ 409395 w 1669098"/>
                <a:gd name="connsiteY102" fmla="*/ 1465095 h 1669098"/>
                <a:gd name="connsiteX103" fmla="*/ 336278 w 1669098"/>
                <a:gd name="connsiteY103" fmla="*/ 1404767 h 1669098"/>
                <a:gd name="connsiteX104" fmla="*/ 292398 w 1669098"/>
                <a:gd name="connsiteY104" fmla="*/ 1448647 h 1669098"/>
                <a:gd name="connsiteX105" fmla="*/ 268416 w 1669098"/>
                <a:gd name="connsiteY105" fmla="*/ 1448647 h 1669098"/>
                <a:gd name="connsiteX106" fmla="*/ 220452 w 1669098"/>
                <a:gd name="connsiteY106" fmla="*/ 1400682 h 1669098"/>
                <a:gd name="connsiteX107" fmla="*/ 220452 w 1669098"/>
                <a:gd name="connsiteY107" fmla="*/ 1376700 h 1669098"/>
                <a:gd name="connsiteX108" fmla="*/ 264331 w 1669098"/>
                <a:gd name="connsiteY108" fmla="*/ 1332821 h 1669098"/>
                <a:gd name="connsiteX109" fmla="*/ 204003 w 1669098"/>
                <a:gd name="connsiteY109" fmla="*/ 1259703 h 1669098"/>
                <a:gd name="connsiteX110" fmla="*/ 203027 w 1669098"/>
                <a:gd name="connsiteY110" fmla="*/ 1257903 h 1669098"/>
                <a:gd name="connsiteX111" fmla="*/ 151931 w 1669098"/>
                <a:gd name="connsiteY111" fmla="*/ 1287403 h 1669098"/>
                <a:gd name="connsiteX112" fmla="*/ 128766 w 1669098"/>
                <a:gd name="connsiteY112" fmla="*/ 1281196 h 1669098"/>
                <a:gd name="connsiteX113" fmla="*/ 94850 w 1669098"/>
                <a:gd name="connsiteY113" fmla="*/ 1222451 h 1669098"/>
                <a:gd name="connsiteX114" fmla="*/ 101057 w 1669098"/>
                <a:gd name="connsiteY114" fmla="*/ 1199286 h 1669098"/>
                <a:gd name="connsiteX115" fmla="*/ 154472 w 1669098"/>
                <a:gd name="connsiteY115" fmla="*/ 1168447 h 1669098"/>
                <a:gd name="connsiteX116" fmla="*/ 133894 w 1669098"/>
                <a:gd name="connsiteY116" fmla="*/ 1130536 h 1669098"/>
                <a:gd name="connsiteX117" fmla="*/ 117966 w 1669098"/>
                <a:gd name="connsiteY117" fmla="*/ 1079226 h 1669098"/>
                <a:gd name="connsiteX118" fmla="*/ 57984 w 1669098"/>
                <a:gd name="connsiteY118" fmla="*/ 1095298 h 1669098"/>
                <a:gd name="connsiteX119" fmla="*/ 37215 w 1669098"/>
                <a:gd name="connsiteY119" fmla="*/ 1083307 h 1669098"/>
                <a:gd name="connsiteX120" fmla="*/ 19658 w 1669098"/>
                <a:gd name="connsiteY120" fmla="*/ 1017786 h 1669098"/>
                <a:gd name="connsiteX121" fmla="*/ 31650 w 1669098"/>
                <a:gd name="connsiteY121" fmla="*/ 997017 h 1669098"/>
                <a:gd name="connsiteX122" fmla="*/ 88661 w 1669098"/>
                <a:gd name="connsiteY122" fmla="*/ 981741 h 1669098"/>
                <a:gd name="connsiteX123" fmla="*/ 78063 w 1669098"/>
                <a:gd name="connsiteY123" fmla="*/ 912297 h 1669098"/>
                <a:gd name="connsiteX124" fmla="*/ 76706 w 1669098"/>
                <a:gd name="connsiteY124" fmla="*/ 885423 h 1669098"/>
                <a:gd name="connsiteX125" fmla="*/ 16958 w 1669098"/>
                <a:gd name="connsiteY125" fmla="*/ 885423 h 1669098"/>
                <a:gd name="connsiteX126" fmla="*/ 0 w 1669098"/>
                <a:gd name="connsiteY126" fmla="*/ 868465 h 1669098"/>
                <a:gd name="connsiteX127" fmla="*/ 0 w 1669098"/>
                <a:gd name="connsiteY127" fmla="*/ 800633 h 1669098"/>
                <a:gd name="connsiteX128" fmla="*/ 16958 w 1669098"/>
                <a:gd name="connsiteY128" fmla="*/ 783675 h 1669098"/>
                <a:gd name="connsiteX129" fmla="*/ 76706 w 1669098"/>
                <a:gd name="connsiteY129" fmla="*/ 783675 h 1669098"/>
                <a:gd name="connsiteX130" fmla="*/ 78063 w 1669098"/>
                <a:gd name="connsiteY130" fmla="*/ 756801 h 1669098"/>
                <a:gd name="connsiteX131" fmla="*/ 88661 w 1669098"/>
                <a:gd name="connsiteY131" fmla="*/ 687357 h 1669098"/>
                <a:gd name="connsiteX132" fmla="*/ 31650 w 1669098"/>
                <a:gd name="connsiteY132" fmla="*/ 672081 h 1669098"/>
                <a:gd name="connsiteX133" fmla="*/ 19658 w 1669098"/>
                <a:gd name="connsiteY133" fmla="*/ 651312 h 1669098"/>
                <a:gd name="connsiteX134" fmla="*/ 37215 w 1669098"/>
                <a:gd name="connsiteY134" fmla="*/ 585792 h 1669098"/>
                <a:gd name="connsiteX135" fmla="*/ 57984 w 1669098"/>
                <a:gd name="connsiteY135" fmla="*/ 573800 h 1669098"/>
                <a:gd name="connsiteX136" fmla="*/ 117966 w 1669098"/>
                <a:gd name="connsiteY136" fmla="*/ 589872 h 1669098"/>
                <a:gd name="connsiteX137" fmla="*/ 133894 w 1669098"/>
                <a:gd name="connsiteY137" fmla="*/ 538562 h 1669098"/>
                <a:gd name="connsiteX138" fmla="*/ 154472 w 1669098"/>
                <a:gd name="connsiteY138" fmla="*/ 500651 h 1669098"/>
                <a:gd name="connsiteX139" fmla="*/ 101057 w 1669098"/>
                <a:gd name="connsiteY139" fmla="*/ 469812 h 1669098"/>
                <a:gd name="connsiteX140" fmla="*/ 94850 w 1669098"/>
                <a:gd name="connsiteY140" fmla="*/ 446647 h 1669098"/>
                <a:gd name="connsiteX141" fmla="*/ 128766 w 1669098"/>
                <a:gd name="connsiteY141" fmla="*/ 387902 h 1669098"/>
                <a:gd name="connsiteX142" fmla="*/ 151931 w 1669098"/>
                <a:gd name="connsiteY142" fmla="*/ 381695 h 1669098"/>
                <a:gd name="connsiteX143" fmla="*/ 203027 w 1669098"/>
                <a:gd name="connsiteY143" fmla="*/ 411195 h 1669098"/>
                <a:gd name="connsiteX144" fmla="*/ 204003 w 1669098"/>
                <a:gd name="connsiteY144" fmla="*/ 409395 h 1669098"/>
                <a:gd name="connsiteX145" fmla="*/ 264331 w 1669098"/>
                <a:gd name="connsiteY145" fmla="*/ 336277 h 1669098"/>
                <a:gd name="connsiteX146" fmla="*/ 220452 w 1669098"/>
                <a:gd name="connsiteY146" fmla="*/ 292398 h 1669098"/>
                <a:gd name="connsiteX147" fmla="*/ 220452 w 1669098"/>
                <a:gd name="connsiteY147" fmla="*/ 268416 h 1669098"/>
                <a:gd name="connsiteX148" fmla="*/ 268416 w 1669098"/>
                <a:gd name="connsiteY148" fmla="*/ 220452 h 1669098"/>
                <a:gd name="connsiteX149" fmla="*/ 292398 w 1669098"/>
                <a:gd name="connsiteY149" fmla="*/ 220452 h 1669098"/>
                <a:gd name="connsiteX150" fmla="*/ 336277 w 1669098"/>
                <a:gd name="connsiteY150" fmla="*/ 264331 h 1669098"/>
                <a:gd name="connsiteX151" fmla="*/ 409395 w 1669098"/>
                <a:gd name="connsiteY151" fmla="*/ 204003 h 1669098"/>
                <a:gd name="connsiteX152" fmla="*/ 411195 w 1669098"/>
                <a:gd name="connsiteY152" fmla="*/ 203027 h 1669098"/>
                <a:gd name="connsiteX153" fmla="*/ 381695 w 1669098"/>
                <a:gd name="connsiteY153" fmla="*/ 151932 h 1669098"/>
                <a:gd name="connsiteX154" fmla="*/ 387902 w 1669098"/>
                <a:gd name="connsiteY154" fmla="*/ 128766 h 1669098"/>
                <a:gd name="connsiteX155" fmla="*/ 446647 w 1669098"/>
                <a:gd name="connsiteY155" fmla="*/ 94850 h 1669098"/>
                <a:gd name="connsiteX156" fmla="*/ 469812 w 1669098"/>
                <a:gd name="connsiteY156" fmla="*/ 101057 h 1669098"/>
                <a:gd name="connsiteX157" fmla="*/ 500651 w 1669098"/>
                <a:gd name="connsiteY157" fmla="*/ 154472 h 1669098"/>
                <a:gd name="connsiteX158" fmla="*/ 538562 w 1669098"/>
                <a:gd name="connsiteY158" fmla="*/ 133894 h 1669098"/>
                <a:gd name="connsiteX159" fmla="*/ 589872 w 1669098"/>
                <a:gd name="connsiteY159" fmla="*/ 117966 h 1669098"/>
                <a:gd name="connsiteX160" fmla="*/ 573800 w 1669098"/>
                <a:gd name="connsiteY160" fmla="*/ 57984 h 1669098"/>
                <a:gd name="connsiteX161" fmla="*/ 585791 w 1669098"/>
                <a:gd name="connsiteY161" fmla="*/ 37215 h 1669098"/>
                <a:gd name="connsiteX162" fmla="*/ 651312 w 1669098"/>
                <a:gd name="connsiteY162" fmla="*/ 19658 h 1669098"/>
                <a:gd name="connsiteX163" fmla="*/ 672081 w 1669098"/>
                <a:gd name="connsiteY163" fmla="*/ 31650 h 1669098"/>
                <a:gd name="connsiteX164" fmla="*/ 687357 w 1669098"/>
                <a:gd name="connsiteY164" fmla="*/ 88661 h 1669098"/>
                <a:gd name="connsiteX165" fmla="*/ 756801 w 1669098"/>
                <a:gd name="connsiteY165" fmla="*/ 78063 h 1669098"/>
                <a:gd name="connsiteX166" fmla="*/ 783675 w 1669098"/>
                <a:gd name="connsiteY166" fmla="*/ 76706 h 1669098"/>
                <a:gd name="connsiteX167" fmla="*/ 783675 w 1669098"/>
                <a:gd name="connsiteY167" fmla="*/ 16958 h 1669098"/>
                <a:gd name="connsiteX168" fmla="*/ 800633 w 1669098"/>
                <a:gd name="connsiteY168" fmla="*/ 0 h 1669098"/>
                <a:gd name="connsiteX169" fmla="*/ 834549 w 1669098"/>
                <a:gd name="connsiteY169" fmla="*/ 187960 h 1669098"/>
                <a:gd name="connsiteX170" fmla="*/ 187960 w 1669098"/>
                <a:gd name="connsiteY170" fmla="*/ 834549 h 1669098"/>
                <a:gd name="connsiteX171" fmla="*/ 834549 w 1669098"/>
                <a:gd name="connsiteY171" fmla="*/ 1481138 h 1669098"/>
                <a:gd name="connsiteX172" fmla="*/ 1481138 w 1669098"/>
                <a:gd name="connsiteY172" fmla="*/ 834549 h 1669098"/>
                <a:gd name="connsiteX173" fmla="*/ 834549 w 1669098"/>
                <a:gd name="connsiteY173" fmla="*/ 187960 h 166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Lst>
              <a:rect l="l" t="t" r="r" b="b"/>
              <a:pathLst>
                <a:path w="1669098" h="1669098">
                  <a:moveTo>
                    <a:pt x="800633" y="0"/>
                  </a:moveTo>
                  <a:lnTo>
                    <a:pt x="868465" y="0"/>
                  </a:lnTo>
                  <a:cubicBezTo>
                    <a:pt x="877831" y="0"/>
                    <a:pt x="885423" y="7592"/>
                    <a:pt x="885423" y="16958"/>
                  </a:cubicBezTo>
                  <a:lnTo>
                    <a:pt x="885423" y="76706"/>
                  </a:lnTo>
                  <a:lnTo>
                    <a:pt x="912297" y="78063"/>
                  </a:lnTo>
                  <a:lnTo>
                    <a:pt x="981741" y="88661"/>
                  </a:lnTo>
                  <a:lnTo>
                    <a:pt x="997017" y="31650"/>
                  </a:lnTo>
                  <a:cubicBezTo>
                    <a:pt x="999441" y="22603"/>
                    <a:pt x="1008739" y="17235"/>
                    <a:pt x="1017786" y="19658"/>
                  </a:cubicBezTo>
                  <a:lnTo>
                    <a:pt x="1083307" y="37215"/>
                  </a:lnTo>
                  <a:cubicBezTo>
                    <a:pt x="1092353" y="39639"/>
                    <a:pt x="1097722" y="48937"/>
                    <a:pt x="1095298" y="57984"/>
                  </a:cubicBezTo>
                  <a:lnTo>
                    <a:pt x="1079226" y="117966"/>
                  </a:lnTo>
                  <a:lnTo>
                    <a:pt x="1130536" y="133894"/>
                  </a:lnTo>
                  <a:lnTo>
                    <a:pt x="1168448" y="154472"/>
                  </a:lnTo>
                  <a:lnTo>
                    <a:pt x="1199286" y="101058"/>
                  </a:lnTo>
                  <a:cubicBezTo>
                    <a:pt x="1203969" y="92946"/>
                    <a:pt x="1214340" y="90168"/>
                    <a:pt x="1222451" y="94851"/>
                  </a:cubicBezTo>
                  <a:lnTo>
                    <a:pt x="1281196" y="128766"/>
                  </a:lnTo>
                  <a:cubicBezTo>
                    <a:pt x="1289307" y="133449"/>
                    <a:pt x="1292086" y="143820"/>
                    <a:pt x="1287403" y="151932"/>
                  </a:cubicBezTo>
                  <a:lnTo>
                    <a:pt x="1257903" y="203027"/>
                  </a:lnTo>
                  <a:lnTo>
                    <a:pt x="1259703" y="204003"/>
                  </a:lnTo>
                  <a:lnTo>
                    <a:pt x="1332821" y="264331"/>
                  </a:lnTo>
                  <a:lnTo>
                    <a:pt x="1376700" y="220452"/>
                  </a:lnTo>
                  <a:cubicBezTo>
                    <a:pt x="1383323" y="213829"/>
                    <a:pt x="1394059" y="213829"/>
                    <a:pt x="1400682" y="220452"/>
                  </a:cubicBezTo>
                  <a:lnTo>
                    <a:pt x="1448646" y="268416"/>
                  </a:lnTo>
                  <a:cubicBezTo>
                    <a:pt x="1455269" y="275039"/>
                    <a:pt x="1455269" y="285776"/>
                    <a:pt x="1448646" y="292398"/>
                  </a:cubicBezTo>
                  <a:lnTo>
                    <a:pt x="1404767" y="336277"/>
                  </a:lnTo>
                  <a:lnTo>
                    <a:pt x="1465095" y="409395"/>
                  </a:lnTo>
                  <a:lnTo>
                    <a:pt x="1466071" y="411195"/>
                  </a:lnTo>
                  <a:lnTo>
                    <a:pt x="1517167" y="381695"/>
                  </a:lnTo>
                  <a:cubicBezTo>
                    <a:pt x="1525278" y="377012"/>
                    <a:pt x="1535649" y="379791"/>
                    <a:pt x="1540332" y="387902"/>
                  </a:cubicBezTo>
                  <a:lnTo>
                    <a:pt x="1574248" y="446647"/>
                  </a:lnTo>
                  <a:cubicBezTo>
                    <a:pt x="1578931" y="454758"/>
                    <a:pt x="1576152" y="465129"/>
                    <a:pt x="1568041" y="469812"/>
                  </a:cubicBezTo>
                  <a:lnTo>
                    <a:pt x="1514626" y="500651"/>
                  </a:lnTo>
                  <a:lnTo>
                    <a:pt x="1535204" y="538562"/>
                  </a:lnTo>
                  <a:lnTo>
                    <a:pt x="1551132" y="589872"/>
                  </a:lnTo>
                  <a:lnTo>
                    <a:pt x="1611114" y="573800"/>
                  </a:lnTo>
                  <a:cubicBezTo>
                    <a:pt x="1620161" y="571376"/>
                    <a:pt x="1629459" y="576745"/>
                    <a:pt x="1631883" y="585792"/>
                  </a:cubicBezTo>
                  <a:lnTo>
                    <a:pt x="1649440" y="651312"/>
                  </a:lnTo>
                  <a:cubicBezTo>
                    <a:pt x="1651864" y="660359"/>
                    <a:pt x="1646495" y="669657"/>
                    <a:pt x="1637448" y="672081"/>
                  </a:cubicBezTo>
                  <a:lnTo>
                    <a:pt x="1580437" y="687357"/>
                  </a:lnTo>
                  <a:lnTo>
                    <a:pt x="1591035" y="756801"/>
                  </a:lnTo>
                  <a:lnTo>
                    <a:pt x="1592392" y="783675"/>
                  </a:lnTo>
                  <a:lnTo>
                    <a:pt x="1652140" y="783675"/>
                  </a:lnTo>
                  <a:cubicBezTo>
                    <a:pt x="1661506" y="783675"/>
                    <a:pt x="1669098" y="791267"/>
                    <a:pt x="1669098" y="800633"/>
                  </a:cubicBezTo>
                  <a:lnTo>
                    <a:pt x="1669098" y="868465"/>
                  </a:lnTo>
                  <a:cubicBezTo>
                    <a:pt x="1669098" y="877831"/>
                    <a:pt x="1661506" y="885423"/>
                    <a:pt x="1652140" y="885423"/>
                  </a:cubicBezTo>
                  <a:lnTo>
                    <a:pt x="1592392" y="885423"/>
                  </a:lnTo>
                  <a:lnTo>
                    <a:pt x="1591035" y="912297"/>
                  </a:lnTo>
                  <a:lnTo>
                    <a:pt x="1580437" y="981741"/>
                  </a:lnTo>
                  <a:lnTo>
                    <a:pt x="1637448" y="997017"/>
                  </a:lnTo>
                  <a:cubicBezTo>
                    <a:pt x="1646495" y="999441"/>
                    <a:pt x="1651864" y="1008739"/>
                    <a:pt x="1649440" y="1017786"/>
                  </a:cubicBezTo>
                  <a:lnTo>
                    <a:pt x="1631883" y="1083307"/>
                  </a:lnTo>
                  <a:cubicBezTo>
                    <a:pt x="1629459" y="1092353"/>
                    <a:pt x="1620161" y="1097722"/>
                    <a:pt x="1611114" y="1095298"/>
                  </a:cubicBezTo>
                  <a:lnTo>
                    <a:pt x="1551132" y="1079226"/>
                  </a:lnTo>
                  <a:lnTo>
                    <a:pt x="1535204" y="1130536"/>
                  </a:lnTo>
                  <a:lnTo>
                    <a:pt x="1514626" y="1168447"/>
                  </a:lnTo>
                  <a:lnTo>
                    <a:pt x="1568041" y="1199286"/>
                  </a:lnTo>
                  <a:cubicBezTo>
                    <a:pt x="1576152" y="1203969"/>
                    <a:pt x="1578931" y="1214340"/>
                    <a:pt x="1574248" y="1222451"/>
                  </a:cubicBezTo>
                  <a:lnTo>
                    <a:pt x="1540332" y="1281196"/>
                  </a:lnTo>
                  <a:cubicBezTo>
                    <a:pt x="1535649" y="1289307"/>
                    <a:pt x="1525278" y="1292086"/>
                    <a:pt x="1517167" y="1287403"/>
                  </a:cubicBezTo>
                  <a:lnTo>
                    <a:pt x="1466071" y="1257903"/>
                  </a:lnTo>
                  <a:lnTo>
                    <a:pt x="1465095" y="1259703"/>
                  </a:lnTo>
                  <a:lnTo>
                    <a:pt x="1404767" y="1332821"/>
                  </a:lnTo>
                  <a:lnTo>
                    <a:pt x="1448646" y="1376700"/>
                  </a:lnTo>
                  <a:cubicBezTo>
                    <a:pt x="1455269" y="1383323"/>
                    <a:pt x="1455269" y="1394059"/>
                    <a:pt x="1448646" y="1400682"/>
                  </a:cubicBezTo>
                  <a:lnTo>
                    <a:pt x="1400682" y="1448647"/>
                  </a:lnTo>
                  <a:cubicBezTo>
                    <a:pt x="1394059" y="1455269"/>
                    <a:pt x="1383323" y="1455269"/>
                    <a:pt x="1376700" y="1448647"/>
                  </a:cubicBezTo>
                  <a:lnTo>
                    <a:pt x="1332820" y="1404767"/>
                  </a:lnTo>
                  <a:lnTo>
                    <a:pt x="1259703" y="1465095"/>
                  </a:lnTo>
                  <a:lnTo>
                    <a:pt x="1257903" y="1466071"/>
                  </a:lnTo>
                  <a:lnTo>
                    <a:pt x="1287403" y="1517167"/>
                  </a:lnTo>
                  <a:cubicBezTo>
                    <a:pt x="1292086" y="1525278"/>
                    <a:pt x="1289307" y="1535649"/>
                    <a:pt x="1281196" y="1540332"/>
                  </a:cubicBezTo>
                  <a:lnTo>
                    <a:pt x="1222451" y="1574248"/>
                  </a:lnTo>
                  <a:cubicBezTo>
                    <a:pt x="1214340" y="1578931"/>
                    <a:pt x="1203969" y="1576152"/>
                    <a:pt x="1199286" y="1568041"/>
                  </a:cubicBezTo>
                  <a:lnTo>
                    <a:pt x="1168447" y="1514626"/>
                  </a:lnTo>
                  <a:lnTo>
                    <a:pt x="1130536" y="1535204"/>
                  </a:lnTo>
                  <a:lnTo>
                    <a:pt x="1079226" y="1551132"/>
                  </a:lnTo>
                  <a:lnTo>
                    <a:pt x="1095298" y="1611114"/>
                  </a:lnTo>
                  <a:cubicBezTo>
                    <a:pt x="1097722" y="1620161"/>
                    <a:pt x="1092353" y="1629459"/>
                    <a:pt x="1083307" y="1631883"/>
                  </a:cubicBezTo>
                  <a:lnTo>
                    <a:pt x="1017786" y="1649440"/>
                  </a:lnTo>
                  <a:cubicBezTo>
                    <a:pt x="1008739" y="1651864"/>
                    <a:pt x="999441" y="1646495"/>
                    <a:pt x="997017" y="1637448"/>
                  </a:cubicBezTo>
                  <a:lnTo>
                    <a:pt x="981741" y="1580437"/>
                  </a:lnTo>
                  <a:lnTo>
                    <a:pt x="912297" y="1591035"/>
                  </a:lnTo>
                  <a:lnTo>
                    <a:pt x="885423" y="1592392"/>
                  </a:lnTo>
                  <a:lnTo>
                    <a:pt x="885423" y="1652140"/>
                  </a:lnTo>
                  <a:cubicBezTo>
                    <a:pt x="885423" y="1661506"/>
                    <a:pt x="877831" y="1669098"/>
                    <a:pt x="868465" y="1669098"/>
                  </a:cubicBezTo>
                  <a:lnTo>
                    <a:pt x="800633" y="1669098"/>
                  </a:lnTo>
                  <a:cubicBezTo>
                    <a:pt x="791267" y="1669098"/>
                    <a:pt x="783675" y="1661506"/>
                    <a:pt x="783675" y="1652140"/>
                  </a:cubicBezTo>
                  <a:lnTo>
                    <a:pt x="783675" y="1592392"/>
                  </a:lnTo>
                  <a:lnTo>
                    <a:pt x="756801" y="1591035"/>
                  </a:lnTo>
                  <a:lnTo>
                    <a:pt x="687357" y="1580437"/>
                  </a:lnTo>
                  <a:lnTo>
                    <a:pt x="672081" y="1637448"/>
                  </a:lnTo>
                  <a:cubicBezTo>
                    <a:pt x="669657" y="1646495"/>
                    <a:pt x="660359" y="1651864"/>
                    <a:pt x="651312" y="1649440"/>
                  </a:cubicBezTo>
                  <a:lnTo>
                    <a:pt x="585791" y="1631883"/>
                  </a:lnTo>
                  <a:cubicBezTo>
                    <a:pt x="576745" y="1629459"/>
                    <a:pt x="571376" y="1620161"/>
                    <a:pt x="573800" y="1611114"/>
                  </a:cubicBezTo>
                  <a:lnTo>
                    <a:pt x="589872" y="1551132"/>
                  </a:lnTo>
                  <a:lnTo>
                    <a:pt x="538562" y="1535204"/>
                  </a:lnTo>
                  <a:lnTo>
                    <a:pt x="500651" y="1514626"/>
                  </a:lnTo>
                  <a:lnTo>
                    <a:pt x="469812" y="1568041"/>
                  </a:lnTo>
                  <a:cubicBezTo>
                    <a:pt x="465129" y="1576152"/>
                    <a:pt x="454758" y="1578931"/>
                    <a:pt x="446647" y="1574248"/>
                  </a:cubicBezTo>
                  <a:lnTo>
                    <a:pt x="387902" y="1540332"/>
                  </a:lnTo>
                  <a:cubicBezTo>
                    <a:pt x="379791" y="1535649"/>
                    <a:pt x="377012" y="1525278"/>
                    <a:pt x="381695" y="1517167"/>
                  </a:cubicBezTo>
                  <a:lnTo>
                    <a:pt x="411195" y="1466071"/>
                  </a:lnTo>
                  <a:lnTo>
                    <a:pt x="409395" y="1465095"/>
                  </a:lnTo>
                  <a:lnTo>
                    <a:pt x="336278" y="1404767"/>
                  </a:lnTo>
                  <a:lnTo>
                    <a:pt x="292398" y="1448647"/>
                  </a:lnTo>
                  <a:cubicBezTo>
                    <a:pt x="285775" y="1455269"/>
                    <a:pt x="275039" y="1455269"/>
                    <a:pt x="268416" y="1448647"/>
                  </a:cubicBezTo>
                  <a:lnTo>
                    <a:pt x="220452" y="1400682"/>
                  </a:lnTo>
                  <a:cubicBezTo>
                    <a:pt x="213829" y="1394059"/>
                    <a:pt x="213829" y="1383323"/>
                    <a:pt x="220452" y="1376700"/>
                  </a:cubicBezTo>
                  <a:lnTo>
                    <a:pt x="264331" y="1332821"/>
                  </a:lnTo>
                  <a:lnTo>
                    <a:pt x="204003" y="1259703"/>
                  </a:lnTo>
                  <a:lnTo>
                    <a:pt x="203027" y="1257903"/>
                  </a:lnTo>
                  <a:lnTo>
                    <a:pt x="151931" y="1287403"/>
                  </a:lnTo>
                  <a:cubicBezTo>
                    <a:pt x="143820" y="1292086"/>
                    <a:pt x="133449" y="1289307"/>
                    <a:pt x="128766" y="1281196"/>
                  </a:cubicBezTo>
                  <a:lnTo>
                    <a:pt x="94850" y="1222451"/>
                  </a:lnTo>
                  <a:cubicBezTo>
                    <a:pt x="90167" y="1214340"/>
                    <a:pt x="92946" y="1203969"/>
                    <a:pt x="101057" y="1199286"/>
                  </a:cubicBezTo>
                  <a:lnTo>
                    <a:pt x="154472" y="1168447"/>
                  </a:lnTo>
                  <a:lnTo>
                    <a:pt x="133894" y="1130536"/>
                  </a:lnTo>
                  <a:lnTo>
                    <a:pt x="117966" y="1079226"/>
                  </a:lnTo>
                  <a:lnTo>
                    <a:pt x="57984" y="1095298"/>
                  </a:lnTo>
                  <a:cubicBezTo>
                    <a:pt x="48937" y="1097722"/>
                    <a:pt x="39639" y="1092353"/>
                    <a:pt x="37215" y="1083307"/>
                  </a:cubicBezTo>
                  <a:lnTo>
                    <a:pt x="19658" y="1017786"/>
                  </a:lnTo>
                  <a:cubicBezTo>
                    <a:pt x="17234" y="1008739"/>
                    <a:pt x="22603" y="999441"/>
                    <a:pt x="31650" y="997017"/>
                  </a:cubicBezTo>
                  <a:lnTo>
                    <a:pt x="88661" y="981741"/>
                  </a:lnTo>
                  <a:lnTo>
                    <a:pt x="78063" y="912297"/>
                  </a:lnTo>
                  <a:lnTo>
                    <a:pt x="76706" y="885423"/>
                  </a:lnTo>
                  <a:lnTo>
                    <a:pt x="16958" y="885423"/>
                  </a:lnTo>
                  <a:cubicBezTo>
                    <a:pt x="7592" y="885423"/>
                    <a:pt x="0" y="877831"/>
                    <a:pt x="0" y="868465"/>
                  </a:cubicBezTo>
                  <a:lnTo>
                    <a:pt x="0" y="800633"/>
                  </a:lnTo>
                  <a:cubicBezTo>
                    <a:pt x="0" y="791267"/>
                    <a:pt x="7592" y="783675"/>
                    <a:pt x="16958" y="783675"/>
                  </a:cubicBezTo>
                  <a:lnTo>
                    <a:pt x="76706" y="783675"/>
                  </a:lnTo>
                  <a:lnTo>
                    <a:pt x="78063" y="756801"/>
                  </a:lnTo>
                  <a:lnTo>
                    <a:pt x="88661" y="687357"/>
                  </a:lnTo>
                  <a:lnTo>
                    <a:pt x="31650" y="672081"/>
                  </a:lnTo>
                  <a:cubicBezTo>
                    <a:pt x="22603" y="669657"/>
                    <a:pt x="17234" y="660359"/>
                    <a:pt x="19658" y="651312"/>
                  </a:cubicBezTo>
                  <a:lnTo>
                    <a:pt x="37215" y="585792"/>
                  </a:lnTo>
                  <a:cubicBezTo>
                    <a:pt x="39639" y="576745"/>
                    <a:pt x="48937" y="571376"/>
                    <a:pt x="57984" y="573800"/>
                  </a:cubicBezTo>
                  <a:lnTo>
                    <a:pt x="117966" y="589872"/>
                  </a:lnTo>
                  <a:lnTo>
                    <a:pt x="133894" y="538562"/>
                  </a:lnTo>
                  <a:lnTo>
                    <a:pt x="154472" y="500651"/>
                  </a:lnTo>
                  <a:lnTo>
                    <a:pt x="101057" y="469812"/>
                  </a:lnTo>
                  <a:cubicBezTo>
                    <a:pt x="92946" y="465129"/>
                    <a:pt x="90167" y="454758"/>
                    <a:pt x="94850" y="446647"/>
                  </a:cubicBezTo>
                  <a:lnTo>
                    <a:pt x="128766" y="387902"/>
                  </a:lnTo>
                  <a:cubicBezTo>
                    <a:pt x="133449" y="379791"/>
                    <a:pt x="143820" y="377012"/>
                    <a:pt x="151931" y="381695"/>
                  </a:cubicBezTo>
                  <a:lnTo>
                    <a:pt x="203027" y="411195"/>
                  </a:lnTo>
                  <a:lnTo>
                    <a:pt x="204003" y="409395"/>
                  </a:lnTo>
                  <a:lnTo>
                    <a:pt x="264331" y="336277"/>
                  </a:lnTo>
                  <a:lnTo>
                    <a:pt x="220452" y="292398"/>
                  </a:lnTo>
                  <a:cubicBezTo>
                    <a:pt x="213829" y="285776"/>
                    <a:pt x="213829" y="275039"/>
                    <a:pt x="220452" y="268416"/>
                  </a:cubicBezTo>
                  <a:lnTo>
                    <a:pt x="268416" y="220452"/>
                  </a:lnTo>
                  <a:cubicBezTo>
                    <a:pt x="275039" y="213829"/>
                    <a:pt x="285775" y="213829"/>
                    <a:pt x="292398" y="220452"/>
                  </a:cubicBezTo>
                  <a:lnTo>
                    <a:pt x="336277" y="264331"/>
                  </a:lnTo>
                  <a:lnTo>
                    <a:pt x="409395" y="204003"/>
                  </a:lnTo>
                  <a:lnTo>
                    <a:pt x="411195" y="203027"/>
                  </a:lnTo>
                  <a:lnTo>
                    <a:pt x="381695" y="151932"/>
                  </a:lnTo>
                  <a:cubicBezTo>
                    <a:pt x="377012" y="143820"/>
                    <a:pt x="379791" y="133449"/>
                    <a:pt x="387902" y="128766"/>
                  </a:cubicBezTo>
                  <a:lnTo>
                    <a:pt x="446647" y="94850"/>
                  </a:lnTo>
                  <a:cubicBezTo>
                    <a:pt x="454758" y="90167"/>
                    <a:pt x="465129" y="92946"/>
                    <a:pt x="469812" y="101057"/>
                  </a:cubicBezTo>
                  <a:lnTo>
                    <a:pt x="500651" y="154472"/>
                  </a:lnTo>
                  <a:lnTo>
                    <a:pt x="538562" y="133894"/>
                  </a:lnTo>
                  <a:lnTo>
                    <a:pt x="589872" y="117966"/>
                  </a:lnTo>
                  <a:lnTo>
                    <a:pt x="573800" y="57984"/>
                  </a:lnTo>
                  <a:cubicBezTo>
                    <a:pt x="571376" y="48937"/>
                    <a:pt x="576745" y="39639"/>
                    <a:pt x="585791" y="37215"/>
                  </a:cubicBezTo>
                  <a:lnTo>
                    <a:pt x="651312" y="19658"/>
                  </a:lnTo>
                  <a:cubicBezTo>
                    <a:pt x="660359" y="17235"/>
                    <a:pt x="669657" y="22603"/>
                    <a:pt x="672081" y="31650"/>
                  </a:cubicBezTo>
                  <a:lnTo>
                    <a:pt x="687357" y="88661"/>
                  </a:lnTo>
                  <a:lnTo>
                    <a:pt x="756801" y="78063"/>
                  </a:lnTo>
                  <a:lnTo>
                    <a:pt x="783675" y="76706"/>
                  </a:lnTo>
                  <a:lnTo>
                    <a:pt x="783675" y="16958"/>
                  </a:lnTo>
                  <a:cubicBezTo>
                    <a:pt x="783675" y="7592"/>
                    <a:pt x="791267" y="0"/>
                    <a:pt x="800633" y="0"/>
                  </a:cubicBezTo>
                  <a:close/>
                  <a:moveTo>
                    <a:pt x="834549" y="187960"/>
                  </a:moveTo>
                  <a:cubicBezTo>
                    <a:pt x="477448" y="187960"/>
                    <a:pt x="187960" y="477448"/>
                    <a:pt x="187960" y="834549"/>
                  </a:cubicBezTo>
                  <a:cubicBezTo>
                    <a:pt x="187960" y="1191650"/>
                    <a:pt x="477448" y="1481138"/>
                    <a:pt x="834549" y="1481138"/>
                  </a:cubicBezTo>
                  <a:cubicBezTo>
                    <a:pt x="1191650" y="1481138"/>
                    <a:pt x="1481138" y="1191650"/>
                    <a:pt x="1481138" y="834549"/>
                  </a:cubicBezTo>
                  <a:cubicBezTo>
                    <a:pt x="1481138" y="477448"/>
                    <a:pt x="1191650" y="187960"/>
                    <a:pt x="834549" y="18796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4" name="组合 3"/>
            <p:cNvGrpSpPr/>
            <p:nvPr/>
          </p:nvGrpSpPr>
          <p:grpSpPr>
            <a:xfrm>
              <a:off x="9018231" y="2923699"/>
              <a:ext cx="1150620" cy="1150620"/>
              <a:chOff x="9018231" y="2923699"/>
              <a:chExt cx="1150620" cy="1150620"/>
            </a:xfrm>
          </p:grpSpPr>
          <p:sp>
            <p:nvSpPr>
              <p:cNvPr id="5" name="椭圆 4"/>
              <p:cNvSpPr/>
              <p:nvPr/>
            </p:nvSpPr>
            <p:spPr>
              <a:xfrm>
                <a:off x="9018231" y="2923699"/>
                <a:ext cx="1150620" cy="11506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Freeform 61"/>
              <p:cNvSpPr>
                <a:spLocks noEditPoints="1"/>
              </p:cNvSpPr>
              <p:nvPr/>
            </p:nvSpPr>
            <p:spPr bwMode="auto">
              <a:xfrm>
                <a:off x="9432410" y="3337878"/>
                <a:ext cx="322263" cy="322263"/>
              </a:xfrm>
              <a:custGeom>
                <a:avLst/>
                <a:gdLst>
                  <a:gd name="T0" fmla="*/ 890 w 1018"/>
                  <a:gd name="T1" fmla="*/ 61 h 1017"/>
                  <a:gd name="T2" fmla="*/ 876 w 1018"/>
                  <a:gd name="T3" fmla="*/ 5 h 1017"/>
                  <a:gd name="T4" fmla="*/ 147 w 1018"/>
                  <a:gd name="T5" fmla="*/ 2 h 1017"/>
                  <a:gd name="T6" fmla="*/ 127 w 1018"/>
                  <a:gd name="T7" fmla="*/ 31 h 1017"/>
                  <a:gd name="T8" fmla="*/ 131 w 1018"/>
                  <a:gd name="T9" fmla="*/ 148 h 1017"/>
                  <a:gd name="T10" fmla="*/ 24 w 1018"/>
                  <a:gd name="T11" fmla="*/ 243 h 1017"/>
                  <a:gd name="T12" fmla="*/ 3 w 1018"/>
                  <a:gd name="T13" fmla="*/ 383 h 1017"/>
                  <a:gd name="T14" fmla="*/ 61 w 1018"/>
                  <a:gd name="T15" fmla="*/ 493 h 1017"/>
                  <a:gd name="T16" fmla="*/ 170 w 1018"/>
                  <a:gd name="T17" fmla="*/ 551 h 1017"/>
                  <a:gd name="T18" fmla="*/ 274 w 1018"/>
                  <a:gd name="T19" fmla="*/ 546 h 1017"/>
                  <a:gd name="T20" fmla="*/ 382 w 1018"/>
                  <a:gd name="T21" fmla="*/ 690 h 1017"/>
                  <a:gd name="T22" fmla="*/ 410 w 1018"/>
                  <a:gd name="T23" fmla="*/ 735 h 1017"/>
                  <a:gd name="T24" fmla="*/ 410 w 1018"/>
                  <a:gd name="T25" fmla="*/ 791 h 1017"/>
                  <a:gd name="T26" fmla="*/ 379 w 1018"/>
                  <a:gd name="T27" fmla="*/ 837 h 1017"/>
                  <a:gd name="T28" fmla="*/ 318 w 1018"/>
                  <a:gd name="T29" fmla="*/ 858 h 1017"/>
                  <a:gd name="T30" fmla="*/ 248 w 1018"/>
                  <a:gd name="T31" fmla="*/ 880 h 1017"/>
                  <a:gd name="T32" fmla="*/ 197 w 1018"/>
                  <a:gd name="T33" fmla="*/ 948 h 1017"/>
                  <a:gd name="T34" fmla="*/ 196 w 1018"/>
                  <a:gd name="T35" fmla="*/ 1003 h 1017"/>
                  <a:gd name="T36" fmla="*/ 795 w 1018"/>
                  <a:gd name="T37" fmla="*/ 1017 h 1017"/>
                  <a:gd name="T38" fmla="*/ 826 w 1018"/>
                  <a:gd name="T39" fmla="*/ 992 h 1017"/>
                  <a:gd name="T40" fmla="*/ 812 w 1018"/>
                  <a:gd name="T41" fmla="*/ 925 h 1017"/>
                  <a:gd name="T42" fmla="*/ 750 w 1018"/>
                  <a:gd name="T43" fmla="*/ 869 h 1017"/>
                  <a:gd name="T44" fmla="*/ 681 w 1018"/>
                  <a:gd name="T45" fmla="*/ 856 h 1017"/>
                  <a:gd name="T46" fmla="*/ 633 w 1018"/>
                  <a:gd name="T47" fmla="*/ 830 h 1017"/>
                  <a:gd name="T48" fmla="*/ 605 w 1018"/>
                  <a:gd name="T49" fmla="*/ 772 h 1017"/>
                  <a:gd name="T50" fmla="*/ 616 w 1018"/>
                  <a:gd name="T51" fmla="*/ 718 h 1017"/>
                  <a:gd name="T52" fmla="*/ 639 w 1018"/>
                  <a:gd name="T53" fmla="*/ 683 h 1017"/>
                  <a:gd name="T54" fmla="*/ 774 w 1018"/>
                  <a:gd name="T55" fmla="*/ 554 h 1017"/>
                  <a:gd name="T56" fmla="*/ 887 w 1018"/>
                  <a:gd name="T57" fmla="*/ 540 h 1017"/>
                  <a:gd name="T58" fmla="*/ 983 w 1018"/>
                  <a:gd name="T59" fmla="*/ 461 h 1017"/>
                  <a:gd name="T60" fmla="*/ 1018 w 1018"/>
                  <a:gd name="T61" fmla="*/ 342 h 1017"/>
                  <a:gd name="T62" fmla="*/ 971 w 1018"/>
                  <a:gd name="T63" fmla="*/ 210 h 1017"/>
                  <a:gd name="T64" fmla="*/ 154 w 1018"/>
                  <a:gd name="T65" fmla="*/ 481 h 1017"/>
                  <a:gd name="T66" fmla="*/ 88 w 1018"/>
                  <a:gd name="T67" fmla="*/ 426 h 1017"/>
                  <a:gd name="T68" fmla="*/ 63 w 1018"/>
                  <a:gd name="T69" fmla="*/ 345 h 1017"/>
                  <a:gd name="T70" fmla="*/ 92 w 1018"/>
                  <a:gd name="T71" fmla="*/ 256 h 1017"/>
                  <a:gd name="T72" fmla="*/ 152 w 1018"/>
                  <a:gd name="T73" fmla="*/ 252 h 1017"/>
                  <a:gd name="T74" fmla="*/ 241 w 1018"/>
                  <a:gd name="T75" fmla="*/ 488 h 1017"/>
                  <a:gd name="T76" fmla="*/ 176 w 1018"/>
                  <a:gd name="T77" fmla="*/ 487 h 1017"/>
                  <a:gd name="T78" fmla="*/ 717 w 1018"/>
                  <a:gd name="T79" fmla="*/ 925 h 1017"/>
                  <a:gd name="T80" fmla="*/ 263 w 1018"/>
                  <a:gd name="T81" fmla="*/ 954 h 1017"/>
                  <a:gd name="T82" fmla="*/ 301 w 1018"/>
                  <a:gd name="T83" fmla="*/ 925 h 1017"/>
                  <a:gd name="T84" fmla="*/ 380 w 1018"/>
                  <a:gd name="T85" fmla="*/ 910 h 1017"/>
                  <a:gd name="T86" fmla="*/ 448 w 1018"/>
                  <a:gd name="T87" fmla="*/ 854 h 1017"/>
                  <a:gd name="T88" fmla="*/ 476 w 1018"/>
                  <a:gd name="T89" fmla="*/ 778 h 1017"/>
                  <a:gd name="T90" fmla="*/ 509 w 1018"/>
                  <a:gd name="T91" fmla="*/ 795 h 1017"/>
                  <a:gd name="T92" fmla="*/ 543 w 1018"/>
                  <a:gd name="T93" fmla="*/ 778 h 1017"/>
                  <a:gd name="T94" fmla="*/ 578 w 1018"/>
                  <a:gd name="T95" fmla="*/ 865 h 1017"/>
                  <a:gd name="T96" fmla="*/ 653 w 1018"/>
                  <a:gd name="T97" fmla="*/ 915 h 1017"/>
                  <a:gd name="T98" fmla="*/ 494 w 1018"/>
                  <a:gd name="T99" fmla="*/ 709 h 1017"/>
                  <a:gd name="T100" fmla="*/ 329 w 1018"/>
                  <a:gd name="T101" fmla="*/ 511 h 1017"/>
                  <a:gd name="T102" fmla="*/ 247 w 1018"/>
                  <a:gd name="T103" fmla="*/ 342 h 1017"/>
                  <a:gd name="T104" fmla="*/ 196 w 1018"/>
                  <a:gd name="T105" fmla="*/ 132 h 1017"/>
                  <a:gd name="T106" fmla="*/ 817 w 1018"/>
                  <a:gd name="T107" fmla="*/ 164 h 1017"/>
                  <a:gd name="T108" fmla="*/ 762 w 1018"/>
                  <a:gd name="T109" fmla="*/ 369 h 1017"/>
                  <a:gd name="T110" fmla="*/ 663 w 1018"/>
                  <a:gd name="T111" fmla="*/ 550 h 1017"/>
                  <a:gd name="T112" fmla="*/ 509 w 1018"/>
                  <a:gd name="T113" fmla="*/ 722 h 1017"/>
                  <a:gd name="T114" fmla="*/ 911 w 1018"/>
                  <a:gd name="T115" fmla="*/ 448 h 1017"/>
                  <a:gd name="T116" fmla="*/ 842 w 1018"/>
                  <a:gd name="T117" fmla="*/ 487 h 1017"/>
                  <a:gd name="T118" fmla="*/ 777 w 1018"/>
                  <a:gd name="T119" fmla="*/ 489 h 1017"/>
                  <a:gd name="T120" fmla="*/ 866 w 1018"/>
                  <a:gd name="T121" fmla="*/ 252 h 1017"/>
                  <a:gd name="T122" fmla="*/ 926 w 1018"/>
                  <a:gd name="T123" fmla="*/ 257 h 1017"/>
                  <a:gd name="T124" fmla="*/ 955 w 1018"/>
                  <a:gd name="T125" fmla="*/ 345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8" h="1017">
                    <a:moveTo>
                      <a:pt x="887" y="148"/>
                    </a:moveTo>
                    <a:lnTo>
                      <a:pt x="887" y="148"/>
                    </a:lnTo>
                    <a:lnTo>
                      <a:pt x="884" y="147"/>
                    </a:lnTo>
                    <a:lnTo>
                      <a:pt x="884" y="147"/>
                    </a:lnTo>
                    <a:lnTo>
                      <a:pt x="887" y="119"/>
                    </a:lnTo>
                    <a:lnTo>
                      <a:pt x="889" y="90"/>
                    </a:lnTo>
                    <a:lnTo>
                      <a:pt x="890" y="61"/>
                    </a:lnTo>
                    <a:lnTo>
                      <a:pt x="890" y="31"/>
                    </a:lnTo>
                    <a:lnTo>
                      <a:pt x="890" y="31"/>
                    </a:lnTo>
                    <a:lnTo>
                      <a:pt x="890" y="26"/>
                    </a:lnTo>
                    <a:lnTo>
                      <a:pt x="888" y="19"/>
                    </a:lnTo>
                    <a:lnTo>
                      <a:pt x="885" y="14"/>
                    </a:lnTo>
                    <a:lnTo>
                      <a:pt x="882" y="10"/>
                    </a:lnTo>
                    <a:lnTo>
                      <a:pt x="876" y="5"/>
                    </a:lnTo>
                    <a:lnTo>
                      <a:pt x="871" y="2"/>
                    </a:lnTo>
                    <a:lnTo>
                      <a:pt x="866" y="0"/>
                    </a:lnTo>
                    <a:lnTo>
                      <a:pt x="859" y="0"/>
                    </a:lnTo>
                    <a:lnTo>
                      <a:pt x="160" y="0"/>
                    </a:lnTo>
                    <a:lnTo>
                      <a:pt x="160" y="0"/>
                    </a:lnTo>
                    <a:lnTo>
                      <a:pt x="153" y="0"/>
                    </a:lnTo>
                    <a:lnTo>
                      <a:pt x="147" y="2"/>
                    </a:lnTo>
                    <a:lnTo>
                      <a:pt x="141" y="5"/>
                    </a:lnTo>
                    <a:lnTo>
                      <a:pt x="137" y="10"/>
                    </a:lnTo>
                    <a:lnTo>
                      <a:pt x="133" y="14"/>
                    </a:lnTo>
                    <a:lnTo>
                      <a:pt x="130" y="19"/>
                    </a:lnTo>
                    <a:lnTo>
                      <a:pt x="129" y="26"/>
                    </a:lnTo>
                    <a:lnTo>
                      <a:pt x="127" y="31"/>
                    </a:lnTo>
                    <a:lnTo>
                      <a:pt x="127" y="31"/>
                    </a:lnTo>
                    <a:lnTo>
                      <a:pt x="127" y="61"/>
                    </a:lnTo>
                    <a:lnTo>
                      <a:pt x="130" y="90"/>
                    </a:lnTo>
                    <a:lnTo>
                      <a:pt x="132" y="119"/>
                    </a:lnTo>
                    <a:lnTo>
                      <a:pt x="134" y="147"/>
                    </a:lnTo>
                    <a:lnTo>
                      <a:pt x="134" y="147"/>
                    </a:lnTo>
                    <a:lnTo>
                      <a:pt x="131" y="148"/>
                    </a:lnTo>
                    <a:lnTo>
                      <a:pt x="131" y="148"/>
                    </a:lnTo>
                    <a:lnTo>
                      <a:pt x="110" y="157"/>
                    </a:lnTo>
                    <a:lnTo>
                      <a:pt x="93" y="168"/>
                    </a:lnTo>
                    <a:lnTo>
                      <a:pt x="76" y="180"/>
                    </a:lnTo>
                    <a:lnTo>
                      <a:pt x="61" y="194"/>
                    </a:lnTo>
                    <a:lnTo>
                      <a:pt x="47" y="210"/>
                    </a:lnTo>
                    <a:lnTo>
                      <a:pt x="35" y="226"/>
                    </a:lnTo>
                    <a:lnTo>
                      <a:pt x="24" y="243"/>
                    </a:lnTo>
                    <a:lnTo>
                      <a:pt x="16" y="263"/>
                    </a:lnTo>
                    <a:lnTo>
                      <a:pt x="8" y="281"/>
                    </a:lnTo>
                    <a:lnTo>
                      <a:pt x="4" y="301"/>
                    </a:lnTo>
                    <a:lnTo>
                      <a:pt x="1" y="322"/>
                    </a:lnTo>
                    <a:lnTo>
                      <a:pt x="0" y="342"/>
                    </a:lnTo>
                    <a:lnTo>
                      <a:pt x="0" y="363"/>
                    </a:lnTo>
                    <a:lnTo>
                      <a:pt x="3" y="383"/>
                    </a:lnTo>
                    <a:lnTo>
                      <a:pt x="8" y="404"/>
                    </a:lnTo>
                    <a:lnTo>
                      <a:pt x="15" y="425"/>
                    </a:lnTo>
                    <a:lnTo>
                      <a:pt x="15" y="425"/>
                    </a:lnTo>
                    <a:lnTo>
                      <a:pt x="24" y="443"/>
                    </a:lnTo>
                    <a:lnTo>
                      <a:pt x="35" y="461"/>
                    </a:lnTo>
                    <a:lnTo>
                      <a:pt x="47" y="478"/>
                    </a:lnTo>
                    <a:lnTo>
                      <a:pt x="61" y="493"/>
                    </a:lnTo>
                    <a:lnTo>
                      <a:pt x="76" y="507"/>
                    </a:lnTo>
                    <a:lnTo>
                      <a:pt x="93" y="519"/>
                    </a:lnTo>
                    <a:lnTo>
                      <a:pt x="110" y="530"/>
                    </a:lnTo>
                    <a:lnTo>
                      <a:pt x="130" y="540"/>
                    </a:lnTo>
                    <a:lnTo>
                      <a:pt x="130" y="540"/>
                    </a:lnTo>
                    <a:lnTo>
                      <a:pt x="150" y="546"/>
                    </a:lnTo>
                    <a:lnTo>
                      <a:pt x="170" y="551"/>
                    </a:lnTo>
                    <a:lnTo>
                      <a:pt x="191" y="555"/>
                    </a:lnTo>
                    <a:lnTo>
                      <a:pt x="211" y="556"/>
                    </a:lnTo>
                    <a:lnTo>
                      <a:pt x="211" y="556"/>
                    </a:lnTo>
                    <a:lnTo>
                      <a:pt x="227" y="555"/>
                    </a:lnTo>
                    <a:lnTo>
                      <a:pt x="243" y="554"/>
                    </a:lnTo>
                    <a:lnTo>
                      <a:pt x="259" y="550"/>
                    </a:lnTo>
                    <a:lnTo>
                      <a:pt x="274" y="546"/>
                    </a:lnTo>
                    <a:lnTo>
                      <a:pt x="274" y="546"/>
                    </a:lnTo>
                    <a:lnTo>
                      <a:pt x="301" y="586"/>
                    </a:lnTo>
                    <a:lnTo>
                      <a:pt x="327" y="621"/>
                    </a:lnTo>
                    <a:lnTo>
                      <a:pt x="353" y="654"/>
                    </a:lnTo>
                    <a:lnTo>
                      <a:pt x="379" y="683"/>
                    </a:lnTo>
                    <a:lnTo>
                      <a:pt x="379" y="683"/>
                    </a:lnTo>
                    <a:lnTo>
                      <a:pt x="382" y="690"/>
                    </a:lnTo>
                    <a:lnTo>
                      <a:pt x="386" y="695"/>
                    </a:lnTo>
                    <a:lnTo>
                      <a:pt x="386" y="695"/>
                    </a:lnTo>
                    <a:lnTo>
                      <a:pt x="393" y="703"/>
                    </a:lnTo>
                    <a:lnTo>
                      <a:pt x="398" y="710"/>
                    </a:lnTo>
                    <a:lnTo>
                      <a:pt x="402" y="718"/>
                    </a:lnTo>
                    <a:lnTo>
                      <a:pt x="406" y="726"/>
                    </a:lnTo>
                    <a:lnTo>
                      <a:pt x="410" y="735"/>
                    </a:lnTo>
                    <a:lnTo>
                      <a:pt x="412" y="744"/>
                    </a:lnTo>
                    <a:lnTo>
                      <a:pt x="413" y="753"/>
                    </a:lnTo>
                    <a:lnTo>
                      <a:pt x="414" y="763"/>
                    </a:lnTo>
                    <a:lnTo>
                      <a:pt x="414" y="763"/>
                    </a:lnTo>
                    <a:lnTo>
                      <a:pt x="413" y="772"/>
                    </a:lnTo>
                    <a:lnTo>
                      <a:pt x="412" y="782"/>
                    </a:lnTo>
                    <a:lnTo>
                      <a:pt x="410" y="791"/>
                    </a:lnTo>
                    <a:lnTo>
                      <a:pt x="406" y="799"/>
                    </a:lnTo>
                    <a:lnTo>
                      <a:pt x="402" y="808"/>
                    </a:lnTo>
                    <a:lnTo>
                      <a:pt x="398" y="816"/>
                    </a:lnTo>
                    <a:lnTo>
                      <a:pt x="393" y="824"/>
                    </a:lnTo>
                    <a:lnTo>
                      <a:pt x="386" y="830"/>
                    </a:lnTo>
                    <a:lnTo>
                      <a:pt x="386" y="830"/>
                    </a:lnTo>
                    <a:lnTo>
                      <a:pt x="379" y="837"/>
                    </a:lnTo>
                    <a:lnTo>
                      <a:pt x="371" y="842"/>
                    </a:lnTo>
                    <a:lnTo>
                      <a:pt x="364" y="847"/>
                    </a:lnTo>
                    <a:lnTo>
                      <a:pt x="355" y="851"/>
                    </a:lnTo>
                    <a:lnTo>
                      <a:pt x="346" y="854"/>
                    </a:lnTo>
                    <a:lnTo>
                      <a:pt x="337" y="856"/>
                    </a:lnTo>
                    <a:lnTo>
                      <a:pt x="328" y="858"/>
                    </a:lnTo>
                    <a:lnTo>
                      <a:pt x="318" y="858"/>
                    </a:lnTo>
                    <a:lnTo>
                      <a:pt x="318" y="858"/>
                    </a:lnTo>
                    <a:lnTo>
                      <a:pt x="306" y="859"/>
                    </a:lnTo>
                    <a:lnTo>
                      <a:pt x="293" y="861"/>
                    </a:lnTo>
                    <a:lnTo>
                      <a:pt x="281" y="865"/>
                    </a:lnTo>
                    <a:lnTo>
                      <a:pt x="269" y="869"/>
                    </a:lnTo>
                    <a:lnTo>
                      <a:pt x="257" y="874"/>
                    </a:lnTo>
                    <a:lnTo>
                      <a:pt x="248" y="880"/>
                    </a:lnTo>
                    <a:lnTo>
                      <a:pt x="237" y="887"/>
                    </a:lnTo>
                    <a:lnTo>
                      <a:pt x="228" y="896"/>
                    </a:lnTo>
                    <a:lnTo>
                      <a:pt x="220" y="904"/>
                    </a:lnTo>
                    <a:lnTo>
                      <a:pt x="212" y="915"/>
                    </a:lnTo>
                    <a:lnTo>
                      <a:pt x="207" y="925"/>
                    </a:lnTo>
                    <a:lnTo>
                      <a:pt x="202" y="937"/>
                    </a:lnTo>
                    <a:lnTo>
                      <a:pt x="197" y="948"/>
                    </a:lnTo>
                    <a:lnTo>
                      <a:pt x="194" y="960"/>
                    </a:lnTo>
                    <a:lnTo>
                      <a:pt x="192" y="973"/>
                    </a:lnTo>
                    <a:lnTo>
                      <a:pt x="191" y="986"/>
                    </a:lnTo>
                    <a:lnTo>
                      <a:pt x="191" y="986"/>
                    </a:lnTo>
                    <a:lnTo>
                      <a:pt x="192" y="992"/>
                    </a:lnTo>
                    <a:lnTo>
                      <a:pt x="194" y="998"/>
                    </a:lnTo>
                    <a:lnTo>
                      <a:pt x="196" y="1003"/>
                    </a:lnTo>
                    <a:lnTo>
                      <a:pt x="200" y="1008"/>
                    </a:lnTo>
                    <a:lnTo>
                      <a:pt x="205" y="1012"/>
                    </a:lnTo>
                    <a:lnTo>
                      <a:pt x="210" y="1015"/>
                    </a:lnTo>
                    <a:lnTo>
                      <a:pt x="217" y="1017"/>
                    </a:lnTo>
                    <a:lnTo>
                      <a:pt x="223" y="1017"/>
                    </a:lnTo>
                    <a:lnTo>
                      <a:pt x="795" y="1017"/>
                    </a:lnTo>
                    <a:lnTo>
                      <a:pt x="795" y="1017"/>
                    </a:lnTo>
                    <a:lnTo>
                      <a:pt x="801" y="1017"/>
                    </a:lnTo>
                    <a:lnTo>
                      <a:pt x="808" y="1015"/>
                    </a:lnTo>
                    <a:lnTo>
                      <a:pt x="813" y="1012"/>
                    </a:lnTo>
                    <a:lnTo>
                      <a:pt x="817" y="1008"/>
                    </a:lnTo>
                    <a:lnTo>
                      <a:pt x="822" y="1003"/>
                    </a:lnTo>
                    <a:lnTo>
                      <a:pt x="825" y="998"/>
                    </a:lnTo>
                    <a:lnTo>
                      <a:pt x="826" y="992"/>
                    </a:lnTo>
                    <a:lnTo>
                      <a:pt x="827" y="986"/>
                    </a:lnTo>
                    <a:lnTo>
                      <a:pt x="827" y="986"/>
                    </a:lnTo>
                    <a:lnTo>
                      <a:pt x="826" y="973"/>
                    </a:lnTo>
                    <a:lnTo>
                      <a:pt x="825" y="960"/>
                    </a:lnTo>
                    <a:lnTo>
                      <a:pt x="822" y="948"/>
                    </a:lnTo>
                    <a:lnTo>
                      <a:pt x="817" y="937"/>
                    </a:lnTo>
                    <a:lnTo>
                      <a:pt x="812" y="925"/>
                    </a:lnTo>
                    <a:lnTo>
                      <a:pt x="806" y="915"/>
                    </a:lnTo>
                    <a:lnTo>
                      <a:pt x="798" y="904"/>
                    </a:lnTo>
                    <a:lnTo>
                      <a:pt x="790" y="896"/>
                    </a:lnTo>
                    <a:lnTo>
                      <a:pt x="781" y="887"/>
                    </a:lnTo>
                    <a:lnTo>
                      <a:pt x="771" y="880"/>
                    </a:lnTo>
                    <a:lnTo>
                      <a:pt x="761" y="874"/>
                    </a:lnTo>
                    <a:lnTo>
                      <a:pt x="750" y="869"/>
                    </a:lnTo>
                    <a:lnTo>
                      <a:pt x="738" y="865"/>
                    </a:lnTo>
                    <a:lnTo>
                      <a:pt x="725" y="861"/>
                    </a:lnTo>
                    <a:lnTo>
                      <a:pt x="713" y="859"/>
                    </a:lnTo>
                    <a:lnTo>
                      <a:pt x="699" y="858"/>
                    </a:lnTo>
                    <a:lnTo>
                      <a:pt x="699" y="858"/>
                    </a:lnTo>
                    <a:lnTo>
                      <a:pt x="691" y="858"/>
                    </a:lnTo>
                    <a:lnTo>
                      <a:pt x="681" y="856"/>
                    </a:lnTo>
                    <a:lnTo>
                      <a:pt x="673" y="854"/>
                    </a:lnTo>
                    <a:lnTo>
                      <a:pt x="663" y="851"/>
                    </a:lnTo>
                    <a:lnTo>
                      <a:pt x="655" y="847"/>
                    </a:lnTo>
                    <a:lnTo>
                      <a:pt x="647" y="842"/>
                    </a:lnTo>
                    <a:lnTo>
                      <a:pt x="639" y="837"/>
                    </a:lnTo>
                    <a:lnTo>
                      <a:pt x="633" y="830"/>
                    </a:lnTo>
                    <a:lnTo>
                      <a:pt x="633" y="830"/>
                    </a:lnTo>
                    <a:lnTo>
                      <a:pt x="626" y="824"/>
                    </a:lnTo>
                    <a:lnTo>
                      <a:pt x="620" y="816"/>
                    </a:lnTo>
                    <a:lnTo>
                      <a:pt x="616" y="808"/>
                    </a:lnTo>
                    <a:lnTo>
                      <a:pt x="611" y="799"/>
                    </a:lnTo>
                    <a:lnTo>
                      <a:pt x="608" y="791"/>
                    </a:lnTo>
                    <a:lnTo>
                      <a:pt x="606" y="782"/>
                    </a:lnTo>
                    <a:lnTo>
                      <a:pt x="605" y="772"/>
                    </a:lnTo>
                    <a:lnTo>
                      <a:pt x="605" y="763"/>
                    </a:lnTo>
                    <a:lnTo>
                      <a:pt x="605" y="763"/>
                    </a:lnTo>
                    <a:lnTo>
                      <a:pt x="605" y="753"/>
                    </a:lnTo>
                    <a:lnTo>
                      <a:pt x="606" y="744"/>
                    </a:lnTo>
                    <a:lnTo>
                      <a:pt x="608" y="735"/>
                    </a:lnTo>
                    <a:lnTo>
                      <a:pt x="611" y="726"/>
                    </a:lnTo>
                    <a:lnTo>
                      <a:pt x="616" y="718"/>
                    </a:lnTo>
                    <a:lnTo>
                      <a:pt x="620" y="710"/>
                    </a:lnTo>
                    <a:lnTo>
                      <a:pt x="626" y="703"/>
                    </a:lnTo>
                    <a:lnTo>
                      <a:pt x="633" y="695"/>
                    </a:lnTo>
                    <a:lnTo>
                      <a:pt x="633" y="695"/>
                    </a:lnTo>
                    <a:lnTo>
                      <a:pt x="637" y="690"/>
                    </a:lnTo>
                    <a:lnTo>
                      <a:pt x="639" y="683"/>
                    </a:lnTo>
                    <a:lnTo>
                      <a:pt x="639" y="683"/>
                    </a:lnTo>
                    <a:lnTo>
                      <a:pt x="665" y="654"/>
                    </a:lnTo>
                    <a:lnTo>
                      <a:pt x="691" y="622"/>
                    </a:lnTo>
                    <a:lnTo>
                      <a:pt x="718" y="586"/>
                    </a:lnTo>
                    <a:lnTo>
                      <a:pt x="743" y="546"/>
                    </a:lnTo>
                    <a:lnTo>
                      <a:pt x="743" y="546"/>
                    </a:lnTo>
                    <a:lnTo>
                      <a:pt x="758" y="550"/>
                    </a:lnTo>
                    <a:lnTo>
                      <a:pt x="774" y="554"/>
                    </a:lnTo>
                    <a:lnTo>
                      <a:pt x="791" y="555"/>
                    </a:lnTo>
                    <a:lnTo>
                      <a:pt x="806" y="556"/>
                    </a:lnTo>
                    <a:lnTo>
                      <a:pt x="806" y="556"/>
                    </a:lnTo>
                    <a:lnTo>
                      <a:pt x="827" y="555"/>
                    </a:lnTo>
                    <a:lnTo>
                      <a:pt x="847" y="551"/>
                    </a:lnTo>
                    <a:lnTo>
                      <a:pt x="868" y="546"/>
                    </a:lnTo>
                    <a:lnTo>
                      <a:pt x="887" y="540"/>
                    </a:lnTo>
                    <a:lnTo>
                      <a:pt x="887" y="540"/>
                    </a:lnTo>
                    <a:lnTo>
                      <a:pt x="906" y="530"/>
                    </a:lnTo>
                    <a:lnTo>
                      <a:pt x="925" y="519"/>
                    </a:lnTo>
                    <a:lnTo>
                      <a:pt x="941" y="507"/>
                    </a:lnTo>
                    <a:lnTo>
                      <a:pt x="956" y="493"/>
                    </a:lnTo>
                    <a:lnTo>
                      <a:pt x="970" y="478"/>
                    </a:lnTo>
                    <a:lnTo>
                      <a:pt x="983" y="461"/>
                    </a:lnTo>
                    <a:lnTo>
                      <a:pt x="993" y="443"/>
                    </a:lnTo>
                    <a:lnTo>
                      <a:pt x="1002" y="425"/>
                    </a:lnTo>
                    <a:lnTo>
                      <a:pt x="1002" y="425"/>
                    </a:lnTo>
                    <a:lnTo>
                      <a:pt x="1009" y="404"/>
                    </a:lnTo>
                    <a:lnTo>
                      <a:pt x="1014" y="383"/>
                    </a:lnTo>
                    <a:lnTo>
                      <a:pt x="1017" y="363"/>
                    </a:lnTo>
                    <a:lnTo>
                      <a:pt x="1018" y="342"/>
                    </a:lnTo>
                    <a:lnTo>
                      <a:pt x="1017" y="322"/>
                    </a:lnTo>
                    <a:lnTo>
                      <a:pt x="1014" y="301"/>
                    </a:lnTo>
                    <a:lnTo>
                      <a:pt x="1008" y="281"/>
                    </a:lnTo>
                    <a:lnTo>
                      <a:pt x="1002" y="263"/>
                    </a:lnTo>
                    <a:lnTo>
                      <a:pt x="993" y="243"/>
                    </a:lnTo>
                    <a:lnTo>
                      <a:pt x="983" y="226"/>
                    </a:lnTo>
                    <a:lnTo>
                      <a:pt x="971" y="210"/>
                    </a:lnTo>
                    <a:lnTo>
                      <a:pt x="957" y="194"/>
                    </a:lnTo>
                    <a:lnTo>
                      <a:pt x="942" y="180"/>
                    </a:lnTo>
                    <a:lnTo>
                      <a:pt x="925" y="168"/>
                    </a:lnTo>
                    <a:lnTo>
                      <a:pt x="906" y="157"/>
                    </a:lnTo>
                    <a:lnTo>
                      <a:pt x="887" y="148"/>
                    </a:lnTo>
                    <a:lnTo>
                      <a:pt x="887" y="148"/>
                    </a:lnTo>
                    <a:close/>
                    <a:moveTo>
                      <a:pt x="154" y="481"/>
                    </a:moveTo>
                    <a:lnTo>
                      <a:pt x="154" y="481"/>
                    </a:lnTo>
                    <a:lnTo>
                      <a:pt x="140" y="474"/>
                    </a:lnTo>
                    <a:lnTo>
                      <a:pt x="129" y="467"/>
                    </a:lnTo>
                    <a:lnTo>
                      <a:pt x="117" y="458"/>
                    </a:lnTo>
                    <a:lnTo>
                      <a:pt x="106" y="448"/>
                    </a:lnTo>
                    <a:lnTo>
                      <a:pt x="96" y="438"/>
                    </a:lnTo>
                    <a:lnTo>
                      <a:pt x="88" y="426"/>
                    </a:lnTo>
                    <a:lnTo>
                      <a:pt x="80" y="413"/>
                    </a:lnTo>
                    <a:lnTo>
                      <a:pt x="74" y="400"/>
                    </a:lnTo>
                    <a:lnTo>
                      <a:pt x="74" y="400"/>
                    </a:lnTo>
                    <a:lnTo>
                      <a:pt x="70" y="386"/>
                    </a:lnTo>
                    <a:lnTo>
                      <a:pt x="66" y="373"/>
                    </a:lnTo>
                    <a:lnTo>
                      <a:pt x="64" y="359"/>
                    </a:lnTo>
                    <a:lnTo>
                      <a:pt x="63" y="345"/>
                    </a:lnTo>
                    <a:lnTo>
                      <a:pt x="63" y="331"/>
                    </a:lnTo>
                    <a:lnTo>
                      <a:pt x="65" y="319"/>
                    </a:lnTo>
                    <a:lnTo>
                      <a:pt x="68" y="305"/>
                    </a:lnTo>
                    <a:lnTo>
                      <a:pt x="73" y="292"/>
                    </a:lnTo>
                    <a:lnTo>
                      <a:pt x="78" y="280"/>
                    </a:lnTo>
                    <a:lnTo>
                      <a:pt x="85" y="268"/>
                    </a:lnTo>
                    <a:lnTo>
                      <a:pt x="92" y="256"/>
                    </a:lnTo>
                    <a:lnTo>
                      <a:pt x="101" y="247"/>
                    </a:lnTo>
                    <a:lnTo>
                      <a:pt x="110" y="236"/>
                    </a:lnTo>
                    <a:lnTo>
                      <a:pt x="120" y="227"/>
                    </a:lnTo>
                    <a:lnTo>
                      <a:pt x="132" y="219"/>
                    </a:lnTo>
                    <a:lnTo>
                      <a:pt x="144" y="212"/>
                    </a:lnTo>
                    <a:lnTo>
                      <a:pt x="144" y="212"/>
                    </a:lnTo>
                    <a:lnTo>
                      <a:pt x="152" y="252"/>
                    </a:lnTo>
                    <a:lnTo>
                      <a:pt x="162" y="290"/>
                    </a:lnTo>
                    <a:lnTo>
                      <a:pt x="173" y="326"/>
                    </a:lnTo>
                    <a:lnTo>
                      <a:pt x="184" y="361"/>
                    </a:lnTo>
                    <a:lnTo>
                      <a:pt x="197" y="395"/>
                    </a:lnTo>
                    <a:lnTo>
                      <a:pt x="211" y="428"/>
                    </a:lnTo>
                    <a:lnTo>
                      <a:pt x="226" y="459"/>
                    </a:lnTo>
                    <a:lnTo>
                      <a:pt x="241" y="488"/>
                    </a:lnTo>
                    <a:lnTo>
                      <a:pt x="241" y="488"/>
                    </a:lnTo>
                    <a:lnTo>
                      <a:pt x="230" y="490"/>
                    </a:lnTo>
                    <a:lnTo>
                      <a:pt x="220" y="491"/>
                    </a:lnTo>
                    <a:lnTo>
                      <a:pt x="209" y="491"/>
                    </a:lnTo>
                    <a:lnTo>
                      <a:pt x="197" y="491"/>
                    </a:lnTo>
                    <a:lnTo>
                      <a:pt x="187" y="490"/>
                    </a:lnTo>
                    <a:lnTo>
                      <a:pt x="176" y="487"/>
                    </a:lnTo>
                    <a:lnTo>
                      <a:pt x="165" y="485"/>
                    </a:lnTo>
                    <a:lnTo>
                      <a:pt x="154" y="481"/>
                    </a:lnTo>
                    <a:lnTo>
                      <a:pt x="154" y="481"/>
                    </a:lnTo>
                    <a:close/>
                    <a:moveTo>
                      <a:pt x="699" y="922"/>
                    </a:moveTo>
                    <a:lnTo>
                      <a:pt x="699" y="922"/>
                    </a:lnTo>
                    <a:lnTo>
                      <a:pt x="709" y="923"/>
                    </a:lnTo>
                    <a:lnTo>
                      <a:pt x="717" y="925"/>
                    </a:lnTo>
                    <a:lnTo>
                      <a:pt x="725" y="927"/>
                    </a:lnTo>
                    <a:lnTo>
                      <a:pt x="733" y="931"/>
                    </a:lnTo>
                    <a:lnTo>
                      <a:pt x="739" y="935"/>
                    </a:lnTo>
                    <a:lnTo>
                      <a:pt x="746" y="941"/>
                    </a:lnTo>
                    <a:lnTo>
                      <a:pt x="751" y="947"/>
                    </a:lnTo>
                    <a:lnTo>
                      <a:pt x="755" y="954"/>
                    </a:lnTo>
                    <a:lnTo>
                      <a:pt x="263" y="954"/>
                    </a:lnTo>
                    <a:lnTo>
                      <a:pt x="263" y="954"/>
                    </a:lnTo>
                    <a:lnTo>
                      <a:pt x="268" y="947"/>
                    </a:lnTo>
                    <a:lnTo>
                      <a:pt x="273" y="941"/>
                    </a:lnTo>
                    <a:lnTo>
                      <a:pt x="279" y="935"/>
                    </a:lnTo>
                    <a:lnTo>
                      <a:pt x="286" y="931"/>
                    </a:lnTo>
                    <a:lnTo>
                      <a:pt x="294" y="927"/>
                    </a:lnTo>
                    <a:lnTo>
                      <a:pt x="301" y="925"/>
                    </a:lnTo>
                    <a:lnTo>
                      <a:pt x="310" y="923"/>
                    </a:lnTo>
                    <a:lnTo>
                      <a:pt x="318" y="922"/>
                    </a:lnTo>
                    <a:lnTo>
                      <a:pt x="318" y="922"/>
                    </a:lnTo>
                    <a:lnTo>
                      <a:pt x="333" y="922"/>
                    </a:lnTo>
                    <a:lnTo>
                      <a:pt x="350" y="919"/>
                    </a:lnTo>
                    <a:lnTo>
                      <a:pt x="365" y="915"/>
                    </a:lnTo>
                    <a:lnTo>
                      <a:pt x="380" y="910"/>
                    </a:lnTo>
                    <a:lnTo>
                      <a:pt x="394" y="903"/>
                    </a:lnTo>
                    <a:lnTo>
                      <a:pt x="406" y="896"/>
                    </a:lnTo>
                    <a:lnTo>
                      <a:pt x="419" y="886"/>
                    </a:lnTo>
                    <a:lnTo>
                      <a:pt x="431" y="875"/>
                    </a:lnTo>
                    <a:lnTo>
                      <a:pt x="431" y="875"/>
                    </a:lnTo>
                    <a:lnTo>
                      <a:pt x="440" y="865"/>
                    </a:lnTo>
                    <a:lnTo>
                      <a:pt x="448" y="854"/>
                    </a:lnTo>
                    <a:lnTo>
                      <a:pt x="456" y="842"/>
                    </a:lnTo>
                    <a:lnTo>
                      <a:pt x="462" y="830"/>
                    </a:lnTo>
                    <a:lnTo>
                      <a:pt x="468" y="817"/>
                    </a:lnTo>
                    <a:lnTo>
                      <a:pt x="471" y="805"/>
                    </a:lnTo>
                    <a:lnTo>
                      <a:pt x="474" y="792"/>
                    </a:lnTo>
                    <a:lnTo>
                      <a:pt x="476" y="778"/>
                    </a:lnTo>
                    <a:lnTo>
                      <a:pt x="476" y="778"/>
                    </a:lnTo>
                    <a:lnTo>
                      <a:pt x="490" y="788"/>
                    </a:lnTo>
                    <a:lnTo>
                      <a:pt x="490" y="788"/>
                    </a:lnTo>
                    <a:lnTo>
                      <a:pt x="494" y="792"/>
                    </a:lnTo>
                    <a:lnTo>
                      <a:pt x="500" y="793"/>
                    </a:lnTo>
                    <a:lnTo>
                      <a:pt x="504" y="795"/>
                    </a:lnTo>
                    <a:lnTo>
                      <a:pt x="509" y="795"/>
                    </a:lnTo>
                    <a:lnTo>
                      <a:pt x="509" y="795"/>
                    </a:lnTo>
                    <a:lnTo>
                      <a:pt x="514" y="795"/>
                    </a:lnTo>
                    <a:lnTo>
                      <a:pt x="519" y="793"/>
                    </a:lnTo>
                    <a:lnTo>
                      <a:pt x="523" y="792"/>
                    </a:lnTo>
                    <a:lnTo>
                      <a:pt x="528" y="788"/>
                    </a:lnTo>
                    <a:lnTo>
                      <a:pt x="528" y="788"/>
                    </a:lnTo>
                    <a:lnTo>
                      <a:pt x="543" y="778"/>
                    </a:lnTo>
                    <a:lnTo>
                      <a:pt x="543" y="778"/>
                    </a:lnTo>
                    <a:lnTo>
                      <a:pt x="544" y="792"/>
                    </a:lnTo>
                    <a:lnTo>
                      <a:pt x="547" y="805"/>
                    </a:lnTo>
                    <a:lnTo>
                      <a:pt x="551" y="817"/>
                    </a:lnTo>
                    <a:lnTo>
                      <a:pt x="557" y="830"/>
                    </a:lnTo>
                    <a:lnTo>
                      <a:pt x="562" y="842"/>
                    </a:lnTo>
                    <a:lnTo>
                      <a:pt x="570" y="854"/>
                    </a:lnTo>
                    <a:lnTo>
                      <a:pt x="578" y="865"/>
                    </a:lnTo>
                    <a:lnTo>
                      <a:pt x="588" y="875"/>
                    </a:lnTo>
                    <a:lnTo>
                      <a:pt x="588" y="875"/>
                    </a:lnTo>
                    <a:lnTo>
                      <a:pt x="600" y="886"/>
                    </a:lnTo>
                    <a:lnTo>
                      <a:pt x="611" y="896"/>
                    </a:lnTo>
                    <a:lnTo>
                      <a:pt x="625" y="903"/>
                    </a:lnTo>
                    <a:lnTo>
                      <a:pt x="639" y="910"/>
                    </a:lnTo>
                    <a:lnTo>
                      <a:pt x="653" y="915"/>
                    </a:lnTo>
                    <a:lnTo>
                      <a:pt x="668" y="919"/>
                    </a:lnTo>
                    <a:lnTo>
                      <a:pt x="684" y="922"/>
                    </a:lnTo>
                    <a:lnTo>
                      <a:pt x="699" y="922"/>
                    </a:lnTo>
                    <a:lnTo>
                      <a:pt x="699" y="922"/>
                    </a:lnTo>
                    <a:close/>
                    <a:moveTo>
                      <a:pt x="509" y="722"/>
                    </a:moveTo>
                    <a:lnTo>
                      <a:pt x="509" y="722"/>
                    </a:lnTo>
                    <a:lnTo>
                      <a:pt x="494" y="709"/>
                    </a:lnTo>
                    <a:lnTo>
                      <a:pt x="476" y="692"/>
                    </a:lnTo>
                    <a:lnTo>
                      <a:pt x="456" y="672"/>
                    </a:lnTo>
                    <a:lnTo>
                      <a:pt x="432" y="647"/>
                    </a:lnTo>
                    <a:lnTo>
                      <a:pt x="408" y="618"/>
                    </a:lnTo>
                    <a:lnTo>
                      <a:pt x="382" y="586"/>
                    </a:lnTo>
                    <a:lnTo>
                      <a:pt x="355" y="550"/>
                    </a:lnTo>
                    <a:lnTo>
                      <a:pt x="329" y="511"/>
                    </a:lnTo>
                    <a:lnTo>
                      <a:pt x="316" y="489"/>
                    </a:lnTo>
                    <a:lnTo>
                      <a:pt x="303" y="467"/>
                    </a:lnTo>
                    <a:lnTo>
                      <a:pt x="292" y="444"/>
                    </a:lnTo>
                    <a:lnTo>
                      <a:pt x="280" y="420"/>
                    </a:lnTo>
                    <a:lnTo>
                      <a:pt x="268" y="395"/>
                    </a:lnTo>
                    <a:lnTo>
                      <a:pt x="257" y="369"/>
                    </a:lnTo>
                    <a:lnTo>
                      <a:pt x="247" y="342"/>
                    </a:lnTo>
                    <a:lnTo>
                      <a:pt x="237" y="315"/>
                    </a:lnTo>
                    <a:lnTo>
                      <a:pt x="228" y="286"/>
                    </a:lnTo>
                    <a:lnTo>
                      <a:pt x="220" y="257"/>
                    </a:lnTo>
                    <a:lnTo>
                      <a:pt x="212" y="227"/>
                    </a:lnTo>
                    <a:lnTo>
                      <a:pt x="206" y="196"/>
                    </a:lnTo>
                    <a:lnTo>
                      <a:pt x="200" y="164"/>
                    </a:lnTo>
                    <a:lnTo>
                      <a:pt x="196" y="132"/>
                    </a:lnTo>
                    <a:lnTo>
                      <a:pt x="193" y="98"/>
                    </a:lnTo>
                    <a:lnTo>
                      <a:pt x="192" y="63"/>
                    </a:lnTo>
                    <a:lnTo>
                      <a:pt x="827" y="63"/>
                    </a:lnTo>
                    <a:lnTo>
                      <a:pt x="827" y="63"/>
                    </a:lnTo>
                    <a:lnTo>
                      <a:pt x="825" y="98"/>
                    </a:lnTo>
                    <a:lnTo>
                      <a:pt x="822" y="132"/>
                    </a:lnTo>
                    <a:lnTo>
                      <a:pt x="817" y="164"/>
                    </a:lnTo>
                    <a:lnTo>
                      <a:pt x="812" y="196"/>
                    </a:lnTo>
                    <a:lnTo>
                      <a:pt x="806" y="227"/>
                    </a:lnTo>
                    <a:lnTo>
                      <a:pt x="798" y="257"/>
                    </a:lnTo>
                    <a:lnTo>
                      <a:pt x="791" y="286"/>
                    </a:lnTo>
                    <a:lnTo>
                      <a:pt x="781" y="315"/>
                    </a:lnTo>
                    <a:lnTo>
                      <a:pt x="771" y="342"/>
                    </a:lnTo>
                    <a:lnTo>
                      <a:pt x="762" y="369"/>
                    </a:lnTo>
                    <a:lnTo>
                      <a:pt x="750" y="395"/>
                    </a:lnTo>
                    <a:lnTo>
                      <a:pt x="739" y="420"/>
                    </a:lnTo>
                    <a:lnTo>
                      <a:pt x="726" y="444"/>
                    </a:lnTo>
                    <a:lnTo>
                      <a:pt x="714" y="467"/>
                    </a:lnTo>
                    <a:lnTo>
                      <a:pt x="702" y="489"/>
                    </a:lnTo>
                    <a:lnTo>
                      <a:pt x="689" y="511"/>
                    </a:lnTo>
                    <a:lnTo>
                      <a:pt x="663" y="550"/>
                    </a:lnTo>
                    <a:lnTo>
                      <a:pt x="636" y="586"/>
                    </a:lnTo>
                    <a:lnTo>
                      <a:pt x="610" y="618"/>
                    </a:lnTo>
                    <a:lnTo>
                      <a:pt x="586" y="647"/>
                    </a:lnTo>
                    <a:lnTo>
                      <a:pt x="563" y="672"/>
                    </a:lnTo>
                    <a:lnTo>
                      <a:pt x="542" y="692"/>
                    </a:lnTo>
                    <a:lnTo>
                      <a:pt x="523" y="709"/>
                    </a:lnTo>
                    <a:lnTo>
                      <a:pt x="509" y="722"/>
                    </a:lnTo>
                    <a:lnTo>
                      <a:pt x="509" y="722"/>
                    </a:lnTo>
                    <a:close/>
                    <a:moveTo>
                      <a:pt x="943" y="400"/>
                    </a:moveTo>
                    <a:lnTo>
                      <a:pt x="943" y="400"/>
                    </a:lnTo>
                    <a:lnTo>
                      <a:pt x="936" y="413"/>
                    </a:lnTo>
                    <a:lnTo>
                      <a:pt x="929" y="426"/>
                    </a:lnTo>
                    <a:lnTo>
                      <a:pt x="920" y="438"/>
                    </a:lnTo>
                    <a:lnTo>
                      <a:pt x="911" y="448"/>
                    </a:lnTo>
                    <a:lnTo>
                      <a:pt x="900" y="458"/>
                    </a:lnTo>
                    <a:lnTo>
                      <a:pt x="889" y="467"/>
                    </a:lnTo>
                    <a:lnTo>
                      <a:pt x="876" y="474"/>
                    </a:lnTo>
                    <a:lnTo>
                      <a:pt x="864" y="481"/>
                    </a:lnTo>
                    <a:lnTo>
                      <a:pt x="864" y="481"/>
                    </a:lnTo>
                    <a:lnTo>
                      <a:pt x="853" y="485"/>
                    </a:lnTo>
                    <a:lnTo>
                      <a:pt x="842" y="487"/>
                    </a:lnTo>
                    <a:lnTo>
                      <a:pt x="831" y="490"/>
                    </a:lnTo>
                    <a:lnTo>
                      <a:pt x="821" y="491"/>
                    </a:lnTo>
                    <a:lnTo>
                      <a:pt x="809" y="491"/>
                    </a:lnTo>
                    <a:lnTo>
                      <a:pt x="798" y="491"/>
                    </a:lnTo>
                    <a:lnTo>
                      <a:pt x="787" y="490"/>
                    </a:lnTo>
                    <a:lnTo>
                      <a:pt x="777" y="489"/>
                    </a:lnTo>
                    <a:lnTo>
                      <a:pt x="777" y="489"/>
                    </a:lnTo>
                    <a:lnTo>
                      <a:pt x="792" y="459"/>
                    </a:lnTo>
                    <a:lnTo>
                      <a:pt x="807" y="428"/>
                    </a:lnTo>
                    <a:lnTo>
                      <a:pt x="821" y="396"/>
                    </a:lnTo>
                    <a:lnTo>
                      <a:pt x="833" y="361"/>
                    </a:lnTo>
                    <a:lnTo>
                      <a:pt x="845" y="326"/>
                    </a:lnTo>
                    <a:lnTo>
                      <a:pt x="856" y="290"/>
                    </a:lnTo>
                    <a:lnTo>
                      <a:pt x="866" y="252"/>
                    </a:lnTo>
                    <a:lnTo>
                      <a:pt x="874" y="212"/>
                    </a:lnTo>
                    <a:lnTo>
                      <a:pt x="874" y="212"/>
                    </a:lnTo>
                    <a:lnTo>
                      <a:pt x="886" y="220"/>
                    </a:lnTo>
                    <a:lnTo>
                      <a:pt x="898" y="227"/>
                    </a:lnTo>
                    <a:lnTo>
                      <a:pt x="908" y="237"/>
                    </a:lnTo>
                    <a:lnTo>
                      <a:pt x="917" y="247"/>
                    </a:lnTo>
                    <a:lnTo>
                      <a:pt x="926" y="257"/>
                    </a:lnTo>
                    <a:lnTo>
                      <a:pt x="933" y="268"/>
                    </a:lnTo>
                    <a:lnTo>
                      <a:pt x="940" y="280"/>
                    </a:lnTo>
                    <a:lnTo>
                      <a:pt x="945" y="293"/>
                    </a:lnTo>
                    <a:lnTo>
                      <a:pt x="949" y="306"/>
                    </a:lnTo>
                    <a:lnTo>
                      <a:pt x="952" y="319"/>
                    </a:lnTo>
                    <a:lnTo>
                      <a:pt x="954" y="332"/>
                    </a:lnTo>
                    <a:lnTo>
                      <a:pt x="955" y="345"/>
                    </a:lnTo>
                    <a:lnTo>
                      <a:pt x="954" y="359"/>
                    </a:lnTo>
                    <a:lnTo>
                      <a:pt x="952" y="373"/>
                    </a:lnTo>
                    <a:lnTo>
                      <a:pt x="948" y="386"/>
                    </a:lnTo>
                    <a:lnTo>
                      <a:pt x="943" y="400"/>
                    </a:lnTo>
                    <a:lnTo>
                      <a:pt x="943" y="40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tx2"/>
                  </a:solidFill>
                  <a:ea typeface="微软雅黑" panose="020B0503020204020204" pitchFamily="34" charset="-122"/>
                </a:endParaRPr>
              </a:p>
            </p:txBody>
          </p:sp>
        </p:grpSp>
      </p:grpSp>
      <p:grpSp>
        <p:nvGrpSpPr>
          <p:cNvPr id="7" name="组合 6"/>
          <p:cNvGrpSpPr/>
          <p:nvPr/>
        </p:nvGrpSpPr>
        <p:grpSpPr>
          <a:xfrm>
            <a:off x="1323163" y="2275272"/>
            <a:ext cx="1252041" cy="1252210"/>
            <a:chOff x="1763911" y="2664460"/>
            <a:chExt cx="1669098" cy="1669098"/>
          </a:xfrm>
        </p:grpSpPr>
        <p:sp>
          <p:nvSpPr>
            <p:cNvPr id="8" name="任意多边形 48"/>
            <p:cNvSpPr/>
            <p:nvPr/>
          </p:nvSpPr>
          <p:spPr>
            <a:xfrm>
              <a:off x="1763911" y="2664460"/>
              <a:ext cx="1669098" cy="1669098"/>
            </a:xfrm>
            <a:custGeom>
              <a:avLst/>
              <a:gdLst>
                <a:gd name="connsiteX0" fmla="*/ 800633 w 1669098"/>
                <a:gd name="connsiteY0" fmla="*/ 0 h 1669098"/>
                <a:gd name="connsiteX1" fmla="*/ 868465 w 1669098"/>
                <a:gd name="connsiteY1" fmla="*/ 0 h 1669098"/>
                <a:gd name="connsiteX2" fmla="*/ 885423 w 1669098"/>
                <a:gd name="connsiteY2" fmla="*/ 16958 h 1669098"/>
                <a:gd name="connsiteX3" fmla="*/ 885423 w 1669098"/>
                <a:gd name="connsiteY3" fmla="*/ 76706 h 1669098"/>
                <a:gd name="connsiteX4" fmla="*/ 912297 w 1669098"/>
                <a:gd name="connsiteY4" fmla="*/ 78063 h 1669098"/>
                <a:gd name="connsiteX5" fmla="*/ 981741 w 1669098"/>
                <a:gd name="connsiteY5" fmla="*/ 88661 h 1669098"/>
                <a:gd name="connsiteX6" fmla="*/ 997017 w 1669098"/>
                <a:gd name="connsiteY6" fmla="*/ 31650 h 1669098"/>
                <a:gd name="connsiteX7" fmla="*/ 1017786 w 1669098"/>
                <a:gd name="connsiteY7" fmla="*/ 19658 h 1669098"/>
                <a:gd name="connsiteX8" fmla="*/ 1083307 w 1669098"/>
                <a:gd name="connsiteY8" fmla="*/ 37215 h 1669098"/>
                <a:gd name="connsiteX9" fmla="*/ 1095298 w 1669098"/>
                <a:gd name="connsiteY9" fmla="*/ 57984 h 1669098"/>
                <a:gd name="connsiteX10" fmla="*/ 1079226 w 1669098"/>
                <a:gd name="connsiteY10" fmla="*/ 117966 h 1669098"/>
                <a:gd name="connsiteX11" fmla="*/ 1130536 w 1669098"/>
                <a:gd name="connsiteY11" fmla="*/ 133894 h 1669098"/>
                <a:gd name="connsiteX12" fmla="*/ 1168448 w 1669098"/>
                <a:gd name="connsiteY12" fmla="*/ 154472 h 1669098"/>
                <a:gd name="connsiteX13" fmla="*/ 1199286 w 1669098"/>
                <a:gd name="connsiteY13" fmla="*/ 101058 h 1669098"/>
                <a:gd name="connsiteX14" fmla="*/ 1222451 w 1669098"/>
                <a:gd name="connsiteY14" fmla="*/ 94851 h 1669098"/>
                <a:gd name="connsiteX15" fmla="*/ 1281196 w 1669098"/>
                <a:gd name="connsiteY15" fmla="*/ 128766 h 1669098"/>
                <a:gd name="connsiteX16" fmla="*/ 1287403 w 1669098"/>
                <a:gd name="connsiteY16" fmla="*/ 151932 h 1669098"/>
                <a:gd name="connsiteX17" fmla="*/ 1257903 w 1669098"/>
                <a:gd name="connsiteY17" fmla="*/ 203027 h 1669098"/>
                <a:gd name="connsiteX18" fmla="*/ 1259703 w 1669098"/>
                <a:gd name="connsiteY18" fmla="*/ 204003 h 1669098"/>
                <a:gd name="connsiteX19" fmla="*/ 1332821 w 1669098"/>
                <a:gd name="connsiteY19" fmla="*/ 264331 h 1669098"/>
                <a:gd name="connsiteX20" fmla="*/ 1376700 w 1669098"/>
                <a:gd name="connsiteY20" fmla="*/ 220452 h 1669098"/>
                <a:gd name="connsiteX21" fmla="*/ 1400682 w 1669098"/>
                <a:gd name="connsiteY21" fmla="*/ 220452 h 1669098"/>
                <a:gd name="connsiteX22" fmla="*/ 1448646 w 1669098"/>
                <a:gd name="connsiteY22" fmla="*/ 268416 h 1669098"/>
                <a:gd name="connsiteX23" fmla="*/ 1448646 w 1669098"/>
                <a:gd name="connsiteY23" fmla="*/ 292398 h 1669098"/>
                <a:gd name="connsiteX24" fmla="*/ 1404767 w 1669098"/>
                <a:gd name="connsiteY24" fmla="*/ 336277 h 1669098"/>
                <a:gd name="connsiteX25" fmla="*/ 1465095 w 1669098"/>
                <a:gd name="connsiteY25" fmla="*/ 409395 h 1669098"/>
                <a:gd name="connsiteX26" fmla="*/ 1466071 w 1669098"/>
                <a:gd name="connsiteY26" fmla="*/ 411195 h 1669098"/>
                <a:gd name="connsiteX27" fmla="*/ 1517167 w 1669098"/>
                <a:gd name="connsiteY27" fmla="*/ 381695 h 1669098"/>
                <a:gd name="connsiteX28" fmla="*/ 1540332 w 1669098"/>
                <a:gd name="connsiteY28" fmla="*/ 387902 h 1669098"/>
                <a:gd name="connsiteX29" fmla="*/ 1574248 w 1669098"/>
                <a:gd name="connsiteY29" fmla="*/ 446647 h 1669098"/>
                <a:gd name="connsiteX30" fmla="*/ 1568041 w 1669098"/>
                <a:gd name="connsiteY30" fmla="*/ 469812 h 1669098"/>
                <a:gd name="connsiteX31" fmla="*/ 1514626 w 1669098"/>
                <a:gd name="connsiteY31" fmla="*/ 500651 h 1669098"/>
                <a:gd name="connsiteX32" fmla="*/ 1535204 w 1669098"/>
                <a:gd name="connsiteY32" fmla="*/ 538562 h 1669098"/>
                <a:gd name="connsiteX33" fmla="*/ 1551132 w 1669098"/>
                <a:gd name="connsiteY33" fmla="*/ 589872 h 1669098"/>
                <a:gd name="connsiteX34" fmla="*/ 1611114 w 1669098"/>
                <a:gd name="connsiteY34" fmla="*/ 573800 h 1669098"/>
                <a:gd name="connsiteX35" fmla="*/ 1631883 w 1669098"/>
                <a:gd name="connsiteY35" fmla="*/ 585792 h 1669098"/>
                <a:gd name="connsiteX36" fmla="*/ 1649440 w 1669098"/>
                <a:gd name="connsiteY36" fmla="*/ 651312 h 1669098"/>
                <a:gd name="connsiteX37" fmla="*/ 1637448 w 1669098"/>
                <a:gd name="connsiteY37" fmla="*/ 672081 h 1669098"/>
                <a:gd name="connsiteX38" fmla="*/ 1580437 w 1669098"/>
                <a:gd name="connsiteY38" fmla="*/ 687357 h 1669098"/>
                <a:gd name="connsiteX39" fmla="*/ 1591035 w 1669098"/>
                <a:gd name="connsiteY39" fmla="*/ 756801 h 1669098"/>
                <a:gd name="connsiteX40" fmla="*/ 1592392 w 1669098"/>
                <a:gd name="connsiteY40" fmla="*/ 783675 h 1669098"/>
                <a:gd name="connsiteX41" fmla="*/ 1652140 w 1669098"/>
                <a:gd name="connsiteY41" fmla="*/ 783675 h 1669098"/>
                <a:gd name="connsiteX42" fmla="*/ 1669098 w 1669098"/>
                <a:gd name="connsiteY42" fmla="*/ 800633 h 1669098"/>
                <a:gd name="connsiteX43" fmla="*/ 1669098 w 1669098"/>
                <a:gd name="connsiteY43" fmla="*/ 868465 h 1669098"/>
                <a:gd name="connsiteX44" fmla="*/ 1652140 w 1669098"/>
                <a:gd name="connsiteY44" fmla="*/ 885423 h 1669098"/>
                <a:gd name="connsiteX45" fmla="*/ 1592392 w 1669098"/>
                <a:gd name="connsiteY45" fmla="*/ 885423 h 1669098"/>
                <a:gd name="connsiteX46" fmla="*/ 1591035 w 1669098"/>
                <a:gd name="connsiteY46" fmla="*/ 912297 h 1669098"/>
                <a:gd name="connsiteX47" fmla="*/ 1580437 w 1669098"/>
                <a:gd name="connsiteY47" fmla="*/ 981741 h 1669098"/>
                <a:gd name="connsiteX48" fmla="*/ 1637448 w 1669098"/>
                <a:gd name="connsiteY48" fmla="*/ 997017 h 1669098"/>
                <a:gd name="connsiteX49" fmla="*/ 1649440 w 1669098"/>
                <a:gd name="connsiteY49" fmla="*/ 1017786 h 1669098"/>
                <a:gd name="connsiteX50" fmla="*/ 1631883 w 1669098"/>
                <a:gd name="connsiteY50" fmla="*/ 1083307 h 1669098"/>
                <a:gd name="connsiteX51" fmla="*/ 1611114 w 1669098"/>
                <a:gd name="connsiteY51" fmla="*/ 1095298 h 1669098"/>
                <a:gd name="connsiteX52" fmla="*/ 1551132 w 1669098"/>
                <a:gd name="connsiteY52" fmla="*/ 1079226 h 1669098"/>
                <a:gd name="connsiteX53" fmla="*/ 1535204 w 1669098"/>
                <a:gd name="connsiteY53" fmla="*/ 1130536 h 1669098"/>
                <a:gd name="connsiteX54" fmla="*/ 1514626 w 1669098"/>
                <a:gd name="connsiteY54" fmla="*/ 1168447 h 1669098"/>
                <a:gd name="connsiteX55" fmla="*/ 1568041 w 1669098"/>
                <a:gd name="connsiteY55" fmla="*/ 1199286 h 1669098"/>
                <a:gd name="connsiteX56" fmla="*/ 1574248 w 1669098"/>
                <a:gd name="connsiteY56" fmla="*/ 1222451 h 1669098"/>
                <a:gd name="connsiteX57" fmla="*/ 1540332 w 1669098"/>
                <a:gd name="connsiteY57" fmla="*/ 1281196 h 1669098"/>
                <a:gd name="connsiteX58" fmla="*/ 1517167 w 1669098"/>
                <a:gd name="connsiteY58" fmla="*/ 1287403 h 1669098"/>
                <a:gd name="connsiteX59" fmla="*/ 1466071 w 1669098"/>
                <a:gd name="connsiteY59" fmla="*/ 1257903 h 1669098"/>
                <a:gd name="connsiteX60" fmla="*/ 1465095 w 1669098"/>
                <a:gd name="connsiteY60" fmla="*/ 1259703 h 1669098"/>
                <a:gd name="connsiteX61" fmla="*/ 1404767 w 1669098"/>
                <a:gd name="connsiteY61" fmla="*/ 1332821 h 1669098"/>
                <a:gd name="connsiteX62" fmla="*/ 1448646 w 1669098"/>
                <a:gd name="connsiteY62" fmla="*/ 1376700 h 1669098"/>
                <a:gd name="connsiteX63" fmla="*/ 1448646 w 1669098"/>
                <a:gd name="connsiteY63" fmla="*/ 1400682 h 1669098"/>
                <a:gd name="connsiteX64" fmla="*/ 1400682 w 1669098"/>
                <a:gd name="connsiteY64" fmla="*/ 1448647 h 1669098"/>
                <a:gd name="connsiteX65" fmla="*/ 1376700 w 1669098"/>
                <a:gd name="connsiteY65" fmla="*/ 1448647 h 1669098"/>
                <a:gd name="connsiteX66" fmla="*/ 1332820 w 1669098"/>
                <a:gd name="connsiteY66" fmla="*/ 1404767 h 1669098"/>
                <a:gd name="connsiteX67" fmla="*/ 1259703 w 1669098"/>
                <a:gd name="connsiteY67" fmla="*/ 1465095 h 1669098"/>
                <a:gd name="connsiteX68" fmla="*/ 1257903 w 1669098"/>
                <a:gd name="connsiteY68" fmla="*/ 1466071 h 1669098"/>
                <a:gd name="connsiteX69" fmla="*/ 1287403 w 1669098"/>
                <a:gd name="connsiteY69" fmla="*/ 1517167 h 1669098"/>
                <a:gd name="connsiteX70" fmla="*/ 1281196 w 1669098"/>
                <a:gd name="connsiteY70" fmla="*/ 1540332 h 1669098"/>
                <a:gd name="connsiteX71" fmla="*/ 1222451 w 1669098"/>
                <a:gd name="connsiteY71" fmla="*/ 1574248 h 1669098"/>
                <a:gd name="connsiteX72" fmla="*/ 1199286 w 1669098"/>
                <a:gd name="connsiteY72" fmla="*/ 1568041 h 1669098"/>
                <a:gd name="connsiteX73" fmla="*/ 1168447 w 1669098"/>
                <a:gd name="connsiteY73" fmla="*/ 1514626 h 1669098"/>
                <a:gd name="connsiteX74" fmla="*/ 1130536 w 1669098"/>
                <a:gd name="connsiteY74" fmla="*/ 1535204 h 1669098"/>
                <a:gd name="connsiteX75" fmla="*/ 1079226 w 1669098"/>
                <a:gd name="connsiteY75" fmla="*/ 1551132 h 1669098"/>
                <a:gd name="connsiteX76" fmla="*/ 1095298 w 1669098"/>
                <a:gd name="connsiteY76" fmla="*/ 1611114 h 1669098"/>
                <a:gd name="connsiteX77" fmla="*/ 1083307 w 1669098"/>
                <a:gd name="connsiteY77" fmla="*/ 1631883 h 1669098"/>
                <a:gd name="connsiteX78" fmla="*/ 1017786 w 1669098"/>
                <a:gd name="connsiteY78" fmla="*/ 1649440 h 1669098"/>
                <a:gd name="connsiteX79" fmla="*/ 997017 w 1669098"/>
                <a:gd name="connsiteY79" fmla="*/ 1637448 h 1669098"/>
                <a:gd name="connsiteX80" fmla="*/ 981741 w 1669098"/>
                <a:gd name="connsiteY80" fmla="*/ 1580437 h 1669098"/>
                <a:gd name="connsiteX81" fmla="*/ 912297 w 1669098"/>
                <a:gd name="connsiteY81" fmla="*/ 1591035 h 1669098"/>
                <a:gd name="connsiteX82" fmla="*/ 885423 w 1669098"/>
                <a:gd name="connsiteY82" fmla="*/ 1592392 h 1669098"/>
                <a:gd name="connsiteX83" fmla="*/ 885423 w 1669098"/>
                <a:gd name="connsiteY83" fmla="*/ 1652140 h 1669098"/>
                <a:gd name="connsiteX84" fmla="*/ 868465 w 1669098"/>
                <a:gd name="connsiteY84" fmla="*/ 1669098 h 1669098"/>
                <a:gd name="connsiteX85" fmla="*/ 800633 w 1669098"/>
                <a:gd name="connsiteY85" fmla="*/ 1669098 h 1669098"/>
                <a:gd name="connsiteX86" fmla="*/ 783675 w 1669098"/>
                <a:gd name="connsiteY86" fmla="*/ 1652140 h 1669098"/>
                <a:gd name="connsiteX87" fmla="*/ 783675 w 1669098"/>
                <a:gd name="connsiteY87" fmla="*/ 1592392 h 1669098"/>
                <a:gd name="connsiteX88" fmla="*/ 756801 w 1669098"/>
                <a:gd name="connsiteY88" fmla="*/ 1591035 h 1669098"/>
                <a:gd name="connsiteX89" fmla="*/ 687357 w 1669098"/>
                <a:gd name="connsiteY89" fmla="*/ 1580437 h 1669098"/>
                <a:gd name="connsiteX90" fmla="*/ 672081 w 1669098"/>
                <a:gd name="connsiteY90" fmla="*/ 1637448 h 1669098"/>
                <a:gd name="connsiteX91" fmla="*/ 651312 w 1669098"/>
                <a:gd name="connsiteY91" fmla="*/ 1649440 h 1669098"/>
                <a:gd name="connsiteX92" fmla="*/ 585791 w 1669098"/>
                <a:gd name="connsiteY92" fmla="*/ 1631883 h 1669098"/>
                <a:gd name="connsiteX93" fmla="*/ 573800 w 1669098"/>
                <a:gd name="connsiteY93" fmla="*/ 1611114 h 1669098"/>
                <a:gd name="connsiteX94" fmla="*/ 589872 w 1669098"/>
                <a:gd name="connsiteY94" fmla="*/ 1551132 h 1669098"/>
                <a:gd name="connsiteX95" fmla="*/ 538562 w 1669098"/>
                <a:gd name="connsiteY95" fmla="*/ 1535204 h 1669098"/>
                <a:gd name="connsiteX96" fmla="*/ 500651 w 1669098"/>
                <a:gd name="connsiteY96" fmla="*/ 1514626 h 1669098"/>
                <a:gd name="connsiteX97" fmla="*/ 469812 w 1669098"/>
                <a:gd name="connsiteY97" fmla="*/ 1568041 h 1669098"/>
                <a:gd name="connsiteX98" fmla="*/ 446647 w 1669098"/>
                <a:gd name="connsiteY98" fmla="*/ 1574248 h 1669098"/>
                <a:gd name="connsiteX99" fmla="*/ 387902 w 1669098"/>
                <a:gd name="connsiteY99" fmla="*/ 1540332 h 1669098"/>
                <a:gd name="connsiteX100" fmla="*/ 381695 w 1669098"/>
                <a:gd name="connsiteY100" fmla="*/ 1517167 h 1669098"/>
                <a:gd name="connsiteX101" fmla="*/ 411195 w 1669098"/>
                <a:gd name="connsiteY101" fmla="*/ 1466071 h 1669098"/>
                <a:gd name="connsiteX102" fmla="*/ 409395 w 1669098"/>
                <a:gd name="connsiteY102" fmla="*/ 1465095 h 1669098"/>
                <a:gd name="connsiteX103" fmla="*/ 336278 w 1669098"/>
                <a:gd name="connsiteY103" fmla="*/ 1404767 h 1669098"/>
                <a:gd name="connsiteX104" fmla="*/ 292398 w 1669098"/>
                <a:gd name="connsiteY104" fmla="*/ 1448647 h 1669098"/>
                <a:gd name="connsiteX105" fmla="*/ 268416 w 1669098"/>
                <a:gd name="connsiteY105" fmla="*/ 1448647 h 1669098"/>
                <a:gd name="connsiteX106" fmla="*/ 220452 w 1669098"/>
                <a:gd name="connsiteY106" fmla="*/ 1400682 h 1669098"/>
                <a:gd name="connsiteX107" fmla="*/ 220452 w 1669098"/>
                <a:gd name="connsiteY107" fmla="*/ 1376700 h 1669098"/>
                <a:gd name="connsiteX108" fmla="*/ 264331 w 1669098"/>
                <a:gd name="connsiteY108" fmla="*/ 1332821 h 1669098"/>
                <a:gd name="connsiteX109" fmla="*/ 204003 w 1669098"/>
                <a:gd name="connsiteY109" fmla="*/ 1259703 h 1669098"/>
                <a:gd name="connsiteX110" fmla="*/ 203027 w 1669098"/>
                <a:gd name="connsiteY110" fmla="*/ 1257903 h 1669098"/>
                <a:gd name="connsiteX111" fmla="*/ 151931 w 1669098"/>
                <a:gd name="connsiteY111" fmla="*/ 1287403 h 1669098"/>
                <a:gd name="connsiteX112" fmla="*/ 128766 w 1669098"/>
                <a:gd name="connsiteY112" fmla="*/ 1281196 h 1669098"/>
                <a:gd name="connsiteX113" fmla="*/ 94850 w 1669098"/>
                <a:gd name="connsiteY113" fmla="*/ 1222451 h 1669098"/>
                <a:gd name="connsiteX114" fmla="*/ 101057 w 1669098"/>
                <a:gd name="connsiteY114" fmla="*/ 1199286 h 1669098"/>
                <a:gd name="connsiteX115" fmla="*/ 154472 w 1669098"/>
                <a:gd name="connsiteY115" fmla="*/ 1168447 h 1669098"/>
                <a:gd name="connsiteX116" fmla="*/ 133894 w 1669098"/>
                <a:gd name="connsiteY116" fmla="*/ 1130536 h 1669098"/>
                <a:gd name="connsiteX117" fmla="*/ 117966 w 1669098"/>
                <a:gd name="connsiteY117" fmla="*/ 1079226 h 1669098"/>
                <a:gd name="connsiteX118" fmla="*/ 57984 w 1669098"/>
                <a:gd name="connsiteY118" fmla="*/ 1095298 h 1669098"/>
                <a:gd name="connsiteX119" fmla="*/ 37215 w 1669098"/>
                <a:gd name="connsiteY119" fmla="*/ 1083307 h 1669098"/>
                <a:gd name="connsiteX120" fmla="*/ 19658 w 1669098"/>
                <a:gd name="connsiteY120" fmla="*/ 1017786 h 1669098"/>
                <a:gd name="connsiteX121" fmla="*/ 31650 w 1669098"/>
                <a:gd name="connsiteY121" fmla="*/ 997017 h 1669098"/>
                <a:gd name="connsiteX122" fmla="*/ 88661 w 1669098"/>
                <a:gd name="connsiteY122" fmla="*/ 981741 h 1669098"/>
                <a:gd name="connsiteX123" fmla="*/ 78063 w 1669098"/>
                <a:gd name="connsiteY123" fmla="*/ 912297 h 1669098"/>
                <a:gd name="connsiteX124" fmla="*/ 76706 w 1669098"/>
                <a:gd name="connsiteY124" fmla="*/ 885423 h 1669098"/>
                <a:gd name="connsiteX125" fmla="*/ 16958 w 1669098"/>
                <a:gd name="connsiteY125" fmla="*/ 885423 h 1669098"/>
                <a:gd name="connsiteX126" fmla="*/ 0 w 1669098"/>
                <a:gd name="connsiteY126" fmla="*/ 868465 h 1669098"/>
                <a:gd name="connsiteX127" fmla="*/ 0 w 1669098"/>
                <a:gd name="connsiteY127" fmla="*/ 800633 h 1669098"/>
                <a:gd name="connsiteX128" fmla="*/ 16958 w 1669098"/>
                <a:gd name="connsiteY128" fmla="*/ 783675 h 1669098"/>
                <a:gd name="connsiteX129" fmla="*/ 76706 w 1669098"/>
                <a:gd name="connsiteY129" fmla="*/ 783675 h 1669098"/>
                <a:gd name="connsiteX130" fmla="*/ 78063 w 1669098"/>
                <a:gd name="connsiteY130" fmla="*/ 756801 h 1669098"/>
                <a:gd name="connsiteX131" fmla="*/ 88661 w 1669098"/>
                <a:gd name="connsiteY131" fmla="*/ 687357 h 1669098"/>
                <a:gd name="connsiteX132" fmla="*/ 31650 w 1669098"/>
                <a:gd name="connsiteY132" fmla="*/ 672081 h 1669098"/>
                <a:gd name="connsiteX133" fmla="*/ 19658 w 1669098"/>
                <a:gd name="connsiteY133" fmla="*/ 651312 h 1669098"/>
                <a:gd name="connsiteX134" fmla="*/ 37215 w 1669098"/>
                <a:gd name="connsiteY134" fmla="*/ 585792 h 1669098"/>
                <a:gd name="connsiteX135" fmla="*/ 57984 w 1669098"/>
                <a:gd name="connsiteY135" fmla="*/ 573800 h 1669098"/>
                <a:gd name="connsiteX136" fmla="*/ 117966 w 1669098"/>
                <a:gd name="connsiteY136" fmla="*/ 589872 h 1669098"/>
                <a:gd name="connsiteX137" fmla="*/ 133894 w 1669098"/>
                <a:gd name="connsiteY137" fmla="*/ 538562 h 1669098"/>
                <a:gd name="connsiteX138" fmla="*/ 154472 w 1669098"/>
                <a:gd name="connsiteY138" fmla="*/ 500651 h 1669098"/>
                <a:gd name="connsiteX139" fmla="*/ 101057 w 1669098"/>
                <a:gd name="connsiteY139" fmla="*/ 469812 h 1669098"/>
                <a:gd name="connsiteX140" fmla="*/ 94850 w 1669098"/>
                <a:gd name="connsiteY140" fmla="*/ 446647 h 1669098"/>
                <a:gd name="connsiteX141" fmla="*/ 128766 w 1669098"/>
                <a:gd name="connsiteY141" fmla="*/ 387902 h 1669098"/>
                <a:gd name="connsiteX142" fmla="*/ 151931 w 1669098"/>
                <a:gd name="connsiteY142" fmla="*/ 381695 h 1669098"/>
                <a:gd name="connsiteX143" fmla="*/ 203027 w 1669098"/>
                <a:gd name="connsiteY143" fmla="*/ 411195 h 1669098"/>
                <a:gd name="connsiteX144" fmla="*/ 204003 w 1669098"/>
                <a:gd name="connsiteY144" fmla="*/ 409395 h 1669098"/>
                <a:gd name="connsiteX145" fmla="*/ 264331 w 1669098"/>
                <a:gd name="connsiteY145" fmla="*/ 336277 h 1669098"/>
                <a:gd name="connsiteX146" fmla="*/ 220452 w 1669098"/>
                <a:gd name="connsiteY146" fmla="*/ 292398 h 1669098"/>
                <a:gd name="connsiteX147" fmla="*/ 220452 w 1669098"/>
                <a:gd name="connsiteY147" fmla="*/ 268416 h 1669098"/>
                <a:gd name="connsiteX148" fmla="*/ 268416 w 1669098"/>
                <a:gd name="connsiteY148" fmla="*/ 220452 h 1669098"/>
                <a:gd name="connsiteX149" fmla="*/ 292398 w 1669098"/>
                <a:gd name="connsiteY149" fmla="*/ 220452 h 1669098"/>
                <a:gd name="connsiteX150" fmla="*/ 336277 w 1669098"/>
                <a:gd name="connsiteY150" fmla="*/ 264331 h 1669098"/>
                <a:gd name="connsiteX151" fmla="*/ 409395 w 1669098"/>
                <a:gd name="connsiteY151" fmla="*/ 204003 h 1669098"/>
                <a:gd name="connsiteX152" fmla="*/ 411195 w 1669098"/>
                <a:gd name="connsiteY152" fmla="*/ 203027 h 1669098"/>
                <a:gd name="connsiteX153" fmla="*/ 381695 w 1669098"/>
                <a:gd name="connsiteY153" fmla="*/ 151932 h 1669098"/>
                <a:gd name="connsiteX154" fmla="*/ 387902 w 1669098"/>
                <a:gd name="connsiteY154" fmla="*/ 128766 h 1669098"/>
                <a:gd name="connsiteX155" fmla="*/ 446647 w 1669098"/>
                <a:gd name="connsiteY155" fmla="*/ 94850 h 1669098"/>
                <a:gd name="connsiteX156" fmla="*/ 469812 w 1669098"/>
                <a:gd name="connsiteY156" fmla="*/ 101057 h 1669098"/>
                <a:gd name="connsiteX157" fmla="*/ 500651 w 1669098"/>
                <a:gd name="connsiteY157" fmla="*/ 154472 h 1669098"/>
                <a:gd name="connsiteX158" fmla="*/ 538562 w 1669098"/>
                <a:gd name="connsiteY158" fmla="*/ 133894 h 1669098"/>
                <a:gd name="connsiteX159" fmla="*/ 589872 w 1669098"/>
                <a:gd name="connsiteY159" fmla="*/ 117966 h 1669098"/>
                <a:gd name="connsiteX160" fmla="*/ 573800 w 1669098"/>
                <a:gd name="connsiteY160" fmla="*/ 57984 h 1669098"/>
                <a:gd name="connsiteX161" fmla="*/ 585791 w 1669098"/>
                <a:gd name="connsiteY161" fmla="*/ 37215 h 1669098"/>
                <a:gd name="connsiteX162" fmla="*/ 651312 w 1669098"/>
                <a:gd name="connsiteY162" fmla="*/ 19658 h 1669098"/>
                <a:gd name="connsiteX163" fmla="*/ 672081 w 1669098"/>
                <a:gd name="connsiteY163" fmla="*/ 31650 h 1669098"/>
                <a:gd name="connsiteX164" fmla="*/ 687357 w 1669098"/>
                <a:gd name="connsiteY164" fmla="*/ 88661 h 1669098"/>
                <a:gd name="connsiteX165" fmla="*/ 756801 w 1669098"/>
                <a:gd name="connsiteY165" fmla="*/ 78063 h 1669098"/>
                <a:gd name="connsiteX166" fmla="*/ 783675 w 1669098"/>
                <a:gd name="connsiteY166" fmla="*/ 76706 h 1669098"/>
                <a:gd name="connsiteX167" fmla="*/ 783675 w 1669098"/>
                <a:gd name="connsiteY167" fmla="*/ 16958 h 1669098"/>
                <a:gd name="connsiteX168" fmla="*/ 800633 w 1669098"/>
                <a:gd name="connsiteY168" fmla="*/ 0 h 1669098"/>
                <a:gd name="connsiteX169" fmla="*/ 834549 w 1669098"/>
                <a:gd name="connsiteY169" fmla="*/ 187960 h 1669098"/>
                <a:gd name="connsiteX170" fmla="*/ 187960 w 1669098"/>
                <a:gd name="connsiteY170" fmla="*/ 834549 h 1669098"/>
                <a:gd name="connsiteX171" fmla="*/ 834549 w 1669098"/>
                <a:gd name="connsiteY171" fmla="*/ 1481138 h 1669098"/>
                <a:gd name="connsiteX172" fmla="*/ 1481138 w 1669098"/>
                <a:gd name="connsiteY172" fmla="*/ 834549 h 1669098"/>
                <a:gd name="connsiteX173" fmla="*/ 834549 w 1669098"/>
                <a:gd name="connsiteY173" fmla="*/ 187960 h 166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Lst>
              <a:rect l="l" t="t" r="r" b="b"/>
              <a:pathLst>
                <a:path w="1669098" h="1669098">
                  <a:moveTo>
                    <a:pt x="800633" y="0"/>
                  </a:moveTo>
                  <a:lnTo>
                    <a:pt x="868465" y="0"/>
                  </a:lnTo>
                  <a:cubicBezTo>
                    <a:pt x="877831" y="0"/>
                    <a:pt x="885423" y="7592"/>
                    <a:pt x="885423" y="16958"/>
                  </a:cubicBezTo>
                  <a:lnTo>
                    <a:pt x="885423" y="76706"/>
                  </a:lnTo>
                  <a:lnTo>
                    <a:pt x="912297" y="78063"/>
                  </a:lnTo>
                  <a:lnTo>
                    <a:pt x="981741" y="88661"/>
                  </a:lnTo>
                  <a:lnTo>
                    <a:pt x="997017" y="31650"/>
                  </a:lnTo>
                  <a:cubicBezTo>
                    <a:pt x="999441" y="22603"/>
                    <a:pt x="1008739" y="17235"/>
                    <a:pt x="1017786" y="19658"/>
                  </a:cubicBezTo>
                  <a:lnTo>
                    <a:pt x="1083307" y="37215"/>
                  </a:lnTo>
                  <a:cubicBezTo>
                    <a:pt x="1092353" y="39639"/>
                    <a:pt x="1097722" y="48937"/>
                    <a:pt x="1095298" y="57984"/>
                  </a:cubicBezTo>
                  <a:lnTo>
                    <a:pt x="1079226" y="117966"/>
                  </a:lnTo>
                  <a:lnTo>
                    <a:pt x="1130536" y="133894"/>
                  </a:lnTo>
                  <a:lnTo>
                    <a:pt x="1168448" y="154472"/>
                  </a:lnTo>
                  <a:lnTo>
                    <a:pt x="1199286" y="101058"/>
                  </a:lnTo>
                  <a:cubicBezTo>
                    <a:pt x="1203969" y="92946"/>
                    <a:pt x="1214340" y="90168"/>
                    <a:pt x="1222451" y="94851"/>
                  </a:cubicBezTo>
                  <a:lnTo>
                    <a:pt x="1281196" y="128766"/>
                  </a:lnTo>
                  <a:cubicBezTo>
                    <a:pt x="1289307" y="133449"/>
                    <a:pt x="1292086" y="143820"/>
                    <a:pt x="1287403" y="151932"/>
                  </a:cubicBezTo>
                  <a:lnTo>
                    <a:pt x="1257903" y="203027"/>
                  </a:lnTo>
                  <a:lnTo>
                    <a:pt x="1259703" y="204003"/>
                  </a:lnTo>
                  <a:lnTo>
                    <a:pt x="1332821" y="264331"/>
                  </a:lnTo>
                  <a:lnTo>
                    <a:pt x="1376700" y="220452"/>
                  </a:lnTo>
                  <a:cubicBezTo>
                    <a:pt x="1383323" y="213829"/>
                    <a:pt x="1394059" y="213829"/>
                    <a:pt x="1400682" y="220452"/>
                  </a:cubicBezTo>
                  <a:lnTo>
                    <a:pt x="1448646" y="268416"/>
                  </a:lnTo>
                  <a:cubicBezTo>
                    <a:pt x="1455269" y="275039"/>
                    <a:pt x="1455269" y="285776"/>
                    <a:pt x="1448646" y="292398"/>
                  </a:cubicBezTo>
                  <a:lnTo>
                    <a:pt x="1404767" y="336277"/>
                  </a:lnTo>
                  <a:lnTo>
                    <a:pt x="1465095" y="409395"/>
                  </a:lnTo>
                  <a:lnTo>
                    <a:pt x="1466071" y="411195"/>
                  </a:lnTo>
                  <a:lnTo>
                    <a:pt x="1517167" y="381695"/>
                  </a:lnTo>
                  <a:cubicBezTo>
                    <a:pt x="1525278" y="377012"/>
                    <a:pt x="1535649" y="379791"/>
                    <a:pt x="1540332" y="387902"/>
                  </a:cubicBezTo>
                  <a:lnTo>
                    <a:pt x="1574248" y="446647"/>
                  </a:lnTo>
                  <a:cubicBezTo>
                    <a:pt x="1578931" y="454758"/>
                    <a:pt x="1576152" y="465129"/>
                    <a:pt x="1568041" y="469812"/>
                  </a:cubicBezTo>
                  <a:lnTo>
                    <a:pt x="1514626" y="500651"/>
                  </a:lnTo>
                  <a:lnTo>
                    <a:pt x="1535204" y="538562"/>
                  </a:lnTo>
                  <a:lnTo>
                    <a:pt x="1551132" y="589872"/>
                  </a:lnTo>
                  <a:lnTo>
                    <a:pt x="1611114" y="573800"/>
                  </a:lnTo>
                  <a:cubicBezTo>
                    <a:pt x="1620161" y="571376"/>
                    <a:pt x="1629459" y="576745"/>
                    <a:pt x="1631883" y="585792"/>
                  </a:cubicBezTo>
                  <a:lnTo>
                    <a:pt x="1649440" y="651312"/>
                  </a:lnTo>
                  <a:cubicBezTo>
                    <a:pt x="1651864" y="660359"/>
                    <a:pt x="1646495" y="669657"/>
                    <a:pt x="1637448" y="672081"/>
                  </a:cubicBezTo>
                  <a:lnTo>
                    <a:pt x="1580437" y="687357"/>
                  </a:lnTo>
                  <a:lnTo>
                    <a:pt x="1591035" y="756801"/>
                  </a:lnTo>
                  <a:lnTo>
                    <a:pt x="1592392" y="783675"/>
                  </a:lnTo>
                  <a:lnTo>
                    <a:pt x="1652140" y="783675"/>
                  </a:lnTo>
                  <a:cubicBezTo>
                    <a:pt x="1661506" y="783675"/>
                    <a:pt x="1669098" y="791267"/>
                    <a:pt x="1669098" y="800633"/>
                  </a:cubicBezTo>
                  <a:lnTo>
                    <a:pt x="1669098" y="868465"/>
                  </a:lnTo>
                  <a:cubicBezTo>
                    <a:pt x="1669098" y="877831"/>
                    <a:pt x="1661506" y="885423"/>
                    <a:pt x="1652140" y="885423"/>
                  </a:cubicBezTo>
                  <a:lnTo>
                    <a:pt x="1592392" y="885423"/>
                  </a:lnTo>
                  <a:lnTo>
                    <a:pt x="1591035" y="912297"/>
                  </a:lnTo>
                  <a:lnTo>
                    <a:pt x="1580437" y="981741"/>
                  </a:lnTo>
                  <a:lnTo>
                    <a:pt x="1637448" y="997017"/>
                  </a:lnTo>
                  <a:cubicBezTo>
                    <a:pt x="1646495" y="999441"/>
                    <a:pt x="1651864" y="1008739"/>
                    <a:pt x="1649440" y="1017786"/>
                  </a:cubicBezTo>
                  <a:lnTo>
                    <a:pt x="1631883" y="1083307"/>
                  </a:lnTo>
                  <a:cubicBezTo>
                    <a:pt x="1629459" y="1092353"/>
                    <a:pt x="1620161" y="1097722"/>
                    <a:pt x="1611114" y="1095298"/>
                  </a:cubicBezTo>
                  <a:lnTo>
                    <a:pt x="1551132" y="1079226"/>
                  </a:lnTo>
                  <a:lnTo>
                    <a:pt x="1535204" y="1130536"/>
                  </a:lnTo>
                  <a:lnTo>
                    <a:pt x="1514626" y="1168447"/>
                  </a:lnTo>
                  <a:lnTo>
                    <a:pt x="1568041" y="1199286"/>
                  </a:lnTo>
                  <a:cubicBezTo>
                    <a:pt x="1576152" y="1203969"/>
                    <a:pt x="1578931" y="1214340"/>
                    <a:pt x="1574248" y="1222451"/>
                  </a:cubicBezTo>
                  <a:lnTo>
                    <a:pt x="1540332" y="1281196"/>
                  </a:lnTo>
                  <a:cubicBezTo>
                    <a:pt x="1535649" y="1289307"/>
                    <a:pt x="1525278" y="1292086"/>
                    <a:pt x="1517167" y="1287403"/>
                  </a:cubicBezTo>
                  <a:lnTo>
                    <a:pt x="1466071" y="1257903"/>
                  </a:lnTo>
                  <a:lnTo>
                    <a:pt x="1465095" y="1259703"/>
                  </a:lnTo>
                  <a:lnTo>
                    <a:pt x="1404767" y="1332821"/>
                  </a:lnTo>
                  <a:lnTo>
                    <a:pt x="1448646" y="1376700"/>
                  </a:lnTo>
                  <a:cubicBezTo>
                    <a:pt x="1455269" y="1383323"/>
                    <a:pt x="1455269" y="1394059"/>
                    <a:pt x="1448646" y="1400682"/>
                  </a:cubicBezTo>
                  <a:lnTo>
                    <a:pt x="1400682" y="1448647"/>
                  </a:lnTo>
                  <a:cubicBezTo>
                    <a:pt x="1394059" y="1455269"/>
                    <a:pt x="1383323" y="1455269"/>
                    <a:pt x="1376700" y="1448647"/>
                  </a:cubicBezTo>
                  <a:lnTo>
                    <a:pt x="1332820" y="1404767"/>
                  </a:lnTo>
                  <a:lnTo>
                    <a:pt x="1259703" y="1465095"/>
                  </a:lnTo>
                  <a:lnTo>
                    <a:pt x="1257903" y="1466071"/>
                  </a:lnTo>
                  <a:lnTo>
                    <a:pt x="1287403" y="1517167"/>
                  </a:lnTo>
                  <a:cubicBezTo>
                    <a:pt x="1292086" y="1525278"/>
                    <a:pt x="1289307" y="1535649"/>
                    <a:pt x="1281196" y="1540332"/>
                  </a:cubicBezTo>
                  <a:lnTo>
                    <a:pt x="1222451" y="1574248"/>
                  </a:lnTo>
                  <a:cubicBezTo>
                    <a:pt x="1214340" y="1578931"/>
                    <a:pt x="1203969" y="1576152"/>
                    <a:pt x="1199286" y="1568041"/>
                  </a:cubicBezTo>
                  <a:lnTo>
                    <a:pt x="1168447" y="1514626"/>
                  </a:lnTo>
                  <a:lnTo>
                    <a:pt x="1130536" y="1535204"/>
                  </a:lnTo>
                  <a:lnTo>
                    <a:pt x="1079226" y="1551132"/>
                  </a:lnTo>
                  <a:lnTo>
                    <a:pt x="1095298" y="1611114"/>
                  </a:lnTo>
                  <a:cubicBezTo>
                    <a:pt x="1097722" y="1620161"/>
                    <a:pt x="1092353" y="1629459"/>
                    <a:pt x="1083307" y="1631883"/>
                  </a:cubicBezTo>
                  <a:lnTo>
                    <a:pt x="1017786" y="1649440"/>
                  </a:lnTo>
                  <a:cubicBezTo>
                    <a:pt x="1008739" y="1651864"/>
                    <a:pt x="999441" y="1646495"/>
                    <a:pt x="997017" y="1637448"/>
                  </a:cubicBezTo>
                  <a:lnTo>
                    <a:pt x="981741" y="1580437"/>
                  </a:lnTo>
                  <a:lnTo>
                    <a:pt x="912297" y="1591035"/>
                  </a:lnTo>
                  <a:lnTo>
                    <a:pt x="885423" y="1592392"/>
                  </a:lnTo>
                  <a:lnTo>
                    <a:pt x="885423" y="1652140"/>
                  </a:lnTo>
                  <a:cubicBezTo>
                    <a:pt x="885423" y="1661506"/>
                    <a:pt x="877831" y="1669098"/>
                    <a:pt x="868465" y="1669098"/>
                  </a:cubicBezTo>
                  <a:lnTo>
                    <a:pt x="800633" y="1669098"/>
                  </a:lnTo>
                  <a:cubicBezTo>
                    <a:pt x="791267" y="1669098"/>
                    <a:pt x="783675" y="1661506"/>
                    <a:pt x="783675" y="1652140"/>
                  </a:cubicBezTo>
                  <a:lnTo>
                    <a:pt x="783675" y="1592392"/>
                  </a:lnTo>
                  <a:lnTo>
                    <a:pt x="756801" y="1591035"/>
                  </a:lnTo>
                  <a:lnTo>
                    <a:pt x="687357" y="1580437"/>
                  </a:lnTo>
                  <a:lnTo>
                    <a:pt x="672081" y="1637448"/>
                  </a:lnTo>
                  <a:cubicBezTo>
                    <a:pt x="669657" y="1646495"/>
                    <a:pt x="660359" y="1651864"/>
                    <a:pt x="651312" y="1649440"/>
                  </a:cubicBezTo>
                  <a:lnTo>
                    <a:pt x="585791" y="1631883"/>
                  </a:lnTo>
                  <a:cubicBezTo>
                    <a:pt x="576745" y="1629459"/>
                    <a:pt x="571376" y="1620161"/>
                    <a:pt x="573800" y="1611114"/>
                  </a:cubicBezTo>
                  <a:lnTo>
                    <a:pt x="589872" y="1551132"/>
                  </a:lnTo>
                  <a:lnTo>
                    <a:pt x="538562" y="1535204"/>
                  </a:lnTo>
                  <a:lnTo>
                    <a:pt x="500651" y="1514626"/>
                  </a:lnTo>
                  <a:lnTo>
                    <a:pt x="469812" y="1568041"/>
                  </a:lnTo>
                  <a:cubicBezTo>
                    <a:pt x="465129" y="1576152"/>
                    <a:pt x="454758" y="1578931"/>
                    <a:pt x="446647" y="1574248"/>
                  </a:cubicBezTo>
                  <a:lnTo>
                    <a:pt x="387902" y="1540332"/>
                  </a:lnTo>
                  <a:cubicBezTo>
                    <a:pt x="379791" y="1535649"/>
                    <a:pt x="377012" y="1525278"/>
                    <a:pt x="381695" y="1517167"/>
                  </a:cubicBezTo>
                  <a:lnTo>
                    <a:pt x="411195" y="1466071"/>
                  </a:lnTo>
                  <a:lnTo>
                    <a:pt x="409395" y="1465095"/>
                  </a:lnTo>
                  <a:lnTo>
                    <a:pt x="336278" y="1404767"/>
                  </a:lnTo>
                  <a:lnTo>
                    <a:pt x="292398" y="1448647"/>
                  </a:lnTo>
                  <a:cubicBezTo>
                    <a:pt x="285775" y="1455269"/>
                    <a:pt x="275039" y="1455269"/>
                    <a:pt x="268416" y="1448647"/>
                  </a:cubicBezTo>
                  <a:lnTo>
                    <a:pt x="220452" y="1400682"/>
                  </a:lnTo>
                  <a:cubicBezTo>
                    <a:pt x="213829" y="1394059"/>
                    <a:pt x="213829" y="1383323"/>
                    <a:pt x="220452" y="1376700"/>
                  </a:cubicBezTo>
                  <a:lnTo>
                    <a:pt x="264331" y="1332821"/>
                  </a:lnTo>
                  <a:lnTo>
                    <a:pt x="204003" y="1259703"/>
                  </a:lnTo>
                  <a:lnTo>
                    <a:pt x="203027" y="1257903"/>
                  </a:lnTo>
                  <a:lnTo>
                    <a:pt x="151931" y="1287403"/>
                  </a:lnTo>
                  <a:cubicBezTo>
                    <a:pt x="143820" y="1292086"/>
                    <a:pt x="133449" y="1289307"/>
                    <a:pt x="128766" y="1281196"/>
                  </a:cubicBezTo>
                  <a:lnTo>
                    <a:pt x="94850" y="1222451"/>
                  </a:lnTo>
                  <a:cubicBezTo>
                    <a:pt x="90167" y="1214340"/>
                    <a:pt x="92946" y="1203969"/>
                    <a:pt x="101057" y="1199286"/>
                  </a:cubicBezTo>
                  <a:lnTo>
                    <a:pt x="154472" y="1168447"/>
                  </a:lnTo>
                  <a:lnTo>
                    <a:pt x="133894" y="1130536"/>
                  </a:lnTo>
                  <a:lnTo>
                    <a:pt x="117966" y="1079226"/>
                  </a:lnTo>
                  <a:lnTo>
                    <a:pt x="57984" y="1095298"/>
                  </a:lnTo>
                  <a:cubicBezTo>
                    <a:pt x="48937" y="1097722"/>
                    <a:pt x="39639" y="1092353"/>
                    <a:pt x="37215" y="1083307"/>
                  </a:cubicBezTo>
                  <a:lnTo>
                    <a:pt x="19658" y="1017786"/>
                  </a:lnTo>
                  <a:cubicBezTo>
                    <a:pt x="17234" y="1008739"/>
                    <a:pt x="22603" y="999441"/>
                    <a:pt x="31650" y="997017"/>
                  </a:cubicBezTo>
                  <a:lnTo>
                    <a:pt x="88661" y="981741"/>
                  </a:lnTo>
                  <a:lnTo>
                    <a:pt x="78063" y="912297"/>
                  </a:lnTo>
                  <a:lnTo>
                    <a:pt x="76706" y="885423"/>
                  </a:lnTo>
                  <a:lnTo>
                    <a:pt x="16958" y="885423"/>
                  </a:lnTo>
                  <a:cubicBezTo>
                    <a:pt x="7592" y="885423"/>
                    <a:pt x="0" y="877831"/>
                    <a:pt x="0" y="868465"/>
                  </a:cubicBezTo>
                  <a:lnTo>
                    <a:pt x="0" y="800633"/>
                  </a:lnTo>
                  <a:cubicBezTo>
                    <a:pt x="0" y="791267"/>
                    <a:pt x="7592" y="783675"/>
                    <a:pt x="16958" y="783675"/>
                  </a:cubicBezTo>
                  <a:lnTo>
                    <a:pt x="76706" y="783675"/>
                  </a:lnTo>
                  <a:lnTo>
                    <a:pt x="78063" y="756801"/>
                  </a:lnTo>
                  <a:lnTo>
                    <a:pt x="88661" y="687357"/>
                  </a:lnTo>
                  <a:lnTo>
                    <a:pt x="31650" y="672081"/>
                  </a:lnTo>
                  <a:cubicBezTo>
                    <a:pt x="22603" y="669657"/>
                    <a:pt x="17234" y="660359"/>
                    <a:pt x="19658" y="651312"/>
                  </a:cubicBezTo>
                  <a:lnTo>
                    <a:pt x="37215" y="585792"/>
                  </a:lnTo>
                  <a:cubicBezTo>
                    <a:pt x="39639" y="576745"/>
                    <a:pt x="48937" y="571376"/>
                    <a:pt x="57984" y="573800"/>
                  </a:cubicBezTo>
                  <a:lnTo>
                    <a:pt x="117966" y="589872"/>
                  </a:lnTo>
                  <a:lnTo>
                    <a:pt x="133894" y="538562"/>
                  </a:lnTo>
                  <a:lnTo>
                    <a:pt x="154472" y="500651"/>
                  </a:lnTo>
                  <a:lnTo>
                    <a:pt x="101057" y="469812"/>
                  </a:lnTo>
                  <a:cubicBezTo>
                    <a:pt x="92946" y="465129"/>
                    <a:pt x="90167" y="454758"/>
                    <a:pt x="94850" y="446647"/>
                  </a:cubicBezTo>
                  <a:lnTo>
                    <a:pt x="128766" y="387902"/>
                  </a:lnTo>
                  <a:cubicBezTo>
                    <a:pt x="133449" y="379791"/>
                    <a:pt x="143820" y="377012"/>
                    <a:pt x="151931" y="381695"/>
                  </a:cubicBezTo>
                  <a:lnTo>
                    <a:pt x="203027" y="411195"/>
                  </a:lnTo>
                  <a:lnTo>
                    <a:pt x="204003" y="409395"/>
                  </a:lnTo>
                  <a:lnTo>
                    <a:pt x="264331" y="336277"/>
                  </a:lnTo>
                  <a:lnTo>
                    <a:pt x="220452" y="292398"/>
                  </a:lnTo>
                  <a:cubicBezTo>
                    <a:pt x="213829" y="285776"/>
                    <a:pt x="213829" y="275039"/>
                    <a:pt x="220452" y="268416"/>
                  </a:cubicBezTo>
                  <a:lnTo>
                    <a:pt x="268416" y="220452"/>
                  </a:lnTo>
                  <a:cubicBezTo>
                    <a:pt x="275039" y="213829"/>
                    <a:pt x="285775" y="213829"/>
                    <a:pt x="292398" y="220452"/>
                  </a:cubicBezTo>
                  <a:lnTo>
                    <a:pt x="336277" y="264331"/>
                  </a:lnTo>
                  <a:lnTo>
                    <a:pt x="409395" y="204003"/>
                  </a:lnTo>
                  <a:lnTo>
                    <a:pt x="411195" y="203027"/>
                  </a:lnTo>
                  <a:lnTo>
                    <a:pt x="381695" y="151932"/>
                  </a:lnTo>
                  <a:cubicBezTo>
                    <a:pt x="377012" y="143820"/>
                    <a:pt x="379791" y="133449"/>
                    <a:pt x="387902" y="128766"/>
                  </a:cubicBezTo>
                  <a:lnTo>
                    <a:pt x="446647" y="94850"/>
                  </a:lnTo>
                  <a:cubicBezTo>
                    <a:pt x="454758" y="90167"/>
                    <a:pt x="465129" y="92946"/>
                    <a:pt x="469812" y="101057"/>
                  </a:cubicBezTo>
                  <a:lnTo>
                    <a:pt x="500651" y="154472"/>
                  </a:lnTo>
                  <a:lnTo>
                    <a:pt x="538562" y="133894"/>
                  </a:lnTo>
                  <a:lnTo>
                    <a:pt x="589872" y="117966"/>
                  </a:lnTo>
                  <a:lnTo>
                    <a:pt x="573800" y="57984"/>
                  </a:lnTo>
                  <a:cubicBezTo>
                    <a:pt x="571376" y="48937"/>
                    <a:pt x="576745" y="39639"/>
                    <a:pt x="585791" y="37215"/>
                  </a:cubicBezTo>
                  <a:lnTo>
                    <a:pt x="651312" y="19658"/>
                  </a:lnTo>
                  <a:cubicBezTo>
                    <a:pt x="660359" y="17235"/>
                    <a:pt x="669657" y="22603"/>
                    <a:pt x="672081" y="31650"/>
                  </a:cubicBezTo>
                  <a:lnTo>
                    <a:pt x="687357" y="88661"/>
                  </a:lnTo>
                  <a:lnTo>
                    <a:pt x="756801" y="78063"/>
                  </a:lnTo>
                  <a:lnTo>
                    <a:pt x="783675" y="76706"/>
                  </a:lnTo>
                  <a:lnTo>
                    <a:pt x="783675" y="16958"/>
                  </a:lnTo>
                  <a:cubicBezTo>
                    <a:pt x="783675" y="7592"/>
                    <a:pt x="791267" y="0"/>
                    <a:pt x="800633" y="0"/>
                  </a:cubicBezTo>
                  <a:close/>
                  <a:moveTo>
                    <a:pt x="834549" y="187960"/>
                  </a:moveTo>
                  <a:cubicBezTo>
                    <a:pt x="477448" y="187960"/>
                    <a:pt x="187960" y="477448"/>
                    <a:pt x="187960" y="834549"/>
                  </a:cubicBezTo>
                  <a:cubicBezTo>
                    <a:pt x="187960" y="1191650"/>
                    <a:pt x="477448" y="1481138"/>
                    <a:pt x="834549" y="1481138"/>
                  </a:cubicBezTo>
                  <a:cubicBezTo>
                    <a:pt x="1191650" y="1481138"/>
                    <a:pt x="1481138" y="1191650"/>
                    <a:pt x="1481138" y="834549"/>
                  </a:cubicBezTo>
                  <a:cubicBezTo>
                    <a:pt x="1481138" y="477448"/>
                    <a:pt x="1191650" y="187960"/>
                    <a:pt x="834549" y="18796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9" name="组合 8"/>
            <p:cNvGrpSpPr/>
            <p:nvPr/>
          </p:nvGrpSpPr>
          <p:grpSpPr>
            <a:xfrm>
              <a:off x="2023150" y="2923699"/>
              <a:ext cx="1150620" cy="1150620"/>
              <a:chOff x="2023150" y="2923699"/>
              <a:chExt cx="1150620" cy="1150620"/>
            </a:xfrm>
          </p:grpSpPr>
          <p:sp>
            <p:nvSpPr>
              <p:cNvPr id="10" name="椭圆 9"/>
              <p:cNvSpPr/>
              <p:nvPr/>
            </p:nvSpPr>
            <p:spPr>
              <a:xfrm>
                <a:off x="2023150" y="2923699"/>
                <a:ext cx="1150620" cy="11506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1" name="Freeform 82"/>
              <p:cNvSpPr>
                <a:spLocks noEditPoints="1"/>
              </p:cNvSpPr>
              <p:nvPr/>
            </p:nvSpPr>
            <p:spPr bwMode="auto">
              <a:xfrm>
                <a:off x="2487335" y="3337878"/>
                <a:ext cx="222250" cy="322263"/>
              </a:xfrm>
              <a:custGeom>
                <a:avLst/>
                <a:gdLst>
                  <a:gd name="T0" fmla="*/ 695 w 700"/>
                  <a:gd name="T1" fmla="*/ 430 h 1017"/>
                  <a:gd name="T2" fmla="*/ 685 w 700"/>
                  <a:gd name="T3" fmla="*/ 418 h 1017"/>
                  <a:gd name="T4" fmla="*/ 667 w 700"/>
                  <a:gd name="T5" fmla="*/ 413 h 1017"/>
                  <a:gd name="T6" fmla="*/ 445 w 700"/>
                  <a:gd name="T7" fmla="*/ 31 h 1017"/>
                  <a:gd name="T8" fmla="*/ 444 w 700"/>
                  <a:gd name="T9" fmla="*/ 27 h 1017"/>
                  <a:gd name="T10" fmla="*/ 441 w 700"/>
                  <a:gd name="T11" fmla="*/ 17 h 1017"/>
                  <a:gd name="T12" fmla="*/ 436 w 700"/>
                  <a:gd name="T13" fmla="*/ 8 h 1017"/>
                  <a:gd name="T14" fmla="*/ 427 w 700"/>
                  <a:gd name="T15" fmla="*/ 3 h 1017"/>
                  <a:gd name="T16" fmla="*/ 423 w 700"/>
                  <a:gd name="T17" fmla="*/ 1 h 1017"/>
                  <a:gd name="T18" fmla="*/ 413 w 700"/>
                  <a:gd name="T19" fmla="*/ 0 h 1017"/>
                  <a:gd name="T20" fmla="*/ 403 w 700"/>
                  <a:gd name="T21" fmla="*/ 1 h 1017"/>
                  <a:gd name="T22" fmla="*/ 394 w 700"/>
                  <a:gd name="T23" fmla="*/ 6 h 1017"/>
                  <a:gd name="T24" fmla="*/ 387 w 700"/>
                  <a:gd name="T25" fmla="*/ 13 h 1017"/>
                  <a:gd name="T26" fmla="*/ 5 w 700"/>
                  <a:gd name="T27" fmla="*/ 554 h 1017"/>
                  <a:gd name="T28" fmla="*/ 0 w 700"/>
                  <a:gd name="T29" fmla="*/ 570 h 1017"/>
                  <a:gd name="T30" fmla="*/ 3 w 700"/>
                  <a:gd name="T31" fmla="*/ 587 h 1017"/>
                  <a:gd name="T32" fmla="*/ 9 w 700"/>
                  <a:gd name="T33" fmla="*/ 594 h 1017"/>
                  <a:gd name="T34" fmla="*/ 23 w 700"/>
                  <a:gd name="T35" fmla="*/ 603 h 1017"/>
                  <a:gd name="T36" fmla="*/ 254 w 700"/>
                  <a:gd name="T37" fmla="*/ 604 h 1017"/>
                  <a:gd name="T38" fmla="*/ 254 w 700"/>
                  <a:gd name="T39" fmla="*/ 986 h 1017"/>
                  <a:gd name="T40" fmla="*/ 255 w 700"/>
                  <a:gd name="T41" fmla="*/ 996 h 1017"/>
                  <a:gd name="T42" fmla="*/ 261 w 700"/>
                  <a:gd name="T43" fmla="*/ 1004 h 1017"/>
                  <a:gd name="T44" fmla="*/ 267 w 700"/>
                  <a:gd name="T45" fmla="*/ 1012 h 1017"/>
                  <a:gd name="T46" fmla="*/ 276 w 700"/>
                  <a:gd name="T47" fmla="*/ 1016 h 1017"/>
                  <a:gd name="T48" fmla="*/ 281 w 700"/>
                  <a:gd name="T49" fmla="*/ 1017 h 1017"/>
                  <a:gd name="T50" fmla="*/ 285 w 700"/>
                  <a:gd name="T51" fmla="*/ 1017 h 1017"/>
                  <a:gd name="T52" fmla="*/ 300 w 700"/>
                  <a:gd name="T53" fmla="*/ 1014 h 1017"/>
                  <a:gd name="T54" fmla="*/ 312 w 700"/>
                  <a:gd name="T55" fmla="*/ 1004 h 1017"/>
                  <a:gd name="T56" fmla="*/ 693 w 700"/>
                  <a:gd name="T57" fmla="*/ 463 h 1017"/>
                  <a:gd name="T58" fmla="*/ 700 w 700"/>
                  <a:gd name="T59" fmla="*/ 447 h 1017"/>
                  <a:gd name="T60" fmla="*/ 695 w 700"/>
                  <a:gd name="T61" fmla="*/ 430 h 1017"/>
                  <a:gd name="T62" fmla="*/ 318 w 700"/>
                  <a:gd name="T63" fmla="*/ 885 h 1017"/>
                  <a:gd name="T64" fmla="*/ 318 w 700"/>
                  <a:gd name="T65" fmla="*/ 572 h 1017"/>
                  <a:gd name="T66" fmla="*/ 315 w 700"/>
                  <a:gd name="T67" fmla="*/ 560 h 1017"/>
                  <a:gd name="T68" fmla="*/ 308 w 700"/>
                  <a:gd name="T69" fmla="*/ 549 h 1017"/>
                  <a:gd name="T70" fmla="*/ 298 w 700"/>
                  <a:gd name="T71" fmla="*/ 543 h 1017"/>
                  <a:gd name="T72" fmla="*/ 285 w 700"/>
                  <a:gd name="T73" fmla="*/ 541 h 1017"/>
                  <a:gd name="T74" fmla="*/ 381 w 700"/>
                  <a:gd name="T75" fmla="*/ 132 h 1017"/>
                  <a:gd name="T76" fmla="*/ 381 w 700"/>
                  <a:gd name="T77" fmla="*/ 445 h 1017"/>
                  <a:gd name="T78" fmla="*/ 384 w 700"/>
                  <a:gd name="T79" fmla="*/ 457 h 1017"/>
                  <a:gd name="T80" fmla="*/ 391 w 700"/>
                  <a:gd name="T81" fmla="*/ 468 h 1017"/>
                  <a:gd name="T82" fmla="*/ 400 w 700"/>
                  <a:gd name="T83" fmla="*/ 474 h 1017"/>
                  <a:gd name="T84" fmla="*/ 413 w 700"/>
                  <a:gd name="T85" fmla="*/ 476 h 1017"/>
                  <a:gd name="T86" fmla="*/ 318 w 700"/>
                  <a:gd name="T87" fmla="*/ 885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00" h="1017">
                    <a:moveTo>
                      <a:pt x="695" y="430"/>
                    </a:moveTo>
                    <a:lnTo>
                      <a:pt x="695" y="430"/>
                    </a:lnTo>
                    <a:lnTo>
                      <a:pt x="691" y="424"/>
                    </a:lnTo>
                    <a:lnTo>
                      <a:pt x="685" y="418"/>
                    </a:lnTo>
                    <a:lnTo>
                      <a:pt x="676" y="414"/>
                    </a:lnTo>
                    <a:lnTo>
                      <a:pt x="667" y="413"/>
                    </a:lnTo>
                    <a:lnTo>
                      <a:pt x="445" y="413"/>
                    </a:lnTo>
                    <a:lnTo>
                      <a:pt x="445" y="31"/>
                    </a:lnTo>
                    <a:lnTo>
                      <a:pt x="445" y="31"/>
                    </a:lnTo>
                    <a:lnTo>
                      <a:pt x="444" y="27"/>
                    </a:lnTo>
                    <a:lnTo>
                      <a:pt x="443" y="21"/>
                    </a:lnTo>
                    <a:lnTo>
                      <a:pt x="441" y="17"/>
                    </a:lnTo>
                    <a:lnTo>
                      <a:pt x="439" y="13"/>
                    </a:lnTo>
                    <a:lnTo>
                      <a:pt x="436" y="8"/>
                    </a:lnTo>
                    <a:lnTo>
                      <a:pt x="431" y="5"/>
                    </a:lnTo>
                    <a:lnTo>
                      <a:pt x="427" y="3"/>
                    </a:lnTo>
                    <a:lnTo>
                      <a:pt x="423" y="1"/>
                    </a:lnTo>
                    <a:lnTo>
                      <a:pt x="423" y="1"/>
                    </a:lnTo>
                    <a:lnTo>
                      <a:pt x="417" y="0"/>
                    </a:lnTo>
                    <a:lnTo>
                      <a:pt x="413" y="0"/>
                    </a:lnTo>
                    <a:lnTo>
                      <a:pt x="408" y="0"/>
                    </a:lnTo>
                    <a:lnTo>
                      <a:pt x="403" y="1"/>
                    </a:lnTo>
                    <a:lnTo>
                      <a:pt x="398" y="3"/>
                    </a:lnTo>
                    <a:lnTo>
                      <a:pt x="394" y="6"/>
                    </a:lnTo>
                    <a:lnTo>
                      <a:pt x="391" y="10"/>
                    </a:lnTo>
                    <a:lnTo>
                      <a:pt x="387" y="13"/>
                    </a:lnTo>
                    <a:lnTo>
                      <a:pt x="5" y="554"/>
                    </a:lnTo>
                    <a:lnTo>
                      <a:pt x="5" y="554"/>
                    </a:lnTo>
                    <a:lnTo>
                      <a:pt x="1" y="562"/>
                    </a:lnTo>
                    <a:lnTo>
                      <a:pt x="0" y="570"/>
                    </a:lnTo>
                    <a:lnTo>
                      <a:pt x="0" y="578"/>
                    </a:lnTo>
                    <a:lnTo>
                      <a:pt x="3" y="587"/>
                    </a:lnTo>
                    <a:lnTo>
                      <a:pt x="3" y="587"/>
                    </a:lnTo>
                    <a:lnTo>
                      <a:pt x="9" y="594"/>
                    </a:lnTo>
                    <a:lnTo>
                      <a:pt x="15" y="600"/>
                    </a:lnTo>
                    <a:lnTo>
                      <a:pt x="23" y="603"/>
                    </a:lnTo>
                    <a:lnTo>
                      <a:pt x="31" y="604"/>
                    </a:lnTo>
                    <a:lnTo>
                      <a:pt x="254" y="604"/>
                    </a:lnTo>
                    <a:lnTo>
                      <a:pt x="254" y="986"/>
                    </a:lnTo>
                    <a:lnTo>
                      <a:pt x="254" y="986"/>
                    </a:lnTo>
                    <a:lnTo>
                      <a:pt x="254" y="991"/>
                    </a:lnTo>
                    <a:lnTo>
                      <a:pt x="255" y="996"/>
                    </a:lnTo>
                    <a:lnTo>
                      <a:pt x="258" y="1000"/>
                    </a:lnTo>
                    <a:lnTo>
                      <a:pt x="261" y="1004"/>
                    </a:lnTo>
                    <a:lnTo>
                      <a:pt x="264" y="1008"/>
                    </a:lnTo>
                    <a:lnTo>
                      <a:pt x="267" y="1012"/>
                    </a:lnTo>
                    <a:lnTo>
                      <a:pt x="272" y="1014"/>
                    </a:lnTo>
                    <a:lnTo>
                      <a:pt x="276" y="1016"/>
                    </a:lnTo>
                    <a:lnTo>
                      <a:pt x="276" y="1016"/>
                    </a:lnTo>
                    <a:lnTo>
                      <a:pt x="281" y="1017"/>
                    </a:lnTo>
                    <a:lnTo>
                      <a:pt x="285" y="1017"/>
                    </a:lnTo>
                    <a:lnTo>
                      <a:pt x="285" y="1017"/>
                    </a:lnTo>
                    <a:lnTo>
                      <a:pt x="293" y="1017"/>
                    </a:lnTo>
                    <a:lnTo>
                      <a:pt x="300" y="1014"/>
                    </a:lnTo>
                    <a:lnTo>
                      <a:pt x="307" y="1009"/>
                    </a:lnTo>
                    <a:lnTo>
                      <a:pt x="312" y="1004"/>
                    </a:lnTo>
                    <a:lnTo>
                      <a:pt x="693" y="463"/>
                    </a:lnTo>
                    <a:lnTo>
                      <a:pt x="693" y="463"/>
                    </a:lnTo>
                    <a:lnTo>
                      <a:pt x="697" y="456"/>
                    </a:lnTo>
                    <a:lnTo>
                      <a:pt x="700" y="447"/>
                    </a:lnTo>
                    <a:lnTo>
                      <a:pt x="699" y="439"/>
                    </a:lnTo>
                    <a:lnTo>
                      <a:pt x="695" y="430"/>
                    </a:lnTo>
                    <a:lnTo>
                      <a:pt x="695" y="430"/>
                    </a:lnTo>
                    <a:close/>
                    <a:moveTo>
                      <a:pt x="318" y="885"/>
                    </a:moveTo>
                    <a:lnTo>
                      <a:pt x="318" y="572"/>
                    </a:lnTo>
                    <a:lnTo>
                      <a:pt x="318" y="572"/>
                    </a:lnTo>
                    <a:lnTo>
                      <a:pt x="318" y="565"/>
                    </a:lnTo>
                    <a:lnTo>
                      <a:pt x="315" y="560"/>
                    </a:lnTo>
                    <a:lnTo>
                      <a:pt x="312" y="555"/>
                    </a:lnTo>
                    <a:lnTo>
                      <a:pt x="308" y="549"/>
                    </a:lnTo>
                    <a:lnTo>
                      <a:pt x="304" y="546"/>
                    </a:lnTo>
                    <a:lnTo>
                      <a:pt x="298" y="543"/>
                    </a:lnTo>
                    <a:lnTo>
                      <a:pt x="292" y="541"/>
                    </a:lnTo>
                    <a:lnTo>
                      <a:pt x="285" y="541"/>
                    </a:lnTo>
                    <a:lnTo>
                      <a:pt x="93" y="541"/>
                    </a:lnTo>
                    <a:lnTo>
                      <a:pt x="381" y="132"/>
                    </a:lnTo>
                    <a:lnTo>
                      <a:pt x="381" y="445"/>
                    </a:lnTo>
                    <a:lnTo>
                      <a:pt x="381" y="445"/>
                    </a:lnTo>
                    <a:lnTo>
                      <a:pt x="382" y="452"/>
                    </a:lnTo>
                    <a:lnTo>
                      <a:pt x="384" y="457"/>
                    </a:lnTo>
                    <a:lnTo>
                      <a:pt x="386" y="462"/>
                    </a:lnTo>
                    <a:lnTo>
                      <a:pt x="391" y="468"/>
                    </a:lnTo>
                    <a:lnTo>
                      <a:pt x="395" y="471"/>
                    </a:lnTo>
                    <a:lnTo>
                      <a:pt x="400" y="474"/>
                    </a:lnTo>
                    <a:lnTo>
                      <a:pt x="407" y="476"/>
                    </a:lnTo>
                    <a:lnTo>
                      <a:pt x="413" y="476"/>
                    </a:lnTo>
                    <a:lnTo>
                      <a:pt x="606" y="476"/>
                    </a:lnTo>
                    <a:lnTo>
                      <a:pt x="318" y="88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tx2"/>
                  </a:solidFill>
                  <a:ea typeface="微软雅黑" panose="020B0503020204020204" pitchFamily="34" charset="-122"/>
                </a:endParaRPr>
              </a:p>
            </p:txBody>
          </p:sp>
        </p:grpSp>
      </p:grpSp>
      <p:grpSp>
        <p:nvGrpSpPr>
          <p:cNvPr id="12" name="组合 11"/>
          <p:cNvGrpSpPr/>
          <p:nvPr/>
        </p:nvGrpSpPr>
        <p:grpSpPr>
          <a:xfrm>
            <a:off x="5258579" y="2275272"/>
            <a:ext cx="1252041" cy="1252210"/>
            <a:chOff x="7010221" y="2664460"/>
            <a:chExt cx="1669098" cy="1669098"/>
          </a:xfrm>
        </p:grpSpPr>
        <p:sp>
          <p:nvSpPr>
            <p:cNvPr id="13" name="任意多边形 53"/>
            <p:cNvSpPr/>
            <p:nvPr/>
          </p:nvSpPr>
          <p:spPr>
            <a:xfrm>
              <a:off x="7010221" y="2664460"/>
              <a:ext cx="1669098" cy="1669098"/>
            </a:xfrm>
            <a:custGeom>
              <a:avLst/>
              <a:gdLst>
                <a:gd name="connsiteX0" fmla="*/ 800633 w 1669098"/>
                <a:gd name="connsiteY0" fmla="*/ 0 h 1669098"/>
                <a:gd name="connsiteX1" fmla="*/ 868465 w 1669098"/>
                <a:gd name="connsiteY1" fmla="*/ 0 h 1669098"/>
                <a:gd name="connsiteX2" fmla="*/ 885423 w 1669098"/>
                <a:gd name="connsiteY2" fmla="*/ 16958 h 1669098"/>
                <a:gd name="connsiteX3" fmla="*/ 885423 w 1669098"/>
                <a:gd name="connsiteY3" fmla="*/ 76706 h 1669098"/>
                <a:gd name="connsiteX4" fmla="*/ 912297 w 1669098"/>
                <a:gd name="connsiteY4" fmla="*/ 78063 h 1669098"/>
                <a:gd name="connsiteX5" fmla="*/ 981741 w 1669098"/>
                <a:gd name="connsiteY5" fmla="*/ 88661 h 1669098"/>
                <a:gd name="connsiteX6" fmla="*/ 997017 w 1669098"/>
                <a:gd name="connsiteY6" fmla="*/ 31650 h 1669098"/>
                <a:gd name="connsiteX7" fmla="*/ 1017786 w 1669098"/>
                <a:gd name="connsiteY7" fmla="*/ 19658 h 1669098"/>
                <a:gd name="connsiteX8" fmla="*/ 1083307 w 1669098"/>
                <a:gd name="connsiteY8" fmla="*/ 37215 h 1669098"/>
                <a:gd name="connsiteX9" fmla="*/ 1095298 w 1669098"/>
                <a:gd name="connsiteY9" fmla="*/ 57984 h 1669098"/>
                <a:gd name="connsiteX10" fmla="*/ 1079226 w 1669098"/>
                <a:gd name="connsiteY10" fmla="*/ 117966 h 1669098"/>
                <a:gd name="connsiteX11" fmla="*/ 1130536 w 1669098"/>
                <a:gd name="connsiteY11" fmla="*/ 133894 h 1669098"/>
                <a:gd name="connsiteX12" fmla="*/ 1168448 w 1669098"/>
                <a:gd name="connsiteY12" fmla="*/ 154472 h 1669098"/>
                <a:gd name="connsiteX13" fmla="*/ 1199286 w 1669098"/>
                <a:gd name="connsiteY13" fmla="*/ 101058 h 1669098"/>
                <a:gd name="connsiteX14" fmla="*/ 1222451 w 1669098"/>
                <a:gd name="connsiteY14" fmla="*/ 94851 h 1669098"/>
                <a:gd name="connsiteX15" fmla="*/ 1281196 w 1669098"/>
                <a:gd name="connsiteY15" fmla="*/ 128766 h 1669098"/>
                <a:gd name="connsiteX16" fmla="*/ 1287403 w 1669098"/>
                <a:gd name="connsiteY16" fmla="*/ 151932 h 1669098"/>
                <a:gd name="connsiteX17" fmla="*/ 1257903 w 1669098"/>
                <a:gd name="connsiteY17" fmla="*/ 203027 h 1669098"/>
                <a:gd name="connsiteX18" fmla="*/ 1259703 w 1669098"/>
                <a:gd name="connsiteY18" fmla="*/ 204003 h 1669098"/>
                <a:gd name="connsiteX19" fmla="*/ 1332821 w 1669098"/>
                <a:gd name="connsiteY19" fmla="*/ 264331 h 1669098"/>
                <a:gd name="connsiteX20" fmla="*/ 1376700 w 1669098"/>
                <a:gd name="connsiteY20" fmla="*/ 220452 h 1669098"/>
                <a:gd name="connsiteX21" fmla="*/ 1400682 w 1669098"/>
                <a:gd name="connsiteY21" fmla="*/ 220452 h 1669098"/>
                <a:gd name="connsiteX22" fmla="*/ 1448646 w 1669098"/>
                <a:gd name="connsiteY22" fmla="*/ 268416 h 1669098"/>
                <a:gd name="connsiteX23" fmla="*/ 1448646 w 1669098"/>
                <a:gd name="connsiteY23" fmla="*/ 292398 h 1669098"/>
                <a:gd name="connsiteX24" fmla="*/ 1404767 w 1669098"/>
                <a:gd name="connsiteY24" fmla="*/ 336277 h 1669098"/>
                <a:gd name="connsiteX25" fmla="*/ 1465095 w 1669098"/>
                <a:gd name="connsiteY25" fmla="*/ 409395 h 1669098"/>
                <a:gd name="connsiteX26" fmla="*/ 1466071 w 1669098"/>
                <a:gd name="connsiteY26" fmla="*/ 411195 h 1669098"/>
                <a:gd name="connsiteX27" fmla="*/ 1517167 w 1669098"/>
                <a:gd name="connsiteY27" fmla="*/ 381695 h 1669098"/>
                <a:gd name="connsiteX28" fmla="*/ 1540332 w 1669098"/>
                <a:gd name="connsiteY28" fmla="*/ 387902 h 1669098"/>
                <a:gd name="connsiteX29" fmla="*/ 1574248 w 1669098"/>
                <a:gd name="connsiteY29" fmla="*/ 446647 h 1669098"/>
                <a:gd name="connsiteX30" fmla="*/ 1568041 w 1669098"/>
                <a:gd name="connsiteY30" fmla="*/ 469812 h 1669098"/>
                <a:gd name="connsiteX31" fmla="*/ 1514626 w 1669098"/>
                <a:gd name="connsiteY31" fmla="*/ 500651 h 1669098"/>
                <a:gd name="connsiteX32" fmla="*/ 1535204 w 1669098"/>
                <a:gd name="connsiteY32" fmla="*/ 538562 h 1669098"/>
                <a:gd name="connsiteX33" fmla="*/ 1551132 w 1669098"/>
                <a:gd name="connsiteY33" fmla="*/ 589872 h 1669098"/>
                <a:gd name="connsiteX34" fmla="*/ 1611114 w 1669098"/>
                <a:gd name="connsiteY34" fmla="*/ 573800 h 1669098"/>
                <a:gd name="connsiteX35" fmla="*/ 1631883 w 1669098"/>
                <a:gd name="connsiteY35" fmla="*/ 585792 h 1669098"/>
                <a:gd name="connsiteX36" fmla="*/ 1649440 w 1669098"/>
                <a:gd name="connsiteY36" fmla="*/ 651312 h 1669098"/>
                <a:gd name="connsiteX37" fmla="*/ 1637448 w 1669098"/>
                <a:gd name="connsiteY37" fmla="*/ 672081 h 1669098"/>
                <a:gd name="connsiteX38" fmla="*/ 1580437 w 1669098"/>
                <a:gd name="connsiteY38" fmla="*/ 687357 h 1669098"/>
                <a:gd name="connsiteX39" fmla="*/ 1591035 w 1669098"/>
                <a:gd name="connsiteY39" fmla="*/ 756801 h 1669098"/>
                <a:gd name="connsiteX40" fmla="*/ 1592392 w 1669098"/>
                <a:gd name="connsiteY40" fmla="*/ 783675 h 1669098"/>
                <a:gd name="connsiteX41" fmla="*/ 1652140 w 1669098"/>
                <a:gd name="connsiteY41" fmla="*/ 783675 h 1669098"/>
                <a:gd name="connsiteX42" fmla="*/ 1669098 w 1669098"/>
                <a:gd name="connsiteY42" fmla="*/ 800633 h 1669098"/>
                <a:gd name="connsiteX43" fmla="*/ 1669098 w 1669098"/>
                <a:gd name="connsiteY43" fmla="*/ 868465 h 1669098"/>
                <a:gd name="connsiteX44" fmla="*/ 1652140 w 1669098"/>
                <a:gd name="connsiteY44" fmla="*/ 885423 h 1669098"/>
                <a:gd name="connsiteX45" fmla="*/ 1592392 w 1669098"/>
                <a:gd name="connsiteY45" fmla="*/ 885423 h 1669098"/>
                <a:gd name="connsiteX46" fmla="*/ 1591035 w 1669098"/>
                <a:gd name="connsiteY46" fmla="*/ 912297 h 1669098"/>
                <a:gd name="connsiteX47" fmla="*/ 1580437 w 1669098"/>
                <a:gd name="connsiteY47" fmla="*/ 981741 h 1669098"/>
                <a:gd name="connsiteX48" fmla="*/ 1637448 w 1669098"/>
                <a:gd name="connsiteY48" fmla="*/ 997017 h 1669098"/>
                <a:gd name="connsiteX49" fmla="*/ 1649440 w 1669098"/>
                <a:gd name="connsiteY49" fmla="*/ 1017786 h 1669098"/>
                <a:gd name="connsiteX50" fmla="*/ 1631883 w 1669098"/>
                <a:gd name="connsiteY50" fmla="*/ 1083307 h 1669098"/>
                <a:gd name="connsiteX51" fmla="*/ 1611114 w 1669098"/>
                <a:gd name="connsiteY51" fmla="*/ 1095298 h 1669098"/>
                <a:gd name="connsiteX52" fmla="*/ 1551132 w 1669098"/>
                <a:gd name="connsiteY52" fmla="*/ 1079226 h 1669098"/>
                <a:gd name="connsiteX53" fmla="*/ 1535204 w 1669098"/>
                <a:gd name="connsiteY53" fmla="*/ 1130536 h 1669098"/>
                <a:gd name="connsiteX54" fmla="*/ 1514626 w 1669098"/>
                <a:gd name="connsiteY54" fmla="*/ 1168447 h 1669098"/>
                <a:gd name="connsiteX55" fmla="*/ 1568041 w 1669098"/>
                <a:gd name="connsiteY55" fmla="*/ 1199286 h 1669098"/>
                <a:gd name="connsiteX56" fmla="*/ 1574248 w 1669098"/>
                <a:gd name="connsiteY56" fmla="*/ 1222451 h 1669098"/>
                <a:gd name="connsiteX57" fmla="*/ 1540332 w 1669098"/>
                <a:gd name="connsiteY57" fmla="*/ 1281196 h 1669098"/>
                <a:gd name="connsiteX58" fmla="*/ 1517167 w 1669098"/>
                <a:gd name="connsiteY58" fmla="*/ 1287403 h 1669098"/>
                <a:gd name="connsiteX59" fmla="*/ 1466071 w 1669098"/>
                <a:gd name="connsiteY59" fmla="*/ 1257903 h 1669098"/>
                <a:gd name="connsiteX60" fmla="*/ 1465095 w 1669098"/>
                <a:gd name="connsiteY60" fmla="*/ 1259703 h 1669098"/>
                <a:gd name="connsiteX61" fmla="*/ 1404767 w 1669098"/>
                <a:gd name="connsiteY61" fmla="*/ 1332821 h 1669098"/>
                <a:gd name="connsiteX62" fmla="*/ 1448646 w 1669098"/>
                <a:gd name="connsiteY62" fmla="*/ 1376700 h 1669098"/>
                <a:gd name="connsiteX63" fmla="*/ 1448646 w 1669098"/>
                <a:gd name="connsiteY63" fmla="*/ 1400682 h 1669098"/>
                <a:gd name="connsiteX64" fmla="*/ 1400682 w 1669098"/>
                <a:gd name="connsiteY64" fmla="*/ 1448647 h 1669098"/>
                <a:gd name="connsiteX65" fmla="*/ 1376700 w 1669098"/>
                <a:gd name="connsiteY65" fmla="*/ 1448647 h 1669098"/>
                <a:gd name="connsiteX66" fmla="*/ 1332820 w 1669098"/>
                <a:gd name="connsiteY66" fmla="*/ 1404767 h 1669098"/>
                <a:gd name="connsiteX67" fmla="*/ 1259703 w 1669098"/>
                <a:gd name="connsiteY67" fmla="*/ 1465095 h 1669098"/>
                <a:gd name="connsiteX68" fmla="*/ 1257903 w 1669098"/>
                <a:gd name="connsiteY68" fmla="*/ 1466071 h 1669098"/>
                <a:gd name="connsiteX69" fmla="*/ 1287403 w 1669098"/>
                <a:gd name="connsiteY69" fmla="*/ 1517167 h 1669098"/>
                <a:gd name="connsiteX70" fmla="*/ 1281196 w 1669098"/>
                <a:gd name="connsiteY70" fmla="*/ 1540332 h 1669098"/>
                <a:gd name="connsiteX71" fmla="*/ 1222451 w 1669098"/>
                <a:gd name="connsiteY71" fmla="*/ 1574248 h 1669098"/>
                <a:gd name="connsiteX72" fmla="*/ 1199286 w 1669098"/>
                <a:gd name="connsiteY72" fmla="*/ 1568041 h 1669098"/>
                <a:gd name="connsiteX73" fmla="*/ 1168447 w 1669098"/>
                <a:gd name="connsiteY73" fmla="*/ 1514626 h 1669098"/>
                <a:gd name="connsiteX74" fmla="*/ 1130536 w 1669098"/>
                <a:gd name="connsiteY74" fmla="*/ 1535204 h 1669098"/>
                <a:gd name="connsiteX75" fmla="*/ 1079226 w 1669098"/>
                <a:gd name="connsiteY75" fmla="*/ 1551132 h 1669098"/>
                <a:gd name="connsiteX76" fmla="*/ 1095298 w 1669098"/>
                <a:gd name="connsiteY76" fmla="*/ 1611114 h 1669098"/>
                <a:gd name="connsiteX77" fmla="*/ 1083307 w 1669098"/>
                <a:gd name="connsiteY77" fmla="*/ 1631883 h 1669098"/>
                <a:gd name="connsiteX78" fmla="*/ 1017786 w 1669098"/>
                <a:gd name="connsiteY78" fmla="*/ 1649440 h 1669098"/>
                <a:gd name="connsiteX79" fmla="*/ 997017 w 1669098"/>
                <a:gd name="connsiteY79" fmla="*/ 1637448 h 1669098"/>
                <a:gd name="connsiteX80" fmla="*/ 981741 w 1669098"/>
                <a:gd name="connsiteY80" fmla="*/ 1580437 h 1669098"/>
                <a:gd name="connsiteX81" fmla="*/ 912297 w 1669098"/>
                <a:gd name="connsiteY81" fmla="*/ 1591035 h 1669098"/>
                <a:gd name="connsiteX82" fmla="*/ 885423 w 1669098"/>
                <a:gd name="connsiteY82" fmla="*/ 1592392 h 1669098"/>
                <a:gd name="connsiteX83" fmla="*/ 885423 w 1669098"/>
                <a:gd name="connsiteY83" fmla="*/ 1652140 h 1669098"/>
                <a:gd name="connsiteX84" fmla="*/ 868465 w 1669098"/>
                <a:gd name="connsiteY84" fmla="*/ 1669098 h 1669098"/>
                <a:gd name="connsiteX85" fmla="*/ 800633 w 1669098"/>
                <a:gd name="connsiteY85" fmla="*/ 1669098 h 1669098"/>
                <a:gd name="connsiteX86" fmla="*/ 783675 w 1669098"/>
                <a:gd name="connsiteY86" fmla="*/ 1652140 h 1669098"/>
                <a:gd name="connsiteX87" fmla="*/ 783675 w 1669098"/>
                <a:gd name="connsiteY87" fmla="*/ 1592392 h 1669098"/>
                <a:gd name="connsiteX88" fmla="*/ 756801 w 1669098"/>
                <a:gd name="connsiteY88" fmla="*/ 1591035 h 1669098"/>
                <a:gd name="connsiteX89" fmla="*/ 687357 w 1669098"/>
                <a:gd name="connsiteY89" fmla="*/ 1580437 h 1669098"/>
                <a:gd name="connsiteX90" fmla="*/ 672081 w 1669098"/>
                <a:gd name="connsiteY90" fmla="*/ 1637448 h 1669098"/>
                <a:gd name="connsiteX91" fmla="*/ 651312 w 1669098"/>
                <a:gd name="connsiteY91" fmla="*/ 1649440 h 1669098"/>
                <a:gd name="connsiteX92" fmla="*/ 585791 w 1669098"/>
                <a:gd name="connsiteY92" fmla="*/ 1631883 h 1669098"/>
                <a:gd name="connsiteX93" fmla="*/ 573800 w 1669098"/>
                <a:gd name="connsiteY93" fmla="*/ 1611114 h 1669098"/>
                <a:gd name="connsiteX94" fmla="*/ 589872 w 1669098"/>
                <a:gd name="connsiteY94" fmla="*/ 1551132 h 1669098"/>
                <a:gd name="connsiteX95" fmla="*/ 538562 w 1669098"/>
                <a:gd name="connsiteY95" fmla="*/ 1535204 h 1669098"/>
                <a:gd name="connsiteX96" fmla="*/ 500651 w 1669098"/>
                <a:gd name="connsiteY96" fmla="*/ 1514626 h 1669098"/>
                <a:gd name="connsiteX97" fmla="*/ 469812 w 1669098"/>
                <a:gd name="connsiteY97" fmla="*/ 1568041 h 1669098"/>
                <a:gd name="connsiteX98" fmla="*/ 446647 w 1669098"/>
                <a:gd name="connsiteY98" fmla="*/ 1574248 h 1669098"/>
                <a:gd name="connsiteX99" fmla="*/ 387902 w 1669098"/>
                <a:gd name="connsiteY99" fmla="*/ 1540332 h 1669098"/>
                <a:gd name="connsiteX100" fmla="*/ 381695 w 1669098"/>
                <a:gd name="connsiteY100" fmla="*/ 1517167 h 1669098"/>
                <a:gd name="connsiteX101" fmla="*/ 411195 w 1669098"/>
                <a:gd name="connsiteY101" fmla="*/ 1466071 h 1669098"/>
                <a:gd name="connsiteX102" fmla="*/ 409395 w 1669098"/>
                <a:gd name="connsiteY102" fmla="*/ 1465095 h 1669098"/>
                <a:gd name="connsiteX103" fmla="*/ 336278 w 1669098"/>
                <a:gd name="connsiteY103" fmla="*/ 1404767 h 1669098"/>
                <a:gd name="connsiteX104" fmla="*/ 292398 w 1669098"/>
                <a:gd name="connsiteY104" fmla="*/ 1448647 h 1669098"/>
                <a:gd name="connsiteX105" fmla="*/ 268416 w 1669098"/>
                <a:gd name="connsiteY105" fmla="*/ 1448647 h 1669098"/>
                <a:gd name="connsiteX106" fmla="*/ 220452 w 1669098"/>
                <a:gd name="connsiteY106" fmla="*/ 1400682 h 1669098"/>
                <a:gd name="connsiteX107" fmla="*/ 220452 w 1669098"/>
                <a:gd name="connsiteY107" fmla="*/ 1376700 h 1669098"/>
                <a:gd name="connsiteX108" fmla="*/ 264331 w 1669098"/>
                <a:gd name="connsiteY108" fmla="*/ 1332821 h 1669098"/>
                <a:gd name="connsiteX109" fmla="*/ 204003 w 1669098"/>
                <a:gd name="connsiteY109" fmla="*/ 1259703 h 1669098"/>
                <a:gd name="connsiteX110" fmla="*/ 203027 w 1669098"/>
                <a:gd name="connsiteY110" fmla="*/ 1257903 h 1669098"/>
                <a:gd name="connsiteX111" fmla="*/ 151931 w 1669098"/>
                <a:gd name="connsiteY111" fmla="*/ 1287403 h 1669098"/>
                <a:gd name="connsiteX112" fmla="*/ 128766 w 1669098"/>
                <a:gd name="connsiteY112" fmla="*/ 1281196 h 1669098"/>
                <a:gd name="connsiteX113" fmla="*/ 94850 w 1669098"/>
                <a:gd name="connsiteY113" fmla="*/ 1222451 h 1669098"/>
                <a:gd name="connsiteX114" fmla="*/ 101057 w 1669098"/>
                <a:gd name="connsiteY114" fmla="*/ 1199286 h 1669098"/>
                <a:gd name="connsiteX115" fmla="*/ 154472 w 1669098"/>
                <a:gd name="connsiteY115" fmla="*/ 1168447 h 1669098"/>
                <a:gd name="connsiteX116" fmla="*/ 133894 w 1669098"/>
                <a:gd name="connsiteY116" fmla="*/ 1130536 h 1669098"/>
                <a:gd name="connsiteX117" fmla="*/ 117966 w 1669098"/>
                <a:gd name="connsiteY117" fmla="*/ 1079226 h 1669098"/>
                <a:gd name="connsiteX118" fmla="*/ 57984 w 1669098"/>
                <a:gd name="connsiteY118" fmla="*/ 1095298 h 1669098"/>
                <a:gd name="connsiteX119" fmla="*/ 37215 w 1669098"/>
                <a:gd name="connsiteY119" fmla="*/ 1083307 h 1669098"/>
                <a:gd name="connsiteX120" fmla="*/ 19658 w 1669098"/>
                <a:gd name="connsiteY120" fmla="*/ 1017786 h 1669098"/>
                <a:gd name="connsiteX121" fmla="*/ 31650 w 1669098"/>
                <a:gd name="connsiteY121" fmla="*/ 997017 h 1669098"/>
                <a:gd name="connsiteX122" fmla="*/ 88661 w 1669098"/>
                <a:gd name="connsiteY122" fmla="*/ 981741 h 1669098"/>
                <a:gd name="connsiteX123" fmla="*/ 78063 w 1669098"/>
                <a:gd name="connsiteY123" fmla="*/ 912297 h 1669098"/>
                <a:gd name="connsiteX124" fmla="*/ 76706 w 1669098"/>
                <a:gd name="connsiteY124" fmla="*/ 885423 h 1669098"/>
                <a:gd name="connsiteX125" fmla="*/ 16958 w 1669098"/>
                <a:gd name="connsiteY125" fmla="*/ 885423 h 1669098"/>
                <a:gd name="connsiteX126" fmla="*/ 0 w 1669098"/>
                <a:gd name="connsiteY126" fmla="*/ 868465 h 1669098"/>
                <a:gd name="connsiteX127" fmla="*/ 0 w 1669098"/>
                <a:gd name="connsiteY127" fmla="*/ 800633 h 1669098"/>
                <a:gd name="connsiteX128" fmla="*/ 16958 w 1669098"/>
                <a:gd name="connsiteY128" fmla="*/ 783675 h 1669098"/>
                <a:gd name="connsiteX129" fmla="*/ 76706 w 1669098"/>
                <a:gd name="connsiteY129" fmla="*/ 783675 h 1669098"/>
                <a:gd name="connsiteX130" fmla="*/ 78063 w 1669098"/>
                <a:gd name="connsiteY130" fmla="*/ 756801 h 1669098"/>
                <a:gd name="connsiteX131" fmla="*/ 88661 w 1669098"/>
                <a:gd name="connsiteY131" fmla="*/ 687357 h 1669098"/>
                <a:gd name="connsiteX132" fmla="*/ 31650 w 1669098"/>
                <a:gd name="connsiteY132" fmla="*/ 672081 h 1669098"/>
                <a:gd name="connsiteX133" fmla="*/ 19658 w 1669098"/>
                <a:gd name="connsiteY133" fmla="*/ 651312 h 1669098"/>
                <a:gd name="connsiteX134" fmla="*/ 37215 w 1669098"/>
                <a:gd name="connsiteY134" fmla="*/ 585792 h 1669098"/>
                <a:gd name="connsiteX135" fmla="*/ 57984 w 1669098"/>
                <a:gd name="connsiteY135" fmla="*/ 573800 h 1669098"/>
                <a:gd name="connsiteX136" fmla="*/ 117966 w 1669098"/>
                <a:gd name="connsiteY136" fmla="*/ 589872 h 1669098"/>
                <a:gd name="connsiteX137" fmla="*/ 133894 w 1669098"/>
                <a:gd name="connsiteY137" fmla="*/ 538562 h 1669098"/>
                <a:gd name="connsiteX138" fmla="*/ 154472 w 1669098"/>
                <a:gd name="connsiteY138" fmla="*/ 500651 h 1669098"/>
                <a:gd name="connsiteX139" fmla="*/ 101057 w 1669098"/>
                <a:gd name="connsiteY139" fmla="*/ 469812 h 1669098"/>
                <a:gd name="connsiteX140" fmla="*/ 94850 w 1669098"/>
                <a:gd name="connsiteY140" fmla="*/ 446647 h 1669098"/>
                <a:gd name="connsiteX141" fmla="*/ 128766 w 1669098"/>
                <a:gd name="connsiteY141" fmla="*/ 387902 h 1669098"/>
                <a:gd name="connsiteX142" fmla="*/ 151931 w 1669098"/>
                <a:gd name="connsiteY142" fmla="*/ 381695 h 1669098"/>
                <a:gd name="connsiteX143" fmla="*/ 203027 w 1669098"/>
                <a:gd name="connsiteY143" fmla="*/ 411195 h 1669098"/>
                <a:gd name="connsiteX144" fmla="*/ 204003 w 1669098"/>
                <a:gd name="connsiteY144" fmla="*/ 409395 h 1669098"/>
                <a:gd name="connsiteX145" fmla="*/ 264331 w 1669098"/>
                <a:gd name="connsiteY145" fmla="*/ 336277 h 1669098"/>
                <a:gd name="connsiteX146" fmla="*/ 220452 w 1669098"/>
                <a:gd name="connsiteY146" fmla="*/ 292398 h 1669098"/>
                <a:gd name="connsiteX147" fmla="*/ 220452 w 1669098"/>
                <a:gd name="connsiteY147" fmla="*/ 268416 h 1669098"/>
                <a:gd name="connsiteX148" fmla="*/ 268416 w 1669098"/>
                <a:gd name="connsiteY148" fmla="*/ 220452 h 1669098"/>
                <a:gd name="connsiteX149" fmla="*/ 292398 w 1669098"/>
                <a:gd name="connsiteY149" fmla="*/ 220452 h 1669098"/>
                <a:gd name="connsiteX150" fmla="*/ 336277 w 1669098"/>
                <a:gd name="connsiteY150" fmla="*/ 264331 h 1669098"/>
                <a:gd name="connsiteX151" fmla="*/ 409395 w 1669098"/>
                <a:gd name="connsiteY151" fmla="*/ 204003 h 1669098"/>
                <a:gd name="connsiteX152" fmla="*/ 411195 w 1669098"/>
                <a:gd name="connsiteY152" fmla="*/ 203027 h 1669098"/>
                <a:gd name="connsiteX153" fmla="*/ 381695 w 1669098"/>
                <a:gd name="connsiteY153" fmla="*/ 151932 h 1669098"/>
                <a:gd name="connsiteX154" fmla="*/ 387902 w 1669098"/>
                <a:gd name="connsiteY154" fmla="*/ 128766 h 1669098"/>
                <a:gd name="connsiteX155" fmla="*/ 446647 w 1669098"/>
                <a:gd name="connsiteY155" fmla="*/ 94850 h 1669098"/>
                <a:gd name="connsiteX156" fmla="*/ 469812 w 1669098"/>
                <a:gd name="connsiteY156" fmla="*/ 101057 h 1669098"/>
                <a:gd name="connsiteX157" fmla="*/ 500651 w 1669098"/>
                <a:gd name="connsiteY157" fmla="*/ 154472 h 1669098"/>
                <a:gd name="connsiteX158" fmla="*/ 538562 w 1669098"/>
                <a:gd name="connsiteY158" fmla="*/ 133894 h 1669098"/>
                <a:gd name="connsiteX159" fmla="*/ 589872 w 1669098"/>
                <a:gd name="connsiteY159" fmla="*/ 117966 h 1669098"/>
                <a:gd name="connsiteX160" fmla="*/ 573800 w 1669098"/>
                <a:gd name="connsiteY160" fmla="*/ 57984 h 1669098"/>
                <a:gd name="connsiteX161" fmla="*/ 585791 w 1669098"/>
                <a:gd name="connsiteY161" fmla="*/ 37215 h 1669098"/>
                <a:gd name="connsiteX162" fmla="*/ 651312 w 1669098"/>
                <a:gd name="connsiteY162" fmla="*/ 19658 h 1669098"/>
                <a:gd name="connsiteX163" fmla="*/ 672081 w 1669098"/>
                <a:gd name="connsiteY163" fmla="*/ 31650 h 1669098"/>
                <a:gd name="connsiteX164" fmla="*/ 687357 w 1669098"/>
                <a:gd name="connsiteY164" fmla="*/ 88661 h 1669098"/>
                <a:gd name="connsiteX165" fmla="*/ 756801 w 1669098"/>
                <a:gd name="connsiteY165" fmla="*/ 78063 h 1669098"/>
                <a:gd name="connsiteX166" fmla="*/ 783675 w 1669098"/>
                <a:gd name="connsiteY166" fmla="*/ 76706 h 1669098"/>
                <a:gd name="connsiteX167" fmla="*/ 783675 w 1669098"/>
                <a:gd name="connsiteY167" fmla="*/ 16958 h 1669098"/>
                <a:gd name="connsiteX168" fmla="*/ 800633 w 1669098"/>
                <a:gd name="connsiteY168" fmla="*/ 0 h 1669098"/>
                <a:gd name="connsiteX169" fmla="*/ 834549 w 1669098"/>
                <a:gd name="connsiteY169" fmla="*/ 187960 h 1669098"/>
                <a:gd name="connsiteX170" fmla="*/ 187960 w 1669098"/>
                <a:gd name="connsiteY170" fmla="*/ 834549 h 1669098"/>
                <a:gd name="connsiteX171" fmla="*/ 834549 w 1669098"/>
                <a:gd name="connsiteY171" fmla="*/ 1481138 h 1669098"/>
                <a:gd name="connsiteX172" fmla="*/ 1481138 w 1669098"/>
                <a:gd name="connsiteY172" fmla="*/ 834549 h 1669098"/>
                <a:gd name="connsiteX173" fmla="*/ 834549 w 1669098"/>
                <a:gd name="connsiteY173" fmla="*/ 187960 h 166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Lst>
              <a:rect l="l" t="t" r="r" b="b"/>
              <a:pathLst>
                <a:path w="1669098" h="1669098">
                  <a:moveTo>
                    <a:pt x="800633" y="0"/>
                  </a:moveTo>
                  <a:lnTo>
                    <a:pt x="868465" y="0"/>
                  </a:lnTo>
                  <a:cubicBezTo>
                    <a:pt x="877831" y="0"/>
                    <a:pt x="885423" y="7592"/>
                    <a:pt x="885423" y="16958"/>
                  </a:cubicBezTo>
                  <a:lnTo>
                    <a:pt x="885423" y="76706"/>
                  </a:lnTo>
                  <a:lnTo>
                    <a:pt x="912297" y="78063"/>
                  </a:lnTo>
                  <a:lnTo>
                    <a:pt x="981741" y="88661"/>
                  </a:lnTo>
                  <a:lnTo>
                    <a:pt x="997017" y="31650"/>
                  </a:lnTo>
                  <a:cubicBezTo>
                    <a:pt x="999441" y="22603"/>
                    <a:pt x="1008739" y="17235"/>
                    <a:pt x="1017786" y="19658"/>
                  </a:cubicBezTo>
                  <a:lnTo>
                    <a:pt x="1083307" y="37215"/>
                  </a:lnTo>
                  <a:cubicBezTo>
                    <a:pt x="1092353" y="39639"/>
                    <a:pt x="1097722" y="48937"/>
                    <a:pt x="1095298" y="57984"/>
                  </a:cubicBezTo>
                  <a:lnTo>
                    <a:pt x="1079226" y="117966"/>
                  </a:lnTo>
                  <a:lnTo>
                    <a:pt x="1130536" y="133894"/>
                  </a:lnTo>
                  <a:lnTo>
                    <a:pt x="1168448" y="154472"/>
                  </a:lnTo>
                  <a:lnTo>
                    <a:pt x="1199286" y="101058"/>
                  </a:lnTo>
                  <a:cubicBezTo>
                    <a:pt x="1203969" y="92946"/>
                    <a:pt x="1214340" y="90168"/>
                    <a:pt x="1222451" y="94851"/>
                  </a:cubicBezTo>
                  <a:lnTo>
                    <a:pt x="1281196" y="128766"/>
                  </a:lnTo>
                  <a:cubicBezTo>
                    <a:pt x="1289307" y="133449"/>
                    <a:pt x="1292086" y="143820"/>
                    <a:pt x="1287403" y="151932"/>
                  </a:cubicBezTo>
                  <a:lnTo>
                    <a:pt x="1257903" y="203027"/>
                  </a:lnTo>
                  <a:lnTo>
                    <a:pt x="1259703" y="204003"/>
                  </a:lnTo>
                  <a:lnTo>
                    <a:pt x="1332821" y="264331"/>
                  </a:lnTo>
                  <a:lnTo>
                    <a:pt x="1376700" y="220452"/>
                  </a:lnTo>
                  <a:cubicBezTo>
                    <a:pt x="1383323" y="213829"/>
                    <a:pt x="1394059" y="213829"/>
                    <a:pt x="1400682" y="220452"/>
                  </a:cubicBezTo>
                  <a:lnTo>
                    <a:pt x="1448646" y="268416"/>
                  </a:lnTo>
                  <a:cubicBezTo>
                    <a:pt x="1455269" y="275039"/>
                    <a:pt x="1455269" y="285776"/>
                    <a:pt x="1448646" y="292398"/>
                  </a:cubicBezTo>
                  <a:lnTo>
                    <a:pt x="1404767" y="336277"/>
                  </a:lnTo>
                  <a:lnTo>
                    <a:pt x="1465095" y="409395"/>
                  </a:lnTo>
                  <a:lnTo>
                    <a:pt x="1466071" y="411195"/>
                  </a:lnTo>
                  <a:lnTo>
                    <a:pt x="1517167" y="381695"/>
                  </a:lnTo>
                  <a:cubicBezTo>
                    <a:pt x="1525278" y="377012"/>
                    <a:pt x="1535649" y="379791"/>
                    <a:pt x="1540332" y="387902"/>
                  </a:cubicBezTo>
                  <a:lnTo>
                    <a:pt x="1574248" y="446647"/>
                  </a:lnTo>
                  <a:cubicBezTo>
                    <a:pt x="1578931" y="454758"/>
                    <a:pt x="1576152" y="465129"/>
                    <a:pt x="1568041" y="469812"/>
                  </a:cubicBezTo>
                  <a:lnTo>
                    <a:pt x="1514626" y="500651"/>
                  </a:lnTo>
                  <a:lnTo>
                    <a:pt x="1535204" y="538562"/>
                  </a:lnTo>
                  <a:lnTo>
                    <a:pt x="1551132" y="589872"/>
                  </a:lnTo>
                  <a:lnTo>
                    <a:pt x="1611114" y="573800"/>
                  </a:lnTo>
                  <a:cubicBezTo>
                    <a:pt x="1620161" y="571376"/>
                    <a:pt x="1629459" y="576745"/>
                    <a:pt x="1631883" y="585792"/>
                  </a:cubicBezTo>
                  <a:lnTo>
                    <a:pt x="1649440" y="651312"/>
                  </a:lnTo>
                  <a:cubicBezTo>
                    <a:pt x="1651864" y="660359"/>
                    <a:pt x="1646495" y="669657"/>
                    <a:pt x="1637448" y="672081"/>
                  </a:cubicBezTo>
                  <a:lnTo>
                    <a:pt x="1580437" y="687357"/>
                  </a:lnTo>
                  <a:lnTo>
                    <a:pt x="1591035" y="756801"/>
                  </a:lnTo>
                  <a:lnTo>
                    <a:pt x="1592392" y="783675"/>
                  </a:lnTo>
                  <a:lnTo>
                    <a:pt x="1652140" y="783675"/>
                  </a:lnTo>
                  <a:cubicBezTo>
                    <a:pt x="1661506" y="783675"/>
                    <a:pt x="1669098" y="791267"/>
                    <a:pt x="1669098" y="800633"/>
                  </a:cubicBezTo>
                  <a:lnTo>
                    <a:pt x="1669098" y="868465"/>
                  </a:lnTo>
                  <a:cubicBezTo>
                    <a:pt x="1669098" y="877831"/>
                    <a:pt x="1661506" y="885423"/>
                    <a:pt x="1652140" y="885423"/>
                  </a:cubicBezTo>
                  <a:lnTo>
                    <a:pt x="1592392" y="885423"/>
                  </a:lnTo>
                  <a:lnTo>
                    <a:pt x="1591035" y="912297"/>
                  </a:lnTo>
                  <a:lnTo>
                    <a:pt x="1580437" y="981741"/>
                  </a:lnTo>
                  <a:lnTo>
                    <a:pt x="1637448" y="997017"/>
                  </a:lnTo>
                  <a:cubicBezTo>
                    <a:pt x="1646495" y="999441"/>
                    <a:pt x="1651864" y="1008739"/>
                    <a:pt x="1649440" y="1017786"/>
                  </a:cubicBezTo>
                  <a:lnTo>
                    <a:pt x="1631883" y="1083307"/>
                  </a:lnTo>
                  <a:cubicBezTo>
                    <a:pt x="1629459" y="1092353"/>
                    <a:pt x="1620161" y="1097722"/>
                    <a:pt x="1611114" y="1095298"/>
                  </a:cubicBezTo>
                  <a:lnTo>
                    <a:pt x="1551132" y="1079226"/>
                  </a:lnTo>
                  <a:lnTo>
                    <a:pt x="1535204" y="1130536"/>
                  </a:lnTo>
                  <a:lnTo>
                    <a:pt x="1514626" y="1168447"/>
                  </a:lnTo>
                  <a:lnTo>
                    <a:pt x="1568041" y="1199286"/>
                  </a:lnTo>
                  <a:cubicBezTo>
                    <a:pt x="1576152" y="1203969"/>
                    <a:pt x="1578931" y="1214340"/>
                    <a:pt x="1574248" y="1222451"/>
                  </a:cubicBezTo>
                  <a:lnTo>
                    <a:pt x="1540332" y="1281196"/>
                  </a:lnTo>
                  <a:cubicBezTo>
                    <a:pt x="1535649" y="1289307"/>
                    <a:pt x="1525278" y="1292086"/>
                    <a:pt x="1517167" y="1287403"/>
                  </a:cubicBezTo>
                  <a:lnTo>
                    <a:pt x="1466071" y="1257903"/>
                  </a:lnTo>
                  <a:lnTo>
                    <a:pt x="1465095" y="1259703"/>
                  </a:lnTo>
                  <a:lnTo>
                    <a:pt x="1404767" y="1332821"/>
                  </a:lnTo>
                  <a:lnTo>
                    <a:pt x="1448646" y="1376700"/>
                  </a:lnTo>
                  <a:cubicBezTo>
                    <a:pt x="1455269" y="1383323"/>
                    <a:pt x="1455269" y="1394059"/>
                    <a:pt x="1448646" y="1400682"/>
                  </a:cubicBezTo>
                  <a:lnTo>
                    <a:pt x="1400682" y="1448647"/>
                  </a:lnTo>
                  <a:cubicBezTo>
                    <a:pt x="1394059" y="1455269"/>
                    <a:pt x="1383323" y="1455269"/>
                    <a:pt x="1376700" y="1448647"/>
                  </a:cubicBezTo>
                  <a:lnTo>
                    <a:pt x="1332820" y="1404767"/>
                  </a:lnTo>
                  <a:lnTo>
                    <a:pt x="1259703" y="1465095"/>
                  </a:lnTo>
                  <a:lnTo>
                    <a:pt x="1257903" y="1466071"/>
                  </a:lnTo>
                  <a:lnTo>
                    <a:pt x="1287403" y="1517167"/>
                  </a:lnTo>
                  <a:cubicBezTo>
                    <a:pt x="1292086" y="1525278"/>
                    <a:pt x="1289307" y="1535649"/>
                    <a:pt x="1281196" y="1540332"/>
                  </a:cubicBezTo>
                  <a:lnTo>
                    <a:pt x="1222451" y="1574248"/>
                  </a:lnTo>
                  <a:cubicBezTo>
                    <a:pt x="1214340" y="1578931"/>
                    <a:pt x="1203969" y="1576152"/>
                    <a:pt x="1199286" y="1568041"/>
                  </a:cubicBezTo>
                  <a:lnTo>
                    <a:pt x="1168447" y="1514626"/>
                  </a:lnTo>
                  <a:lnTo>
                    <a:pt x="1130536" y="1535204"/>
                  </a:lnTo>
                  <a:lnTo>
                    <a:pt x="1079226" y="1551132"/>
                  </a:lnTo>
                  <a:lnTo>
                    <a:pt x="1095298" y="1611114"/>
                  </a:lnTo>
                  <a:cubicBezTo>
                    <a:pt x="1097722" y="1620161"/>
                    <a:pt x="1092353" y="1629459"/>
                    <a:pt x="1083307" y="1631883"/>
                  </a:cubicBezTo>
                  <a:lnTo>
                    <a:pt x="1017786" y="1649440"/>
                  </a:lnTo>
                  <a:cubicBezTo>
                    <a:pt x="1008739" y="1651864"/>
                    <a:pt x="999441" y="1646495"/>
                    <a:pt x="997017" y="1637448"/>
                  </a:cubicBezTo>
                  <a:lnTo>
                    <a:pt x="981741" y="1580437"/>
                  </a:lnTo>
                  <a:lnTo>
                    <a:pt x="912297" y="1591035"/>
                  </a:lnTo>
                  <a:lnTo>
                    <a:pt x="885423" y="1592392"/>
                  </a:lnTo>
                  <a:lnTo>
                    <a:pt x="885423" y="1652140"/>
                  </a:lnTo>
                  <a:cubicBezTo>
                    <a:pt x="885423" y="1661506"/>
                    <a:pt x="877831" y="1669098"/>
                    <a:pt x="868465" y="1669098"/>
                  </a:cubicBezTo>
                  <a:lnTo>
                    <a:pt x="800633" y="1669098"/>
                  </a:lnTo>
                  <a:cubicBezTo>
                    <a:pt x="791267" y="1669098"/>
                    <a:pt x="783675" y="1661506"/>
                    <a:pt x="783675" y="1652140"/>
                  </a:cubicBezTo>
                  <a:lnTo>
                    <a:pt x="783675" y="1592392"/>
                  </a:lnTo>
                  <a:lnTo>
                    <a:pt x="756801" y="1591035"/>
                  </a:lnTo>
                  <a:lnTo>
                    <a:pt x="687357" y="1580437"/>
                  </a:lnTo>
                  <a:lnTo>
                    <a:pt x="672081" y="1637448"/>
                  </a:lnTo>
                  <a:cubicBezTo>
                    <a:pt x="669657" y="1646495"/>
                    <a:pt x="660359" y="1651864"/>
                    <a:pt x="651312" y="1649440"/>
                  </a:cubicBezTo>
                  <a:lnTo>
                    <a:pt x="585791" y="1631883"/>
                  </a:lnTo>
                  <a:cubicBezTo>
                    <a:pt x="576745" y="1629459"/>
                    <a:pt x="571376" y="1620161"/>
                    <a:pt x="573800" y="1611114"/>
                  </a:cubicBezTo>
                  <a:lnTo>
                    <a:pt x="589872" y="1551132"/>
                  </a:lnTo>
                  <a:lnTo>
                    <a:pt x="538562" y="1535204"/>
                  </a:lnTo>
                  <a:lnTo>
                    <a:pt x="500651" y="1514626"/>
                  </a:lnTo>
                  <a:lnTo>
                    <a:pt x="469812" y="1568041"/>
                  </a:lnTo>
                  <a:cubicBezTo>
                    <a:pt x="465129" y="1576152"/>
                    <a:pt x="454758" y="1578931"/>
                    <a:pt x="446647" y="1574248"/>
                  </a:cubicBezTo>
                  <a:lnTo>
                    <a:pt x="387902" y="1540332"/>
                  </a:lnTo>
                  <a:cubicBezTo>
                    <a:pt x="379791" y="1535649"/>
                    <a:pt x="377012" y="1525278"/>
                    <a:pt x="381695" y="1517167"/>
                  </a:cubicBezTo>
                  <a:lnTo>
                    <a:pt x="411195" y="1466071"/>
                  </a:lnTo>
                  <a:lnTo>
                    <a:pt x="409395" y="1465095"/>
                  </a:lnTo>
                  <a:lnTo>
                    <a:pt x="336278" y="1404767"/>
                  </a:lnTo>
                  <a:lnTo>
                    <a:pt x="292398" y="1448647"/>
                  </a:lnTo>
                  <a:cubicBezTo>
                    <a:pt x="285775" y="1455269"/>
                    <a:pt x="275039" y="1455269"/>
                    <a:pt x="268416" y="1448647"/>
                  </a:cubicBezTo>
                  <a:lnTo>
                    <a:pt x="220452" y="1400682"/>
                  </a:lnTo>
                  <a:cubicBezTo>
                    <a:pt x="213829" y="1394059"/>
                    <a:pt x="213829" y="1383323"/>
                    <a:pt x="220452" y="1376700"/>
                  </a:cubicBezTo>
                  <a:lnTo>
                    <a:pt x="264331" y="1332821"/>
                  </a:lnTo>
                  <a:lnTo>
                    <a:pt x="204003" y="1259703"/>
                  </a:lnTo>
                  <a:lnTo>
                    <a:pt x="203027" y="1257903"/>
                  </a:lnTo>
                  <a:lnTo>
                    <a:pt x="151931" y="1287403"/>
                  </a:lnTo>
                  <a:cubicBezTo>
                    <a:pt x="143820" y="1292086"/>
                    <a:pt x="133449" y="1289307"/>
                    <a:pt x="128766" y="1281196"/>
                  </a:cubicBezTo>
                  <a:lnTo>
                    <a:pt x="94850" y="1222451"/>
                  </a:lnTo>
                  <a:cubicBezTo>
                    <a:pt x="90167" y="1214340"/>
                    <a:pt x="92946" y="1203969"/>
                    <a:pt x="101057" y="1199286"/>
                  </a:cubicBezTo>
                  <a:lnTo>
                    <a:pt x="154472" y="1168447"/>
                  </a:lnTo>
                  <a:lnTo>
                    <a:pt x="133894" y="1130536"/>
                  </a:lnTo>
                  <a:lnTo>
                    <a:pt x="117966" y="1079226"/>
                  </a:lnTo>
                  <a:lnTo>
                    <a:pt x="57984" y="1095298"/>
                  </a:lnTo>
                  <a:cubicBezTo>
                    <a:pt x="48937" y="1097722"/>
                    <a:pt x="39639" y="1092353"/>
                    <a:pt x="37215" y="1083307"/>
                  </a:cubicBezTo>
                  <a:lnTo>
                    <a:pt x="19658" y="1017786"/>
                  </a:lnTo>
                  <a:cubicBezTo>
                    <a:pt x="17234" y="1008739"/>
                    <a:pt x="22603" y="999441"/>
                    <a:pt x="31650" y="997017"/>
                  </a:cubicBezTo>
                  <a:lnTo>
                    <a:pt x="88661" y="981741"/>
                  </a:lnTo>
                  <a:lnTo>
                    <a:pt x="78063" y="912297"/>
                  </a:lnTo>
                  <a:lnTo>
                    <a:pt x="76706" y="885423"/>
                  </a:lnTo>
                  <a:lnTo>
                    <a:pt x="16958" y="885423"/>
                  </a:lnTo>
                  <a:cubicBezTo>
                    <a:pt x="7592" y="885423"/>
                    <a:pt x="0" y="877831"/>
                    <a:pt x="0" y="868465"/>
                  </a:cubicBezTo>
                  <a:lnTo>
                    <a:pt x="0" y="800633"/>
                  </a:lnTo>
                  <a:cubicBezTo>
                    <a:pt x="0" y="791267"/>
                    <a:pt x="7592" y="783675"/>
                    <a:pt x="16958" y="783675"/>
                  </a:cubicBezTo>
                  <a:lnTo>
                    <a:pt x="76706" y="783675"/>
                  </a:lnTo>
                  <a:lnTo>
                    <a:pt x="78063" y="756801"/>
                  </a:lnTo>
                  <a:lnTo>
                    <a:pt x="88661" y="687357"/>
                  </a:lnTo>
                  <a:lnTo>
                    <a:pt x="31650" y="672081"/>
                  </a:lnTo>
                  <a:cubicBezTo>
                    <a:pt x="22603" y="669657"/>
                    <a:pt x="17234" y="660359"/>
                    <a:pt x="19658" y="651312"/>
                  </a:cubicBezTo>
                  <a:lnTo>
                    <a:pt x="37215" y="585792"/>
                  </a:lnTo>
                  <a:cubicBezTo>
                    <a:pt x="39639" y="576745"/>
                    <a:pt x="48937" y="571376"/>
                    <a:pt x="57984" y="573800"/>
                  </a:cubicBezTo>
                  <a:lnTo>
                    <a:pt x="117966" y="589872"/>
                  </a:lnTo>
                  <a:lnTo>
                    <a:pt x="133894" y="538562"/>
                  </a:lnTo>
                  <a:lnTo>
                    <a:pt x="154472" y="500651"/>
                  </a:lnTo>
                  <a:lnTo>
                    <a:pt x="101057" y="469812"/>
                  </a:lnTo>
                  <a:cubicBezTo>
                    <a:pt x="92946" y="465129"/>
                    <a:pt x="90167" y="454758"/>
                    <a:pt x="94850" y="446647"/>
                  </a:cubicBezTo>
                  <a:lnTo>
                    <a:pt x="128766" y="387902"/>
                  </a:lnTo>
                  <a:cubicBezTo>
                    <a:pt x="133449" y="379791"/>
                    <a:pt x="143820" y="377012"/>
                    <a:pt x="151931" y="381695"/>
                  </a:cubicBezTo>
                  <a:lnTo>
                    <a:pt x="203027" y="411195"/>
                  </a:lnTo>
                  <a:lnTo>
                    <a:pt x="204003" y="409395"/>
                  </a:lnTo>
                  <a:lnTo>
                    <a:pt x="264331" y="336277"/>
                  </a:lnTo>
                  <a:lnTo>
                    <a:pt x="220452" y="292398"/>
                  </a:lnTo>
                  <a:cubicBezTo>
                    <a:pt x="213829" y="285776"/>
                    <a:pt x="213829" y="275039"/>
                    <a:pt x="220452" y="268416"/>
                  </a:cubicBezTo>
                  <a:lnTo>
                    <a:pt x="268416" y="220452"/>
                  </a:lnTo>
                  <a:cubicBezTo>
                    <a:pt x="275039" y="213829"/>
                    <a:pt x="285775" y="213829"/>
                    <a:pt x="292398" y="220452"/>
                  </a:cubicBezTo>
                  <a:lnTo>
                    <a:pt x="336277" y="264331"/>
                  </a:lnTo>
                  <a:lnTo>
                    <a:pt x="409395" y="204003"/>
                  </a:lnTo>
                  <a:lnTo>
                    <a:pt x="411195" y="203027"/>
                  </a:lnTo>
                  <a:lnTo>
                    <a:pt x="381695" y="151932"/>
                  </a:lnTo>
                  <a:cubicBezTo>
                    <a:pt x="377012" y="143820"/>
                    <a:pt x="379791" y="133449"/>
                    <a:pt x="387902" y="128766"/>
                  </a:cubicBezTo>
                  <a:lnTo>
                    <a:pt x="446647" y="94850"/>
                  </a:lnTo>
                  <a:cubicBezTo>
                    <a:pt x="454758" y="90167"/>
                    <a:pt x="465129" y="92946"/>
                    <a:pt x="469812" y="101057"/>
                  </a:cubicBezTo>
                  <a:lnTo>
                    <a:pt x="500651" y="154472"/>
                  </a:lnTo>
                  <a:lnTo>
                    <a:pt x="538562" y="133894"/>
                  </a:lnTo>
                  <a:lnTo>
                    <a:pt x="589872" y="117966"/>
                  </a:lnTo>
                  <a:lnTo>
                    <a:pt x="573800" y="57984"/>
                  </a:lnTo>
                  <a:cubicBezTo>
                    <a:pt x="571376" y="48937"/>
                    <a:pt x="576745" y="39639"/>
                    <a:pt x="585791" y="37215"/>
                  </a:cubicBezTo>
                  <a:lnTo>
                    <a:pt x="651312" y="19658"/>
                  </a:lnTo>
                  <a:cubicBezTo>
                    <a:pt x="660359" y="17235"/>
                    <a:pt x="669657" y="22603"/>
                    <a:pt x="672081" y="31650"/>
                  </a:cubicBezTo>
                  <a:lnTo>
                    <a:pt x="687357" y="88661"/>
                  </a:lnTo>
                  <a:lnTo>
                    <a:pt x="756801" y="78063"/>
                  </a:lnTo>
                  <a:lnTo>
                    <a:pt x="783675" y="76706"/>
                  </a:lnTo>
                  <a:lnTo>
                    <a:pt x="783675" y="16958"/>
                  </a:lnTo>
                  <a:cubicBezTo>
                    <a:pt x="783675" y="7592"/>
                    <a:pt x="791267" y="0"/>
                    <a:pt x="800633" y="0"/>
                  </a:cubicBezTo>
                  <a:close/>
                  <a:moveTo>
                    <a:pt x="834549" y="187960"/>
                  </a:moveTo>
                  <a:cubicBezTo>
                    <a:pt x="477448" y="187960"/>
                    <a:pt x="187960" y="477448"/>
                    <a:pt x="187960" y="834549"/>
                  </a:cubicBezTo>
                  <a:cubicBezTo>
                    <a:pt x="187960" y="1191650"/>
                    <a:pt x="477448" y="1481138"/>
                    <a:pt x="834549" y="1481138"/>
                  </a:cubicBezTo>
                  <a:cubicBezTo>
                    <a:pt x="1191650" y="1481138"/>
                    <a:pt x="1481138" y="1191650"/>
                    <a:pt x="1481138" y="834549"/>
                  </a:cubicBezTo>
                  <a:cubicBezTo>
                    <a:pt x="1481138" y="477448"/>
                    <a:pt x="1191650" y="187960"/>
                    <a:pt x="834549" y="18796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14" name="组合 13"/>
            <p:cNvGrpSpPr/>
            <p:nvPr/>
          </p:nvGrpSpPr>
          <p:grpSpPr>
            <a:xfrm>
              <a:off x="7269460" y="2923699"/>
              <a:ext cx="1150620" cy="1150620"/>
              <a:chOff x="7269460" y="2923699"/>
              <a:chExt cx="1150620" cy="1150620"/>
            </a:xfrm>
          </p:grpSpPr>
          <p:sp>
            <p:nvSpPr>
              <p:cNvPr id="15" name="椭圆 14"/>
              <p:cNvSpPr/>
              <p:nvPr/>
            </p:nvSpPr>
            <p:spPr>
              <a:xfrm>
                <a:off x="7269460" y="2923699"/>
                <a:ext cx="1150620" cy="115062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6" name="Freeform 84"/>
              <p:cNvSpPr>
                <a:spLocks noEditPoints="1"/>
              </p:cNvSpPr>
              <p:nvPr/>
            </p:nvSpPr>
            <p:spPr bwMode="auto">
              <a:xfrm>
                <a:off x="7683639" y="3337878"/>
                <a:ext cx="322263" cy="322263"/>
              </a:xfrm>
              <a:custGeom>
                <a:avLst/>
                <a:gdLst>
                  <a:gd name="T0" fmla="*/ 1017 w 1019"/>
                  <a:gd name="T1" fmla="*/ 375 h 1017"/>
                  <a:gd name="T2" fmla="*/ 1014 w 1019"/>
                  <a:gd name="T3" fmla="*/ 366 h 1017"/>
                  <a:gd name="T4" fmla="*/ 757 w 1019"/>
                  <a:gd name="T5" fmla="*/ 13 h 1017"/>
                  <a:gd name="T6" fmla="*/ 750 w 1019"/>
                  <a:gd name="T7" fmla="*/ 6 h 1017"/>
                  <a:gd name="T8" fmla="*/ 749 w 1019"/>
                  <a:gd name="T9" fmla="*/ 5 h 1017"/>
                  <a:gd name="T10" fmla="*/ 739 w 1019"/>
                  <a:gd name="T11" fmla="*/ 1 h 1017"/>
                  <a:gd name="T12" fmla="*/ 739 w 1019"/>
                  <a:gd name="T13" fmla="*/ 1 h 1017"/>
                  <a:gd name="T14" fmla="*/ 286 w 1019"/>
                  <a:gd name="T15" fmla="*/ 0 h 1017"/>
                  <a:gd name="T16" fmla="*/ 279 w 1019"/>
                  <a:gd name="T17" fmla="*/ 1 h 1017"/>
                  <a:gd name="T18" fmla="*/ 278 w 1019"/>
                  <a:gd name="T19" fmla="*/ 1 h 1017"/>
                  <a:gd name="T20" fmla="*/ 269 w 1019"/>
                  <a:gd name="T21" fmla="*/ 5 h 1017"/>
                  <a:gd name="T22" fmla="*/ 267 w 1019"/>
                  <a:gd name="T23" fmla="*/ 6 h 1017"/>
                  <a:gd name="T24" fmla="*/ 6 w 1019"/>
                  <a:gd name="T25" fmla="*/ 363 h 1017"/>
                  <a:gd name="T26" fmla="*/ 5 w 1019"/>
                  <a:gd name="T27" fmla="*/ 365 h 1017"/>
                  <a:gd name="T28" fmla="*/ 3 w 1019"/>
                  <a:gd name="T29" fmla="*/ 369 h 1017"/>
                  <a:gd name="T30" fmla="*/ 1 w 1019"/>
                  <a:gd name="T31" fmla="*/ 373 h 1017"/>
                  <a:gd name="T32" fmla="*/ 0 w 1019"/>
                  <a:gd name="T33" fmla="*/ 382 h 1017"/>
                  <a:gd name="T34" fmla="*/ 0 w 1019"/>
                  <a:gd name="T35" fmla="*/ 386 h 1017"/>
                  <a:gd name="T36" fmla="*/ 3 w 1019"/>
                  <a:gd name="T37" fmla="*/ 395 h 1017"/>
                  <a:gd name="T38" fmla="*/ 4 w 1019"/>
                  <a:gd name="T39" fmla="*/ 396 h 1017"/>
                  <a:gd name="T40" fmla="*/ 7 w 1019"/>
                  <a:gd name="T41" fmla="*/ 401 h 1017"/>
                  <a:gd name="T42" fmla="*/ 485 w 1019"/>
                  <a:gd name="T43" fmla="*/ 1007 h 1017"/>
                  <a:gd name="T44" fmla="*/ 490 w 1019"/>
                  <a:gd name="T45" fmla="*/ 1011 h 1017"/>
                  <a:gd name="T46" fmla="*/ 493 w 1019"/>
                  <a:gd name="T47" fmla="*/ 1013 h 1017"/>
                  <a:gd name="T48" fmla="*/ 496 w 1019"/>
                  <a:gd name="T49" fmla="*/ 1015 h 1017"/>
                  <a:gd name="T50" fmla="*/ 501 w 1019"/>
                  <a:gd name="T51" fmla="*/ 1017 h 1017"/>
                  <a:gd name="T52" fmla="*/ 509 w 1019"/>
                  <a:gd name="T53" fmla="*/ 1017 h 1017"/>
                  <a:gd name="T54" fmla="*/ 509 w 1019"/>
                  <a:gd name="T55" fmla="*/ 1017 h 1017"/>
                  <a:gd name="T56" fmla="*/ 515 w 1019"/>
                  <a:gd name="T57" fmla="*/ 1017 h 1017"/>
                  <a:gd name="T58" fmla="*/ 518 w 1019"/>
                  <a:gd name="T59" fmla="*/ 1016 h 1017"/>
                  <a:gd name="T60" fmla="*/ 524 w 1019"/>
                  <a:gd name="T61" fmla="*/ 1013 h 1017"/>
                  <a:gd name="T62" fmla="*/ 525 w 1019"/>
                  <a:gd name="T63" fmla="*/ 1013 h 1017"/>
                  <a:gd name="T64" fmla="*/ 532 w 1019"/>
                  <a:gd name="T65" fmla="*/ 1007 h 1017"/>
                  <a:gd name="T66" fmla="*/ 1008 w 1019"/>
                  <a:gd name="T67" fmla="*/ 404 h 1017"/>
                  <a:gd name="T68" fmla="*/ 1015 w 1019"/>
                  <a:gd name="T69" fmla="*/ 394 h 1017"/>
                  <a:gd name="T70" fmla="*/ 1019 w 1019"/>
                  <a:gd name="T71" fmla="*/ 382 h 1017"/>
                  <a:gd name="T72" fmla="*/ 691 w 1019"/>
                  <a:gd name="T73" fmla="*/ 63 h 1017"/>
                  <a:gd name="T74" fmla="*/ 327 w 1019"/>
                  <a:gd name="T75" fmla="*/ 63 h 1017"/>
                  <a:gd name="T76" fmla="*/ 328 w 1019"/>
                  <a:gd name="T77" fmla="*/ 350 h 1017"/>
                  <a:gd name="T78" fmla="*/ 97 w 1019"/>
                  <a:gd name="T79" fmla="*/ 413 h 1017"/>
                  <a:gd name="T80" fmla="*/ 97 w 1019"/>
                  <a:gd name="T81" fmla="*/ 413 h 1017"/>
                  <a:gd name="T82" fmla="*/ 610 w 1019"/>
                  <a:gd name="T83" fmla="*/ 413 h 1017"/>
                  <a:gd name="T84" fmla="*/ 675 w 1019"/>
                  <a:gd name="T85" fmla="*/ 413 h 1017"/>
                  <a:gd name="T86" fmla="*/ 689 w 1019"/>
                  <a:gd name="T87" fmla="*/ 350 h 1017"/>
                  <a:gd name="T88" fmla="*/ 689 w 1019"/>
                  <a:gd name="T89" fmla="*/ 350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19" h="1017">
                    <a:moveTo>
                      <a:pt x="1018" y="376"/>
                    </a:moveTo>
                    <a:lnTo>
                      <a:pt x="1018" y="376"/>
                    </a:lnTo>
                    <a:lnTo>
                      <a:pt x="1017" y="375"/>
                    </a:lnTo>
                    <a:lnTo>
                      <a:pt x="1017" y="375"/>
                    </a:lnTo>
                    <a:lnTo>
                      <a:pt x="1015" y="371"/>
                    </a:lnTo>
                    <a:lnTo>
                      <a:pt x="1014" y="366"/>
                    </a:lnTo>
                    <a:lnTo>
                      <a:pt x="1011" y="363"/>
                    </a:lnTo>
                    <a:lnTo>
                      <a:pt x="1008" y="358"/>
                    </a:lnTo>
                    <a:lnTo>
                      <a:pt x="757" y="13"/>
                    </a:lnTo>
                    <a:lnTo>
                      <a:pt x="757" y="13"/>
                    </a:lnTo>
                    <a:lnTo>
                      <a:pt x="754" y="10"/>
                    </a:lnTo>
                    <a:lnTo>
                      <a:pt x="750" y="6"/>
                    </a:lnTo>
                    <a:lnTo>
                      <a:pt x="750" y="6"/>
                    </a:lnTo>
                    <a:lnTo>
                      <a:pt x="749" y="5"/>
                    </a:lnTo>
                    <a:lnTo>
                      <a:pt x="749" y="5"/>
                    </a:lnTo>
                    <a:lnTo>
                      <a:pt x="744" y="2"/>
                    </a:lnTo>
                    <a:lnTo>
                      <a:pt x="739" y="1"/>
                    </a:lnTo>
                    <a:lnTo>
                      <a:pt x="739" y="1"/>
                    </a:lnTo>
                    <a:lnTo>
                      <a:pt x="739" y="1"/>
                    </a:lnTo>
                    <a:lnTo>
                      <a:pt x="739" y="1"/>
                    </a:lnTo>
                    <a:lnTo>
                      <a:pt x="739" y="1"/>
                    </a:lnTo>
                    <a:lnTo>
                      <a:pt x="739" y="1"/>
                    </a:lnTo>
                    <a:lnTo>
                      <a:pt x="731" y="0"/>
                    </a:lnTo>
                    <a:lnTo>
                      <a:pt x="286" y="0"/>
                    </a:lnTo>
                    <a:lnTo>
                      <a:pt x="286" y="0"/>
                    </a:lnTo>
                    <a:lnTo>
                      <a:pt x="279" y="1"/>
                    </a:lnTo>
                    <a:lnTo>
                      <a:pt x="279" y="1"/>
                    </a:lnTo>
                    <a:lnTo>
                      <a:pt x="278" y="1"/>
                    </a:lnTo>
                    <a:lnTo>
                      <a:pt x="278" y="1"/>
                    </a:lnTo>
                    <a:lnTo>
                      <a:pt x="278" y="1"/>
                    </a:lnTo>
                    <a:lnTo>
                      <a:pt x="278" y="1"/>
                    </a:lnTo>
                    <a:lnTo>
                      <a:pt x="273" y="2"/>
                    </a:lnTo>
                    <a:lnTo>
                      <a:pt x="269" y="5"/>
                    </a:lnTo>
                    <a:lnTo>
                      <a:pt x="269" y="5"/>
                    </a:lnTo>
                    <a:lnTo>
                      <a:pt x="267" y="6"/>
                    </a:lnTo>
                    <a:lnTo>
                      <a:pt x="267" y="6"/>
                    </a:lnTo>
                    <a:lnTo>
                      <a:pt x="263" y="10"/>
                    </a:lnTo>
                    <a:lnTo>
                      <a:pt x="260" y="13"/>
                    </a:lnTo>
                    <a:lnTo>
                      <a:pt x="6" y="363"/>
                    </a:lnTo>
                    <a:lnTo>
                      <a:pt x="6" y="363"/>
                    </a:lnTo>
                    <a:lnTo>
                      <a:pt x="5" y="365"/>
                    </a:lnTo>
                    <a:lnTo>
                      <a:pt x="5" y="365"/>
                    </a:lnTo>
                    <a:lnTo>
                      <a:pt x="3" y="368"/>
                    </a:lnTo>
                    <a:lnTo>
                      <a:pt x="3" y="368"/>
                    </a:lnTo>
                    <a:lnTo>
                      <a:pt x="3" y="369"/>
                    </a:lnTo>
                    <a:lnTo>
                      <a:pt x="3" y="369"/>
                    </a:lnTo>
                    <a:lnTo>
                      <a:pt x="1" y="373"/>
                    </a:lnTo>
                    <a:lnTo>
                      <a:pt x="1" y="373"/>
                    </a:lnTo>
                    <a:lnTo>
                      <a:pt x="0" y="378"/>
                    </a:lnTo>
                    <a:lnTo>
                      <a:pt x="0" y="378"/>
                    </a:lnTo>
                    <a:lnTo>
                      <a:pt x="0" y="382"/>
                    </a:lnTo>
                    <a:lnTo>
                      <a:pt x="0" y="382"/>
                    </a:lnTo>
                    <a:lnTo>
                      <a:pt x="0" y="386"/>
                    </a:lnTo>
                    <a:lnTo>
                      <a:pt x="0" y="386"/>
                    </a:lnTo>
                    <a:lnTo>
                      <a:pt x="1" y="390"/>
                    </a:lnTo>
                    <a:lnTo>
                      <a:pt x="1" y="390"/>
                    </a:lnTo>
                    <a:lnTo>
                      <a:pt x="3" y="395"/>
                    </a:lnTo>
                    <a:lnTo>
                      <a:pt x="3" y="395"/>
                    </a:lnTo>
                    <a:lnTo>
                      <a:pt x="4" y="396"/>
                    </a:lnTo>
                    <a:lnTo>
                      <a:pt x="4" y="396"/>
                    </a:lnTo>
                    <a:lnTo>
                      <a:pt x="5" y="398"/>
                    </a:lnTo>
                    <a:lnTo>
                      <a:pt x="5" y="398"/>
                    </a:lnTo>
                    <a:lnTo>
                      <a:pt x="7" y="401"/>
                    </a:lnTo>
                    <a:lnTo>
                      <a:pt x="483" y="1005"/>
                    </a:lnTo>
                    <a:lnTo>
                      <a:pt x="483" y="1005"/>
                    </a:lnTo>
                    <a:lnTo>
                      <a:pt x="485" y="1007"/>
                    </a:lnTo>
                    <a:lnTo>
                      <a:pt x="485" y="1007"/>
                    </a:lnTo>
                    <a:lnTo>
                      <a:pt x="490" y="1011"/>
                    </a:lnTo>
                    <a:lnTo>
                      <a:pt x="490" y="1011"/>
                    </a:lnTo>
                    <a:lnTo>
                      <a:pt x="492" y="1013"/>
                    </a:lnTo>
                    <a:lnTo>
                      <a:pt x="492" y="1013"/>
                    </a:lnTo>
                    <a:lnTo>
                      <a:pt x="493" y="1013"/>
                    </a:lnTo>
                    <a:lnTo>
                      <a:pt x="493" y="1013"/>
                    </a:lnTo>
                    <a:lnTo>
                      <a:pt x="496" y="1015"/>
                    </a:lnTo>
                    <a:lnTo>
                      <a:pt x="496" y="1015"/>
                    </a:lnTo>
                    <a:lnTo>
                      <a:pt x="500" y="1016"/>
                    </a:lnTo>
                    <a:lnTo>
                      <a:pt x="500" y="1016"/>
                    </a:lnTo>
                    <a:lnTo>
                      <a:pt x="501" y="1017"/>
                    </a:lnTo>
                    <a:lnTo>
                      <a:pt x="501" y="1017"/>
                    </a:lnTo>
                    <a:lnTo>
                      <a:pt x="509" y="1017"/>
                    </a:lnTo>
                    <a:lnTo>
                      <a:pt x="509" y="1017"/>
                    </a:lnTo>
                    <a:lnTo>
                      <a:pt x="509" y="1017"/>
                    </a:lnTo>
                    <a:lnTo>
                      <a:pt x="509" y="1017"/>
                    </a:lnTo>
                    <a:lnTo>
                      <a:pt x="509" y="1017"/>
                    </a:lnTo>
                    <a:lnTo>
                      <a:pt x="509" y="1017"/>
                    </a:lnTo>
                    <a:lnTo>
                      <a:pt x="509" y="1017"/>
                    </a:lnTo>
                    <a:lnTo>
                      <a:pt x="515" y="1017"/>
                    </a:lnTo>
                    <a:lnTo>
                      <a:pt x="515" y="1017"/>
                    </a:lnTo>
                    <a:lnTo>
                      <a:pt x="518" y="1016"/>
                    </a:lnTo>
                    <a:lnTo>
                      <a:pt x="518" y="1016"/>
                    </a:lnTo>
                    <a:lnTo>
                      <a:pt x="521" y="1015"/>
                    </a:lnTo>
                    <a:lnTo>
                      <a:pt x="521" y="1015"/>
                    </a:lnTo>
                    <a:lnTo>
                      <a:pt x="524" y="1013"/>
                    </a:lnTo>
                    <a:lnTo>
                      <a:pt x="524" y="1013"/>
                    </a:lnTo>
                    <a:lnTo>
                      <a:pt x="525" y="1013"/>
                    </a:lnTo>
                    <a:lnTo>
                      <a:pt x="525" y="1013"/>
                    </a:lnTo>
                    <a:lnTo>
                      <a:pt x="527" y="1011"/>
                    </a:lnTo>
                    <a:lnTo>
                      <a:pt x="527" y="1011"/>
                    </a:lnTo>
                    <a:lnTo>
                      <a:pt x="532" y="1007"/>
                    </a:lnTo>
                    <a:lnTo>
                      <a:pt x="532" y="1007"/>
                    </a:lnTo>
                    <a:lnTo>
                      <a:pt x="534" y="1005"/>
                    </a:lnTo>
                    <a:lnTo>
                      <a:pt x="1008" y="404"/>
                    </a:lnTo>
                    <a:lnTo>
                      <a:pt x="1008" y="404"/>
                    </a:lnTo>
                    <a:lnTo>
                      <a:pt x="1012" y="400"/>
                    </a:lnTo>
                    <a:lnTo>
                      <a:pt x="1015" y="394"/>
                    </a:lnTo>
                    <a:lnTo>
                      <a:pt x="1018" y="388"/>
                    </a:lnTo>
                    <a:lnTo>
                      <a:pt x="1019" y="382"/>
                    </a:lnTo>
                    <a:lnTo>
                      <a:pt x="1019" y="382"/>
                    </a:lnTo>
                    <a:lnTo>
                      <a:pt x="1018" y="376"/>
                    </a:lnTo>
                    <a:lnTo>
                      <a:pt x="1018" y="376"/>
                    </a:lnTo>
                    <a:close/>
                    <a:moveTo>
                      <a:pt x="691" y="63"/>
                    </a:moveTo>
                    <a:lnTo>
                      <a:pt x="625" y="350"/>
                    </a:lnTo>
                    <a:lnTo>
                      <a:pt x="393" y="350"/>
                    </a:lnTo>
                    <a:lnTo>
                      <a:pt x="327" y="63"/>
                    </a:lnTo>
                    <a:lnTo>
                      <a:pt x="691" y="63"/>
                    </a:lnTo>
                    <a:close/>
                    <a:moveTo>
                      <a:pt x="271" y="106"/>
                    </a:moveTo>
                    <a:lnTo>
                      <a:pt x="328" y="350"/>
                    </a:lnTo>
                    <a:lnTo>
                      <a:pt x="94" y="350"/>
                    </a:lnTo>
                    <a:lnTo>
                      <a:pt x="271" y="106"/>
                    </a:lnTo>
                    <a:close/>
                    <a:moveTo>
                      <a:pt x="97" y="413"/>
                    </a:moveTo>
                    <a:lnTo>
                      <a:pt x="343" y="413"/>
                    </a:lnTo>
                    <a:lnTo>
                      <a:pt x="446" y="854"/>
                    </a:lnTo>
                    <a:lnTo>
                      <a:pt x="97" y="413"/>
                    </a:lnTo>
                    <a:close/>
                    <a:moveTo>
                      <a:pt x="509" y="845"/>
                    </a:moveTo>
                    <a:lnTo>
                      <a:pt x="408" y="413"/>
                    </a:lnTo>
                    <a:lnTo>
                      <a:pt x="610" y="413"/>
                    </a:lnTo>
                    <a:lnTo>
                      <a:pt x="509" y="845"/>
                    </a:lnTo>
                    <a:close/>
                    <a:moveTo>
                      <a:pt x="572" y="854"/>
                    </a:moveTo>
                    <a:lnTo>
                      <a:pt x="675" y="413"/>
                    </a:lnTo>
                    <a:lnTo>
                      <a:pt x="920" y="413"/>
                    </a:lnTo>
                    <a:lnTo>
                      <a:pt x="572" y="854"/>
                    </a:lnTo>
                    <a:close/>
                    <a:moveTo>
                      <a:pt x="689" y="350"/>
                    </a:moveTo>
                    <a:lnTo>
                      <a:pt x="746" y="106"/>
                    </a:lnTo>
                    <a:lnTo>
                      <a:pt x="923" y="350"/>
                    </a:lnTo>
                    <a:lnTo>
                      <a:pt x="689" y="35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tx2"/>
                  </a:solidFill>
                  <a:ea typeface="微软雅黑" panose="020B0503020204020204" pitchFamily="34" charset="-122"/>
                </a:endParaRPr>
              </a:p>
            </p:txBody>
          </p:sp>
        </p:grpSp>
      </p:grpSp>
      <p:grpSp>
        <p:nvGrpSpPr>
          <p:cNvPr id="17" name="组合 16"/>
          <p:cNvGrpSpPr/>
          <p:nvPr/>
        </p:nvGrpSpPr>
        <p:grpSpPr>
          <a:xfrm>
            <a:off x="2634969" y="2275272"/>
            <a:ext cx="1252041" cy="1252210"/>
            <a:chOff x="3512681" y="2664460"/>
            <a:chExt cx="1669098" cy="1669098"/>
          </a:xfrm>
        </p:grpSpPr>
        <p:sp>
          <p:nvSpPr>
            <p:cNvPr id="18" name="任意多边形 58"/>
            <p:cNvSpPr/>
            <p:nvPr/>
          </p:nvSpPr>
          <p:spPr>
            <a:xfrm>
              <a:off x="3512681" y="2664460"/>
              <a:ext cx="1669098" cy="1669098"/>
            </a:xfrm>
            <a:custGeom>
              <a:avLst/>
              <a:gdLst>
                <a:gd name="connsiteX0" fmla="*/ 800633 w 1669098"/>
                <a:gd name="connsiteY0" fmla="*/ 0 h 1669098"/>
                <a:gd name="connsiteX1" fmla="*/ 868465 w 1669098"/>
                <a:gd name="connsiteY1" fmla="*/ 0 h 1669098"/>
                <a:gd name="connsiteX2" fmla="*/ 885423 w 1669098"/>
                <a:gd name="connsiteY2" fmla="*/ 16958 h 1669098"/>
                <a:gd name="connsiteX3" fmla="*/ 885423 w 1669098"/>
                <a:gd name="connsiteY3" fmla="*/ 76706 h 1669098"/>
                <a:gd name="connsiteX4" fmla="*/ 912297 w 1669098"/>
                <a:gd name="connsiteY4" fmla="*/ 78063 h 1669098"/>
                <a:gd name="connsiteX5" fmla="*/ 981741 w 1669098"/>
                <a:gd name="connsiteY5" fmla="*/ 88661 h 1669098"/>
                <a:gd name="connsiteX6" fmla="*/ 997017 w 1669098"/>
                <a:gd name="connsiteY6" fmla="*/ 31650 h 1669098"/>
                <a:gd name="connsiteX7" fmla="*/ 1017786 w 1669098"/>
                <a:gd name="connsiteY7" fmla="*/ 19658 h 1669098"/>
                <a:gd name="connsiteX8" fmla="*/ 1083307 w 1669098"/>
                <a:gd name="connsiteY8" fmla="*/ 37215 h 1669098"/>
                <a:gd name="connsiteX9" fmla="*/ 1095298 w 1669098"/>
                <a:gd name="connsiteY9" fmla="*/ 57984 h 1669098"/>
                <a:gd name="connsiteX10" fmla="*/ 1079226 w 1669098"/>
                <a:gd name="connsiteY10" fmla="*/ 117966 h 1669098"/>
                <a:gd name="connsiteX11" fmla="*/ 1130536 w 1669098"/>
                <a:gd name="connsiteY11" fmla="*/ 133894 h 1669098"/>
                <a:gd name="connsiteX12" fmla="*/ 1168448 w 1669098"/>
                <a:gd name="connsiteY12" fmla="*/ 154472 h 1669098"/>
                <a:gd name="connsiteX13" fmla="*/ 1199286 w 1669098"/>
                <a:gd name="connsiteY13" fmla="*/ 101058 h 1669098"/>
                <a:gd name="connsiteX14" fmla="*/ 1222451 w 1669098"/>
                <a:gd name="connsiteY14" fmla="*/ 94851 h 1669098"/>
                <a:gd name="connsiteX15" fmla="*/ 1281196 w 1669098"/>
                <a:gd name="connsiteY15" fmla="*/ 128766 h 1669098"/>
                <a:gd name="connsiteX16" fmla="*/ 1287403 w 1669098"/>
                <a:gd name="connsiteY16" fmla="*/ 151932 h 1669098"/>
                <a:gd name="connsiteX17" fmla="*/ 1257903 w 1669098"/>
                <a:gd name="connsiteY17" fmla="*/ 203027 h 1669098"/>
                <a:gd name="connsiteX18" fmla="*/ 1259703 w 1669098"/>
                <a:gd name="connsiteY18" fmla="*/ 204003 h 1669098"/>
                <a:gd name="connsiteX19" fmla="*/ 1332821 w 1669098"/>
                <a:gd name="connsiteY19" fmla="*/ 264331 h 1669098"/>
                <a:gd name="connsiteX20" fmla="*/ 1376700 w 1669098"/>
                <a:gd name="connsiteY20" fmla="*/ 220452 h 1669098"/>
                <a:gd name="connsiteX21" fmla="*/ 1400682 w 1669098"/>
                <a:gd name="connsiteY21" fmla="*/ 220452 h 1669098"/>
                <a:gd name="connsiteX22" fmla="*/ 1448646 w 1669098"/>
                <a:gd name="connsiteY22" fmla="*/ 268416 h 1669098"/>
                <a:gd name="connsiteX23" fmla="*/ 1448646 w 1669098"/>
                <a:gd name="connsiteY23" fmla="*/ 292398 h 1669098"/>
                <a:gd name="connsiteX24" fmla="*/ 1404767 w 1669098"/>
                <a:gd name="connsiteY24" fmla="*/ 336277 h 1669098"/>
                <a:gd name="connsiteX25" fmla="*/ 1465095 w 1669098"/>
                <a:gd name="connsiteY25" fmla="*/ 409395 h 1669098"/>
                <a:gd name="connsiteX26" fmla="*/ 1466071 w 1669098"/>
                <a:gd name="connsiteY26" fmla="*/ 411195 h 1669098"/>
                <a:gd name="connsiteX27" fmla="*/ 1517167 w 1669098"/>
                <a:gd name="connsiteY27" fmla="*/ 381695 h 1669098"/>
                <a:gd name="connsiteX28" fmla="*/ 1540332 w 1669098"/>
                <a:gd name="connsiteY28" fmla="*/ 387902 h 1669098"/>
                <a:gd name="connsiteX29" fmla="*/ 1574248 w 1669098"/>
                <a:gd name="connsiteY29" fmla="*/ 446647 h 1669098"/>
                <a:gd name="connsiteX30" fmla="*/ 1568041 w 1669098"/>
                <a:gd name="connsiteY30" fmla="*/ 469812 h 1669098"/>
                <a:gd name="connsiteX31" fmla="*/ 1514626 w 1669098"/>
                <a:gd name="connsiteY31" fmla="*/ 500651 h 1669098"/>
                <a:gd name="connsiteX32" fmla="*/ 1535204 w 1669098"/>
                <a:gd name="connsiteY32" fmla="*/ 538562 h 1669098"/>
                <a:gd name="connsiteX33" fmla="*/ 1551132 w 1669098"/>
                <a:gd name="connsiteY33" fmla="*/ 589872 h 1669098"/>
                <a:gd name="connsiteX34" fmla="*/ 1611114 w 1669098"/>
                <a:gd name="connsiteY34" fmla="*/ 573800 h 1669098"/>
                <a:gd name="connsiteX35" fmla="*/ 1631883 w 1669098"/>
                <a:gd name="connsiteY35" fmla="*/ 585792 h 1669098"/>
                <a:gd name="connsiteX36" fmla="*/ 1649440 w 1669098"/>
                <a:gd name="connsiteY36" fmla="*/ 651312 h 1669098"/>
                <a:gd name="connsiteX37" fmla="*/ 1637448 w 1669098"/>
                <a:gd name="connsiteY37" fmla="*/ 672081 h 1669098"/>
                <a:gd name="connsiteX38" fmla="*/ 1580437 w 1669098"/>
                <a:gd name="connsiteY38" fmla="*/ 687357 h 1669098"/>
                <a:gd name="connsiteX39" fmla="*/ 1591035 w 1669098"/>
                <a:gd name="connsiteY39" fmla="*/ 756801 h 1669098"/>
                <a:gd name="connsiteX40" fmla="*/ 1592392 w 1669098"/>
                <a:gd name="connsiteY40" fmla="*/ 783675 h 1669098"/>
                <a:gd name="connsiteX41" fmla="*/ 1652140 w 1669098"/>
                <a:gd name="connsiteY41" fmla="*/ 783675 h 1669098"/>
                <a:gd name="connsiteX42" fmla="*/ 1669098 w 1669098"/>
                <a:gd name="connsiteY42" fmla="*/ 800633 h 1669098"/>
                <a:gd name="connsiteX43" fmla="*/ 1669098 w 1669098"/>
                <a:gd name="connsiteY43" fmla="*/ 868465 h 1669098"/>
                <a:gd name="connsiteX44" fmla="*/ 1652140 w 1669098"/>
                <a:gd name="connsiteY44" fmla="*/ 885423 h 1669098"/>
                <a:gd name="connsiteX45" fmla="*/ 1592392 w 1669098"/>
                <a:gd name="connsiteY45" fmla="*/ 885423 h 1669098"/>
                <a:gd name="connsiteX46" fmla="*/ 1591035 w 1669098"/>
                <a:gd name="connsiteY46" fmla="*/ 912297 h 1669098"/>
                <a:gd name="connsiteX47" fmla="*/ 1580437 w 1669098"/>
                <a:gd name="connsiteY47" fmla="*/ 981741 h 1669098"/>
                <a:gd name="connsiteX48" fmla="*/ 1637448 w 1669098"/>
                <a:gd name="connsiteY48" fmla="*/ 997017 h 1669098"/>
                <a:gd name="connsiteX49" fmla="*/ 1649440 w 1669098"/>
                <a:gd name="connsiteY49" fmla="*/ 1017786 h 1669098"/>
                <a:gd name="connsiteX50" fmla="*/ 1631883 w 1669098"/>
                <a:gd name="connsiteY50" fmla="*/ 1083307 h 1669098"/>
                <a:gd name="connsiteX51" fmla="*/ 1611114 w 1669098"/>
                <a:gd name="connsiteY51" fmla="*/ 1095298 h 1669098"/>
                <a:gd name="connsiteX52" fmla="*/ 1551132 w 1669098"/>
                <a:gd name="connsiteY52" fmla="*/ 1079226 h 1669098"/>
                <a:gd name="connsiteX53" fmla="*/ 1535204 w 1669098"/>
                <a:gd name="connsiteY53" fmla="*/ 1130536 h 1669098"/>
                <a:gd name="connsiteX54" fmla="*/ 1514626 w 1669098"/>
                <a:gd name="connsiteY54" fmla="*/ 1168447 h 1669098"/>
                <a:gd name="connsiteX55" fmla="*/ 1568041 w 1669098"/>
                <a:gd name="connsiteY55" fmla="*/ 1199286 h 1669098"/>
                <a:gd name="connsiteX56" fmla="*/ 1574248 w 1669098"/>
                <a:gd name="connsiteY56" fmla="*/ 1222451 h 1669098"/>
                <a:gd name="connsiteX57" fmla="*/ 1540332 w 1669098"/>
                <a:gd name="connsiteY57" fmla="*/ 1281196 h 1669098"/>
                <a:gd name="connsiteX58" fmla="*/ 1517167 w 1669098"/>
                <a:gd name="connsiteY58" fmla="*/ 1287403 h 1669098"/>
                <a:gd name="connsiteX59" fmla="*/ 1466071 w 1669098"/>
                <a:gd name="connsiteY59" fmla="*/ 1257903 h 1669098"/>
                <a:gd name="connsiteX60" fmla="*/ 1465095 w 1669098"/>
                <a:gd name="connsiteY60" fmla="*/ 1259703 h 1669098"/>
                <a:gd name="connsiteX61" fmla="*/ 1404767 w 1669098"/>
                <a:gd name="connsiteY61" fmla="*/ 1332821 h 1669098"/>
                <a:gd name="connsiteX62" fmla="*/ 1448646 w 1669098"/>
                <a:gd name="connsiteY62" fmla="*/ 1376700 h 1669098"/>
                <a:gd name="connsiteX63" fmla="*/ 1448646 w 1669098"/>
                <a:gd name="connsiteY63" fmla="*/ 1400682 h 1669098"/>
                <a:gd name="connsiteX64" fmla="*/ 1400682 w 1669098"/>
                <a:gd name="connsiteY64" fmla="*/ 1448647 h 1669098"/>
                <a:gd name="connsiteX65" fmla="*/ 1376700 w 1669098"/>
                <a:gd name="connsiteY65" fmla="*/ 1448647 h 1669098"/>
                <a:gd name="connsiteX66" fmla="*/ 1332820 w 1669098"/>
                <a:gd name="connsiteY66" fmla="*/ 1404767 h 1669098"/>
                <a:gd name="connsiteX67" fmla="*/ 1259703 w 1669098"/>
                <a:gd name="connsiteY67" fmla="*/ 1465095 h 1669098"/>
                <a:gd name="connsiteX68" fmla="*/ 1257903 w 1669098"/>
                <a:gd name="connsiteY68" fmla="*/ 1466071 h 1669098"/>
                <a:gd name="connsiteX69" fmla="*/ 1287403 w 1669098"/>
                <a:gd name="connsiteY69" fmla="*/ 1517167 h 1669098"/>
                <a:gd name="connsiteX70" fmla="*/ 1281196 w 1669098"/>
                <a:gd name="connsiteY70" fmla="*/ 1540332 h 1669098"/>
                <a:gd name="connsiteX71" fmla="*/ 1222451 w 1669098"/>
                <a:gd name="connsiteY71" fmla="*/ 1574248 h 1669098"/>
                <a:gd name="connsiteX72" fmla="*/ 1199286 w 1669098"/>
                <a:gd name="connsiteY72" fmla="*/ 1568041 h 1669098"/>
                <a:gd name="connsiteX73" fmla="*/ 1168447 w 1669098"/>
                <a:gd name="connsiteY73" fmla="*/ 1514626 h 1669098"/>
                <a:gd name="connsiteX74" fmla="*/ 1130536 w 1669098"/>
                <a:gd name="connsiteY74" fmla="*/ 1535204 h 1669098"/>
                <a:gd name="connsiteX75" fmla="*/ 1079226 w 1669098"/>
                <a:gd name="connsiteY75" fmla="*/ 1551132 h 1669098"/>
                <a:gd name="connsiteX76" fmla="*/ 1095298 w 1669098"/>
                <a:gd name="connsiteY76" fmla="*/ 1611114 h 1669098"/>
                <a:gd name="connsiteX77" fmla="*/ 1083307 w 1669098"/>
                <a:gd name="connsiteY77" fmla="*/ 1631883 h 1669098"/>
                <a:gd name="connsiteX78" fmla="*/ 1017786 w 1669098"/>
                <a:gd name="connsiteY78" fmla="*/ 1649440 h 1669098"/>
                <a:gd name="connsiteX79" fmla="*/ 997017 w 1669098"/>
                <a:gd name="connsiteY79" fmla="*/ 1637448 h 1669098"/>
                <a:gd name="connsiteX80" fmla="*/ 981741 w 1669098"/>
                <a:gd name="connsiteY80" fmla="*/ 1580437 h 1669098"/>
                <a:gd name="connsiteX81" fmla="*/ 912297 w 1669098"/>
                <a:gd name="connsiteY81" fmla="*/ 1591035 h 1669098"/>
                <a:gd name="connsiteX82" fmla="*/ 885423 w 1669098"/>
                <a:gd name="connsiteY82" fmla="*/ 1592392 h 1669098"/>
                <a:gd name="connsiteX83" fmla="*/ 885423 w 1669098"/>
                <a:gd name="connsiteY83" fmla="*/ 1652140 h 1669098"/>
                <a:gd name="connsiteX84" fmla="*/ 868465 w 1669098"/>
                <a:gd name="connsiteY84" fmla="*/ 1669098 h 1669098"/>
                <a:gd name="connsiteX85" fmla="*/ 800633 w 1669098"/>
                <a:gd name="connsiteY85" fmla="*/ 1669098 h 1669098"/>
                <a:gd name="connsiteX86" fmla="*/ 783675 w 1669098"/>
                <a:gd name="connsiteY86" fmla="*/ 1652140 h 1669098"/>
                <a:gd name="connsiteX87" fmla="*/ 783675 w 1669098"/>
                <a:gd name="connsiteY87" fmla="*/ 1592392 h 1669098"/>
                <a:gd name="connsiteX88" fmla="*/ 756801 w 1669098"/>
                <a:gd name="connsiteY88" fmla="*/ 1591035 h 1669098"/>
                <a:gd name="connsiteX89" fmla="*/ 687357 w 1669098"/>
                <a:gd name="connsiteY89" fmla="*/ 1580437 h 1669098"/>
                <a:gd name="connsiteX90" fmla="*/ 672081 w 1669098"/>
                <a:gd name="connsiteY90" fmla="*/ 1637448 h 1669098"/>
                <a:gd name="connsiteX91" fmla="*/ 651312 w 1669098"/>
                <a:gd name="connsiteY91" fmla="*/ 1649440 h 1669098"/>
                <a:gd name="connsiteX92" fmla="*/ 585791 w 1669098"/>
                <a:gd name="connsiteY92" fmla="*/ 1631883 h 1669098"/>
                <a:gd name="connsiteX93" fmla="*/ 573800 w 1669098"/>
                <a:gd name="connsiteY93" fmla="*/ 1611114 h 1669098"/>
                <a:gd name="connsiteX94" fmla="*/ 589872 w 1669098"/>
                <a:gd name="connsiteY94" fmla="*/ 1551132 h 1669098"/>
                <a:gd name="connsiteX95" fmla="*/ 538562 w 1669098"/>
                <a:gd name="connsiteY95" fmla="*/ 1535204 h 1669098"/>
                <a:gd name="connsiteX96" fmla="*/ 500651 w 1669098"/>
                <a:gd name="connsiteY96" fmla="*/ 1514626 h 1669098"/>
                <a:gd name="connsiteX97" fmla="*/ 469812 w 1669098"/>
                <a:gd name="connsiteY97" fmla="*/ 1568041 h 1669098"/>
                <a:gd name="connsiteX98" fmla="*/ 446647 w 1669098"/>
                <a:gd name="connsiteY98" fmla="*/ 1574248 h 1669098"/>
                <a:gd name="connsiteX99" fmla="*/ 387902 w 1669098"/>
                <a:gd name="connsiteY99" fmla="*/ 1540332 h 1669098"/>
                <a:gd name="connsiteX100" fmla="*/ 381695 w 1669098"/>
                <a:gd name="connsiteY100" fmla="*/ 1517167 h 1669098"/>
                <a:gd name="connsiteX101" fmla="*/ 411195 w 1669098"/>
                <a:gd name="connsiteY101" fmla="*/ 1466071 h 1669098"/>
                <a:gd name="connsiteX102" fmla="*/ 409395 w 1669098"/>
                <a:gd name="connsiteY102" fmla="*/ 1465095 h 1669098"/>
                <a:gd name="connsiteX103" fmla="*/ 336278 w 1669098"/>
                <a:gd name="connsiteY103" fmla="*/ 1404767 h 1669098"/>
                <a:gd name="connsiteX104" fmla="*/ 292398 w 1669098"/>
                <a:gd name="connsiteY104" fmla="*/ 1448647 h 1669098"/>
                <a:gd name="connsiteX105" fmla="*/ 268416 w 1669098"/>
                <a:gd name="connsiteY105" fmla="*/ 1448647 h 1669098"/>
                <a:gd name="connsiteX106" fmla="*/ 220452 w 1669098"/>
                <a:gd name="connsiteY106" fmla="*/ 1400682 h 1669098"/>
                <a:gd name="connsiteX107" fmla="*/ 220452 w 1669098"/>
                <a:gd name="connsiteY107" fmla="*/ 1376700 h 1669098"/>
                <a:gd name="connsiteX108" fmla="*/ 264331 w 1669098"/>
                <a:gd name="connsiteY108" fmla="*/ 1332821 h 1669098"/>
                <a:gd name="connsiteX109" fmla="*/ 204003 w 1669098"/>
                <a:gd name="connsiteY109" fmla="*/ 1259703 h 1669098"/>
                <a:gd name="connsiteX110" fmla="*/ 203027 w 1669098"/>
                <a:gd name="connsiteY110" fmla="*/ 1257903 h 1669098"/>
                <a:gd name="connsiteX111" fmla="*/ 151931 w 1669098"/>
                <a:gd name="connsiteY111" fmla="*/ 1287403 h 1669098"/>
                <a:gd name="connsiteX112" fmla="*/ 128766 w 1669098"/>
                <a:gd name="connsiteY112" fmla="*/ 1281196 h 1669098"/>
                <a:gd name="connsiteX113" fmla="*/ 94850 w 1669098"/>
                <a:gd name="connsiteY113" fmla="*/ 1222451 h 1669098"/>
                <a:gd name="connsiteX114" fmla="*/ 101057 w 1669098"/>
                <a:gd name="connsiteY114" fmla="*/ 1199286 h 1669098"/>
                <a:gd name="connsiteX115" fmla="*/ 154472 w 1669098"/>
                <a:gd name="connsiteY115" fmla="*/ 1168447 h 1669098"/>
                <a:gd name="connsiteX116" fmla="*/ 133894 w 1669098"/>
                <a:gd name="connsiteY116" fmla="*/ 1130536 h 1669098"/>
                <a:gd name="connsiteX117" fmla="*/ 117966 w 1669098"/>
                <a:gd name="connsiteY117" fmla="*/ 1079226 h 1669098"/>
                <a:gd name="connsiteX118" fmla="*/ 57984 w 1669098"/>
                <a:gd name="connsiteY118" fmla="*/ 1095298 h 1669098"/>
                <a:gd name="connsiteX119" fmla="*/ 37215 w 1669098"/>
                <a:gd name="connsiteY119" fmla="*/ 1083307 h 1669098"/>
                <a:gd name="connsiteX120" fmla="*/ 19658 w 1669098"/>
                <a:gd name="connsiteY120" fmla="*/ 1017786 h 1669098"/>
                <a:gd name="connsiteX121" fmla="*/ 31650 w 1669098"/>
                <a:gd name="connsiteY121" fmla="*/ 997017 h 1669098"/>
                <a:gd name="connsiteX122" fmla="*/ 88661 w 1669098"/>
                <a:gd name="connsiteY122" fmla="*/ 981741 h 1669098"/>
                <a:gd name="connsiteX123" fmla="*/ 78063 w 1669098"/>
                <a:gd name="connsiteY123" fmla="*/ 912297 h 1669098"/>
                <a:gd name="connsiteX124" fmla="*/ 76706 w 1669098"/>
                <a:gd name="connsiteY124" fmla="*/ 885423 h 1669098"/>
                <a:gd name="connsiteX125" fmla="*/ 16958 w 1669098"/>
                <a:gd name="connsiteY125" fmla="*/ 885423 h 1669098"/>
                <a:gd name="connsiteX126" fmla="*/ 0 w 1669098"/>
                <a:gd name="connsiteY126" fmla="*/ 868465 h 1669098"/>
                <a:gd name="connsiteX127" fmla="*/ 0 w 1669098"/>
                <a:gd name="connsiteY127" fmla="*/ 800633 h 1669098"/>
                <a:gd name="connsiteX128" fmla="*/ 16958 w 1669098"/>
                <a:gd name="connsiteY128" fmla="*/ 783675 h 1669098"/>
                <a:gd name="connsiteX129" fmla="*/ 76706 w 1669098"/>
                <a:gd name="connsiteY129" fmla="*/ 783675 h 1669098"/>
                <a:gd name="connsiteX130" fmla="*/ 78063 w 1669098"/>
                <a:gd name="connsiteY130" fmla="*/ 756801 h 1669098"/>
                <a:gd name="connsiteX131" fmla="*/ 88661 w 1669098"/>
                <a:gd name="connsiteY131" fmla="*/ 687357 h 1669098"/>
                <a:gd name="connsiteX132" fmla="*/ 31650 w 1669098"/>
                <a:gd name="connsiteY132" fmla="*/ 672081 h 1669098"/>
                <a:gd name="connsiteX133" fmla="*/ 19658 w 1669098"/>
                <a:gd name="connsiteY133" fmla="*/ 651312 h 1669098"/>
                <a:gd name="connsiteX134" fmla="*/ 37215 w 1669098"/>
                <a:gd name="connsiteY134" fmla="*/ 585792 h 1669098"/>
                <a:gd name="connsiteX135" fmla="*/ 57984 w 1669098"/>
                <a:gd name="connsiteY135" fmla="*/ 573800 h 1669098"/>
                <a:gd name="connsiteX136" fmla="*/ 117966 w 1669098"/>
                <a:gd name="connsiteY136" fmla="*/ 589872 h 1669098"/>
                <a:gd name="connsiteX137" fmla="*/ 133894 w 1669098"/>
                <a:gd name="connsiteY137" fmla="*/ 538562 h 1669098"/>
                <a:gd name="connsiteX138" fmla="*/ 154472 w 1669098"/>
                <a:gd name="connsiteY138" fmla="*/ 500651 h 1669098"/>
                <a:gd name="connsiteX139" fmla="*/ 101057 w 1669098"/>
                <a:gd name="connsiteY139" fmla="*/ 469812 h 1669098"/>
                <a:gd name="connsiteX140" fmla="*/ 94850 w 1669098"/>
                <a:gd name="connsiteY140" fmla="*/ 446647 h 1669098"/>
                <a:gd name="connsiteX141" fmla="*/ 128766 w 1669098"/>
                <a:gd name="connsiteY141" fmla="*/ 387902 h 1669098"/>
                <a:gd name="connsiteX142" fmla="*/ 151931 w 1669098"/>
                <a:gd name="connsiteY142" fmla="*/ 381695 h 1669098"/>
                <a:gd name="connsiteX143" fmla="*/ 203027 w 1669098"/>
                <a:gd name="connsiteY143" fmla="*/ 411195 h 1669098"/>
                <a:gd name="connsiteX144" fmla="*/ 204003 w 1669098"/>
                <a:gd name="connsiteY144" fmla="*/ 409395 h 1669098"/>
                <a:gd name="connsiteX145" fmla="*/ 264331 w 1669098"/>
                <a:gd name="connsiteY145" fmla="*/ 336277 h 1669098"/>
                <a:gd name="connsiteX146" fmla="*/ 220452 w 1669098"/>
                <a:gd name="connsiteY146" fmla="*/ 292398 h 1669098"/>
                <a:gd name="connsiteX147" fmla="*/ 220452 w 1669098"/>
                <a:gd name="connsiteY147" fmla="*/ 268416 h 1669098"/>
                <a:gd name="connsiteX148" fmla="*/ 268416 w 1669098"/>
                <a:gd name="connsiteY148" fmla="*/ 220452 h 1669098"/>
                <a:gd name="connsiteX149" fmla="*/ 292398 w 1669098"/>
                <a:gd name="connsiteY149" fmla="*/ 220452 h 1669098"/>
                <a:gd name="connsiteX150" fmla="*/ 336277 w 1669098"/>
                <a:gd name="connsiteY150" fmla="*/ 264331 h 1669098"/>
                <a:gd name="connsiteX151" fmla="*/ 409395 w 1669098"/>
                <a:gd name="connsiteY151" fmla="*/ 204003 h 1669098"/>
                <a:gd name="connsiteX152" fmla="*/ 411195 w 1669098"/>
                <a:gd name="connsiteY152" fmla="*/ 203027 h 1669098"/>
                <a:gd name="connsiteX153" fmla="*/ 381695 w 1669098"/>
                <a:gd name="connsiteY153" fmla="*/ 151932 h 1669098"/>
                <a:gd name="connsiteX154" fmla="*/ 387902 w 1669098"/>
                <a:gd name="connsiteY154" fmla="*/ 128766 h 1669098"/>
                <a:gd name="connsiteX155" fmla="*/ 446647 w 1669098"/>
                <a:gd name="connsiteY155" fmla="*/ 94850 h 1669098"/>
                <a:gd name="connsiteX156" fmla="*/ 469812 w 1669098"/>
                <a:gd name="connsiteY156" fmla="*/ 101057 h 1669098"/>
                <a:gd name="connsiteX157" fmla="*/ 500651 w 1669098"/>
                <a:gd name="connsiteY157" fmla="*/ 154472 h 1669098"/>
                <a:gd name="connsiteX158" fmla="*/ 538562 w 1669098"/>
                <a:gd name="connsiteY158" fmla="*/ 133894 h 1669098"/>
                <a:gd name="connsiteX159" fmla="*/ 589872 w 1669098"/>
                <a:gd name="connsiteY159" fmla="*/ 117966 h 1669098"/>
                <a:gd name="connsiteX160" fmla="*/ 573800 w 1669098"/>
                <a:gd name="connsiteY160" fmla="*/ 57984 h 1669098"/>
                <a:gd name="connsiteX161" fmla="*/ 585791 w 1669098"/>
                <a:gd name="connsiteY161" fmla="*/ 37215 h 1669098"/>
                <a:gd name="connsiteX162" fmla="*/ 651312 w 1669098"/>
                <a:gd name="connsiteY162" fmla="*/ 19658 h 1669098"/>
                <a:gd name="connsiteX163" fmla="*/ 672081 w 1669098"/>
                <a:gd name="connsiteY163" fmla="*/ 31650 h 1669098"/>
                <a:gd name="connsiteX164" fmla="*/ 687357 w 1669098"/>
                <a:gd name="connsiteY164" fmla="*/ 88661 h 1669098"/>
                <a:gd name="connsiteX165" fmla="*/ 756801 w 1669098"/>
                <a:gd name="connsiteY165" fmla="*/ 78063 h 1669098"/>
                <a:gd name="connsiteX166" fmla="*/ 783675 w 1669098"/>
                <a:gd name="connsiteY166" fmla="*/ 76706 h 1669098"/>
                <a:gd name="connsiteX167" fmla="*/ 783675 w 1669098"/>
                <a:gd name="connsiteY167" fmla="*/ 16958 h 1669098"/>
                <a:gd name="connsiteX168" fmla="*/ 800633 w 1669098"/>
                <a:gd name="connsiteY168" fmla="*/ 0 h 1669098"/>
                <a:gd name="connsiteX169" fmla="*/ 834549 w 1669098"/>
                <a:gd name="connsiteY169" fmla="*/ 187960 h 1669098"/>
                <a:gd name="connsiteX170" fmla="*/ 187960 w 1669098"/>
                <a:gd name="connsiteY170" fmla="*/ 834549 h 1669098"/>
                <a:gd name="connsiteX171" fmla="*/ 834549 w 1669098"/>
                <a:gd name="connsiteY171" fmla="*/ 1481138 h 1669098"/>
                <a:gd name="connsiteX172" fmla="*/ 1481138 w 1669098"/>
                <a:gd name="connsiteY172" fmla="*/ 834549 h 1669098"/>
                <a:gd name="connsiteX173" fmla="*/ 834549 w 1669098"/>
                <a:gd name="connsiteY173" fmla="*/ 187960 h 166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Lst>
              <a:rect l="l" t="t" r="r" b="b"/>
              <a:pathLst>
                <a:path w="1669098" h="1669098">
                  <a:moveTo>
                    <a:pt x="800633" y="0"/>
                  </a:moveTo>
                  <a:lnTo>
                    <a:pt x="868465" y="0"/>
                  </a:lnTo>
                  <a:cubicBezTo>
                    <a:pt x="877831" y="0"/>
                    <a:pt x="885423" y="7592"/>
                    <a:pt x="885423" y="16958"/>
                  </a:cubicBezTo>
                  <a:lnTo>
                    <a:pt x="885423" y="76706"/>
                  </a:lnTo>
                  <a:lnTo>
                    <a:pt x="912297" y="78063"/>
                  </a:lnTo>
                  <a:lnTo>
                    <a:pt x="981741" y="88661"/>
                  </a:lnTo>
                  <a:lnTo>
                    <a:pt x="997017" y="31650"/>
                  </a:lnTo>
                  <a:cubicBezTo>
                    <a:pt x="999441" y="22603"/>
                    <a:pt x="1008739" y="17235"/>
                    <a:pt x="1017786" y="19658"/>
                  </a:cubicBezTo>
                  <a:lnTo>
                    <a:pt x="1083307" y="37215"/>
                  </a:lnTo>
                  <a:cubicBezTo>
                    <a:pt x="1092353" y="39639"/>
                    <a:pt x="1097722" y="48937"/>
                    <a:pt x="1095298" y="57984"/>
                  </a:cubicBezTo>
                  <a:lnTo>
                    <a:pt x="1079226" y="117966"/>
                  </a:lnTo>
                  <a:lnTo>
                    <a:pt x="1130536" y="133894"/>
                  </a:lnTo>
                  <a:lnTo>
                    <a:pt x="1168448" y="154472"/>
                  </a:lnTo>
                  <a:lnTo>
                    <a:pt x="1199286" y="101058"/>
                  </a:lnTo>
                  <a:cubicBezTo>
                    <a:pt x="1203969" y="92946"/>
                    <a:pt x="1214340" y="90168"/>
                    <a:pt x="1222451" y="94851"/>
                  </a:cubicBezTo>
                  <a:lnTo>
                    <a:pt x="1281196" y="128766"/>
                  </a:lnTo>
                  <a:cubicBezTo>
                    <a:pt x="1289307" y="133449"/>
                    <a:pt x="1292086" y="143820"/>
                    <a:pt x="1287403" y="151932"/>
                  </a:cubicBezTo>
                  <a:lnTo>
                    <a:pt x="1257903" y="203027"/>
                  </a:lnTo>
                  <a:lnTo>
                    <a:pt x="1259703" y="204003"/>
                  </a:lnTo>
                  <a:lnTo>
                    <a:pt x="1332821" y="264331"/>
                  </a:lnTo>
                  <a:lnTo>
                    <a:pt x="1376700" y="220452"/>
                  </a:lnTo>
                  <a:cubicBezTo>
                    <a:pt x="1383323" y="213829"/>
                    <a:pt x="1394059" y="213829"/>
                    <a:pt x="1400682" y="220452"/>
                  </a:cubicBezTo>
                  <a:lnTo>
                    <a:pt x="1448646" y="268416"/>
                  </a:lnTo>
                  <a:cubicBezTo>
                    <a:pt x="1455269" y="275039"/>
                    <a:pt x="1455269" y="285776"/>
                    <a:pt x="1448646" y="292398"/>
                  </a:cubicBezTo>
                  <a:lnTo>
                    <a:pt x="1404767" y="336277"/>
                  </a:lnTo>
                  <a:lnTo>
                    <a:pt x="1465095" y="409395"/>
                  </a:lnTo>
                  <a:lnTo>
                    <a:pt x="1466071" y="411195"/>
                  </a:lnTo>
                  <a:lnTo>
                    <a:pt x="1517167" y="381695"/>
                  </a:lnTo>
                  <a:cubicBezTo>
                    <a:pt x="1525278" y="377012"/>
                    <a:pt x="1535649" y="379791"/>
                    <a:pt x="1540332" y="387902"/>
                  </a:cubicBezTo>
                  <a:lnTo>
                    <a:pt x="1574248" y="446647"/>
                  </a:lnTo>
                  <a:cubicBezTo>
                    <a:pt x="1578931" y="454758"/>
                    <a:pt x="1576152" y="465129"/>
                    <a:pt x="1568041" y="469812"/>
                  </a:cubicBezTo>
                  <a:lnTo>
                    <a:pt x="1514626" y="500651"/>
                  </a:lnTo>
                  <a:lnTo>
                    <a:pt x="1535204" y="538562"/>
                  </a:lnTo>
                  <a:lnTo>
                    <a:pt x="1551132" y="589872"/>
                  </a:lnTo>
                  <a:lnTo>
                    <a:pt x="1611114" y="573800"/>
                  </a:lnTo>
                  <a:cubicBezTo>
                    <a:pt x="1620161" y="571376"/>
                    <a:pt x="1629459" y="576745"/>
                    <a:pt x="1631883" y="585792"/>
                  </a:cubicBezTo>
                  <a:lnTo>
                    <a:pt x="1649440" y="651312"/>
                  </a:lnTo>
                  <a:cubicBezTo>
                    <a:pt x="1651864" y="660359"/>
                    <a:pt x="1646495" y="669657"/>
                    <a:pt x="1637448" y="672081"/>
                  </a:cubicBezTo>
                  <a:lnTo>
                    <a:pt x="1580437" y="687357"/>
                  </a:lnTo>
                  <a:lnTo>
                    <a:pt x="1591035" y="756801"/>
                  </a:lnTo>
                  <a:lnTo>
                    <a:pt x="1592392" y="783675"/>
                  </a:lnTo>
                  <a:lnTo>
                    <a:pt x="1652140" y="783675"/>
                  </a:lnTo>
                  <a:cubicBezTo>
                    <a:pt x="1661506" y="783675"/>
                    <a:pt x="1669098" y="791267"/>
                    <a:pt x="1669098" y="800633"/>
                  </a:cubicBezTo>
                  <a:lnTo>
                    <a:pt x="1669098" y="868465"/>
                  </a:lnTo>
                  <a:cubicBezTo>
                    <a:pt x="1669098" y="877831"/>
                    <a:pt x="1661506" y="885423"/>
                    <a:pt x="1652140" y="885423"/>
                  </a:cubicBezTo>
                  <a:lnTo>
                    <a:pt x="1592392" y="885423"/>
                  </a:lnTo>
                  <a:lnTo>
                    <a:pt x="1591035" y="912297"/>
                  </a:lnTo>
                  <a:lnTo>
                    <a:pt x="1580437" y="981741"/>
                  </a:lnTo>
                  <a:lnTo>
                    <a:pt x="1637448" y="997017"/>
                  </a:lnTo>
                  <a:cubicBezTo>
                    <a:pt x="1646495" y="999441"/>
                    <a:pt x="1651864" y="1008739"/>
                    <a:pt x="1649440" y="1017786"/>
                  </a:cubicBezTo>
                  <a:lnTo>
                    <a:pt x="1631883" y="1083307"/>
                  </a:lnTo>
                  <a:cubicBezTo>
                    <a:pt x="1629459" y="1092353"/>
                    <a:pt x="1620161" y="1097722"/>
                    <a:pt x="1611114" y="1095298"/>
                  </a:cubicBezTo>
                  <a:lnTo>
                    <a:pt x="1551132" y="1079226"/>
                  </a:lnTo>
                  <a:lnTo>
                    <a:pt x="1535204" y="1130536"/>
                  </a:lnTo>
                  <a:lnTo>
                    <a:pt x="1514626" y="1168447"/>
                  </a:lnTo>
                  <a:lnTo>
                    <a:pt x="1568041" y="1199286"/>
                  </a:lnTo>
                  <a:cubicBezTo>
                    <a:pt x="1576152" y="1203969"/>
                    <a:pt x="1578931" y="1214340"/>
                    <a:pt x="1574248" y="1222451"/>
                  </a:cubicBezTo>
                  <a:lnTo>
                    <a:pt x="1540332" y="1281196"/>
                  </a:lnTo>
                  <a:cubicBezTo>
                    <a:pt x="1535649" y="1289307"/>
                    <a:pt x="1525278" y="1292086"/>
                    <a:pt x="1517167" y="1287403"/>
                  </a:cubicBezTo>
                  <a:lnTo>
                    <a:pt x="1466071" y="1257903"/>
                  </a:lnTo>
                  <a:lnTo>
                    <a:pt x="1465095" y="1259703"/>
                  </a:lnTo>
                  <a:lnTo>
                    <a:pt x="1404767" y="1332821"/>
                  </a:lnTo>
                  <a:lnTo>
                    <a:pt x="1448646" y="1376700"/>
                  </a:lnTo>
                  <a:cubicBezTo>
                    <a:pt x="1455269" y="1383323"/>
                    <a:pt x="1455269" y="1394059"/>
                    <a:pt x="1448646" y="1400682"/>
                  </a:cubicBezTo>
                  <a:lnTo>
                    <a:pt x="1400682" y="1448647"/>
                  </a:lnTo>
                  <a:cubicBezTo>
                    <a:pt x="1394059" y="1455269"/>
                    <a:pt x="1383323" y="1455269"/>
                    <a:pt x="1376700" y="1448647"/>
                  </a:cubicBezTo>
                  <a:lnTo>
                    <a:pt x="1332820" y="1404767"/>
                  </a:lnTo>
                  <a:lnTo>
                    <a:pt x="1259703" y="1465095"/>
                  </a:lnTo>
                  <a:lnTo>
                    <a:pt x="1257903" y="1466071"/>
                  </a:lnTo>
                  <a:lnTo>
                    <a:pt x="1287403" y="1517167"/>
                  </a:lnTo>
                  <a:cubicBezTo>
                    <a:pt x="1292086" y="1525278"/>
                    <a:pt x="1289307" y="1535649"/>
                    <a:pt x="1281196" y="1540332"/>
                  </a:cubicBezTo>
                  <a:lnTo>
                    <a:pt x="1222451" y="1574248"/>
                  </a:lnTo>
                  <a:cubicBezTo>
                    <a:pt x="1214340" y="1578931"/>
                    <a:pt x="1203969" y="1576152"/>
                    <a:pt x="1199286" y="1568041"/>
                  </a:cubicBezTo>
                  <a:lnTo>
                    <a:pt x="1168447" y="1514626"/>
                  </a:lnTo>
                  <a:lnTo>
                    <a:pt x="1130536" y="1535204"/>
                  </a:lnTo>
                  <a:lnTo>
                    <a:pt x="1079226" y="1551132"/>
                  </a:lnTo>
                  <a:lnTo>
                    <a:pt x="1095298" y="1611114"/>
                  </a:lnTo>
                  <a:cubicBezTo>
                    <a:pt x="1097722" y="1620161"/>
                    <a:pt x="1092353" y="1629459"/>
                    <a:pt x="1083307" y="1631883"/>
                  </a:cubicBezTo>
                  <a:lnTo>
                    <a:pt x="1017786" y="1649440"/>
                  </a:lnTo>
                  <a:cubicBezTo>
                    <a:pt x="1008739" y="1651864"/>
                    <a:pt x="999441" y="1646495"/>
                    <a:pt x="997017" y="1637448"/>
                  </a:cubicBezTo>
                  <a:lnTo>
                    <a:pt x="981741" y="1580437"/>
                  </a:lnTo>
                  <a:lnTo>
                    <a:pt x="912297" y="1591035"/>
                  </a:lnTo>
                  <a:lnTo>
                    <a:pt x="885423" y="1592392"/>
                  </a:lnTo>
                  <a:lnTo>
                    <a:pt x="885423" y="1652140"/>
                  </a:lnTo>
                  <a:cubicBezTo>
                    <a:pt x="885423" y="1661506"/>
                    <a:pt x="877831" y="1669098"/>
                    <a:pt x="868465" y="1669098"/>
                  </a:cubicBezTo>
                  <a:lnTo>
                    <a:pt x="800633" y="1669098"/>
                  </a:lnTo>
                  <a:cubicBezTo>
                    <a:pt x="791267" y="1669098"/>
                    <a:pt x="783675" y="1661506"/>
                    <a:pt x="783675" y="1652140"/>
                  </a:cubicBezTo>
                  <a:lnTo>
                    <a:pt x="783675" y="1592392"/>
                  </a:lnTo>
                  <a:lnTo>
                    <a:pt x="756801" y="1591035"/>
                  </a:lnTo>
                  <a:lnTo>
                    <a:pt x="687357" y="1580437"/>
                  </a:lnTo>
                  <a:lnTo>
                    <a:pt x="672081" y="1637448"/>
                  </a:lnTo>
                  <a:cubicBezTo>
                    <a:pt x="669657" y="1646495"/>
                    <a:pt x="660359" y="1651864"/>
                    <a:pt x="651312" y="1649440"/>
                  </a:cubicBezTo>
                  <a:lnTo>
                    <a:pt x="585791" y="1631883"/>
                  </a:lnTo>
                  <a:cubicBezTo>
                    <a:pt x="576745" y="1629459"/>
                    <a:pt x="571376" y="1620161"/>
                    <a:pt x="573800" y="1611114"/>
                  </a:cubicBezTo>
                  <a:lnTo>
                    <a:pt x="589872" y="1551132"/>
                  </a:lnTo>
                  <a:lnTo>
                    <a:pt x="538562" y="1535204"/>
                  </a:lnTo>
                  <a:lnTo>
                    <a:pt x="500651" y="1514626"/>
                  </a:lnTo>
                  <a:lnTo>
                    <a:pt x="469812" y="1568041"/>
                  </a:lnTo>
                  <a:cubicBezTo>
                    <a:pt x="465129" y="1576152"/>
                    <a:pt x="454758" y="1578931"/>
                    <a:pt x="446647" y="1574248"/>
                  </a:cubicBezTo>
                  <a:lnTo>
                    <a:pt x="387902" y="1540332"/>
                  </a:lnTo>
                  <a:cubicBezTo>
                    <a:pt x="379791" y="1535649"/>
                    <a:pt x="377012" y="1525278"/>
                    <a:pt x="381695" y="1517167"/>
                  </a:cubicBezTo>
                  <a:lnTo>
                    <a:pt x="411195" y="1466071"/>
                  </a:lnTo>
                  <a:lnTo>
                    <a:pt x="409395" y="1465095"/>
                  </a:lnTo>
                  <a:lnTo>
                    <a:pt x="336278" y="1404767"/>
                  </a:lnTo>
                  <a:lnTo>
                    <a:pt x="292398" y="1448647"/>
                  </a:lnTo>
                  <a:cubicBezTo>
                    <a:pt x="285775" y="1455269"/>
                    <a:pt x="275039" y="1455269"/>
                    <a:pt x="268416" y="1448647"/>
                  </a:cubicBezTo>
                  <a:lnTo>
                    <a:pt x="220452" y="1400682"/>
                  </a:lnTo>
                  <a:cubicBezTo>
                    <a:pt x="213829" y="1394059"/>
                    <a:pt x="213829" y="1383323"/>
                    <a:pt x="220452" y="1376700"/>
                  </a:cubicBezTo>
                  <a:lnTo>
                    <a:pt x="264331" y="1332821"/>
                  </a:lnTo>
                  <a:lnTo>
                    <a:pt x="204003" y="1259703"/>
                  </a:lnTo>
                  <a:lnTo>
                    <a:pt x="203027" y="1257903"/>
                  </a:lnTo>
                  <a:lnTo>
                    <a:pt x="151931" y="1287403"/>
                  </a:lnTo>
                  <a:cubicBezTo>
                    <a:pt x="143820" y="1292086"/>
                    <a:pt x="133449" y="1289307"/>
                    <a:pt x="128766" y="1281196"/>
                  </a:cubicBezTo>
                  <a:lnTo>
                    <a:pt x="94850" y="1222451"/>
                  </a:lnTo>
                  <a:cubicBezTo>
                    <a:pt x="90167" y="1214340"/>
                    <a:pt x="92946" y="1203969"/>
                    <a:pt x="101057" y="1199286"/>
                  </a:cubicBezTo>
                  <a:lnTo>
                    <a:pt x="154472" y="1168447"/>
                  </a:lnTo>
                  <a:lnTo>
                    <a:pt x="133894" y="1130536"/>
                  </a:lnTo>
                  <a:lnTo>
                    <a:pt x="117966" y="1079226"/>
                  </a:lnTo>
                  <a:lnTo>
                    <a:pt x="57984" y="1095298"/>
                  </a:lnTo>
                  <a:cubicBezTo>
                    <a:pt x="48937" y="1097722"/>
                    <a:pt x="39639" y="1092353"/>
                    <a:pt x="37215" y="1083307"/>
                  </a:cubicBezTo>
                  <a:lnTo>
                    <a:pt x="19658" y="1017786"/>
                  </a:lnTo>
                  <a:cubicBezTo>
                    <a:pt x="17234" y="1008739"/>
                    <a:pt x="22603" y="999441"/>
                    <a:pt x="31650" y="997017"/>
                  </a:cubicBezTo>
                  <a:lnTo>
                    <a:pt x="88661" y="981741"/>
                  </a:lnTo>
                  <a:lnTo>
                    <a:pt x="78063" y="912297"/>
                  </a:lnTo>
                  <a:lnTo>
                    <a:pt x="76706" y="885423"/>
                  </a:lnTo>
                  <a:lnTo>
                    <a:pt x="16958" y="885423"/>
                  </a:lnTo>
                  <a:cubicBezTo>
                    <a:pt x="7592" y="885423"/>
                    <a:pt x="0" y="877831"/>
                    <a:pt x="0" y="868465"/>
                  </a:cubicBezTo>
                  <a:lnTo>
                    <a:pt x="0" y="800633"/>
                  </a:lnTo>
                  <a:cubicBezTo>
                    <a:pt x="0" y="791267"/>
                    <a:pt x="7592" y="783675"/>
                    <a:pt x="16958" y="783675"/>
                  </a:cubicBezTo>
                  <a:lnTo>
                    <a:pt x="76706" y="783675"/>
                  </a:lnTo>
                  <a:lnTo>
                    <a:pt x="78063" y="756801"/>
                  </a:lnTo>
                  <a:lnTo>
                    <a:pt x="88661" y="687357"/>
                  </a:lnTo>
                  <a:lnTo>
                    <a:pt x="31650" y="672081"/>
                  </a:lnTo>
                  <a:cubicBezTo>
                    <a:pt x="22603" y="669657"/>
                    <a:pt x="17234" y="660359"/>
                    <a:pt x="19658" y="651312"/>
                  </a:cubicBezTo>
                  <a:lnTo>
                    <a:pt x="37215" y="585792"/>
                  </a:lnTo>
                  <a:cubicBezTo>
                    <a:pt x="39639" y="576745"/>
                    <a:pt x="48937" y="571376"/>
                    <a:pt x="57984" y="573800"/>
                  </a:cubicBezTo>
                  <a:lnTo>
                    <a:pt x="117966" y="589872"/>
                  </a:lnTo>
                  <a:lnTo>
                    <a:pt x="133894" y="538562"/>
                  </a:lnTo>
                  <a:lnTo>
                    <a:pt x="154472" y="500651"/>
                  </a:lnTo>
                  <a:lnTo>
                    <a:pt x="101057" y="469812"/>
                  </a:lnTo>
                  <a:cubicBezTo>
                    <a:pt x="92946" y="465129"/>
                    <a:pt x="90167" y="454758"/>
                    <a:pt x="94850" y="446647"/>
                  </a:cubicBezTo>
                  <a:lnTo>
                    <a:pt x="128766" y="387902"/>
                  </a:lnTo>
                  <a:cubicBezTo>
                    <a:pt x="133449" y="379791"/>
                    <a:pt x="143820" y="377012"/>
                    <a:pt x="151931" y="381695"/>
                  </a:cubicBezTo>
                  <a:lnTo>
                    <a:pt x="203027" y="411195"/>
                  </a:lnTo>
                  <a:lnTo>
                    <a:pt x="204003" y="409395"/>
                  </a:lnTo>
                  <a:lnTo>
                    <a:pt x="264331" y="336277"/>
                  </a:lnTo>
                  <a:lnTo>
                    <a:pt x="220452" y="292398"/>
                  </a:lnTo>
                  <a:cubicBezTo>
                    <a:pt x="213829" y="285776"/>
                    <a:pt x="213829" y="275039"/>
                    <a:pt x="220452" y="268416"/>
                  </a:cubicBezTo>
                  <a:lnTo>
                    <a:pt x="268416" y="220452"/>
                  </a:lnTo>
                  <a:cubicBezTo>
                    <a:pt x="275039" y="213829"/>
                    <a:pt x="285775" y="213829"/>
                    <a:pt x="292398" y="220452"/>
                  </a:cubicBezTo>
                  <a:lnTo>
                    <a:pt x="336277" y="264331"/>
                  </a:lnTo>
                  <a:lnTo>
                    <a:pt x="409395" y="204003"/>
                  </a:lnTo>
                  <a:lnTo>
                    <a:pt x="411195" y="203027"/>
                  </a:lnTo>
                  <a:lnTo>
                    <a:pt x="381695" y="151932"/>
                  </a:lnTo>
                  <a:cubicBezTo>
                    <a:pt x="377012" y="143820"/>
                    <a:pt x="379791" y="133449"/>
                    <a:pt x="387902" y="128766"/>
                  </a:cubicBezTo>
                  <a:lnTo>
                    <a:pt x="446647" y="94850"/>
                  </a:lnTo>
                  <a:cubicBezTo>
                    <a:pt x="454758" y="90167"/>
                    <a:pt x="465129" y="92946"/>
                    <a:pt x="469812" y="101057"/>
                  </a:cubicBezTo>
                  <a:lnTo>
                    <a:pt x="500651" y="154472"/>
                  </a:lnTo>
                  <a:lnTo>
                    <a:pt x="538562" y="133894"/>
                  </a:lnTo>
                  <a:lnTo>
                    <a:pt x="589872" y="117966"/>
                  </a:lnTo>
                  <a:lnTo>
                    <a:pt x="573800" y="57984"/>
                  </a:lnTo>
                  <a:cubicBezTo>
                    <a:pt x="571376" y="48937"/>
                    <a:pt x="576745" y="39639"/>
                    <a:pt x="585791" y="37215"/>
                  </a:cubicBezTo>
                  <a:lnTo>
                    <a:pt x="651312" y="19658"/>
                  </a:lnTo>
                  <a:cubicBezTo>
                    <a:pt x="660359" y="17235"/>
                    <a:pt x="669657" y="22603"/>
                    <a:pt x="672081" y="31650"/>
                  </a:cubicBezTo>
                  <a:lnTo>
                    <a:pt x="687357" y="88661"/>
                  </a:lnTo>
                  <a:lnTo>
                    <a:pt x="756801" y="78063"/>
                  </a:lnTo>
                  <a:lnTo>
                    <a:pt x="783675" y="76706"/>
                  </a:lnTo>
                  <a:lnTo>
                    <a:pt x="783675" y="16958"/>
                  </a:lnTo>
                  <a:cubicBezTo>
                    <a:pt x="783675" y="7592"/>
                    <a:pt x="791267" y="0"/>
                    <a:pt x="800633" y="0"/>
                  </a:cubicBezTo>
                  <a:close/>
                  <a:moveTo>
                    <a:pt x="834549" y="187960"/>
                  </a:moveTo>
                  <a:cubicBezTo>
                    <a:pt x="477448" y="187960"/>
                    <a:pt x="187960" y="477448"/>
                    <a:pt x="187960" y="834549"/>
                  </a:cubicBezTo>
                  <a:cubicBezTo>
                    <a:pt x="187960" y="1191650"/>
                    <a:pt x="477448" y="1481138"/>
                    <a:pt x="834549" y="1481138"/>
                  </a:cubicBezTo>
                  <a:cubicBezTo>
                    <a:pt x="1191650" y="1481138"/>
                    <a:pt x="1481138" y="1191650"/>
                    <a:pt x="1481138" y="834549"/>
                  </a:cubicBezTo>
                  <a:cubicBezTo>
                    <a:pt x="1481138" y="477448"/>
                    <a:pt x="1191650" y="187960"/>
                    <a:pt x="834549" y="18796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19" name="组合 18"/>
            <p:cNvGrpSpPr/>
            <p:nvPr/>
          </p:nvGrpSpPr>
          <p:grpSpPr>
            <a:xfrm>
              <a:off x="3771920" y="2923699"/>
              <a:ext cx="1150620" cy="1150620"/>
              <a:chOff x="3771920" y="2923699"/>
              <a:chExt cx="1150620" cy="1150620"/>
            </a:xfrm>
          </p:grpSpPr>
          <p:sp>
            <p:nvSpPr>
              <p:cNvPr id="20" name="椭圆 19"/>
              <p:cNvSpPr/>
              <p:nvPr/>
            </p:nvSpPr>
            <p:spPr>
              <a:xfrm>
                <a:off x="3771920" y="2923699"/>
                <a:ext cx="1150620" cy="11506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1" name="Freeform 96"/>
              <p:cNvSpPr>
                <a:spLocks noEditPoints="1"/>
              </p:cNvSpPr>
              <p:nvPr/>
            </p:nvSpPr>
            <p:spPr bwMode="auto">
              <a:xfrm>
                <a:off x="4186099" y="3337878"/>
                <a:ext cx="322263" cy="322263"/>
              </a:xfrm>
              <a:custGeom>
                <a:avLst/>
                <a:gdLst>
                  <a:gd name="T0" fmla="*/ 658 w 1017"/>
                  <a:gd name="T1" fmla="*/ 2 h 1017"/>
                  <a:gd name="T2" fmla="*/ 600 w 1017"/>
                  <a:gd name="T3" fmla="*/ 16 h 1017"/>
                  <a:gd name="T4" fmla="*/ 551 w 1017"/>
                  <a:gd name="T5" fmla="*/ 36 h 1017"/>
                  <a:gd name="T6" fmla="*/ 513 w 1017"/>
                  <a:gd name="T7" fmla="*/ 61 h 1017"/>
                  <a:gd name="T8" fmla="*/ 393 w 1017"/>
                  <a:gd name="T9" fmla="*/ 10 h 1017"/>
                  <a:gd name="T10" fmla="*/ 269 w 1017"/>
                  <a:gd name="T11" fmla="*/ 3 h 1017"/>
                  <a:gd name="T12" fmla="*/ 166 w 1017"/>
                  <a:gd name="T13" fmla="*/ 39 h 1017"/>
                  <a:gd name="T14" fmla="*/ 82 w 1017"/>
                  <a:gd name="T15" fmla="*/ 104 h 1017"/>
                  <a:gd name="T16" fmla="*/ 24 w 1017"/>
                  <a:gd name="T17" fmla="*/ 194 h 1017"/>
                  <a:gd name="T18" fmla="*/ 0 w 1017"/>
                  <a:gd name="T19" fmla="*/ 301 h 1017"/>
                  <a:gd name="T20" fmla="*/ 13 w 1017"/>
                  <a:gd name="T21" fmla="*/ 451 h 1017"/>
                  <a:gd name="T22" fmla="*/ 74 w 1017"/>
                  <a:gd name="T23" fmla="*/ 625 h 1017"/>
                  <a:gd name="T24" fmla="*/ 182 w 1017"/>
                  <a:gd name="T25" fmla="*/ 784 h 1017"/>
                  <a:gd name="T26" fmla="*/ 333 w 1017"/>
                  <a:gd name="T27" fmla="*/ 919 h 1017"/>
                  <a:gd name="T28" fmla="*/ 494 w 1017"/>
                  <a:gd name="T29" fmla="*/ 1014 h 1017"/>
                  <a:gd name="T30" fmla="*/ 550 w 1017"/>
                  <a:gd name="T31" fmla="*/ 1000 h 1017"/>
                  <a:gd name="T32" fmla="*/ 730 w 1017"/>
                  <a:gd name="T33" fmla="*/ 883 h 1017"/>
                  <a:gd name="T34" fmla="*/ 869 w 1017"/>
                  <a:gd name="T35" fmla="*/ 740 h 1017"/>
                  <a:gd name="T36" fmla="*/ 964 w 1017"/>
                  <a:gd name="T37" fmla="*/ 577 h 1017"/>
                  <a:gd name="T38" fmla="*/ 1013 w 1017"/>
                  <a:gd name="T39" fmla="*/ 398 h 1017"/>
                  <a:gd name="T40" fmla="*/ 1014 w 1017"/>
                  <a:gd name="T41" fmla="*/ 269 h 1017"/>
                  <a:gd name="T42" fmla="*/ 978 w 1017"/>
                  <a:gd name="T43" fmla="*/ 166 h 1017"/>
                  <a:gd name="T44" fmla="*/ 913 w 1017"/>
                  <a:gd name="T45" fmla="*/ 82 h 1017"/>
                  <a:gd name="T46" fmla="*/ 823 w 1017"/>
                  <a:gd name="T47" fmla="*/ 25 h 1017"/>
                  <a:gd name="T48" fmla="*/ 715 w 1017"/>
                  <a:gd name="T49" fmla="*/ 0 h 1017"/>
                  <a:gd name="T50" fmla="*/ 433 w 1017"/>
                  <a:gd name="T51" fmla="*/ 909 h 1017"/>
                  <a:gd name="T52" fmla="*/ 281 w 1017"/>
                  <a:gd name="T53" fmla="*/ 794 h 1017"/>
                  <a:gd name="T54" fmla="*/ 167 w 1017"/>
                  <a:gd name="T55" fmla="*/ 659 h 1017"/>
                  <a:gd name="T56" fmla="*/ 93 w 1017"/>
                  <a:gd name="T57" fmla="*/ 506 h 1017"/>
                  <a:gd name="T58" fmla="*/ 63 w 1017"/>
                  <a:gd name="T59" fmla="*/ 342 h 1017"/>
                  <a:gd name="T60" fmla="*/ 75 w 1017"/>
                  <a:gd name="T61" fmla="*/ 242 h 1017"/>
                  <a:gd name="T62" fmla="*/ 176 w 1017"/>
                  <a:gd name="T63" fmla="*/ 107 h 1017"/>
                  <a:gd name="T64" fmla="*/ 304 w 1017"/>
                  <a:gd name="T65" fmla="*/ 63 h 1017"/>
                  <a:gd name="T66" fmla="*/ 411 w 1017"/>
                  <a:gd name="T67" fmla="*/ 81 h 1017"/>
                  <a:gd name="T68" fmla="*/ 414 w 1017"/>
                  <a:gd name="T69" fmla="*/ 178 h 1017"/>
                  <a:gd name="T70" fmla="*/ 383 w 1017"/>
                  <a:gd name="T71" fmla="*/ 288 h 1017"/>
                  <a:gd name="T72" fmla="*/ 390 w 1017"/>
                  <a:gd name="T73" fmla="*/ 340 h 1017"/>
                  <a:gd name="T74" fmla="*/ 425 w 1017"/>
                  <a:gd name="T75" fmla="*/ 348 h 1017"/>
                  <a:gd name="T76" fmla="*/ 445 w 1017"/>
                  <a:gd name="T77" fmla="*/ 317 h 1017"/>
                  <a:gd name="T78" fmla="*/ 462 w 1017"/>
                  <a:gd name="T79" fmla="*/ 224 h 1017"/>
                  <a:gd name="T80" fmla="*/ 511 w 1017"/>
                  <a:gd name="T81" fmla="*/ 146 h 1017"/>
                  <a:gd name="T82" fmla="*/ 549 w 1017"/>
                  <a:gd name="T83" fmla="*/ 113 h 1017"/>
                  <a:gd name="T84" fmla="*/ 591 w 1017"/>
                  <a:gd name="T85" fmla="*/ 88 h 1017"/>
                  <a:gd name="T86" fmla="*/ 628 w 1017"/>
                  <a:gd name="T87" fmla="*/ 74 h 1017"/>
                  <a:gd name="T88" fmla="*/ 675 w 1017"/>
                  <a:gd name="T89" fmla="*/ 64 h 1017"/>
                  <a:gd name="T90" fmla="*/ 750 w 1017"/>
                  <a:gd name="T91" fmla="*/ 69 h 1017"/>
                  <a:gd name="T92" fmla="*/ 896 w 1017"/>
                  <a:gd name="T93" fmla="*/ 157 h 1017"/>
                  <a:gd name="T94" fmla="*/ 952 w 1017"/>
                  <a:gd name="T95" fmla="*/ 292 h 1017"/>
                  <a:gd name="T96" fmla="*/ 946 w 1017"/>
                  <a:gd name="T97" fmla="*/ 413 h 1017"/>
                  <a:gd name="T98" fmla="*/ 897 w 1017"/>
                  <a:gd name="T99" fmla="*/ 573 h 1017"/>
                  <a:gd name="T100" fmla="*/ 805 w 1017"/>
                  <a:gd name="T101" fmla="*/ 719 h 1017"/>
                  <a:gd name="T102" fmla="*/ 675 w 1017"/>
                  <a:gd name="T103" fmla="*/ 846 h 1017"/>
                  <a:gd name="T104" fmla="*/ 508 w 1017"/>
                  <a:gd name="T105" fmla="*/ 950 h 1017"/>
                  <a:gd name="T106" fmla="*/ 677 w 1017"/>
                  <a:gd name="T107" fmla="*/ 136 h 1017"/>
                  <a:gd name="T108" fmla="*/ 669 w 1017"/>
                  <a:gd name="T109" fmla="*/ 172 h 1017"/>
                  <a:gd name="T110" fmla="*/ 699 w 1017"/>
                  <a:gd name="T111" fmla="*/ 191 h 1017"/>
                  <a:gd name="T112" fmla="*/ 780 w 1017"/>
                  <a:gd name="T113" fmla="*/ 220 h 1017"/>
                  <a:gd name="T114" fmla="*/ 824 w 1017"/>
                  <a:gd name="T115" fmla="*/ 292 h 1017"/>
                  <a:gd name="T116" fmla="*/ 835 w 1017"/>
                  <a:gd name="T117" fmla="*/ 340 h 1017"/>
                  <a:gd name="T118" fmla="*/ 870 w 1017"/>
                  <a:gd name="T119" fmla="*/ 348 h 1017"/>
                  <a:gd name="T120" fmla="*/ 890 w 1017"/>
                  <a:gd name="T121" fmla="*/ 317 h 1017"/>
                  <a:gd name="T122" fmla="*/ 846 w 1017"/>
                  <a:gd name="T123" fmla="*/ 196 h 1017"/>
                  <a:gd name="T124" fmla="*/ 738 w 1017"/>
                  <a:gd name="T125" fmla="*/ 131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7" h="1017">
                    <a:moveTo>
                      <a:pt x="699" y="0"/>
                    </a:moveTo>
                    <a:lnTo>
                      <a:pt x="699" y="0"/>
                    </a:lnTo>
                    <a:lnTo>
                      <a:pt x="684" y="0"/>
                    </a:lnTo>
                    <a:lnTo>
                      <a:pt x="669" y="1"/>
                    </a:lnTo>
                    <a:lnTo>
                      <a:pt x="669" y="1"/>
                    </a:lnTo>
                    <a:lnTo>
                      <a:pt x="658" y="2"/>
                    </a:lnTo>
                    <a:lnTo>
                      <a:pt x="658" y="2"/>
                    </a:lnTo>
                    <a:lnTo>
                      <a:pt x="641" y="5"/>
                    </a:lnTo>
                    <a:lnTo>
                      <a:pt x="641" y="5"/>
                    </a:lnTo>
                    <a:lnTo>
                      <a:pt x="628" y="7"/>
                    </a:lnTo>
                    <a:lnTo>
                      <a:pt x="628" y="7"/>
                    </a:lnTo>
                    <a:lnTo>
                      <a:pt x="613" y="12"/>
                    </a:lnTo>
                    <a:lnTo>
                      <a:pt x="613" y="12"/>
                    </a:lnTo>
                    <a:lnTo>
                      <a:pt x="600" y="16"/>
                    </a:lnTo>
                    <a:lnTo>
                      <a:pt x="600" y="16"/>
                    </a:lnTo>
                    <a:lnTo>
                      <a:pt x="588" y="20"/>
                    </a:lnTo>
                    <a:lnTo>
                      <a:pt x="588" y="20"/>
                    </a:lnTo>
                    <a:lnTo>
                      <a:pt x="573" y="27"/>
                    </a:lnTo>
                    <a:lnTo>
                      <a:pt x="558" y="33"/>
                    </a:lnTo>
                    <a:lnTo>
                      <a:pt x="558" y="33"/>
                    </a:lnTo>
                    <a:lnTo>
                      <a:pt x="551" y="36"/>
                    </a:lnTo>
                    <a:lnTo>
                      <a:pt x="551" y="36"/>
                    </a:lnTo>
                    <a:lnTo>
                      <a:pt x="535" y="45"/>
                    </a:lnTo>
                    <a:lnTo>
                      <a:pt x="535" y="45"/>
                    </a:lnTo>
                    <a:lnTo>
                      <a:pt x="528" y="50"/>
                    </a:lnTo>
                    <a:lnTo>
                      <a:pt x="528" y="50"/>
                    </a:lnTo>
                    <a:lnTo>
                      <a:pt x="513" y="61"/>
                    </a:lnTo>
                    <a:lnTo>
                      <a:pt x="513" y="61"/>
                    </a:lnTo>
                    <a:lnTo>
                      <a:pt x="508" y="63"/>
                    </a:lnTo>
                    <a:lnTo>
                      <a:pt x="508" y="63"/>
                    </a:lnTo>
                    <a:lnTo>
                      <a:pt x="487" y="49"/>
                    </a:lnTo>
                    <a:lnTo>
                      <a:pt x="465" y="36"/>
                    </a:lnTo>
                    <a:lnTo>
                      <a:pt x="442" y="26"/>
                    </a:lnTo>
                    <a:lnTo>
                      <a:pt x="418" y="16"/>
                    </a:lnTo>
                    <a:lnTo>
                      <a:pt x="393" y="10"/>
                    </a:lnTo>
                    <a:lnTo>
                      <a:pt x="369" y="4"/>
                    </a:lnTo>
                    <a:lnTo>
                      <a:pt x="343" y="1"/>
                    </a:lnTo>
                    <a:lnTo>
                      <a:pt x="317" y="0"/>
                    </a:lnTo>
                    <a:lnTo>
                      <a:pt x="317" y="0"/>
                    </a:lnTo>
                    <a:lnTo>
                      <a:pt x="301" y="0"/>
                    </a:lnTo>
                    <a:lnTo>
                      <a:pt x="285" y="1"/>
                    </a:lnTo>
                    <a:lnTo>
                      <a:pt x="269" y="3"/>
                    </a:lnTo>
                    <a:lnTo>
                      <a:pt x="253" y="6"/>
                    </a:lnTo>
                    <a:lnTo>
                      <a:pt x="238" y="10"/>
                    </a:lnTo>
                    <a:lnTo>
                      <a:pt x="223" y="14"/>
                    </a:lnTo>
                    <a:lnTo>
                      <a:pt x="208" y="19"/>
                    </a:lnTo>
                    <a:lnTo>
                      <a:pt x="194" y="25"/>
                    </a:lnTo>
                    <a:lnTo>
                      <a:pt x="180" y="31"/>
                    </a:lnTo>
                    <a:lnTo>
                      <a:pt x="166" y="39"/>
                    </a:lnTo>
                    <a:lnTo>
                      <a:pt x="152" y="46"/>
                    </a:lnTo>
                    <a:lnTo>
                      <a:pt x="139" y="55"/>
                    </a:lnTo>
                    <a:lnTo>
                      <a:pt x="127" y="63"/>
                    </a:lnTo>
                    <a:lnTo>
                      <a:pt x="116" y="73"/>
                    </a:lnTo>
                    <a:lnTo>
                      <a:pt x="104" y="82"/>
                    </a:lnTo>
                    <a:lnTo>
                      <a:pt x="93" y="93"/>
                    </a:lnTo>
                    <a:lnTo>
                      <a:pt x="82" y="104"/>
                    </a:lnTo>
                    <a:lnTo>
                      <a:pt x="72" y="116"/>
                    </a:lnTo>
                    <a:lnTo>
                      <a:pt x="63" y="128"/>
                    </a:lnTo>
                    <a:lnTo>
                      <a:pt x="53" y="140"/>
                    </a:lnTo>
                    <a:lnTo>
                      <a:pt x="46" y="153"/>
                    </a:lnTo>
                    <a:lnTo>
                      <a:pt x="37" y="166"/>
                    </a:lnTo>
                    <a:lnTo>
                      <a:pt x="31" y="180"/>
                    </a:lnTo>
                    <a:lnTo>
                      <a:pt x="24" y="194"/>
                    </a:lnTo>
                    <a:lnTo>
                      <a:pt x="19" y="208"/>
                    </a:lnTo>
                    <a:lnTo>
                      <a:pt x="14" y="223"/>
                    </a:lnTo>
                    <a:lnTo>
                      <a:pt x="9" y="238"/>
                    </a:lnTo>
                    <a:lnTo>
                      <a:pt x="6" y="254"/>
                    </a:lnTo>
                    <a:lnTo>
                      <a:pt x="3" y="269"/>
                    </a:lnTo>
                    <a:lnTo>
                      <a:pt x="1" y="285"/>
                    </a:lnTo>
                    <a:lnTo>
                      <a:pt x="0" y="301"/>
                    </a:lnTo>
                    <a:lnTo>
                      <a:pt x="0" y="317"/>
                    </a:lnTo>
                    <a:lnTo>
                      <a:pt x="0" y="317"/>
                    </a:lnTo>
                    <a:lnTo>
                      <a:pt x="0" y="344"/>
                    </a:lnTo>
                    <a:lnTo>
                      <a:pt x="2" y="371"/>
                    </a:lnTo>
                    <a:lnTo>
                      <a:pt x="4" y="398"/>
                    </a:lnTo>
                    <a:lnTo>
                      <a:pt x="8" y="425"/>
                    </a:lnTo>
                    <a:lnTo>
                      <a:pt x="13" y="451"/>
                    </a:lnTo>
                    <a:lnTo>
                      <a:pt x="18" y="476"/>
                    </a:lnTo>
                    <a:lnTo>
                      <a:pt x="25" y="502"/>
                    </a:lnTo>
                    <a:lnTo>
                      <a:pt x="33" y="527"/>
                    </a:lnTo>
                    <a:lnTo>
                      <a:pt x="41" y="552"/>
                    </a:lnTo>
                    <a:lnTo>
                      <a:pt x="51" y="577"/>
                    </a:lnTo>
                    <a:lnTo>
                      <a:pt x="62" y="602"/>
                    </a:lnTo>
                    <a:lnTo>
                      <a:pt x="74" y="625"/>
                    </a:lnTo>
                    <a:lnTo>
                      <a:pt x="87" y="649"/>
                    </a:lnTo>
                    <a:lnTo>
                      <a:pt x="100" y="673"/>
                    </a:lnTo>
                    <a:lnTo>
                      <a:pt x="116" y="696"/>
                    </a:lnTo>
                    <a:lnTo>
                      <a:pt x="131" y="719"/>
                    </a:lnTo>
                    <a:lnTo>
                      <a:pt x="147" y="740"/>
                    </a:lnTo>
                    <a:lnTo>
                      <a:pt x="164" y="763"/>
                    </a:lnTo>
                    <a:lnTo>
                      <a:pt x="182" y="784"/>
                    </a:lnTo>
                    <a:lnTo>
                      <a:pt x="201" y="805"/>
                    </a:lnTo>
                    <a:lnTo>
                      <a:pt x="222" y="825"/>
                    </a:lnTo>
                    <a:lnTo>
                      <a:pt x="242" y="845"/>
                    </a:lnTo>
                    <a:lnTo>
                      <a:pt x="264" y="865"/>
                    </a:lnTo>
                    <a:lnTo>
                      <a:pt x="286" y="883"/>
                    </a:lnTo>
                    <a:lnTo>
                      <a:pt x="310" y="902"/>
                    </a:lnTo>
                    <a:lnTo>
                      <a:pt x="333" y="919"/>
                    </a:lnTo>
                    <a:lnTo>
                      <a:pt x="358" y="937"/>
                    </a:lnTo>
                    <a:lnTo>
                      <a:pt x="384" y="954"/>
                    </a:lnTo>
                    <a:lnTo>
                      <a:pt x="411" y="970"/>
                    </a:lnTo>
                    <a:lnTo>
                      <a:pt x="437" y="985"/>
                    </a:lnTo>
                    <a:lnTo>
                      <a:pt x="465" y="1000"/>
                    </a:lnTo>
                    <a:lnTo>
                      <a:pt x="494" y="1014"/>
                    </a:lnTo>
                    <a:lnTo>
                      <a:pt x="494" y="1014"/>
                    </a:lnTo>
                    <a:lnTo>
                      <a:pt x="501" y="1017"/>
                    </a:lnTo>
                    <a:lnTo>
                      <a:pt x="508" y="1017"/>
                    </a:lnTo>
                    <a:lnTo>
                      <a:pt x="508" y="1017"/>
                    </a:lnTo>
                    <a:lnTo>
                      <a:pt x="515" y="1017"/>
                    </a:lnTo>
                    <a:lnTo>
                      <a:pt x="522" y="1014"/>
                    </a:lnTo>
                    <a:lnTo>
                      <a:pt x="522" y="1014"/>
                    </a:lnTo>
                    <a:lnTo>
                      <a:pt x="550" y="1000"/>
                    </a:lnTo>
                    <a:lnTo>
                      <a:pt x="578" y="985"/>
                    </a:lnTo>
                    <a:lnTo>
                      <a:pt x="606" y="970"/>
                    </a:lnTo>
                    <a:lnTo>
                      <a:pt x="632" y="954"/>
                    </a:lnTo>
                    <a:lnTo>
                      <a:pt x="657" y="937"/>
                    </a:lnTo>
                    <a:lnTo>
                      <a:pt x="683" y="919"/>
                    </a:lnTo>
                    <a:lnTo>
                      <a:pt x="707" y="902"/>
                    </a:lnTo>
                    <a:lnTo>
                      <a:pt x="730" y="883"/>
                    </a:lnTo>
                    <a:lnTo>
                      <a:pt x="753" y="865"/>
                    </a:lnTo>
                    <a:lnTo>
                      <a:pt x="774" y="845"/>
                    </a:lnTo>
                    <a:lnTo>
                      <a:pt x="795" y="825"/>
                    </a:lnTo>
                    <a:lnTo>
                      <a:pt x="815" y="805"/>
                    </a:lnTo>
                    <a:lnTo>
                      <a:pt x="833" y="784"/>
                    </a:lnTo>
                    <a:lnTo>
                      <a:pt x="852" y="763"/>
                    </a:lnTo>
                    <a:lnTo>
                      <a:pt x="869" y="740"/>
                    </a:lnTo>
                    <a:lnTo>
                      <a:pt x="886" y="719"/>
                    </a:lnTo>
                    <a:lnTo>
                      <a:pt x="901" y="696"/>
                    </a:lnTo>
                    <a:lnTo>
                      <a:pt x="916" y="673"/>
                    </a:lnTo>
                    <a:lnTo>
                      <a:pt x="929" y="649"/>
                    </a:lnTo>
                    <a:lnTo>
                      <a:pt x="942" y="625"/>
                    </a:lnTo>
                    <a:lnTo>
                      <a:pt x="953" y="602"/>
                    </a:lnTo>
                    <a:lnTo>
                      <a:pt x="964" y="577"/>
                    </a:lnTo>
                    <a:lnTo>
                      <a:pt x="974" y="552"/>
                    </a:lnTo>
                    <a:lnTo>
                      <a:pt x="984" y="527"/>
                    </a:lnTo>
                    <a:lnTo>
                      <a:pt x="991" y="502"/>
                    </a:lnTo>
                    <a:lnTo>
                      <a:pt x="997" y="476"/>
                    </a:lnTo>
                    <a:lnTo>
                      <a:pt x="1004" y="451"/>
                    </a:lnTo>
                    <a:lnTo>
                      <a:pt x="1008" y="425"/>
                    </a:lnTo>
                    <a:lnTo>
                      <a:pt x="1013" y="398"/>
                    </a:lnTo>
                    <a:lnTo>
                      <a:pt x="1015" y="371"/>
                    </a:lnTo>
                    <a:lnTo>
                      <a:pt x="1017" y="344"/>
                    </a:lnTo>
                    <a:lnTo>
                      <a:pt x="1017" y="317"/>
                    </a:lnTo>
                    <a:lnTo>
                      <a:pt x="1017" y="317"/>
                    </a:lnTo>
                    <a:lnTo>
                      <a:pt x="1017" y="301"/>
                    </a:lnTo>
                    <a:lnTo>
                      <a:pt x="1016" y="285"/>
                    </a:lnTo>
                    <a:lnTo>
                      <a:pt x="1014" y="269"/>
                    </a:lnTo>
                    <a:lnTo>
                      <a:pt x="1010" y="254"/>
                    </a:lnTo>
                    <a:lnTo>
                      <a:pt x="1007" y="238"/>
                    </a:lnTo>
                    <a:lnTo>
                      <a:pt x="1003" y="223"/>
                    </a:lnTo>
                    <a:lnTo>
                      <a:pt x="997" y="208"/>
                    </a:lnTo>
                    <a:lnTo>
                      <a:pt x="992" y="194"/>
                    </a:lnTo>
                    <a:lnTo>
                      <a:pt x="986" y="180"/>
                    </a:lnTo>
                    <a:lnTo>
                      <a:pt x="978" y="166"/>
                    </a:lnTo>
                    <a:lnTo>
                      <a:pt x="971" y="153"/>
                    </a:lnTo>
                    <a:lnTo>
                      <a:pt x="962" y="140"/>
                    </a:lnTo>
                    <a:lnTo>
                      <a:pt x="953" y="128"/>
                    </a:lnTo>
                    <a:lnTo>
                      <a:pt x="944" y="116"/>
                    </a:lnTo>
                    <a:lnTo>
                      <a:pt x="934" y="104"/>
                    </a:lnTo>
                    <a:lnTo>
                      <a:pt x="923" y="93"/>
                    </a:lnTo>
                    <a:lnTo>
                      <a:pt x="913" y="82"/>
                    </a:lnTo>
                    <a:lnTo>
                      <a:pt x="901" y="73"/>
                    </a:lnTo>
                    <a:lnTo>
                      <a:pt x="889" y="63"/>
                    </a:lnTo>
                    <a:lnTo>
                      <a:pt x="876" y="55"/>
                    </a:lnTo>
                    <a:lnTo>
                      <a:pt x="863" y="46"/>
                    </a:lnTo>
                    <a:lnTo>
                      <a:pt x="850" y="39"/>
                    </a:lnTo>
                    <a:lnTo>
                      <a:pt x="837" y="31"/>
                    </a:lnTo>
                    <a:lnTo>
                      <a:pt x="823" y="25"/>
                    </a:lnTo>
                    <a:lnTo>
                      <a:pt x="809" y="19"/>
                    </a:lnTo>
                    <a:lnTo>
                      <a:pt x="794" y="14"/>
                    </a:lnTo>
                    <a:lnTo>
                      <a:pt x="779" y="10"/>
                    </a:lnTo>
                    <a:lnTo>
                      <a:pt x="763" y="6"/>
                    </a:lnTo>
                    <a:lnTo>
                      <a:pt x="747" y="3"/>
                    </a:lnTo>
                    <a:lnTo>
                      <a:pt x="731" y="1"/>
                    </a:lnTo>
                    <a:lnTo>
                      <a:pt x="715" y="0"/>
                    </a:lnTo>
                    <a:lnTo>
                      <a:pt x="699" y="0"/>
                    </a:lnTo>
                    <a:lnTo>
                      <a:pt x="699" y="0"/>
                    </a:lnTo>
                    <a:close/>
                    <a:moveTo>
                      <a:pt x="508" y="950"/>
                    </a:moveTo>
                    <a:lnTo>
                      <a:pt x="508" y="950"/>
                    </a:lnTo>
                    <a:lnTo>
                      <a:pt x="482" y="937"/>
                    </a:lnTo>
                    <a:lnTo>
                      <a:pt x="457" y="924"/>
                    </a:lnTo>
                    <a:lnTo>
                      <a:pt x="433" y="909"/>
                    </a:lnTo>
                    <a:lnTo>
                      <a:pt x="408" y="894"/>
                    </a:lnTo>
                    <a:lnTo>
                      <a:pt x="386" y="879"/>
                    </a:lnTo>
                    <a:lnTo>
                      <a:pt x="363" y="863"/>
                    </a:lnTo>
                    <a:lnTo>
                      <a:pt x="342" y="846"/>
                    </a:lnTo>
                    <a:lnTo>
                      <a:pt x="320" y="829"/>
                    </a:lnTo>
                    <a:lnTo>
                      <a:pt x="300" y="812"/>
                    </a:lnTo>
                    <a:lnTo>
                      <a:pt x="281" y="794"/>
                    </a:lnTo>
                    <a:lnTo>
                      <a:pt x="263" y="776"/>
                    </a:lnTo>
                    <a:lnTo>
                      <a:pt x="244" y="757"/>
                    </a:lnTo>
                    <a:lnTo>
                      <a:pt x="227" y="738"/>
                    </a:lnTo>
                    <a:lnTo>
                      <a:pt x="211" y="719"/>
                    </a:lnTo>
                    <a:lnTo>
                      <a:pt x="196" y="699"/>
                    </a:lnTo>
                    <a:lnTo>
                      <a:pt x="181" y="679"/>
                    </a:lnTo>
                    <a:lnTo>
                      <a:pt x="167" y="659"/>
                    </a:lnTo>
                    <a:lnTo>
                      <a:pt x="154" y="637"/>
                    </a:lnTo>
                    <a:lnTo>
                      <a:pt x="141" y="617"/>
                    </a:lnTo>
                    <a:lnTo>
                      <a:pt x="131" y="595"/>
                    </a:lnTo>
                    <a:lnTo>
                      <a:pt x="120" y="573"/>
                    </a:lnTo>
                    <a:lnTo>
                      <a:pt x="110" y="551"/>
                    </a:lnTo>
                    <a:lnTo>
                      <a:pt x="102" y="529"/>
                    </a:lnTo>
                    <a:lnTo>
                      <a:pt x="93" y="506"/>
                    </a:lnTo>
                    <a:lnTo>
                      <a:pt x="87" y="484"/>
                    </a:lnTo>
                    <a:lnTo>
                      <a:pt x="80" y="460"/>
                    </a:lnTo>
                    <a:lnTo>
                      <a:pt x="75" y="437"/>
                    </a:lnTo>
                    <a:lnTo>
                      <a:pt x="70" y="413"/>
                    </a:lnTo>
                    <a:lnTo>
                      <a:pt x="67" y="389"/>
                    </a:lnTo>
                    <a:lnTo>
                      <a:pt x="65" y="366"/>
                    </a:lnTo>
                    <a:lnTo>
                      <a:pt x="63" y="342"/>
                    </a:lnTo>
                    <a:lnTo>
                      <a:pt x="63" y="317"/>
                    </a:lnTo>
                    <a:lnTo>
                      <a:pt x="63" y="317"/>
                    </a:lnTo>
                    <a:lnTo>
                      <a:pt x="63" y="305"/>
                    </a:lnTo>
                    <a:lnTo>
                      <a:pt x="64" y="292"/>
                    </a:lnTo>
                    <a:lnTo>
                      <a:pt x="66" y="279"/>
                    </a:lnTo>
                    <a:lnTo>
                      <a:pt x="68" y="267"/>
                    </a:lnTo>
                    <a:lnTo>
                      <a:pt x="75" y="242"/>
                    </a:lnTo>
                    <a:lnTo>
                      <a:pt x="83" y="219"/>
                    </a:lnTo>
                    <a:lnTo>
                      <a:pt x="94" y="196"/>
                    </a:lnTo>
                    <a:lnTo>
                      <a:pt x="106" y="176"/>
                    </a:lnTo>
                    <a:lnTo>
                      <a:pt x="121" y="157"/>
                    </a:lnTo>
                    <a:lnTo>
                      <a:pt x="137" y="138"/>
                    </a:lnTo>
                    <a:lnTo>
                      <a:pt x="155" y="121"/>
                    </a:lnTo>
                    <a:lnTo>
                      <a:pt x="176" y="107"/>
                    </a:lnTo>
                    <a:lnTo>
                      <a:pt x="196" y="94"/>
                    </a:lnTo>
                    <a:lnTo>
                      <a:pt x="219" y="84"/>
                    </a:lnTo>
                    <a:lnTo>
                      <a:pt x="242" y="75"/>
                    </a:lnTo>
                    <a:lnTo>
                      <a:pt x="266" y="69"/>
                    </a:lnTo>
                    <a:lnTo>
                      <a:pt x="279" y="66"/>
                    </a:lnTo>
                    <a:lnTo>
                      <a:pt x="291" y="64"/>
                    </a:lnTo>
                    <a:lnTo>
                      <a:pt x="304" y="63"/>
                    </a:lnTo>
                    <a:lnTo>
                      <a:pt x="317" y="63"/>
                    </a:lnTo>
                    <a:lnTo>
                      <a:pt x="317" y="63"/>
                    </a:lnTo>
                    <a:lnTo>
                      <a:pt x="337" y="64"/>
                    </a:lnTo>
                    <a:lnTo>
                      <a:pt x="356" y="66"/>
                    </a:lnTo>
                    <a:lnTo>
                      <a:pt x="374" y="70"/>
                    </a:lnTo>
                    <a:lnTo>
                      <a:pt x="392" y="75"/>
                    </a:lnTo>
                    <a:lnTo>
                      <a:pt x="411" y="81"/>
                    </a:lnTo>
                    <a:lnTo>
                      <a:pt x="428" y="89"/>
                    </a:lnTo>
                    <a:lnTo>
                      <a:pt x="444" y="98"/>
                    </a:lnTo>
                    <a:lnTo>
                      <a:pt x="460" y="108"/>
                    </a:lnTo>
                    <a:lnTo>
                      <a:pt x="460" y="108"/>
                    </a:lnTo>
                    <a:lnTo>
                      <a:pt x="443" y="130"/>
                    </a:lnTo>
                    <a:lnTo>
                      <a:pt x="427" y="153"/>
                    </a:lnTo>
                    <a:lnTo>
                      <a:pt x="414" y="178"/>
                    </a:lnTo>
                    <a:lnTo>
                      <a:pt x="402" y="204"/>
                    </a:lnTo>
                    <a:lnTo>
                      <a:pt x="398" y="218"/>
                    </a:lnTo>
                    <a:lnTo>
                      <a:pt x="393" y="231"/>
                    </a:lnTo>
                    <a:lnTo>
                      <a:pt x="389" y="245"/>
                    </a:lnTo>
                    <a:lnTo>
                      <a:pt x="386" y="258"/>
                    </a:lnTo>
                    <a:lnTo>
                      <a:pt x="384" y="273"/>
                    </a:lnTo>
                    <a:lnTo>
                      <a:pt x="383" y="288"/>
                    </a:lnTo>
                    <a:lnTo>
                      <a:pt x="382" y="302"/>
                    </a:lnTo>
                    <a:lnTo>
                      <a:pt x="381" y="317"/>
                    </a:lnTo>
                    <a:lnTo>
                      <a:pt x="381" y="317"/>
                    </a:lnTo>
                    <a:lnTo>
                      <a:pt x="382" y="324"/>
                    </a:lnTo>
                    <a:lnTo>
                      <a:pt x="384" y="330"/>
                    </a:lnTo>
                    <a:lnTo>
                      <a:pt x="386" y="336"/>
                    </a:lnTo>
                    <a:lnTo>
                      <a:pt x="390" y="340"/>
                    </a:lnTo>
                    <a:lnTo>
                      <a:pt x="394" y="344"/>
                    </a:lnTo>
                    <a:lnTo>
                      <a:pt x="400" y="348"/>
                    </a:lnTo>
                    <a:lnTo>
                      <a:pt x="406" y="349"/>
                    </a:lnTo>
                    <a:lnTo>
                      <a:pt x="413" y="350"/>
                    </a:lnTo>
                    <a:lnTo>
                      <a:pt x="413" y="350"/>
                    </a:lnTo>
                    <a:lnTo>
                      <a:pt x="419" y="349"/>
                    </a:lnTo>
                    <a:lnTo>
                      <a:pt x="425" y="348"/>
                    </a:lnTo>
                    <a:lnTo>
                      <a:pt x="431" y="344"/>
                    </a:lnTo>
                    <a:lnTo>
                      <a:pt x="435" y="340"/>
                    </a:lnTo>
                    <a:lnTo>
                      <a:pt x="440" y="336"/>
                    </a:lnTo>
                    <a:lnTo>
                      <a:pt x="442" y="330"/>
                    </a:lnTo>
                    <a:lnTo>
                      <a:pt x="444" y="324"/>
                    </a:lnTo>
                    <a:lnTo>
                      <a:pt x="445" y="317"/>
                    </a:lnTo>
                    <a:lnTo>
                      <a:pt x="445" y="317"/>
                    </a:lnTo>
                    <a:lnTo>
                      <a:pt x="445" y="304"/>
                    </a:lnTo>
                    <a:lnTo>
                      <a:pt x="446" y="290"/>
                    </a:lnTo>
                    <a:lnTo>
                      <a:pt x="448" y="276"/>
                    </a:lnTo>
                    <a:lnTo>
                      <a:pt x="450" y="263"/>
                    </a:lnTo>
                    <a:lnTo>
                      <a:pt x="453" y="250"/>
                    </a:lnTo>
                    <a:lnTo>
                      <a:pt x="458" y="237"/>
                    </a:lnTo>
                    <a:lnTo>
                      <a:pt x="462" y="224"/>
                    </a:lnTo>
                    <a:lnTo>
                      <a:pt x="467" y="211"/>
                    </a:lnTo>
                    <a:lnTo>
                      <a:pt x="474" y="199"/>
                    </a:lnTo>
                    <a:lnTo>
                      <a:pt x="480" y="189"/>
                    </a:lnTo>
                    <a:lnTo>
                      <a:pt x="487" y="177"/>
                    </a:lnTo>
                    <a:lnTo>
                      <a:pt x="495" y="166"/>
                    </a:lnTo>
                    <a:lnTo>
                      <a:pt x="503" y="155"/>
                    </a:lnTo>
                    <a:lnTo>
                      <a:pt x="511" y="146"/>
                    </a:lnTo>
                    <a:lnTo>
                      <a:pt x="521" y="136"/>
                    </a:lnTo>
                    <a:lnTo>
                      <a:pt x="531" y="128"/>
                    </a:lnTo>
                    <a:lnTo>
                      <a:pt x="531" y="128"/>
                    </a:lnTo>
                    <a:lnTo>
                      <a:pt x="546" y="115"/>
                    </a:lnTo>
                    <a:lnTo>
                      <a:pt x="546" y="115"/>
                    </a:lnTo>
                    <a:lnTo>
                      <a:pt x="549" y="113"/>
                    </a:lnTo>
                    <a:lnTo>
                      <a:pt x="549" y="113"/>
                    </a:lnTo>
                    <a:lnTo>
                      <a:pt x="565" y="102"/>
                    </a:lnTo>
                    <a:lnTo>
                      <a:pt x="565" y="102"/>
                    </a:lnTo>
                    <a:lnTo>
                      <a:pt x="569" y="100"/>
                    </a:lnTo>
                    <a:lnTo>
                      <a:pt x="569" y="100"/>
                    </a:lnTo>
                    <a:lnTo>
                      <a:pt x="584" y="91"/>
                    </a:lnTo>
                    <a:lnTo>
                      <a:pt x="584" y="91"/>
                    </a:lnTo>
                    <a:lnTo>
                      <a:pt x="591" y="88"/>
                    </a:lnTo>
                    <a:lnTo>
                      <a:pt x="591" y="88"/>
                    </a:lnTo>
                    <a:lnTo>
                      <a:pt x="606" y="81"/>
                    </a:lnTo>
                    <a:lnTo>
                      <a:pt x="606" y="81"/>
                    </a:lnTo>
                    <a:lnTo>
                      <a:pt x="613" y="78"/>
                    </a:lnTo>
                    <a:lnTo>
                      <a:pt x="613" y="78"/>
                    </a:lnTo>
                    <a:lnTo>
                      <a:pt x="628" y="74"/>
                    </a:lnTo>
                    <a:lnTo>
                      <a:pt x="628" y="74"/>
                    </a:lnTo>
                    <a:lnTo>
                      <a:pt x="637" y="72"/>
                    </a:lnTo>
                    <a:lnTo>
                      <a:pt x="637" y="72"/>
                    </a:lnTo>
                    <a:lnTo>
                      <a:pt x="651" y="69"/>
                    </a:lnTo>
                    <a:lnTo>
                      <a:pt x="651" y="69"/>
                    </a:lnTo>
                    <a:lnTo>
                      <a:pt x="664" y="66"/>
                    </a:lnTo>
                    <a:lnTo>
                      <a:pt x="664" y="66"/>
                    </a:lnTo>
                    <a:lnTo>
                      <a:pt x="675" y="64"/>
                    </a:lnTo>
                    <a:lnTo>
                      <a:pt x="675" y="64"/>
                    </a:lnTo>
                    <a:lnTo>
                      <a:pt x="699" y="63"/>
                    </a:lnTo>
                    <a:lnTo>
                      <a:pt x="699" y="63"/>
                    </a:lnTo>
                    <a:lnTo>
                      <a:pt x="712" y="63"/>
                    </a:lnTo>
                    <a:lnTo>
                      <a:pt x="725" y="64"/>
                    </a:lnTo>
                    <a:lnTo>
                      <a:pt x="738" y="66"/>
                    </a:lnTo>
                    <a:lnTo>
                      <a:pt x="750" y="69"/>
                    </a:lnTo>
                    <a:lnTo>
                      <a:pt x="774" y="75"/>
                    </a:lnTo>
                    <a:lnTo>
                      <a:pt x="798" y="84"/>
                    </a:lnTo>
                    <a:lnTo>
                      <a:pt x="820" y="94"/>
                    </a:lnTo>
                    <a:lnTo>
                      <a:pt x="841" y="107"/>
                    </a:lnTo>
                    <a:lnTo>
                      <a:pt x="860" y="121"/>
                    </a:lnTo>
                    <a:lnTo>
                      <a:pt x="878" y="138"/>
                    </a:lnTo>
                    <a:lnTo>
                      <a:pt x="896" y="157"/>
                    </a:lnTo>
                    <a:lnTo>
                      <a:pt x="910" y="176"/>
                    </a:lnTo>
                    <a:lnTo>
                      <a:pt x="922" y="196"/>
                    </a:lnTo>
                    <a:lnTo>
                      <a:pt x="933" y="219"/>
                    </a:lnTo>
                    <a:lnTo>
                      <a:pt x="942" y="242"/>
                    </a:lnTo>
                    <a:lnTo>
                      <a:pt x="948" y="267"/>
                    </a:lnTo>
                    <a:lnTo>
                      <a:pt x="950" y="279"/>
                    </a:lnTo>
                    <a:lnTo>
                      <a:pt x="952" y="292"/>
                    </a:lnTo>
                    <a:lnTo>
                      <a:pt x="953" y="305"/>
                    </a:lnTo>
                    <a:lnTo>
                      <a:pt x="953" y="317"/>
                    </a:lnTo>
                    <a:lnTo>
                      <a:pt x="953" y="317"/>
                    </a:lnTo>
                    <a:lnTo>
                      <a:pt x="952" y="342"/>
                    </a:lnTo>
                    <a:lnTo>
                      <a:pt x="951" y="366"/>
                    </a:lnTo>
                    <a:lnTo>
                      <a:pt x="949" y="389"/>
                    </a:lnTo>
                    <a:lnTo>
                      <a:pt x="946" y="413"/>
                    </a:lnTo>
                    <a:lnTo>
                      <a:pt x="942" y="437"/>
                    </a:lnTo>
                    <a:lnTo>
                      <a:pt x="936" y="460"/>
                    </a:lnTo>
                    <a:lnTo>
                      <a:pt x="930" y="484"/>
                    </a:lnTo>
                    <a:lnTo>
                      <a:pt x="923" y="506"/>
                    </a:lnTo>
                    <a:lnTo>
                      <a:pt x="915" y="529"/>
                    </a:lnTo>
                    <a:lnTo>
                      <a:pt x="906" y="551"/>
                    </a:lnTo>
                    <a:lnTo>
                      <a:pt x="897" y="573"/>
                    </a:lnTo>
                    <a:lnTo>
                      <a:pt x="886" y="595"/>
                    </a:lnTo>
                    <a:lnTo>
                      <a:pt x="875" y="617"/>
                    </a:lnTo>
                    <a:lnTo>
                      <a:pt x="862" y="637"/>
                    </a:lnTo>
                    <a:lnTo>
                      <a:pt x="849" y="659"/>
                    </a:lnTo>
                    <a:lnTo>
                      <a:pt x="835" y="679"/>
                    </a:lnTo>
                    <a:lnTo>
                      <a:pt x="820" y="699"/>
                    </a:lnTo>
                    <a:lnTo>
                      <a:pt x="805" y="719"/>
                    </a:lnTo>
                    <a:lnTo>
                      <a:pt x="788" y="738"/>
                    </a:lnTo>
                    <a:lnTo>
                      <a:pt x="771" y="757"/>
                    </a:lnTo>
                    <a:lnTo>
                      <a:pt x="754" y="776"/>
                    </a:lnTo>
                    <a:lnTo>
                      <a:pt x="735" y="794"/>
                    </a:lnTo>
                    <a:lnTo>
                      <a:pt x="715" y="812"/>
                    </a:lnTo>
                    <a:lnTo>
                      <a:pt x="695" y="829"/>
                    </a:lnTo>
                    <a:lnTo>
                      <a:pt x="675" y="846"/>
                    </a:lnTo>
                    <a:lnTo>
                      <a:pt x="653" y="863"/>
                    </a:lnTo>
                    <a:lnTo>
                      <a:pt x="631" y="879"/>
                    </a:lnTo>
                    <a:lnTo>
                      <a:pt x="607" y="894"/>
                    </a:lnTo>
                    <a:lnTo>
                      <a:pt x="583" y="909"/>
                    </a:lnTo>
                    <a:lnTo>
                      <a:pt x="559" y="924"/>
                    </a:lnTo>
                    <a:lnTo>
                      <a:pt x="534" y="937"/>
                    </a:lnTo>
                    <a:lnTo>
                      <a:pt x="508" y="950"/>
                    </a:lnTo>
                    <a:lnTo>
                      <a:pt x="508" y="950"/>
                    </a:lnTo>
                    <a:close/>
                    <a:moveTo>
                      <a:pt x="699" y="126"/>
                    </a:moveTo>
                    <a:lnTo>
                      <a:pt x="699" y="126"/>
                    </a:lnTo>
                    <a:lnTo>
                      <a:pt x="693" y="128"/>
                    </a:lnTo>
                    <a:lnTo>
                      <a:pt x="686" y="130"/>
                    </a:lnTo>
                    <a:lnTo>
                      <a:pt x="681" y="132"/>
                    </a:lnTo>
                    <a:lnTo>
                      <a:pt x="677" y="136"/>
                    </a:lnTo>
                    <a:lnTo>
                      <a:pt x="672" y="140"/>
                    </a:lnTo>
                    <a:lnTo>
                      <a:pt x="669" y="147"/>
                    </a:lnTo>
                    <a:lnTo>
                      <a:pt x="668" y="152"/>
                    </a:lnTo>
                    <a:lnTo>
                      <a:pt x="667" y="159"/>
                    </a:lnTo>
                    <a:lnTo>
                      <a:pt x="667" y="159"/>
                    </a:lnTo>
                    <a:lnTo>
                      <a:pt x="668" y="165"/>
                    </a:lnTo>
                    <a:lnTo>
                      <a:pt x="669" y="172"/>
                    </a:lnTo>
                    <a:lnTo>
                      <a:pt x="672" y="177"/>
                    </a:lnTo>
                    <a:lnTo>
                      <a:pt x="677" y="181"/>
                    </a:lnTo>
                    <a:lnTo>
                      <a:pt x="681" y="185"/>
                    </a:lnTo>
                    <a:lnTo>
                      <a:pt x="686" y="188"/>
                    </a:lnTo>
                    <a:lnTo>
                      <a:pt x="693" y="190"/>
                    </a:lnTo>
                    <a:lnTo>
                      <a:pt x="699" y="191"/>
                    </a:lnTo>
                    <a:lnTo>
                      <a:pt x="699" y="191"/>
                    </a:lnTo>
                    <a:lnTo>
                      <a:pt x="712" y="191"/>
                    </a:lnTo>
                    <a:lnTo>
                      <a:pt x="725" y="193"/>
                    </a:lnTo>
                    <a:lnTo>
                      <a:pt x="737" y="196"/>
                    </a:lnTo>
                    <a:lnTo>
                      <a:pt x="749" y="201"/>
                    </a:lnTo>
                    <a:lnTo>
                      <a:pt x="759" y="206"/>
                    </a:lnTo>
                    <a:lnTo>
                      <a:pt x="770" y="212"/>
                    </a:lnTo>
                    <a:lnTo>
                      <a:pt x="780" y="220"/>
                    </a:lnTo>
                    <a:lnTo>
                      <a:pt x="789" y="227"/>
                    </a:lnTo>
                    <a:lnTo>
                      <a:pt x="797" y="237"/>
                    </a:lnTo>
                    <a:lnTo>
                      <a:pt x="804" y="247"/>
                    </a:lnTo>
                    <a:lnTo>
                      <a:pt x="811" y="257"/>
                    </a:lnTo>
                    <a:lnTo>
                      <a:pt x="816" y="268"/>
                    </a:lnTo>
                    <a:lnTo>
                      <a:pt x="820" y="280"/>
                    </a:lnTo>
                    <a:lnTo>
                      <a:pt x="824" y="292"/>
                    </a:lnTo>
                    <a:lnTo>
                      <a:pt x="826" y="305"/>
                    </a:lnTo>
                    <a:lnTo>
                      <a:pt x="826" y="317"/>
                    </a:lnTo>
                    <a:lnTo>
                      <a:pt x="826" y="317"/>
                    </a:lnTo>
                    <a:lnTo>
                      <a:pt x="827" y="324"/>
                    </a:lnTo>
                    <a:lnTo>
                      <a:pt x="829" y="330"/>
                    </a:lnTo>
                    <a:lnTo>
                      <a:pt x="831" y="336"/>
                    </a:lnTo>
                    <a:lnTo>
                      <a:pt x="835" y="340"/>
                    </a:lnTo>
                    <a:lnTo>
                      <a:pt x="840" y="344"/>
                    </a:lnTo>
                    <a:lnTo>
                      <a:pt x="845" y="348"/>
                    </a:lnTo>
                    <a:lnTo>
                      <a:pt x="852" y="349"/>
                    </a:lnTo>
                    <a:lnTo>
                      <a:pt x="858" y="350"/>
                    </a:lnTo>
                    <a:lnTo>
                      <a:pt x="858" y="350"/>
                    </a:lnTo>
                    <a:lnTo>
                      <a:pt x="864" y="349"/>
                    </a:lnTo>
                    <a:lnTo>
                      <a:pt x="870" y="348"/>
                    </a:lnTo>
                    <a:lnTo>
                      <a:pt x="876" y="344"/>
                    </a:lnTo>
                    <a:lnTo>
                      <a:pt x="881" y="340"/>
                    </a:lnTo>
                    <a:lnTo>
                      <a:pt x="885" y="336"/>
                    </a:lnTo>
                    <a:lnTo>
                      <a:pt x="887" y="330"/>
                    </a:lnTo>
                    <a:lnTo>
                      <a:pt x="889" y="324"/>
                    </a:lnTo>
                    <a:lnTo>
                      <a:pt x="890" y="317"/>
                    </a:lnTo>
                    <a:lnTo>
                      <a:pt x="890" y="317"/>
                    </a:lnTo>
                    <a:lnTo>
                      <a:pt x="889" y="298"/>
                    </a:lnTo>
                    <a:lnTo>
                      <a:pt x="886" y="279"/>
                    </a:lnTo>
                    <a:lnTo>
                      <a:pt x="882" y="261"/>
                    </a:lnTo>
                    <a:lnTo>
                      <a:pt x="875" y="243"/>
                    </a:lnTo>
                    <a:lnTo>
                      <a:pt x="867" y="227"/>
                    </a:lnTo>
                    <a:lnTo>
                      <a:pt x="857" y="211"/>
                    </a:lnTo>
                    <a:lnTo>
                      <a:pt x="846" y="196"/>
                    </a:lnTo>
                    <a:lnTo>
                      <a:pt x="833" y="183"/>
                    </a:lnTo>
                    <a:lnTo>
                      <a:pt x="820" y="170"/>
                    </a:lnTo>
                    <a:lnTo>
                      <a:pt x="805" y="160"/>
                    </a:lnTo>
                    <a:lnTo>
                      <a:pt x="789" y="150"/>
                    </a:lnTo>
                    <a:lnTo>
                      <a:pt x="773" y="142"/>
                    </a:lnTo>
                    <a:lnTo>
                      <a:pt x="756" y="135"/>
                    </a:lnTo>
                    <a:lnTo>
                      <a:pt x="738" y="131"/>
                    </a:lnTo>
                    <a:lnTo>
                      <a:pt x="719" y="128"/>
                    </a:lnTo>
                    <a:lnTo>
                      <a:pt x="699" y="126"/>
                    </a:lnTo>
                    <a:lnTo>
                      <a:pt x="699" y="12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tx2"/>
                  </a:solidFill>
                  <a:ea typeface="微软雅黑" panose="020B0503020204020204" pitchFamily="34" charset="-122"/>
                </a:endParaRPr>
              </a:p>
            </p:txBody>
          </p:sp>
        </p:grpSp>
      </p:grpSp>
      <p:grpSp>
        <p:nvGrpSpPr>
          <p:cNvPr id="22" name="组合 21"/>
          <p:cNvGrpSpPr/>
          <p:nvPr/>
        </p:nvGrpSpPr>
        <p:grpSpPr>
          <a:xfrm>
            <a:off x="3946774" y="2275272"/>
            <a:ext cx="1252041" cy="1252210"/>
            <a:chOff x="5261451" y="2664460"/>
            <a:chExt cx="1669098" cy="1669098"/>
          </a:xfrm>
        </p:grpSpPr>
        <p:sp>
          <p:nvSpPr>
            <p:cNvPr id="23" name="任意多边形 63"/>
            <p:cNvSpPr/>
            <p:nvPr/>
          </p:nvSpPr>
          <p:spPr>
            <a:xfrm>
              <a:off x="5261451" y="2664460"/>
              <a:ext cx="1669098" cy="1669098"/>
            </a:xfrm>
            <a:custGeom>
              <a:avLst/>
              <a:gdLst>
                <a:gd name="connsiteX0" fmla="*/ 800633 w 1669098"/>
                <a:gd name="connsiteY0" fmla="*/ 0 h 1669098"/>
                <a:gd name="connsiteX1" fmla="*/ 868465 w 1669098"/>
                <a:gd name="connsiteY1" fmla="*/ 0 h 1669098"/>
                <a:gd name="connsiteX2" fmla="*/ 885423 w 1669098"/>
                <a:gd name="connsiteY2" fmla="*/ 16958 h 1669098"/>
                <a:gd name="connsiteX3" fmla="*/ 885423 w 1669098"/>
                <a:gd name="connsiteY3" fmla="*/ 76706 h 1669098"/>
                <a:gd name="connsiteX4" fmla="*/ 912297 w 1669098"/>
                <a:gd name="connsiteY4" fmla="*/ 78063 h 1669098"/>
                <a:gd name="connsiteX5" fmla="*/ 981741 w 1669098"/>
                <a:gd name="connsiteY5" fmla="*/ 88661 h 1669098"/>
                <a:gd name="connsiteX6" fmla="*/ 997017 w 1669098"/>
                <a:gd name="connsiteY6" fmla="*/ 31650 h 1669098"/>
                <a:gd name="connsiteX7" fmla="*/ 1017786 w 1669098"/>
                <a:gd name="connsiteY7" fmla="*/ 19658 h 1669098"/>
                <a:gd name="connsiteX8" fmla="*/ 1083307 w 1669098"/>
                <a:gd name="connsiteY8" fmla="*/ 37215 h 1669098"/>
                <a:gd name="connsiteX9" fmla="*/ 1095298 w 1669098"/>
                <a:gd name="connsiteY9" fmla="*/ 57984 h 1669098"/>
                <a:gd name="connsiteX10" fmla="*/ 1079226 w 1669098"/>
                <a:gd name="connsiteY10" fmla="*/ 117966 h 1669098"/>
                <a:gd name="connsiteX11" fmla="*/ 1130536 w 1669098"/>
                <a:gd name="connsiteY11" fmla="*/ 133894 h 1669098"/>
                <a:gd name="connsiteX12" fmla="*/ 1168448 w 1669098"/>
                <a:gd name="connsiteY12" fmla="*/ 154472 h 1669098"/>
                <a:gd name="connsiteX13" fmla="*/ 1199286 w 1669098"/>
                <a:gd name="connsiteY13" fmla="*/ 101058 h 1669098"/>
                <a:gd name="connsiteX14" fmla="*/ 1222451 w 1669098"/>
                <a:gd name="connsiteY14" fmla="*/ 94851 h 1669098"/>
                <a:gd name="connsiteX15" fmla="*/ 1281196 w 1669098"/>
                <a:gd name="connsiteY15" fmla="*/ 128766 h 1669098"/>
                <a:gd name="connsiteX16" fmla="*/ 1287403 w 1669098"/>
                <a:gd name="connsiteY16" fmla="*/ 151932 h 1669098"/>
                <a:gd name="connsiteX17" fmla="*/ 1257903 w 1669098"/>
                <a:gd name="connsiteY17" fmla="*/ 203027 h 1669098"/>
                <a:gd name="connsiteX18" fmla="*/ 1259703 w 1669098"/>
                <a:gd name="connsiteY18" fmla="*/ 204003 h 1669098"/>
                <a:gd name="connsiteX19" fmla="*/ 1332821 w 1669098"/>
                <a:gd name="connsiteY19" fmla="*/ 264331 h 1669098"/>
                <a:gd name="connsiteX20" fmla="*/ 1376700 w 1669098"/>
                <a:gd name="connsiteY20" fmla="*/ 220452 h 1669098"/>
                <a:gd name="connsiteX21" fmla="*/ 1400682 w 1669098"/>
                <a:gd name="connsiteY21" fmla="*/ 220452 h 1669098"/>
                <a:gd name="connsiteX22" fmla="*/ 1448646 w 1669098"/>
                <a:gd name="connsiteY22" fmla="*/ 268416 h 1669098"/>
                <a:gd name="connsiteX23" fmla="*/ 1448646 w 1669098"/>
                <a:gd name="connsiteY23" fmla="*/ 292398 h 1669098"/>
                <a:gd name="connsiteX24" fmla="*/ 1404767 w 1669098"/>
                <a:gd name="connsiteY24" fmla="*/ 336277 h 1669098"/>
                <a:gd name="connsiteX25" fmla="*/ 1465095 w 1669098"/>
                <a:gd name="connsiteY25" fmla="*/ 409395 h 1669098"/>
                <a:gd name="connsiteX26" fmla="*/ 1466071 w 1669098"/>
                <a:gd name="connsiteY26" fmla="*/ 411195 h 1669098"/>
                <a:gd name="connsiteX27" fmla="*/ 1517167 w 1669098"/>
                <a:gd name="connsiteY27" fmla="*/ 381695 h 1669098"/>
                <a:gd name="connsiteX28" fmla="*/ 1540332 w 1669098"/>
                <a:gd name="connsiteY28" fmla="*/ 387902 h 1669098"/>
                <a:gd name="connsiteX29" fmla="*/ 1574248 w 1669098"/>
                <a:gd name="connsiteY29" fmla="*/ 446647 h 1669098"/>
                <a:gd name="connsiteX30" fmla="*/ 1568041 w 1669098"/>
                <a:gd name="connsiteY30" fmla="*/ 469812 h 1669098"/>
                <a:gd name="connsiteX31" fmla="*/ 1514626 w 1669098"/>
                <a:gd name="connsiteY31" fmla="*/ 500651 h 1669098"/>
                <a:gd name="connsiteX32" fmla="*/ 1535204 w 1669098"/>
                <a:gd name="connsiteY32" fmla="*/ 538562 h 1669098"/>
                <a:gd name="connsiteX33" fmla="*/ 1551132 w 1669098"/>
                <a:gd name="connsiteY33" fmla="*/ 589872 h 1669098"/>
                <a:gd name="connsiteX34" fmla="*/ 1611114 w 1669098"/>
                <a:gd name="connsiteY34" fmla="*/ 573800 h 1669098"/>
                <a:gd name="connsiteX35" fmla="*/ 1631883 w 1669098"/>
                <a:gd name="connsiteY35" fmla="*/ 585792 h 1669098"/>
                <a:gd name="connsiteX36" fmla="*/ 1649440 w 1669098"/>
                <a:gd name="connsiteY36" fmla="*/ 651312 h 1669098"/>
                <a:gd name="connsiteX37" fmla="*/ 1637448 w 1669098"/>
                <a:gd name="connsiteY37" fmla="*/ 672081 h 1669098"/>
                <a:gd name="connsiteX38" fmla="*/ 1580437 w 1669098"/>
                <a:gd name="connsiteY38" fmla="*/ 687357 h 1669098"/>
                <a:gd name="connsiteX39" fmla="*/ 1591035 w 1669098"/>
                <a:gd name="connsiteY39" fmla="*/ 756801 h 1669098"/>
                <a:gd name="connsiteX40" fmla="*/ 1592392 w 1669098"/>
                <a:gd name="connsiteY40" fmla="*/ 783675 h 1669098"/>
                <a:gd name="connsiteX41" fmla="*/ 1652140 w 1669098"/>
                <a:gd name="connsiteY41" fmla="*/ 783675 h 1669098"/>
                <a:gd name="connsiteX42" fmla="*/ 1669098 w 1669098"/>
                <a:gd name="connsiteY42" fmla="*/ 800633 h 1669098"/>
                <a:gd name="connsiteX43" fmla="*/ 1669098 w 1669098"/>
                <a:gd name="connsiteY43" fmla="*/ 868465 h 1669098"/>
                <a:gd name="connsiteX44" fmla="*/ 1652140 w 1669098"/>
                <a:gd name="connsiteY44" fmla="*/ 885423 h 1669098"/>
                <a:gd name="connsiteX45" fmla="*/ 1592392 w 1669098"/>
                <a:gd name="connsiteY45" fmla="*/ 885423 h 1669098"/>
                <a:gd name="connsiteX46" fmla="*/ 1591035 w 1669098"/>
                <a:gd name="connsiteY46" fmla="*/ 912297 h 1669098"/>
                <a:gd name="connsiteX47" fmla="*/ 1580437 w 1669098"/>
                <a:gd name="connsiteY47" fmla="*/ 981741 h 1669098"/>
                <a:gd name="connsiteX48" fmla="*/ 1637448 w 1669098"/>
                <a:gd name="connsiteY48" fmla="*/ 997017 h 1669098"/>
                <a:gd name="connsiteX49" fmla="*/ 1649440 w 1669098"/>
                <a:gd name="connsiteY49" fmla="*/ 1017786 h 1669098"/>
                <a:gd name="connsiteX50" fmla="*/ 1631883 w 1669098"/>
                <a:gd name="connsiteY50" fmla="*/ 1083307 h 1669098"/>
                <a:gd name="connsiteX51" fmla="*/ 1611114 w 1669098"/>
                <a:gd name="connsiteY51" fmla="*/ 1095298 h 1669098"/>
                <a:gd name="connsiteX52" fmla="*/ 1551132 w 1669098"/>
                <a:gd name="connsiteY52" fmla="*/ 1079226 h 1669098"/>
                <a:gd name="connsiteX53" fmla="*/ 1535204 w 1669098"/>
                <a:gd name="connsiteY53" fmla="*/ 1130536 h 1669098"/>
                <a:gd name="connsiteX54" fmla="*/ 1514626 w 1669098"/>
                <a:gd name="connsiteY54" fmla="*/ 1168447 h 1669098"/>
                <a:gd name="connsiteX55" fmla="*/ 1568041 w 1669098"/>
                <a:gd name="connsiteY55" fmla="*/ 1199286 h 1669098"/>
                <a:gd name="connsiteX56" fmla="*/ 1574248 w 1669098"/>
                <a:gd name="connsiteY56" fmla="*/ 1222451 h 1669098"/>
                <a:gd name="connsiteX57" fmla="*/ 1540332 w 1669098"/>
                <a:gd name="connsiteY57" fmla="*/ 1281196 h 1669098"/>
                <a:gd name="connsiteX58" fmla="*/ 1517167 w 1669098"/>
                <a:gd name="connsiteY58" fmla="*/ 1287403 h 1669098"/>
                <a:gd name="connsiteX59" fmla="*/ 1466071 w 1669098"/>
                <a:gd name="connsiteY59" fmla="*/ 1257903 h 1669098"/>
                <a:gd name="connsiteX60" fmla="*/ 1465095 w 1669098"/>
                <a:gd name="connsiteY60" fmla="*/ 1259703 h 1669098"/>
                <a:gd name="connsiteX61" fmla="*/ 1404767 w 1669098"/>
                <a:gd name="connsiteY61" fmla="*/ 1332821 h 1669098"/>
                <a:gd name="connsiteX62" fmla="*/ 1448646 w 1669098"/>
                <a:gd name="connsiteY62" fmla="*/ 1376700 h 1669098"/>
                <a:gd name="connsiteX63" fmla="*/ 1448646 w 1669098"/>
                <a:gd name="connsiteY63" fmla="*/ 1400682 h 1669098"/>
                <a:gd name="connsiteX64" fmla="*/ 1400682 w 1669098"/>
                <a:gd name="connsiteY64" fmla="*/ 1448647 h 1669098"/>
                <a:gd name="connsiteX65" fmla="*/ 1376700 w 1669098"/>
                <a:gd name="connsiteY65" fmla="*/ 1448647 h 1669098"/>
                <a:gd name="connsiteX66" fmla="*/ 1332820 w 1669098"/>
                <a:gd name="connsiteY66" fmla="*/ 1404767 h 1669098"/>
                <a:gd name="connsiteX67" fmla="*/ 1259703 w 1669098"/>
                <a:gd name="connsiteY67" fmla="*/ 1465095 h 1669098"/>
                <a:gd name="connsiteX68" fmla="*/ 1257903 w 1669098"/>
                <a:gd name="connsiteY68" fmla="*/ 1466071 h 1669098"/>
                <a:gd name="connsiteX69" fmla="*/ 1287403 w 1669098"/>
                <a:gd name="connsiteY69" fmla="*/ 1517167 h 1669098"/>
                <a:gd name="connsiteX70" fmla="*/ 1281196 w 1669098"/>
                <a:gd name="connsiteY70" fmla="*/ 1540332 h 1669098"/>
                <a:gd name="connsiteX71" fmla="*/ 1222451 w 1669098"/>
                <a:gd name="connsiteY71" fmla="*/ 1574248 h 1669098"/>
                <a:gd name="connsiteX72" fmla="*/ 1199286 w 1669098"/>
                <a:gd name="connsiteY72" fmla="*/ 1568041 h 1669098"/>
                <a:gd name="connsiteX73" fmla="*/ 1168447 w 1669098"/>
                <a:gd name="connsiteY73" fmla="*/ 1514626 h 1669098"/>
                <a:gd name="connsiteX74" fmla="*/ 1130536 w 1669098"/>
                <a:gd name="connsiteY74" fmla="*/ 1535204 h 1669098"/>
                <a:gd name="connsiteX75" fmla="*/ 1079226 w 1669098"/>
                <a:gd name="connsiteY75" fmla="*/ 1551132 h 1669098"/>
                <a:gd name="connsiteX76" fmla="*/ 1095298 w 1669098"/>
                <a:gd name="connsiteY76" fmla="*/ 1611114 h 1669098"/>
                <a:gd name="connsiteX77" fmla="*/ 1083307 w 1669098"/>
                <a:gd name="connsiteY77" fmla="*/ 1631883 h 1669098"/>
                <a:gd name="connsiteX78" fmla="*/ 1017786 w 1669098"/>
                <a:gd name="connsiteY78" fmla="*/ 1649440 h 1669098"/>
                <a:gd name="connsiteX79" fmla="*/ 997017 w 1669098"/>
                <a:gd name="connsiteY79" fmla="*/ 1637448 h 1669098"/>
                <a:gd name="connsiteX80" fmla="*/ 981741 w 1669098"/>
                <a:gd name="connsiteY80" fmla="*/ 1580437 h 1669098"/>
                <a:gd name="connsiteX81" fmla="*/ 912297 w 1669098"/>
                <a:gd name="connsiteY81" fmla="*/ 1591035 h 1669098"/>
                <a:gd name="connsiteX82" fmla="*/ 885423 w 1669098"/>
                <a:gd name="connsiteY82" fmla="*/ 1592392 h 1669098"/>
                <a:gd name="connsiteX83" fmla="*/ 885423 w 1669098"/>
                <a:gd name="connsiteY83" fmla="*/ 1652140 h 1669098"/>
                <a:gd name="connsiteX84" fmla="*/ 868465 w 1669098"/>
                <a:gd name="connsiteY84" fmla="*/ 1669098 h 1669098"/>
                <a:gd name="connsiteX85" fmla="*/ 800633 w 1669098"/>
                <a:gd name="connsiteY85" fmla="*/ 1669098 h 1669098"/>
                <a:gd name="connsiteX86" fmla="*/ 783675 w 1669098"/>
                <a:gd name="connsiteY86" fmla="*/ 1652140 h 1669098"/>
                <a:gd name="connsiteX87" fmla="*/ 783675 w 1669098"/>
                <a:gd name="connsiteY87" fmla="*/ 1592392 h 1669098"/>
                <a:gd name="connsiteX88" fmla="*/ 756801 w 1669098"/>
                <a:gd name="connsiteY88" fmla="*/ 1591035 h 1669098"/>
                <a:gd name="connsiteX89" fmla="*/ 687357 w 1669098"/>
                <a:gd name="connsiteY89" fmla="*/ 1580437 h 1669098"/>
                <a:gd name="connsiteX90" fmla="*/ 672081 w 1669098"/>
                <a:gd name="connsiteY90" fmla="*/ 1637448 h 1669098"/>
                <a:gd name="connsiteX91" fmla="*/ 651312 w 1669098"/>
                <a:gd name="connsiteY91" fmla="*/ 1649440 h 1669098"/>
                <a:gd name="connsiteX92" fmla="*/ 585791 w 1669098"/>
                <a:gd name="connsiteY92" fmla="*/ 1631883 h 1669098"/>
                <a:gd name="connsiteX93" fmla="*/ 573800 w 1669098"/>
                <a:gd name="connsiteY93" fmla="*/ 1611114 h 1669098"/>
                <a:gd name="connsiteX94" fmla="*/ 589872 w 1669098"/>
                <a:gd name="connsiteY94" fmla="*/ 1551132 h 1669098"/>
                <a:gd name="connsiteX95" fmla="*/ 538562 w 1669098"/>
                <a:gd name="connsiteY95" fmla="*/ 1535204 h 1669098"/>
                <a:gd name="connsiteX96" fmla="*/ 500651 w 1669098"/>
                <a:gd name="connsiteY96" fmla="*/ 1514626 h 1669098"/>
                <a:gd name="connsiteX97" fmla="*/ 469812 w 1669098"/>
                <a:gd name="connsiteY97" fmla="*/ 1568041 h 1669098"/>
                <a:gd name="connsiteX98" fmla="*/ 446647 w 1669098"/>
                <a:gd name="connsiteY98" fmla="*/ 1574248 h 1669098"/>
                <a:gd name="connsiteX99" fmla="*/ 387902 w 1669098"/>
                <a:gd name="connsiteY99" fmla="*/ 1540332 h 1669098"/>
                <a:gd name="connsiteX100" fmla="*/ 381695 w 1669098"/>
                <a:gd name="connsiteY100" fmla="*/ 1517167 h 1669098"/>
                <a:gd name="connsiteX101" fmla="*/ 411195 w 1669098"/>
                <a:gd name="connsiteY101" fmla="*/ 1466071 h 1669098"/>
                <a:gd name="connsiteX102" fmla="*/ 409395 w 1669098"/>
                <a:gd name="connsiteY102" fmla="*/ 1465095 h 1669098"/>
                <a:gd name="connsiteX103" fmla="*/ 336278 w 1669098"/>
                <a:gd name="connsiteY103" fmla="*/ 1404767 h 1669098"/>
                <a:gd name="connsiteX104" fmla="*/ 292398 w 1669098"/>
                <a:gd name="connsiteY104" fmla="*/ 1448647 h 1669098"/>
                <a:gd name="connsiteX105" fmla="*/ 268416 w 1669098"/>
                <a:gd name="connsiteY105" fmla="*/ 1448647 h 1669098"/>
                <a:gd name="connsiteX106" fmla="*/ 220452 w 1669098"/>
                <a:gd name="connsiteY106" fmla="*/ 1400682 h 1669098"/>
                <a:gd name="connsiteX107" fmla="*/ 220452 w 1669098"/>
                <a:gd name="connsiteY107" fmla="*/ 1376700 h 1669098"/>
                <a:gd name="connsiteX108" fmla="*/ 264331 w 1669098"/>
                <a:gd name="connsiteY108" fmla="*/ 1332821 h 1669098"/>
                <a:gd name="connsiteX109" fmla="*/ 204003 w 1669098"/>
                <a:gd name="connsiteY109" fmla="*/ 1259703 h 1669098"/>
                <a:gd name="connsiteX110" fmla="*/ 203027 w 1669098"/>
                <a:gd name="connsiteY110" fmla="*/ 1257903 h 1669098"/>
                <a:gd name="connsiteX111" fmla="*/ 151931 w 1669098"/>
                <a:gd name="connsiteY111" fmla="*/ 1287403 h 1669098"/>
                <a:gd name="connsiteX112" fmla="*/ 128766 w 1669098"/>
                <a:gd name="connsiteY112" fmla="*/ 1281196 h 1669098"/>
                <a:gd name="connsiteX113" fmla="*/ 94850 w 1669098"/>
                <a:gd name="connsiteY113" fmla="*/ 1222451 h 1669098"/>
                <a:gd name="connsiteX114" fmla="*/ 101057 w 1669098"/>
                <a:gd name="connsiteY114" fmla="*/ 1199286 h 1669098"/>
                <a:gd name="connsiteX115" fmla="*/ 154472 w 1669098"/>
                <a:gd name="connsiteY115" fmla="*/ 1168447 h 1669098"/>
                <a:gd name="connsiteX116" fmla="*/ 133894 w 1669098"/>
                <a:gd name="connsiteY116" fmla="*/ 1130536 h 1669098"/>
                <a:gd name="connsiteX117" fmla="*/ 117966 w 1669098"/>
                <a:gd name="connsiteY117" fmla="*/ 1079226 h 1669098"/>
                <a:gd name="connsiteX118" fmla="*/ 57984 w 1669098"/>
                <a:gd name="connsiteY118" fmla="*/ 1095298 h 1669098"/>
                <a:gd name="connsiteX119" fmla="*/ 37215 w 1669098"/>
                <a:gd name="connsiteY119" fmla="*/ 1083307 h 1669098"/>
                <a:gd name="connsiteX120" fmla="*/ 19658 w 1669098"/>
                <a:gd name="connsiteY120" fmla="*/ 1017786 h 1669098"/>
                <a:gd name="connsiteX121" fmla="*/ 31650 w 1669098"/>
                <a:gd name="connsiteY121" fmla="*/ 997017 h 1669098"/>
                <a:gd name="connsiteX122" fmla="*/ 88661 w 1669098"/>
                <a:gd name="connsiteY122" fmla="*/ 981741 h 1669098"/>
                <a:gd name="connsiteX123" fmla="*/ 78063 w 1669098"/>
                <a:gd name="connsiteY123" fmla="*/ 912297 h 1669098"/>
                <a:gd name="connsiteX124" fmla="*/ 76706 w 1669098"/>
                <a:gd name="connsiteY124" fmla="*/ 885423 h 1669098"/>
                <a:gd name="connsiteX125" fmla="*/ 16958 w 1669098"/>
                <a:gd name="connsiteY125" fmla="*/ 885423 h 1669098"/>
                <a:gd name="connsiteX126" fmla="*/ 0 w 1669098"/>
                <a:gd name="connsiteY126" fmla="*/ 868465 h 1669098"/>
                <a:gd name="connsiteX127" fmla="*/ 0 w 1669098"/>
                <a:gd name="connsiteY127" fmla="*/ 800633 h 1669098"/>
                <a:gd name="connsiteX128" fmla="*/ 16958 w 1669098"/>
                <a:gd name="connsiteY128" fmla="*/ 783675 h 1669098"/>
                <a:gd name="connsiteX129" fmla="*/ 76706 w 1669098"/>
                <a:gd name="connsiteY129" fmla="*/ 783675 h 1669098"/>
                <a:gd name="connsiteX130" fmla="*/ 78063 w 1669098"/>
                <a:gd name="connsiteY130" fmla="*/ 756801 h 1669098"/>
                <a:gd name="connsiteX131" fmla="*/ 88661 w 1669098"/>
                <a:gd name="connsiteY131" fmla="*/ 687357 h 1669098"/>
                <a:gd name="connsiteX132" fmla="*/ 31650 w 1669098"/>
                <a:gd name="connsiteY132" fmla="*/ 672081 h 1669098"/>
                <a:gd name="connsiteX133" fmla="*/ 19658 w 1669098"/>
                <a:gd name="connsiteY133" fmla="*/ 651312 h 1669098"/>
                <a:gd name="connsiteX134" fmla="*/ 37215 w 1669098"/>
                <a:gd name="connsiteY134" fmla="*/ 585792 h 1669098"/>
                <a:gd name="connsiteX135" fmla="*/ 57984 w 1669098"/>
                <a:gd name="connsiteY135" fmla="*/ 573800 h 1669098"/>
                <a:gd name="connsiteX136" fmla="*/ 117966 w 1669098"/>
                <a:gd name="connsiteY136" fmla="*/ 589872 h 1669098"/>
                <a:gd name="connsiteX137" fmla="*/ 133894 w 1669098"/>
                <a:gd name="connsiteY137" fmla="*/ 538562 h 1669098"/>
                <a:gd name="connsiteX138" fmla="*/ 154472 w 1669098"/>
                <a:gd name="connsiteY138" fmla="*/ 500651 h 1669098"/>
                <a:gd name="connsiteX139" fmla="*/ 101057 w 1669098"/>
                <a:gd name="connsiteY139" fmla="*/ 469812 h 1669098"/>
                <a:gd name="connsiteX140" fmla="*/ 94850 w 1669098"/>
                <a:gd name="connsiteY140" fmla="*/ 446647 h 1669098"/>
                <a:gd name="connsiteX141" fmla="*/ 128766 w 1669098"/>
                <a:gd name="connsiteY141" fmla="*/ 387902 h 1669098"/>
                <a:gd name="connsiteX142" fmla="*/ 151931 w 1669098"/>
                <a:gd name="connsiteY142" fmla="*/ 381695 h 1669098"/>
                <a:gd name="connsiteX143" fmla="*/ 203027 w 1669098"/>
                <a:gd name="connsiteY143" fmla="*/ 411195 h 1669098"/>
                <a:gd name="connsiteX144" fmla="*/ 204003 w 1669098"/>
                <a:gd name="connsiteY144" fmla="*/ 409395 h 1669098"/>
                <a:gd name="connsiteX145" fmla="*/ 264331 w 1669098"/>
                <a:gd name="connsiteY145" fmla="*/ 336277 h 1669098"/>
                <a:gd name="connsiteX146" fmla="*/ 220452 w 1669098"/>
                <a:gd name="connsiteY146" fmla="*/ 292398 h 1669098"/>
                <a:gd name="connsiteX147" fmla="*/ 220452 w 1669098"/>
                <a:gd name="connsiteY147" fmla="*/ 268416 h 1669098"/>
                <a:gd name="connsiteX148" fmla="*/ 268416 w 1669098"/>
                <a:gd name="connsiteY148" fmla="*/ 220452 h 1669098"/>
                <a:gd name="connsiteX149" fmla="*/ 292398 w 1669098"/>
                <a:gd name="connsiteY149" fmla="*/ 220452 h 1669098"/>
                <a:gd name="connsiteX150" fmla="*/ 336277 w 1669098"/>
                <a:gd name="connsiteY150" fmla="*/ 264331 h 1669098"/>
                <a:gd name="connsiteX151" fmla="*/ 409395 w 1669098"/>
                <a:gd name="connsiteY151" fmla="*/ 204003 h 1669098"/>
                <a:gd name="connsiteX152" fmla="*/ 411195 w 1669098"/>
                <a:gd name="connsiteY152" fmla="*/ 203027 h 1669098"/>
                <a:gd name="connsiteX153" fmla="*/ 381695 w 1669098"/>
                <a:gd name="connsiteY153" fmla="*/ 151932 h 1669098"/>
                <a:gd name="connsiteX154" fmla="*/ 387902 w 1669098"/>
                <a:gd name="connsiteY154" fmla="*/ 128766 h 1669098"/>
                <a:gd name="connsiteX155" fmla="*/ 446647 w 1669098"/>
                <a:gd name="connsiteY155" fmla="*/ 94850 h 1669098"/>
                <a:gd name="connsiteX156" fmla="*/ 469812 w 1669098"/>
                <a:gd name="connsiteY156" fmla="*/ 101057 h 1669098"/>
                <a:gd name="connsiteX157" fmla="*/ 500651 w 1669098"/>
                <a:gd name="connsiteY157" fmla="*/ 154472 h 1669098"/>
                <a:gd name="connsiteX158" fmla="*/ 538562 w 1669098"/>
                <a:gd name="connsiteY158" fmla="*/ 133894 h 1669098"/>
                <a:gd name="connsiteX159" fmla="*/ 589872 w 1669098"/>
                <a:gd name="connsiteY159" fmla="*/ 117966 h 1669098"/>
                <a:gd name="connsiteX160" fmla="*/ 573800 w 1669098"/>
                <a:gd name="connsiteY160" fmla="*/ 57984 h 1669098"/>
                <a:gd name="connsiteX161" fmla="*/ 585791 w 1669098"/>
                <a:gd name="connsiteY161" fmla="*/ 37215 h 1669098"/>
                <a:gd name="connsiteX162" fmla="*/ 651312 w 1669098"/>
                <a:gd name="connsiteY162" fmla="*/ 19658 h 1669098"/>
                <a:gd name="connsiteX163" fmla="*/ 672081 w 1669098"/>
                <a:gd name="connsiteY163" fmla="*/ 31650 h 1669098"/>
                <a:gd name="connsiteX164" fmla="*/ 687357 w 1669098"/>
                <a:gd name="connsiteY164" fmla="*/ 88661 h 1669098"/>
                <a:gd name="connsiteX165" fmla="*/ 756801 w 1669098"/>
                <a:gd name="connsiteY165" fmla="*/ 78063 h 1669098"/>
                <a:gd name="connsiteX166" fmla="*/ 783675 w 1669098"/>
                <a:gd name="connsiteY166" fmla="*/ 76706 h 1669098"/>
                <a:gd name="connsiteX167" fmla="*/ 783675 w 1669098"/>
                <a:gd name="connsiteY167" fmla="*/ 16958 h 1669098"/>
                <a:gd name="connsiteX168" fmla="*/ 800633 w 1669098"/>
                <a:gd name="connsiteY168" fmla="*/ 0 h 1669098"/>
                <a:gd name="connsiteX169" fmla="*/ 834549 w 1669098"/>
                <a:gd name="connsiteY169" fmla="*/ 187960 h 1669098"/>
                <a:gd name="connsiteX170" fmla="*/ 187960 w 1669098"/>
                <a:gd name="connsiteY170" fmla="*/ 834549 h 1669098"/>
                <a:gd name="connsiteX171" fmla="*/ 834549 w 1669098"/>
                <a:gd name="connsiteY171" fmla="*/ 1481138 h 1669098"/>
                <a:gd name="connsiteX172" fmla="*/ 1481138 w 1669098"/>
                <a:gd name="connsiteY172" fmla="*/ 834549 h 1669098"/>
                <a:gd name="connsiteX173" fmla="*/ 834549 w 1669098"/>
                <a:gd name="connsiteY173" fmla="*/ 187960 h 166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Lst>
              <a:rect l="l" t="t" r="r" b="b"/>
              <a:pathLst>
                <a:path w="1669098" h="1669098">
                  <a:moveTo>
                    <a:pt x="800633" y="0"/>
                  </a:moveTo>
                  <a:lnTo>
                    <a:pt x="868465" y="0"/>
                  </a:lnTo>
                  <a:cubicBezTo>
                    <a:pt x="877831" y="0"/>
                    <a:pt x="885423" y="7592"/>
                    <a:pt x="885423" y="16958"/>
                  </a:cubicBezTo>
                  <a:lnTo>
                    <a:pt x="885423" y="76706"/>
                  </a:lnTo>
                  <a:lnTo>
                    <a:pt x="912297" y="78063"/>
                  </a:lnTo>
                  <a:lnTo>
                    <a:pt x="981741" y="88661"/>
                  </a:lnTo>
                  <a:lnTo>
                    <a:pt x="997017" y="31650"/>
                  </a:lnTo>
                  <a:cubicBezTo>
                    <a:pt x="999441" y="22603"/>
                    <a:pt x="1008739" y="17235"/>
                    <a:pt x="1017786" y="19658"/>
                  </a:cubicBezTo>
                  <a:lnTo>
                    <a:pt x="1083307" y="37215"/>
                  </a:lnTo>
                  <a:cubicBezTo>
                    <a:pt x="1092353" y="39639"/>
                    <a:pt x="1097722" y="48937"/>
                    <a:pt x="1095298" y="57984"/>
                  </a:cubicBezTo>
                  <a:lnTo>
                    <a:pt x="1079226" y="117966"/>
                  </a:lnTo>
                  <a:lnTo>
                    <a:pt x="1130536" y="133894"/>
                  </a:lnTo>
                  <a:lnTo>
                    <a:pt x="1168448" y="154472"/>
                  </a:lnTo>
                  <a:lnTo>
                    <a:pt x="1199286" y="101058"/>
                  </a:lnTo>
                  <a:cubicBezTo>
                    <a:pt x="1203969" y="92946"/>
                    <a:pt x="1214340" y="90168"/>
                    <a:pt x="1222451" y="94851"/>
                  </a:cubicBezTo>
                  <a:lnTo>
                    <a:pt x="1281196" y="128766"/>
                  </a:lnTo>
                  <a:cubicBezTo>
                    <a:pt x="1289307" y="133449"/>
                    <a:pt x="1292086" y="143820"/>
                    <a:pt x="1287403" y="151932"/>
                  </a:cubicBezTo>
                  <a:lnTo>
                    <a:pt x="1257903" y="203027"/>
                  </a:lnTo>
                  <a:lnTo>
                    <a:pt x="1259703" y="204003"/>
                  </a:lnTo>
                  <a:lnTo>
                    <a:pt x="1332821" y="264331"/>
                  </a:lnTo>
                  <a:lnTo>
                    <a:pt x="1376700" y="220452"/>
                  </a:lnTo>
                  <a:cubicBezTo>
                    <a:pt x="1383323" y="213829"/>
                    <a:pt x="1394059" y="213829"/>
                    <a:pt x="1400682" y="220452"/>
                  </a:cubicBezTo>
                  <a:lnTo>
                    <a:pt x="1448646" y="268416"/>
                  </a:lnTo>
                  <a:cubicBezTo>
                    <a:pt x="1455269" y="275039"/>
                    <a:pt x="1455269" y="285776"/>
                    <a:pt x="1448646" y="292398"/>
                  </a:cubicBezTo>
                  <a:lnTo>
                    <a:pt x="1404767" y="336277"/>
                  </a:lnTo>
                  <a:lnTo>
                    <a:pt x="1465095" y="409395"/>
                  </a:lnTo>
                  <a:lnTo>
                    <a:pt x="1466071" y="411195"/>
                  </a:lnTo>
                  <a:lnTo>
                    <a:pt x="1517167" y="381695"/>
                  </a:lnTo>
                  <a:cubicBezTo>
                    <a:pt x="1525278" y="377012"/>
                    <a:pt x="1535649" y="379791"/>
                    <a:pt x="1540332" y="387902"/>
                  </a:cubicBezTo>
                  <a:lnTo>
                    <a:pt x="1574248" y="446647"/>
                  </a:lnTo>
                  <a:cubicBezTo>
                    <a:pt x="1578931" y="454758"/>
                    <a:pt x="1576152" y="465129"/>
                    <a:pt x="1568041" y="469812"/>
                  </a:cubicBezTo>
                  <a:lnTo>
                    <a:pt x="1514626" y="500651"/>
                  </a:lnTo>
                  <a:lnTo>
                    <a:pt x="1535204" y="538562"/>
                  </a:lnTo>
                  <a:lnTo>
                    <a:pt x="1551132" y="589872"/>
                  </a:lnTo>
                  <a:lnTo>
                    <a:pt x="1611114" y="573800"/>
                  </a:lnTo>
                  <a:cubicBezTo>
                    <a:pt x="1620161" y="571376"/>
                    <a:pt x="1629459" y="576745"/>
                    <a:pt x="1631883" y="585792"/>
                  </a:cubicBezTo>
                  <a:lnTo>
                    <a:pt x="1649440" y="651312"/>
                  </a:lnTo>
                  <a:cubicBezTo>
                    <a:pt x="1651864" y="660359"/>
                    <a:pt x="1646495" y="669657"/>
                    <a:pt x="1637448" y="672081"/>
                  </a:cubicBezTo>
                  <a:lnTo>
                    <a:pt x="1580437" y="687357"/>
                  </a:lnTo>
                  <a:lnTo>
                    <a:pt x="1591035" y="756801"/>
                  </a:lnTo>
                  <a:lnTo>
                    <a:pt x="1592392" y="783675"/>
                  </a:lnTo>
                  <a:lnTo>
                    <a:pt x="1652140" y="783675"/>
                  </a:lnTo>
                  <a:cubicBezTo>
                    <a:pt x="1661506" y="783675"/>
                    <a:pt x="1669098" y="791267"/>
                    <a:pt x="1669098" y="800633"/>
                  </a:cubicBezTo>
                  <a:lnTo>
                    <a:pt x="1669098" y="868465"/>
                  </a:lnTo>
                  <a:cubicBezTo>
                    <a:pt x="1669098" y="877831"/>
                    <a:pt x="1661506" y="885423"/>
                    <a:pt x="1652140" y="885423"/>
                  </a:cubicBezTo>
                  <a:lnTo>
                    <a:pt x="1592392" y="885423"/>
                  </a:lnTo>
                  <a:lnTo>
                    <a:pt x="1591035" y="912297"/>
                  </a:lnTo>
                  <a:lnTo>
                    <a:pt x="1580437" y="981741"/>
                  </a:lnTo>
                  <a:lnTo>
                    <a:pt x="1637448" y="997017"/>
                  </a:lnTo>
                  <a:cubicBezTo>
                    <a:pt x="1646495" y="999441"/>
                    <a:pt x="1651864" y="1008739"/>
                    <a:pt x="1649440" y="1017786"/>
                  </a:cubicBezTo>
                  <a:lnTo>
                    <a:pt x="1631883" y="1083307"/>
                  </a:lnTo>
                  <a:cubicBezTo>
                    <a:pt x="1629459" y="1092353"/>
                    <a:pt x="1620161" y="1097722"/>
                    <a:pt x="1611114" y="1095298"/>
                  </a:cubicBezTo>
                  <a:lnTo>
                    <a:pt x="1551132" y="1079226"/>
                  </a:lnTo>
                  <a:lnTo>
                    <a:pt x="1535204" y="1130536"/>
                  </a:lnTo>
                  <a:lnTo>
                    <a:pt x="1514626" y="1168447"/>
                  </a:lnTo>
                  <a:lnTo>
                    <a:pt x="1568041" y="1199286"/>
                  </a:lnTo>
                  <a:cubicBezTo>
                    <a:pt x="1576152" y="1203969"/>
                    <a:pt x="1578931" y="1214340"/>
                    <a:pt x="1574248" y="1222451"/>
                  </a:cubicBezTo>
                  <a:lnTo>
                    <a:pt x="1540332" y="1281196"/>
                  </a:lnTo>
                  <a:cubicBezTo>
                    <a:pt x="1535649" y="1289307"/>
                    <a:pt x="1525278" y="1292086"/>
                    <a:pt x="1517167" y="1287403"/>
                  </a:cubicBezTo>
                  <a:lnTo>
                    <a:pt x="1466071" y="1257903"/>
                  </a:lnTo>
                  <a:lnTo>
                    <a:pt x="1465095" y="1259703"/>
                  </a:lnTo>
                  <a:lnTo>
                    <a:pt x="1404767" y="1332821"/>
                  </a:lnTo>
                  <a:lnTo>
                    <a:pt x="1448646" y="1376700"/>
                  </a:lnTo>
                  <a:cubicBezTo>
                    <a:pt x="1455269" y="1383323"/>
                    <a:pt x="1455269" y="1394059"/>
                    <a:pt x="1448646" y="1400682"/>
                  </a:cubicBezTo>
                  <a:lnTo>
                    <a:pt x="1400682" y="1448647"/>
                  </a:lnTo>
                  <a:cubicBezTo>
                    <a:pt x="1394059" y="1455269"/>
                    <a:pt x="1383323" y="1455269"/>
                    <a:pt x="1376700" y="1448647"/>
                  </a:cubicBezTo>
                  <a:lnTo>
                    <a:pt x="1332820" y="1404767"/>
                  </a:lnTo>
                  <a:lnTo>
                    <a:pt x="1259703" y="1465095"/>
                  </a:lnTo>
                  <a:lnTo>
                    <a:pt x="1257903" y="1466071"/>
                  </a:lnTo>
                  <a:lnTo>
                    <a:pt x="1287403" y="1517167"/>
                  </a:lnTo>
                  <a:cubicBezTo>
                    <a:pt x="1292086" y="1525278"/>
                    <a:pt x="1289307" y="1535649"/>
                    <a:pt x="1281196" y="1540332"/>
                  </a:cubicBezTo>
                  <a:lnTo>
                    <a:pt x="1222451" y="1574248"/>
                  </a:lnTo>
                  <a:cubicBezTo>
                    <a:pt x="1214340" y="1578931"/>
                    <a:pt x="1203969" y="1576152"/>
                    <a:pt x="1199286" y="1568041"/>
                  </a:cubicBezTo>
                  <a:lnTo>
                    <a:pt x="1168447" y="1514626"/>
                  </a:lnTo>
                  <a:lnTo>
                    <a:pt x="1130536" y="1535204"/>
                  </a:lnTo>
                  <a:lnTo>
                    <a:pt x="1079226" y="1551132"/>
                  </a:lnTo>
                  <a:lnTo>
                    <a:pt x="1095298" y="1611114"/>
                  </a:lnTo>
                  <a:cubicBezTo>
                    <a:pt x="1097722" y="1620161"/>
                    <a:pt x="1092353" y="1629459"/>
                    <a:pt x="1083307" y="1631883"/>
                  </a:cubicBezTo>
                  <a:lnTo>
                    <a:pt x="1017786" y="1649440"/>
                  </a:lnTo>
                  <a:cubicBezTo>
                    <a:pt x="1008739" y="1651864"/>
                    <a:pt x="999441" y="1646495"/>
                    <a:pt x="997017" y="1637448"/>
                  </a:cubicBezTo>
                  <a:lnTo>
                    <a:pt x="981741" y="1580437"/>
                  </a:lnTo>
                  <a:lnTo>
                    <a:pt x="912297" y="1591035"/>
                  </a:lnTo>
                  <a:lnTo>
                    <a:pt x="885423" y="1592392"/>
                  </a:lnTo>
                  <a:lnTo>
                    <a:pt x="885423" y="1652140"/>
                  </a:lnTo>
                  <a:cubicBezTo>
                    <a:pt x="885423" y="1661506"/>
                    <a:pt x="877831" y="1669098"/>
                    <a:pt x="868465" y="1669098"/>
                  </a:cubicBezTo>
                  <a:lnTo>
                    <a:pt x="800633" y="1669098"/>
                  </a:lnTo>
                  <a:cubicBezTo>
                    <a:pt x="791267" y="1669098"/>
                    <a:pt x="783675" y="1661506"/>
                    <a:pt x="783675" y="1652140"/>
                  </a:cubicBezTo>
                  <a:lnTo>
                    <a:pt x="783675" y="1592392"/>
                  </a:lnTo>
                  <a:lnTo>
                    <a:pt x="756801" y="1591035"/>
                  </a:lnTo>
                  <a:lnTo>
                    <a:pt x="687357" y="1580437"/>
                  </a:lnTo>
                  <a:lnTo>
                    <a:pt x="672081" y="1637448"/>
                  </a:lnTo>
                  <a:cubicBezTo>
                    <a:pt x="669657" y="1646495"/>
                    <a:pt x="660359" y="1651864"/>
                    <a:pt x="651312" y="1649440"/>
                  </a:cubicBezTo>
                  <a:lnTo>
                    <a:pt x="585791" y="1631883"/>
                  </a:lnTo>
                  <a:cubicBezTo>
                    <a:pt x="576745" y="1629459"/>
                    <a:pt x="571376" y="1620161"/>
                    <a:pt x="573800" y="1611114"/>
                  </a:cubicBezTo>
                  <a:lnTo>
                    <a:pt x="589872" y="1551132"/>
                  </a:lnTo>
                  <a:lnTo>
                    <a:pt x="538562" y="1535204"/>
                  </a:lnTo>
                  <a:lnTo>
                    <a:pt x="500651" y="1514626"/>
                  </a:lnTo>
                  <a:lnTo>
                    <a:pt x="469812" y="1568041"/>
                  </a:lnTo>
                  <a:cubicBezTo>
                    <a:pt x="465129" y="1576152"/>
                    <a:pt x="454758" y="1578931"/>
                    <a:pt x="446647" y="1574248"/>
                  </a:cubicBezTo>
                  <a:lnTo>
                    <a:pt x="387902" y="1540332"/>
                  </a:lnTo>
                  <a:cubicBezTo>
                    <a:pt x="379791" y="1535649"/>
                    <a:pt x="377012" y="1525278"/>
                    <a:pt x="381695" y="1517167"/>
                  </a:cubicBezTo>
                  <a:lnTo>
                    <a:pt x="411195" y="1466071"/>
                  </a:lnTo>
                  <a:lnTo>
                    <a:pt x="409395" y="1465095"/>
                  </a:lnTo>
                  <a:lnTo>
                    <a:pt x="336278" y="1404767"/>
                  </a:lnTo>
                  <a:lnTo>
                    <a:pt x="292398" y="1448647"/>
                  </a:lnTo>
                  <a:cubicBezTo>
                    <a:pt x="285775" y="1455269"/>
                    <a:pt x="275039" y="1455269"/>
                    <a:pt x="268416" y="1448647"/>
                  </a:cubicBezTo>
                  <a:lnTo>
                    <a:pt x="220452" y="1400682"/>
                  </a:lnTo>
                  <a:cubicBezTo>
                    <a:pt x="213829" y="1394059"/>
                    <a:pt x="213829" y="1383323"/>
                    <a:pt x="220452" y="1376700"/>
                  </a:cubicBezTo>
                  <a:lnTo>
                    <a:pt x="264331" y="1332821"/>
                  </a:lnTo>
                  <a:lnTo>
                    <a:pt x="204003" y="1259703"/>
                  </a:lnTo>
                  <a:lnTo>
                    <a:pt x="203027" y="1257903"/>
                  </a:lnTo>
                  <a:lnTo>
                    <a:pt x="151931" y="1287403"/>
                  </a:lnTo>
                  <a:cubicBezTo>
                    <a:pt x="143820" y="1292086"/>
                    <a:pt x="133449" y="1289307"/>
                    <a:pt x="128766" y="1281196"/>
                  </a:cubicBezTo>
                  <a:lnTo>
                    <a:pt x="94850" y="1222451"/>
                  </a:lnTo>
                  <a:cubicBezTo>
                    <a:pt x="90167" y="1214340"/>
                    <a:pt x="92946" y="1203969"/>
                    <a:pt x="101057" y="1199286"/>
                  </a:cubicBezTo>
                  <a:lnTo>
                    <a:pt x="154472" y="1168447"/>
                  </a:lnTo>
                  <a:lnTo>
                    <a:pt x="133894" y="1130536"/>
                  </a:lnTo>
                  <a:lnTo>
                    <a:pt x="117966" y="1079226"/>
                  </a:lnTo>
                  <a:lnTo>
                    <a:pt x="57984" y="1095298"/>
                  </a:lnTo>
                  <a:cubicBezTo>
                    <a:pt x="48937" y="1097722"/>
                    <a:pt x="39639" y="1092353"/>
                    <a:pt x="37215" y="1083307"/>
                  </a:cubicBezTo>
                  <a:lnTo>
                    <a:pt x="19658" y="1017786"/>
                  </a:lnTo>
                  <a:cubicBezTo>
                    <a:pt x="17234" y="1008739"/>
                    <a:pt x="22603" y="999441"/>
                    <a:pt x="31650" y="997017"/>
                  </a:cubicBezTo>
                  <a:lnTo>
                    <a:pt x="88661" y="981741"/>
                  </a:lnTo>
                  <a:lnTo>
                    <a:pt x="78063" y="912297"/>
                  </a:lnTo>
                  <a:lnTo>
                    <a:pt x="76706" y="885423"/>
                  </a:lnTo>
                  <a:lnTo>
                    <a:pt x="16958" y="885423"/>
                  </a:lnTo>
                  <a:cubicBezTo>
                    <a:pt x="7592" y="885423"/>
                    <a:pt x="0" y="877831"/>
                    <a:pt x="0" y="868465"/>
                  </a:cubicBezTo>
                  <a:lnTo>
                    <a:pt x="0" y="800633"/>
                  </a:lnTo>
                  <a:cubicBezTo>
                    <a:pt x="0" y="791267"/>
                    <a:pt x="7592" y="783675"/>
                    <a:pt x="16958" y="783675"/>
                  </a:cubicBezTo>
                  <a:lnTo>
                    <a:pt x="76706" y="783675"/>
                  </a:lnTo>
                  <a:lnTo>
                    <a:pt x="78063" y="756801"/>
                  </a:lnTo>
                  <a:lnTo>
                    <a:pt x="88661" y="687357"/>
                  </a:lnTo>
                  <a:lnTo>
                    <a:pt x="31650" y="672081"/>
                  </a:lnTo>
                  <a:cubicBezTo>
                    <a:pt x="22603" y="669657"/>
                    <a:pt x="17234" y="660359"/>
                    <a:pt x="19658" y="651312"/>
                  </a:cubicBezTo>
                  <a:lnTo>
                    <a:pt x="37215" y="585792"/>
                  </a:lnTo>
                  <a:cubicBezTo>
                    <a:pt x="39639" y="576745"/>
                    <a:pt x="48937" y="571376"/>
                    <a:pt x="57984" y="573800"/>
                  </a:cubicBezTo>
                  <a:lnTo>
                    <a:pt x="117966" y="589872"/>
                  </a:lnTo>
                  <a:lnTo>
                    <a:pt x="133894" y="538562"/>
                  </a:lnTo>
                  <a:lnTo>
                    <a:pt x="154472" y="500651"/>
                  </a:lnTo>
                  <a:lnTo>
                    <a:pt x="101057" y="469812"/>
                  </a:lnTo>
                  <a:cubicBezTo>
                    <a:pt x="92946" y="465129"/>
                    <a:pt x="90167" y="454758"/>
                    <a:pt x="94850" y="446647"/>
                  </a:cubicBezTo>
                  <a:lnTo>
                    <a:pt x="128766" y="387902"/>
                  </a:lnTo>
                  <a:cubicBezTo>
                    <a:pt x="133449" y="379791"/>
                    <a:pt x="143820" y="377012"/>
                    <a:pt x="151931" y="381695"/>
                  </a:cubicBezTo>
                  <a:lnTo>
                    <a:pt x="203027" y="411195"/>
                  </a:lnTo>
                  <a:lnTo>
                    <a:pt x="204003" y="409395"/>
                  </a:lnTo>
                  <a:lnTo>
                    <a:pt x="264331" y="336277"/>
                  </a:lnTo>
                  <a:lnTo>
                    <a:pt x="220452" y="292398"/>
                  </a:lnTo>
                  <a:cubicBezTo>
                    <a:pt x="213829" y="285776"/>
                    <a:pt x="213829" y="275039"/>
                    <a:pt x="220452" y="268416"/>
                  </a:cubicBezTo>
                  <a:lnTo>
                    <a:pt x="268416" y="220452"/>
                  </a:lnTo>
                  <a:cubicBezTo>
                    <a:pt x="275039" y="213829"/>
                    <a:pt x="285775" y="213829"/>
                    <a:pt x="292398" y="220452"/>
                  </a:cubicBezTo>
                  <a:lnTo>
                    <a:pt x="336277" y="264331"/>
                  </a:lnTo>
                  <a:lnTo>
                    <a:pt x="409395" y="204003"/>
                  </a:lnTo>
                  <a:lnTo>
                    <a:pt x="411195" y="203027"/>
                  </a:lnTo>
                  <a:lnTo>
                    <a:pt x="381695" y="151932"/>
                  </a:lnTo>
                  <a:cubicBezTo>
                    <a:pt x="377012" y="143820"/>
                    <a:pt x="379791" y="133449"/>
                    <a:pt x="387902" y="128766"/>
                  </a:cubicBezTo>
                  <a:lnTo>
                    <a:pt x="446647" y="94850"/>
                  </a:lnTo>
                  <a:cubicBezTo>
                    <a:pt x="454758" y="90167"/>
                    <a:pt x="465129" y="92946"/>
                    <a:pt x="469812" y="101057"/>
                  </a:cubicBezTo>
                  <a:lnTo>
                    <a:pt x="500651" y="154472"/>
                  </a:lnTo>
                  <a:lnTo>
                    <a:pt x="538562" y="133894"/>
                  </a:lnTo>
                  <a:lnTo>
                    <a:pt x="589872" y="117966"/>
                  </a:lnTo>
                  <a:lnTo>
                    <a:pt x="573800" y="57984"/>
                  </a:lnTo>
                  <a:cubicBezTo>
                    <a:pt x="571376" y="48937"/>
                    <a:pt x="576745" y="39639"/>
                    <a:pt x="585791" y="37215"/>
                  </a:cubicBezTo>
                  <a:lnTo>
                    <a:pt x="651312" y="19658"/>
                  </a:lnTo>
                  <a:cubicBezTo>
                    <a:pt x="660359" y="17235"/>
                    <a:pt x="669657" y="22603"/>
                    <a:pt x="672081" y="31650"/>
                  </a:cubicBezTo>
                  <a:lnTo>
                    <a:pt x="687357" y="88661"/>
                  </a:lnTo>
                  <a:lnTo>
                    <a:pt x="756801" y="78063"/>
                  </a:lnTo>
                  <a:lnTo>
                    <a:pt x="783675" y="76706"/>
                  </a:lnTo>
                  <a:lnTo>
                    <a:pt x="783675" y="16958"/>
                  </a:lnTo>
                  <a:cubicBezTo>
                    <a:pt x="783675" y="7592"/>
                    <a:pt x="791267" y="0"/>
                    <a:pt x="800633" y="0"/>
                  </a:cubicBezTo>
                  <a:close/>
                  <a:moveTo>
                    <a:pt x="834549" y="187960"/>
                  </a:moveTo>
                  <a:cubicBezTo>
                    <a:pt x="477448" y="187960"/>
                    <a:pt x="187960" y="477448"/>
                    <a:pt x="187960" y="834549"/>
                  </a:cubicBezTo>
                  <a:cubicBezTo>
                    <a:pt x="187960" y="1191650"/>
                    <a:pt x="477448" y="1481138"/>
                    <a:pt x="834549" y="1481138"/>
                  </a:cubicBezTo>
                  <a:cubicBezTo>
                    <a:pt x="1191650" y="1481138"/>
                    <a:pt x="1481138" y="1191650"/>
                    <a:pt x="1481138" y="834549"/>
                  </a:cubicBezTo>
                  <a:cubicBezTo>
                    <a:pt x="1481138" y="477448"/>
                    <a:pt x="1191650" y="187960"/>
                    <a:pt x="834549" y="18796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4" name="组合 23"/>
            <p:cNvGrpSpPr/>
            <p:nvPr/>
          </p:nvGrpSpPr>
          <p:grpSpPr>
            <a:xfrm>
              <a:off x="5520690" y="2923699"/>
              <a:ext cx="1150620" cy="1150620"/>
              <a:chOff x="5520690" y="2923699"/>
              <a:chExt cx="1150620" cy="1150620"/>
            </a:xfrm>
          </p:grpSpPr>
          <p:sp>
            <p:nvSpPr>
              <p:cNvPr id="25" name="椭圆 24"/>
              <p:cNvSpPr/>
              <p:nvPr/>
            </p:nvSpPr>
            <p:spPr>
              <a:xfrm>
                <a:off x="5520690" y="2923699"/>
                <a:ext cx="1150620" cy="11506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6" name="Freeform 112"/>
              <p:cNvSpPr>
                <a:spLocks noEditPoints="1"/>
              </p:cNvSpPr>
              <p:nvPr/>
            </p:nvSpPr>
            <p:spPr bwMode="auto">
              <a:xfrm>
                <a:off x="5934869" y="3337878"/>
                <a:ext cx="322263" cy="322263"/>
              </a:xfrm>
              <a:custGeom>
                <a:avLst/>
                <a:gdLst>
                  <a:gd name="T0" fmla="*/ 1016 w 1017"/>
                  <a:gd name="T1" fmla="*/ 371 h 1017"/>
                  <a:gd name="T2" fmla="*/ 1011 w 1017"/>
                  <a:gd name="T3" fmla="*/ 363 h 1017"/>
                  <a:gd name="T4" fmla="*/ 1004 w 1017"/>
                  <a:gd name="T5" fmla="*/ 355 h 1017"/>
                  <a:gd name="T6" fmla="*/ 996 w 1017"/>
                  <a:gd name="T7" fmla="*/ 351 h 1017"/>
                  <a:gd name="T8" fmla="*/ 986 w 1017"/>
                  <a:gd name="T9" fmla="*/ 350 h 1017"/>
                  <a:gd name="T10" fmla="*/ 539 w 1017"/>
                  <a:gd name="T11" fmla="*/ 21 h 1017"/>
                  <a:gd name="T12" fmla="*/ 537 w 1017"/>
                  <a:gd name="T13" fmla="*/ 17 h 1017"/>
                  <a:gd name="T14" fmla="*/ 531 w 1017"/>
                  <a:gd name="T15" fmla="*/ 8 h 1017"/>
                  <a:gd name="T16" fmla="*/ 523 w 1017"/>
                  <a:gd name="T17" fmla="*/ 3 h 1017"/>
                  <a:gd name="T18" fmla="*/ 514 w 1017"/>
                  <a:gd name="T19" fmla="*/ 0 h 1017"/>
                  <a:gd name="T20" fmla="*/ 509 w 1017"/>
                  <a:gd name="T21" fmla="*/ 0 h 1017"/>
                  <a:gd name="T22" fmla="*/ 499 w 1017"/>
                  <a:gd name="T23" fmla="*/ 1 h 1017"/>
                  <a:gd name="T24" fmla="*/ 490 w 1017"/>
                  <a:gd name="T25" fmla="*/ 5 h 1017"/>
                  <a:gd name="T26" fmla="*/ 483 w 1017"/>
                  <a:gd name="T27" fmla="*/ 13 h 1017"/>
                  <a:gd name="T28" fmla="*/ 479 w 1017"/>
                  <a:gd name="T29" fmla="*/ 21 h 1017"/>
                  <a:gd name="T30" fmla="*/ 31 w 1017"/>
                  <a:gd name="T31" fmla="*/ 350 h 1017"/>
                  <a:gd name="T32" fmla="*/ 27 w 1017"/>
                  <a:gd name="T33" fmla="*/ 350 h 1017"/>
                  <a:gd name="T34" fmla="*/ 17 w 1017"/>
                  <a:gd name="T35" fmla="*/ 353 h 1017"/>
                  <a:gd name="T36" fmla="*/ 10 w 1017"/>
                  <a:gd name="T37" fmla="*/ 358 h 1017"/>
                  <a:gd name="T38" fmla="*/ 3 w 1017"/>
                  <a:gd name="T39" fmla="*/ 367 h 1017"/>
                  <a:gd name="T40" fmla="*/ 1 w 1017"/>
                  <a:gd name="T41" fmla="*/ 371 h 1017"/>
                  <a:gd name="T42" fmla="*/ 0 w 1017"/>
                  <a:gd name="T43" fmla="*/ 381 h 1017"/>
                  <a:gd name="T44" fmla="*/ 1 w 1017"/>
                  <a:gd name="T45" fmla="*/ 390 h 1017"/>
                  <a:gd name="T46" fmla="*/ 5 w 1017"/>
                  <a:gd name="T47" fmla="*/ 399 h 1017"/>
                  <a:gd name="T48" fmla="*/ 12 w 1017"/>
                  <a:gd name="T49" fmla="*/ 407 h 1017"/>
                  <a:gd name="T50" fmla="*/ 160 w 1017"/>
                  <a:gd name="T51" fmla="*/ 975 h 1017"/>
                  <a:gd name="T52" fmla="*/ 159 w 1017"/>
                  <a:gd name="T53" fmla="*/ 981 h 1017"/>
                  <a:gd name="T54" fmla="*/ 159 w 1017"/>
                  <a:gd name="T55" fmla="*/ 990 h 1017"/>
                  <a:gd name="T56" fmla="*/ 162 w 1017"/>
                  <a:gd name="T57" fmla="*/ 1000 h 1017"/>
                  <a:gd name="T58" fmla="*/ 167 w 1017"/>
                  <a:gd name="T59" fmla="*/ 1007 h 1017"/>
                  <a:gd name="T60" fmla="*/ 172 w 1017"/>
                  <a:gd name="T61" fmla="*/ 1012 h 1017"/>
                  <a:gd name="T62" fmla="*/ 180 w 1017"/>
                  <a:gd name="T63" fmla="*/ 1016 h 1017"/>
                  <a:gd name="T64" fmla="*/ 190 w 1017"/>
                  <a:gd name="T65" fmla="*/ 1017 h 1017"/>
                  <a:gd name="T66" fmla="*/ 200 w 1017"/>
                  <a:gd name="T67" fmla="*/ 1016 h 1017"/>
                  <a:gd name="T68" fmla="*/ 209 w 1017"/>
                  <a:gd name="T69" fmla="*/ 1012 h 1017"/>
                  <a:gd name="T70" fmla="*/ 808 w 1017"/>
                  <a:gd name="T71" fmla="*/ 1012 h 1017"/>
                  <a:gd name="T72" fmla="*/ 812 w 1017"/>
                  <a:gd name="T73" fmla="*/ 1014 h 1017"/>
                  <a:gd name="T74" fmla="*/ 822 w 1017"/>
                  <a:gd name="T75" fmla="*/ 1017 h 1017"/>
                  <a:gd name="T76" fmla="*/ 826 w 1017"/>
                  <a:gd name="T77" fmla="*/ 1017 h 1017"/>
                  <a:gd name="T78" fmla="*/ 837 w 1017"/>
                  <a:gd name="T79" fmla="*/ 1016 h 1017"/>
                  <a:gd name="T80" fmla="*/ 846 w 1017"/>
                  <a:gd name="T81" fmla="*/ 1012 h 1017"/>
                  <a:gd name="T82" fmla="*/ 850 w 1017"/>
                  <a:gd name="T83" fmla="*/ 1007 h 1017"/>
                  <a:gd name="T84" fmla="*/ 855 w 1017"/>
                  <a:gd name="T85" fmla="*/ 1000 h 1017"/>
                  <a:gd name="T86" fmla="*/ 858 w 1017"/>
                  <a:gd name="T87" fmla="*/ 990 h 1017"/>
                  <a:gd name="T88" fmla="*/ 858 w 1017"/>
                  <a:gd name="T89" fmla="*/ 981 h 1017"/>
                  <a:gd name="T90" fmla="*/ 737 w 1017"/>
                  <a:gd name="T91" fmla="*/ 616 h 1017"/>
                  <a:gd name="T92" fmla="*/ 1005 w 1017"/>
                  <a:gd name="T93" fmla="*/ 407 h 1017"/>
                  <a:gd name="T94" fmla="*/ 1012 w 1017"/>
                  <a:gd name="T95" fmla="*/ 399 h 1017"/>
                  <a:gd name="T96" fmla="*/ 1016 w 1017"/>
                  <a:gd name="T97" fmla="*/ 390 h 1017"/>
                  <a:gd name="T98" fmla="*/ 1017 w 1017"/>
                  <a:gd name="T99" fmla="*/ 381 h 1017"/>
                  <a:gd name="T100" fmla="*/ 1016 w 1017"/>
                  <a:gd name="T101" fmla="*/ 371 h 1017"/>
                  <a:gd name="T102" fmla="*/ 124 w 1017"/>
                  <a:gd name="T103" fmla="*/ 413 h 1017"/>
                  <a:gd name="T104" fmla="*/ 302 w 1017"/>
                  <a:gd name="T105" fmla="*/ 551 h 1017"/>
                  <a:gd name="T106" fmla="*/ 766 w 1017"/>
                  <a:gd name="T107" fmla="*/ 904 h 1017"/>
                  <a:gd name="T108" fmla="*/ 527 w 1017"/>
                  <a:gd name="T109" fmla="*/ 737 h 1017"/>
                  <a:gd name="T110" fmla="*/ 518 w 1017"/>
                  <a:gd name="T111" fmla="*/ 733 h 1017"/>
                  <a:gd name="T112" fmla="*/ 509 w 1017"/>
                  <a:gd name="T113" fmla="*/ 732 h 1017"/>
                  <a:gd name="T114" fmla="*/ 504 w 1017"/>
                  <a:gd name="T115" fmla="*/ 732 h 1017"/>
                  <a:gd name="T116" fmla="*/ 495 w 1017"/>
                  <a:gd name="T117" fmla="*/ 735 h 1017"/>
                  <a:gd name="T118" fmla="*/ 251 w 1017"/>
                  <a:gd name="T119" fmla="*/ 904 h 1017"/>
                  <a:gd name="T120" fmla="*/ 766 w 1017"/>
                  <a:gd name="T121" fmla="*/ 904 h 1017"/>
                  <a:gd name="T122" fmla="*/ 670 w 1017"/>
                  <a:gd name="T123" fmla="*/ 413 h 1017"/>
                  <a:gd name="T124" fmla="*/ 716 w 1017"/>
                  <a:gd name="T125" fmla="*/ 551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7" h="1017">
                    <a:moveTo>
                      <a:pt x="1016" y="371"/>
                    </a:moveTo>
                    <a:lnTo>
                      <a:pt x="1016" y="371"/>
                    </a:lnTo>
                    <a:lnTo>
                      <a:pt x="1014" y="367"/>
                    </a:lnTo>
                    <a:lnTo>
                      <a:pt x="1011" y="363"/>
                    </a:lnTo>
                    <a:lnTo>
                      <a:pt x="1008" y="358"/>
                    </a:lnTo>
                    <a:lnTo>
                      <a:pt x="1004" y="355"/>
                    </a:lnTo>
                    <a:lnTo>
                      <a:pt x="1000" y="353"/>
                    </a:lnTo>
                    <a:lnTo>
                      <a:pt x="996" y="351"/>
                    </a:lnTo>
                    <a:lnTo>
                      <a:pt x="990" y="350"/>
                    </a:lnTo>
                    <a:lnTo>
                      <a:pt x="986" y="350"/>
                    </a:lnTo>
                    <a:lnTo>
                      <a:pt x="648" y="350"/>
                    </a:lnTo>
                    <a:lnTo>
                      <a:pt x="539" y="21"/>
                    </a:lnTo>
                    <a:lnTo>
                      <a:pt x="539" y="21"/>
                    </a:lnTo>
                    <a:lnTo>
                      <a:pt x="537" y="17"/>
                    </a:lnTo>
                    <a:lnTo>
                      <a:pt x="534" y="13"/>
                    </a:lnTo>
                    <a:lnTo>
                      <a:pt x="531" y="8"/>
                    </a:lnTo>
                    <a:lnTo>
                      <a:pt x="527" y="5"/>
                    </a:lnTo>
                    <a:lnTo>
                      <a:pt x="523" y="3"/>
                    </a:lnTo>
                    <a:lnTo>
                      <a:pt x="518" y="1"/>
                    </a:lnTo>
                    <a:lnTo>
                      <a:pt x="514" y="0"/>
                    </a:lnTo>
                    <a:lnTo>
                      <a:pt x="509" y="0"/>
                    </a:lnTo>
                    <a:lnTo>
                      <a:pt x="509" y="0"/>
                    </a:lnTo>
                    <a:lnTo>
                      <a:pt x="503" y="0"/>
                    </a:lnTo>
                    <a:lnTo>
                      <a:pt x="499" y="1"/>
                    </a:lnTo>
                    <a:lnTo>
                      <a:pt x="495" y="3"/>
                    </a:lnTo>
                    <a:lnTo>
                      <a:pt x="490" y="5"/>
                    </a:lnTo>
                    <a:lnTo>
                      <a:pt x="486" y="8"/>
                    </a:lnTo>
                    <a:lnTo>
                      <a:pt x="483" y="13"/>
                    </a:lnTo>
                    <a:lnTo>
                      <a:pt x="481" y="17"/>
                    </a:lnTo>
                    <a:lnTo>
                      <a:pt x="479" y="21"/>
                    </a:lnTo>
                    <a:lnTo>
                      <a:pt x="369" y="350"/>
                    </a:lnTo>
                    <a:lnTo>
                      <a:pt x="31" y="350"/>
                    </a:lnTo>
                    <a:lnTo>
                      <a:pt x="31" y="350"/>
                    </a:lnTo>
                    <a:lnTo>
                      <a:pt x="27" y="350"/>
                    </a:lnTo>
                    <a:lnTo>
                      <a:pt x="21" y="351"/>
                    </a:lnTo>
                    <a:lnTo>
                      <a:pt x="17" y="353"/>
                    </a:lnTo>
                    <a:lnTo>
                      <a:pt x="13" y="355"/>
                    </a:lnTo>
                    <a:lnTo>
                      <a:pt x="10" y="358"/>
                    </a:lnTo>
                    <a:lnTo>
                      <a:pt x="6" y="363"/>
                    </a:lnTo>
                    <a:lnTo>
                      <a:pt x="3" y="367"/>
                    </a:lnTo>
                    <a:lnTo>
                      <a:pt x="1" y="371"/>
                    </a:lnTo>
                    <a:lnTo>
                      <a:pt x="1" y="371"/>
                    </a:lnTo>
                    <a:lnTo>
                      <a:pt x="0" y="375"/>
                    </a:lnTo>
                    <a:lnTo>
                      <a:pt x="0" y="381"/>
                    </a:lnTo>
                    <a:lnTo>
                      <a:pt x="0" y="386"/>
                    </a:lnTo>
                    <a:lnTo>
                      <a:pt x="1" y="390"/>
                    </a:lnTo>
                    <a:lnTo>
                      <a:pt x="3" y="395"/>
                    </a:lnTo>
                    <a:lnTo>
                      <a:pt x="5" y="399"/>
                    </a:lnTo>
                    <a:lnTo>
                      <a:pt x="9" y="403"/>
                    </a:lnTo>
                    <a:lnTo>
                      <a:pt x="12" y="407"/>
                    </a:lnTo>
                    <a:lnTo>
                      <a:pt x="280" y="616"/>
                    </a:lnTo>
                    <a:lnTo>
                      <a:pt x="160" y="975"/>
                    </a:lnTo>
                    <a:lnTo>
                      <a:pt x="160" y="975"/>
                    </a:lnTo>
                    <a:lnTo>
                      <a:pt x="159" y="981"/>
                    </a:lnTo>
                    <a:lnTo>
                      <a:pt x="159" y="986"/>
                    </a:lnTo>
                    <a:lnTo>
                      <a:pt x="159" y="990"/>
                    </a:lnTo>
                    <a:lnTo>
                      <a:pt x="160" y="996"/>
                    </a:lnTo>
                    <a:lnTo>
                      <a:pt x="162" y="1000"/>
                    </a:lnTo>
                    <a:lnTo>
                      <a:pt x="164" y="1004"/>
                    </a:lnTo>
                    <a:lnTo>
                      <a:pt x="167" y="1007"/>
                    </a:lnTo>
                    <a:lnTo>
                      <a:pt x="172" y="1012"/>
                    </a:lnTo>
                    <a:lnTo>
                      <a:pt x="172" y="1012"/>
                    </a:lnTo>
                    <a:lnTo>
                      <a:pt x="176" y="1014"/>
                    </a:lnTo>
                    <a:lnTo>
                      <a:pt x="180" y="1016"/>
                    </a:lnTo>
                    <a:lnTo>
                      <a:pt x="186" y="1017"/>
                    </a:lnTo>
                    <a:lnTo>
                      <a:pt x="190" y="1017"/>
                    </a:lnTo>
                    <a:lnTo>
                      <a:pt x="195" y="1017"/>
                    </a:lnTo>
                    <a:lnTo>
                      <a:pt x="200" y="1016"/>
                    </a:lnTo>
                    <a:lnTo>
                      <a:pt x="204" y="1014"/>
                    </a:lnTo>
                    <a:lnTo>
                      <a:pt x="209" y="1012"/>
                    </a:lnTo>
                    <a:lnTo>
                      <a:pt x="509" y="801"/>
                    </a:lnTo>
                    <a:lnTo>
                      <a:pt x="808" y="1012"/>
                    </a:lnTo>
                    <a:lnTo>
                      <a:pt x="808" y="1012"/>
                    </a:lnTo>
                    <a:lnTo>
                      <a:pt x="812" y="1014"/>
                    </a:lnTo>
                    <a:lnTo>
                      <a:pt x="818" y="1016"/>
                    </a:lnTo>
                    <a:lnTo>
                      <a:pt x="822" y="1017"/>
                    </a:lnTo>
                    <a:lnTo>
                      <a:pt x="826" y="1017"/>
                    </a:lnTo>
                    <a:lnTo>
                      <a:pt x="826" y="1017"/>
                    </a:lnTo>
                    <a:lnTo>
                      <a:pt x="832" y="1017"/>
                    </a:lnTo>
                    <a:lnTo>
                      <a:pt x="837" y="1016"/>
                    </a:lnTo>
                    <a:lnTo>
                      <a:pt x="841" y="1014"/>
                    </a:lnTo>
                    <a:lnTo>
                      <a:pt x="846" y="1012"/>
                    </a:lnTo>
                    <a:lnTo>
                      <a:pt x="846" y="1012"/>
                    </a:lnTo>
                    <a:lnTo>
                      <a:pt x="850" y="1007"/>
                    </a:lnTo>
                    <a:lnTo>
                      <a:pt x="853" y="1004"/>
                    </a:lnTo>
                    <a:lnTo>
                      <a:pt x="855" y="1000"/>
                    </a:lnTo>
                    <a:lnTo>
                      <a:pt x="857" y="996"/>
                    </a:lnTo>
                    <a:lnTo>
                      <a:pt x="858" y="990"/>
                    </a:lnTo>
                    <a:lnTo>
                      <a:pt x="858" y="986"/>
                    </a:lnTo>
                    <a:lnTo>
                      <a:pt x="858" y="981"/>
                    </a:lnTo>
                    <a:lnTo>
                      <a:pt x="857" y="975"/>
                    </a:lnTo>
                    <a:lnTo>
                      <a:pt x="737" y="616"/>
                    </a:lnTo>
                    <a:lnTo>
                      <a:pt x="1005" y="407"/>
                    </a:lnTo>
                    <a:lnTo>
                      <a:pt x="1005" y="407"/>
                    </a:lnTo>
                    <a:lnTo>
                      <a:pt x="1009" y="403"/>
                    </a:lnTo>
                    <a:lnTo>
                      <a:pt x="1012" y="399"/>
                    </a:lnTo>
                    <a:lnTo>
                      <a:pt x="1014" y="395"/>
                    </a:lnTo>
                    <a:lnTo>
                      <a:pt x="1016" y="390"/>
                    </a:lnTo>
                    <a:lnTo>
                      <a:pt x="1017" y="386"/>
                    </a:lnTo>
                    <a:lnTo>
                      <a:pt x="1017" y="381"/>
                    </a:lnTo>
                    <a:lnTo>
                      <a:pt x="1017" y="375"/>
                    </a:lnTo>
                    <a:lnTo>
                      <a:pt x="1016" y="371"/>
                    </a:lnTo>
                    <a:lnTo>
                      <a:pt x="1016" y="371"/>
                    </a:lnTo>
                    <a:close/>
                    <a:moveTo>
                      <a:pt x="124" y="413"/>
                    </a:moveTo>
                    <a:lnTo>
                      <a:pt x="348" y="413"/>
                    </a:lnTo>
                    <a:lnTo>
                      <a:pt x="302" y="551"/>
                    </a:lnTo>
                    <a:lnTo>
                      <a:pt x="124" y="413"/>
                    </a:lnTo>
                    <a:close/>
                    <a:moveTo>
                      <a:pt x="766" y="904"/>
                    </a:moveTo>
                    <a:lnTo>
                      <a:pt x="527" y="737"/>
                    </a:lnTo>
                    <a:lnTo>
                      <a:pt x="527" y="737"/>
                    </a:lnTo>
                    <a:lnTo>
                      <a:pt x="523" y="735"/>
                    </a:lnTo>
                    <a:lnTo>
                      <a:pt x="518" y="733"/>
                    </a:lnTo>
                    <a:lnTo>
                      <a:pt x="513" y="732"/>
                    </a:lnTo>
                    <a:lnTo>
                      <a:pt x="509" y="732"/>
                    </a:lnTo>
                    <a:lnTo>
                      <a:pt x="509" y="732"/>
                    </a:lnTo>
                    <a:lnTo>
                      <a:pt x="504" y="732"/>
                    </a:lnTo>
                    <a:lnTo>
                      <a:pt x="499" y="733"/>
                    </a:lnTo>
                    <a:lnTo>
                      <a:pt x="495" y="735"/>
                    </a:lnTo>
                    <a:lnTo>
                      <a:pt x="490" y="737"/>
                    </a:lnTo>
                    <a:lnTo>
                      <a:pt x="251" y="904"/>
                    </a:lnTo>
                    <a:lnTo>
                      <a:pt x="509" y="132"/>
                    </a:lnTo>
                    <a:lnTo>
                      <a:pt x="766" y="904"/>
                    </a:lnTo>
                    <a:close/>
                    <a:moveTo>
                      <a:pt x="716" y="551"/>
                    </a:moveTo>
                    <a:lnTo>
                      <a:pt x="670" y="413"/>
                    </a:lnTo>
                    <a:lnTo>
                      <a:pt x="893" y="413"/>
                    </a:lnTo>
                    <a:lnTo>
                      <a:pt x="716" y="55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tx2"/>
                  </a:solidFill>
                  <a:ea typeface="微软雅黑" panose="020B0503020204020204" pitchFamily="34" charset="-122"/>
                </a:endParaRPr>
              </a:p>
            </p:txBody>
          </p:sp>
        </p:grpSp>
      </p:grpSp>
      <p:sp>
        <p:nvSpPr>
          <p:cNvPr id="44" name="矩形 47"/>
          <p:cNvSpPr>
            <a:spLocks noChangeArrowheads="1"/>
          </p:cNvSpPr>
          <p:nvPr/>
        </p:nvSpPr>
        <p:spPr bwMode="auto">
          <a:xfrm>
            <a:off x="1115810" y="1492091"/>
            <a:ext cx="2013382" cy="632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7" tIns="34294" rIns="68587" bIns="3429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500" dirty="0">
                <a:solidFill>
                  <a:schemeClr val="bg1">
                    <a:lumMod val="50000"/>
                  </a:schemeClr>
                </a:solidFill>
              </a:rPr>
              <a:t>单击此处输入标题</a:t>
            </a:r>
            <a:endParaRPr lang="en-US" altLang="zh-CN" sz="1500" dirty="0">
              <a:solidFill>
                <a:schemeClr val="bg1">
                  <a:lumMod val="50000"/>
                </a:schemeClr>
              </a:solidFill>
            </a:endParaRPr>
          </a:p>
          <a:p>
            <a:pPr>
              <a:buNone/>
            </a:pPr>
            <a:r>
              <a:rPr lang="zh-CN" altLang="en-US" sz="900" dirty="0">
                <a:solidFill>
                  <a:schemeClr val="bg1">
                    <a:lumMod val="50000"/>
                  </a:schemeClr>
                </a:solidFill>
              </a:rPr>
              <a:t>请在这里输入您的主要叙述内容</a:t>
            </a:r>
            <a:endParaRPr lang="en-US" altLang="zh-CN" sz="900" dirty="0">
              <a:solidFill>
                <a:schemeClr val="bg1">
                  <a:lumMod val="50000"/>
                </a:schemeClr>
              </a:solidFill>
            </a:endParaRPr>
          </a:p>
          <a:p>
            <a:pPr>
              <a:buNone/>
            </a:pPr>
            <a:r>
              <a:rPr lang="zh-CN" altLang="en-US" sz="900" dirty="0">
                <a:solidFill>
                  <a:schemeClr val="bg1">
                    <a:lumMod val="50000"/>
                  </a:schemeClr>
                </a:solidFill>
              </a:rPr>
              <a:t>请在这里输入您的主要叙述内容</a:t>
            </a:r>
            <a:endParaRPr lang="en-US" altLang="zh-CN" sz="900" dirty="0">
              <a:solidFill>
                <a:schemeClr val="bg1">
                  <a:lumMod val="50000"/>
                </a:schemeClr>
              </a:solidFill>
            </a:endParaRPr>
          </a:p>
        </p:txBody>
      </p:sp>
      <p:sp>
        <p:nvSpPr>
          <p:cNvPr id="47" name="矩形 47"/>
          <p:cNvSpPr>
            <a:spLocks noChangeArrowheads="1"/>
          </p:cNvSpPr>
          <p:nvPr/>
        </p:nvSpPr>
        <p:spPr bwMode="auto">
          <a:xfrm>
            <a:off x="2415371" y="3652998"/>
            <a:ext cx="2013382" cy="632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7" tIns="34294" rIns="68587" bIns="3429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500" dirty="0">
                <a:solidFill>
                  <a:schemeClr val="bg1">
                    <a:lumMod val="50000"/>
                  </a:schemeClr>
                </a:solidFill>
              </a:rPr>
              <a:t>单击此处输入标题</a:t>
            </a:r>
            <a:endParaRPr lang="en-US" altLang="zh-CN" sz="1500" dirty="0">
              <a:solidFill>
                <a:schemeClr val="bg1">
                  <a:lumMod val="50000"/>
                </a:schemeClr>
              </a:solidFill>
            </a:endParaRPr>
          </a:p>
          <a:p>
            <a:pPr>
              <a:buNone/>
            </a:pPr>
            <a:r>
              <a:rPr lang="zh-CN" altLang="en-US" sz="900" dirty="0">
                <a:solidFill>
                  <a:schemeClr val="bg1">
                    <a:lumMod val="50000"/>
                  </a:schemeClr>
                </a:solidFill>
              </a:rPr>
              <a:t>请在这里输入您的主要叙述内容</a:t>
            </a:r>
            <a:endParaRPr lang="en-US" altLang="zh-CN" sz="900" dirty="0">
              <a:solidFill>
                <a:schemeClr val="bg1">
                  <a:lumMod val="50000"/>
                </a:schemeClr>
              </a:solidFill>
            </a:endParaRPr>
          </a:p>
          <a:p>
            <a:pPr>
              <a:buNone/>
            </a:pPr>
            <a:r>
              <a:rPr lang="zh-CN" altLang="en-US" sz="900" dirty="0">
                <a:solidFill>
                  <a:schemeClr val="bg1">
                    <a:lumMod val="50000"/>
                  </a:schemeClr>
                </a:solidFill>
              </a:rPr>
              <a:t>请在这里输入您的主要叙述内容</a:t>
            </a:r>
            <a:endParaRPr lang="en-US" altLang="zh-CN" sz="900" dirty="0">
              <a:solidFill>
                <a:schemeClr val="bg1">
                  <a:lumMod val="50000"/>
                </a:schemeClr>
              </a:solidFill>
            </a:endParaRPr>
          </a:p>
        </p:txBody>
      </p:sp>
      <p:sp>
        <p:nvSpPr>
          <p:cNvPr id="50" name="矩形 47"/>
          <p:cNvSpPr>
            <a:spLocks noChangeArrowheads="1"/>
          </p:cNvSpPr>
          <p:nvPr/>
        </p:nvSpPr>
        <p:spPr bwMode="auto">
          <a:xfrm>
            <a:off x="3639720" y="1492091"/>
            <a:ext cx="2013382" cy="632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7" tIns="34294" rIns="68587" bIns="3429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500" dirty="0">
                <a:solidFill>
                  <a:schemeClr val="bg1">
                    <a:lumMod val="50000"/>
                  </a:schemeClr>
                </a:solidFill>
              </a:rPr>
              <a:t>单击此处输入标题</a:t>
            </a:r>
            <a:endParaRPr lang="en-US" altLang="zh-CN" sz="1500" dirty="0">
              <a:solidFill>
                <a:schemeClr val="bg1">
                  <a:lumMod val="50000"/>
                </a:schemeClr>
              </a:solidFill>
            </a:endParaRPr>
          </a:p>
          <a:p>
            <a:pPr>
              <a:buNone/>
            </a:pPr>
            <a:r>
              <a:rPr lang="zh-CN" altLang="en-US" sz="900" dirty="0">
                <a:solidFill>
                  <a:schemeClr val="bg1">
                    <a:lumMod val="50000"/>
                  </a:schemeClr>
                </a:solidFill>
              </a:rPr>
              <a:t>请在这里输入您的主要叙述内容</a:t>
            </a:r>
            <a:endParaRPr lang="en-US" altLang="zh-CN" sz="900" dirty="0">
              <a:solidFill>
                <a:schemeClr val="bg1">
                  <a:lumMod val="50000"/>
                </a:schemeClr>
              </a:solidFill>
            </a:endParaRPr>
          </a:p>
          <a:p>
            <a:pPr>
              <a:buNone/>
            </a:pPr>
            <a:r>
              <a:rPr lang="zh-CN" altLang="en-US" sz="900" dirty="0">
                <a:solidFill>
                  <a:schemeClr val="bg1">
                    <a:lumMod val="50000"/>
                  </a:schemeClr>
                </a:solidFill>
              </a:rPr>
              <a:t>请在这里输入您的主要叙述内容</a:t>
            </a:r>
            <a:endParaRPr lang="en-US" altLang="zh-CN" sz="900" dirty="0">
              <a:solidFill>
                <a:schemeClr val="bg1">
                  <a:lumMod val="50000"/>
                </a:schemeClr>
              </a:solidFill>
            </a:endParaRPr>
          </a:p>
        </p:txBody>
      </p:sp>
      <p:sp>
        <p:nvSpPr>
          <p:cNvPr id="51" name="矩形 47"/>
          <p:cNvSpPr>
            <a:spLocks noChangeArrowheads="1"/>
          </p:cNvSpPr>
          <p:nvPr/>
        </p:nvSpPr>
        <p:spPr bwMode="auto">
          <a:xfrm>
            <a:off x="5008109" y="3652998"/>
            <a:ext cx="2013382" cy="632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7" tIns="34294" rIns="68587" bIns="3429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500" dirty="0">
                <a:solidFill>
                  <a:schemeClr val="bg1">
                    <a:lumMod val="50000"/>
                  </a:schemeClr>
                </a:solidFill>
              </a:rPr>
              <a:t>单击此处输入标题</a:t>
            </a:r>
            <a:endParaRPr lang="en-US" altLang="zh-CN" sz="1500" dirty="0">
              <a:solidFill>
                <a:schemeClr val="bg1">
                  <a:lumMod val="50000"/>
                </a:schemeClr>
              </a:solidFill>
            </a:endParaRPr>
          </a:p>
          <a:p>
            <a:pPr>
              <a:buNone/>
            </a:pPr>
            <a:r>
              <a:rPr lang="zh-CN" altLang="en-US" sz="900" dirty="0">
                <a:solidFill>
                  <a:schemeClr val="bg1">
                    <a:lumMod val="50000"/>
                  </a:schemeClr>
                </a:solidFill>
              </a:rPr>
              <a:t>请在这里输入您的主要叙述内容</a:t>
            </a:r>
            <a:endParaRPr lang="en-US" altLang="zh-CN" sz="900" dirty="0">
              <a:solidFill>
                <a:schemeClr val="bg1">
                  <a:lumMod val="50000"/>
                </a:schemeClr>
              </a:solidFill>
            </a:endParaRPr>
          </a:p>
          <a:p>
            <a:pPr>
              <a:buNone/>
            </a:pPr>
            <a:r>
              <a:rPr lang="zh-CN" altLang="en-US" sz="900" dirty="0">
                <a:solidFill>
                  <a:schemeClr val="bg1">
                    <a:lumMod val="50000"/>
                  </a:schemeClr>
                </a:solidFill>
              </a:rPr>
              <a:t>请在这里输入您的主要叙述内容</a:t>
            </a:r>
            <a:endParaRPr lang="en-US" altLang="zh-CN" sz="900" dirty="0">
              <a:solidFill>
                <a:schemeClr val="bg1">
                  <a:lumMod val="50000"/>
                </a:schemeClr>
              </a:solidFill>
            </a:endParaRPr>
          </a:p>
        </p:txBody>
      </p:sp>
      <p:sp>
        <p:nvSpPr>
          <p:cNvPr id="52" name="矩形 47"/>
          <p:cNvSpPr>
            <a:spLocks noChangeArrowheads="1"/>
          </p:cNvSpPr>
          <p:nvPr/>
        </p:nvSpPr>
        <p:spPr bwMode="auto">
          <a:xfrm>
            <a:off x="6229265" y="1492091"/>
            <a:ext cx="2013382" cy="632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7" tIns="34294" rIns="68587" bIns="3429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500" dirty="0">
                <a:solidFill>
                  <a:schemeClr val="bg1">
                    <a:lumMod val="50000"/>
                  </a:schemeClr>
                </a:solidFill>
              </a:rPr>
              <a:t>单击此处输入标题</a:t>
            </a:r>
            <a:endParaRPr lang="en-US" altLang="zh-CN" sz="1500" dirty="0">
              <a:solidFill>
                <a:schemeClr val="bg1">
                  <a:lumMod val="50000"/>
                </a:schemeClr>
              </a:solidFill>
            </a:endParaRPr>
          </a:p>
          <a:p>
            <a:pPr>
              <a:buNone/>
            </a:pPr>
            <a:r>
              <a:rPr lang="zh-CN" altLang="en-US" sz="900" dirty="0">
                <a:solidFill>
                  <a:schemeClr val="bg1">
                    <a:lumMod val="50000"/>
                  </a:schemeClr>
                </a:solidFill>
              </a:rPr>
              <a:t>请在这里输入您的主要叙述内容</a:t>
            </a:r>
            <a:endParaRPr lang="en-US" altLang="zh-CN" sz="900" dirty="0">
              <a:solidFill>
                <a:schemeClr val="bg1">
                  <a:lumMod val="50000"/>
                </a:schemeClr>
              </a:solidFill>
            </a:endParaRPr>
          </a:p>
          <a:p>
            <a:pPr>
              <a:buNone/>
            </a:pPr>
            <a:r>
              <a:rPr lang="zh-CN" altLang="en-US" sz="900" dirty="0">
                <a:solidFill>
                  <a:schemeClr val="bg1">
                    <a:lumMod val="50000"/>
                  </a:schemeClr>
                </a:solidFill>
              </a:rPr>
              <a:t>请在这里输入您的主要叙述内容</a:t>
            </a:r>
            <a:endParaRPr lang="en-US" altLang="zh-CN" sz="900" dirty="0">
              <a:solidFill>
                <a:schemeClr val="bg1">
                  <a:lumMod val="50000"/>
                </a:schemeClr>
              </a:solidFill>
            </a:endParaRPr>
          </a:p>
        </p:txBody>
      </p:sp>
    </p:spTree>
    <p:extLst>
      <p:ext uri="{BB962C8B-B14F-4D97-AF65-F5344CB8AC3E}">
        <p14:creationId xmlns:p14="http://schemas.microsoft.com/office/powerpoint/2010/main" val="2593497276"/>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nodeType="withEffect">
                                  <p:stCondLst>
                                    <p:cond delay="25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par>
                                <p:cTn id="15" presetID="53" presetClass="entr" presetSubtype="16" fill="hold" nodeType="withEffect">
                                  <p:stCondLst>
                                    <p:cond delay="50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par>
                                <p:cTn id="20" presetID="53" presetClass="entr" presetSubtype="16" fill="hold" nodeType="withEffect">
                                  <p:stCondLst>
                                    <p:cond delay="75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par>
                                <p:cTn id="25" presetID="53" presetClass="entr" presetSubtype="16" fill="hold" nodeType="withEffect">
                                  <p:stCondLst>
                                    <p:cond delay="1000"/>
                                  </p:stCondLst>
                                  <p:childTnLst>
                                    <p:set>
                                      <p:cBhvr>
                                        <p:cTn id="26" dur="1" fill="hold">
                                          <p:stCondLst>
                                            <p:cond delay="0"/>
                                          </p:stCondLst>
                                        </p:cTn>
                                        <p:tgtEl>
                                          <p:spTgt spid="2"/>
                                        </p:tgtEl>
                                        <p:attrNameLst>
                                          <p:attrName>style.visibility</p:attrName>
                                        </p:attrNameLst>
                                      </p:cBhvr>
                                      <p:to>
                                        <p:strVal val="visible"/>
                                      </p:to>
                                    </p:set>
                                    <p:anim calcmode="lin" valueType="num">
                                      <p:cBhvr>
                                        <p:cTn id="27" dur="500" fill="hold"/>
                                        <p:tgtEl>
                                          <p:spTgt spid="2"/>
                                        </p:tgtEl>
                                        <p:attrNameLst>
                                          <p:attrName>ppt_w</p:attrName>
                                        </p:attrNameLst>
                                      </p:cBhvr>
                                      <p:tavLst>
                                        <p:tav tm="0">
                                          <p:val>
                                            <p:fltVal val="0"/>
                                          </p:val>
                                        </p:tav>
                                        <p:tav tm="100000">
                                          <p:val>
                                            <p:strVal val="#ppt_w"/>
                                          </p:val>
                                        </p:tav>
                                      </p:tavLst>
                                    </p:anim>
                                    <p:anim calcmode="lin" valueType="num">
                                      <p:cBhvr>
                                        <p:cTn id="28" dur="500" fill="hold"/>
                                        <p:tgtEl>
                                          <p:spTgt spid="2"/>
                                        </p:tgtEl>
                                        <p:attrNameLst>
                                          <p:attrName>ppt_h</p:attrName>
                                        </p:attrNameLst>
                                      </p:cBhvr>
                                      <p:tavLst>
                                        <p:tav tm="0">
                                          <p:val>
                                            <p:fltVal val="0"/>
                                          </p:val>
                                        </p:tav>
                                        <p:tav tm="100000">
                                          <p:val>
                                            <p:strVal val="#ppt_h"/>
                                          </p:val>
                                        </p:tav>
                                      </p:tavLst>
                                    </p:anim>
                                    <p:animEffect transition="in" filter="fade">
                                      <p:cBhvr>
                                        <p:cTn id="29" dur="500"/>
                                        <p:tgtEl>
                                          <p:spTgt spid="2"/>
                                        </p:tgtEl>
                                      </p:cBhvr>
                                    </p:animEffect>
                                  </p:childTnLst>
                                </p:cTn>
                              </p:par>
                            </p:childTnLst>
                          </p:cTn>
                        </p:par>
                        <p:par>
                          <p:cTn id="30" fill="hold">
                            <p:stCondLst>
                              <p:cond delay="1500"/>
                            </p:stCondLst>
                            <p:childTnLst>
                              <p:par>
                                <p:cTn id="31" presetID="10" presetClass="entr" presetSubtype="0" fill="hold" grpId="0" nodeType="after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fade">
                                      <p:cBhvr>
                                        <p:cTn id="33" dur="500"/>
                                        <p:tgtEl>
                                          <p:spTgt spid="44"/>
                                        </p:tgtEl>
                                      </p:cBhvr>
                                    </p:animEffect>
                                  </p:childTnLst>
                                </p:cTn>
                              </p:par>
                            </p:childTnLst>
                          </p:cTn>
                        </p:par>
                        <p:par>
                          <p:cTn id="34" fill="hold">
                            <p:stCondLst>
                              <p:cond delay="2000"/>
                            </p:stCondLst>
                            <p:childTnLst>
                              <p:par>
                                <p:cTn id="35" presetID="10" presetClass="entr" presetSubtype="0"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fade">
                                      <p:cBhvr>
                                        <p:cTn id="37" dur="500"/>
                                        <p:tgtEl>
                                          <p:spTgt spid="47"/>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50"/>
                                        </p:tgtEl>
                                        <p:attrNameLst>
                                          <p:attrName>style.visibility</p:attrName>
                                        </p:attrNameLst>
                                      </p:cBhvr>
                                      <p:to>
                                        <p:strVal val="visible"/>
                                      </p:to>
                                    </p:set>
                                    <p:animEffect transition="in" filter="fade">
                                      <p:cBhvr>
                                        <p:cTn id="41" dur="500"/>
                                        <p:tgtEl>
                                          <p:spTgt spid="50"/>
                                        </p:tgtEl>
                                      </p:cBhvr>
                                    </p:animEffect>
                                  </p:childTnLst>
                                </p:cTn>
                              </p:par>
                            </p:childTnLst>
                          </p:cTn>
                        </p:par>
                        <p:par>
                          <p:cTn id="42" fill="hold">
                            <p:stCondLst>
                              <p:cond delay="3000"/>
                            </p:stCondLst>
                            <p:childTnLst>
                              <p:par>
                                <p:cTn id="43" presetID="10" presetClass="entr" presetSubtype="0" fill="hold" grpId="0" nodeType="afterEffect">
                                  <p:stCondLst>
                                    <p:cond delay="0"/>
                                  </p:stCondLst>
                                  <p:childTnLst>
                                    <p:set>
                                      <p:cBhvr>
                                        <p:cTn id="44" dur="1" fill="hold">
                                          <p:stCondLst>
                                            <p:cond delay="0"/>
                                          </p:stCondLst>
                                        </p:cTn>
                                        <p:tgtEl>
                                          <p:spTgt spid="51"/>
                                        </p:tgtEl>
                                        <p:attrNameLst>
                                          <p:attrName>style.visibility</p:attrName>
                                        </p:attrNameLst>
                                      </p:cBhvr>
                                      <p:to>
                                        <p:strVal val="visible"/>
                                      </p:to>
                                    </p:set>
                                    <p:animEffect transition="in" filter="fade">
                                      <p:cBhvr>
                                        <p:cTn id="45" dur="500"/>
                                        <p:tgtEl>
                                          <p:spTgt spid="51"/>
                                        </p:tgtEl>
                                      </p:cBhvr>
                                    </p:animEffect>
                                  </p:childTnLst>
                                </p:cTn>
                              </p:par>
                            </p:childTnLst>
                          </p:cTn>
                        </p:par>
                        <p:par>
                          <p:cTn id="46" fill="hold">
                            <p:stCondLst>
                              <p:cond delay="3500"/>
                            </p:stCondLst>
                            <p:childTnLst>
                              <p:par>
                                <p:cTn id="47" presetID="10" presetClass="entr" presetSubtype="0" fill="hold" grpId="0" nodeType="afterEffect">
                                  <p:stCondLst>
                                    <p:cond delay="0"/>
                                  </p:stCondLst>
                                  <p:childTnLst>
                                    <p:set>
                                      <p:cBhvr>
                                        <p:cTn id="48" dur="1" fill="hold">
                                          <p:stCondLst>
                                            <p:cond delay="0"/>
                                          </p:stCondLst>
                                        </p:cTn>
                                        <p:tgtEl>
                                          <p:spTgt spid="52"/>
                                        </p:tgtEl>
                                        <p:attrNameLst>
                                          <p:attrName>style.visibility</p:attrName>
                                        </p:attrNameLst>
                                      </p:cBhvr>
                                      <p:to>
                                        <p:strVal val="visible"/>
                                      </p:to>
                                    </p:set>
                                    <p:animEffect transition="in" filter="fade">
                                      <p:cBhvr>
                                        <p:cTn id="4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7" grpId="0"/>
      <p:bldP spid="50" grpId="0"/>
      <p:bldP spid="51" grpId="0"/>
      <p:bldP spid="5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六边形 1"/>
          <p:cNvSpPr/>
          <p:nvPr/>
        </p:nvSpPr>
        <p:spPr>
          <a:xfrm>
            <a:off x="629252" y="1420416"/>
            <a:ext cx="2514899" cy="1929638"/>
          </a:xfrm>
          <a:prstGeom prst="hexagon">
            <a:avLst/>
          </a:pr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endParaRPr lang="zh-CN" altLang="en-US" dirty="0">
              <a:ea typeface="微软雅黑" panose="020B0503020204020204" pitchFamily="34" charset="-122"/>
            </a:endParaRPr>
          </a:p>
        </p:txBody>
      </p:sp>
      <p:sp>
        <p:nvSpPr>
          <p:cNvPr id="23" name="六边形 22"/>
          <p:cNvSpPr/>
          <p:nvPr/>
        </p:nvSpPr>
        <p:spPr>
          <a:xfrm>
            <a:off x="3315345" y="1420416"/>
            <a:ext cx="2514899" cy="1929638"/>
          </a:xfrm>
          <a:prstGeom prst="hexagon">
            <a:avLst/>
          </a:prstGeom>
          <a:blipFill dpi="0" rotWithShape="1">
            <a:blip r:embed="rId3"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endParaRPr lang="zh-CN" altLang="en-US" dirty="0">
              <a:ea typeface="微软雅黑" panose="020B0503020204020204" pitchFamily="34" charset="-122"/>
            </a:endParaRPr>
          </a:p>
        </p:txBody>
      </p:sp>
      <p:sp>
        <p:nvSpPr>
          <p:cNvPr id="24" name="六边形 23"/>
          <p:cNvSpPr/>
          <p:nvPr/>
        </p:nvSpPr>
        <p:spPr>
          <a:xfrm>
            <a:off x="6001438" y="1420416"/>
            <a:ext cx="2514899" cy="1929638"/>
          </a:xfrm>
          <a:prstGeom prst="hexagon">
            <a:avLst/>
          </a:prstGeom>
          <a:blipFill dpi="0" rotWithShape="1">
            <a:blip r:embed="rId4"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endParaRPr lang="zh-CN" altLang="en-US" dirty="0">
              <a:ea typeface="微软雅黑" panose="020B0503020204020204" pitchFamily="34" charset="-122"/>
            </a:endParaRPr>
          </a:p>
        </p:txBody>
      </p:sp>
      <p:sp>
        <p:nvSpPr>
          <p:cNvPr id="25" name="TextBox 15"/>
          <p:cNvSpPr txBox="1"/>
          <p:nvPr/>
        </p:nvSpPr>
        <p:spPr>
          <a:xfrm>
            <a:off x="1038988" y="3853352"/>
            <a:ext cx="1927398" cy="625436"/>
          </a:xfrm>
          <a:prstGeom prst="rect">
            <a:avLst/>
          </a:prstGeom>
          <a:noFill/>
        </p:spPr>
        <p:txBody>
          <a:bodyPr wrap="square" lIns="70569" tIns="35285" rIns="70569" bIns="35285" rtlCol="0">
            <a:spAutoFit/>
          </a:bodyPr>
          <a:lstStyle/>
          <a:p>
            <a:pPr>
              <a:lnSpc>
                <a:spcPct val="150000"/>
              </a:lnSpc>
            </a:pPr>
            <a:r>
              <a:rPr lang="zh-CN" alt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26" name="TextBox 16"/>
          <p:cNvSpPr txBox="1"/>
          <p:nvPr/>
        </p:nvSpPr>
        <p:spPr>
          <a:xfrm>
            <a:off x="1038989" y="3625193"/>
            <a:ext cx="1291748" cy="224531"/>
          </a:xfrm>
          <a:prstGeom prst="rect">
            <a:avLst/>
          </a:prstGeom>
          <a:noFill/>
        </p:spPr>
        <p:txBody>
          <a:bodyPr wrap="none" lIns="70569" tIns="35285" rIns="70569" bIns="35285" rtlCol="0">
            <a:spAutoFit/>
          </a:bodyPr>
          <a:lstStyle/>
          <a:p>
            <a:r>
              <a:rPr lang="zh-CN" altLang="en-US" sz="1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TextBox 15"/>
          <p:cNvSpPr txBox="1"/>
          <p:nvPr/>
        </p:nvSpPr>
        <p:spPr>
          <a:xfrm>
            <a:off x="3714919" y="3853352"/>
            <a:ext cx="1927398" cy="625436"/>
          </a:xfrm>
          <a:prstGeom prst="rect">
            <a:avLst/>
          </a:prstGeom>
          <a:noFill/>
        </p:spPr>
        <p:txBody>
          <a:bodyPr wrap="square" lIns="70569" tIns="35285" rIns="70569" bIns="35285" rtlCol="0">
            <a:spAutoFit/>
          </a:bodyPr>
          <a:lstStyle/>
          <a:p>
            <a:pPr>
              <a:lnSpc>
                <a:spcPct val="150000"/>
              </a:lnSpc>
            </a:pPr>
            <a:r>
              <a:rPr lang="zh-CN" alt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28" name="TextBox 16"/>
          <p:cNvSpPr txBox="1"/>
          <p:nvPr/>
        </p:nvSpPr>
        <p:spPr>
          <a:xfrm>
            <a:off x="3714919" y="3625193"/>
            <a:ext cx="1291748" cy="224531"/>
          </a:xfrm>
          <a:prstGeom prst="rect">
            <a:avLst/>
          </a:prstGeom>
          <a:noFill/>
        </p:spPr>
        <p:txBody>
          <a:bodyPr wrap="none" lIns="70569" tIns="35285" rIns="70569" bIns="35285" rtlCol="0">
            <a:spAutoFit/>
          </a:bodyPr>
          <a:lstStyle/>
          <a:p>
            <a:r>
              <a:rPr lang="zh-CN" altLang="en-US" sz="1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Box 15"/>
          <p:cNvSpPr txBox="1"/>
          <p:nvPr/>
        </p:nvSpPr>
        <p:spPr>
          <a:xfrm>
            <a:off x="6451822" y="3853352"/>
            <a:ext cx="1927398" cy="625436"/>
          </a:xfrm>
          <a:prstGeom prst="rect">
            <a:avLst/>
          </a:prstGeom>
          <a:noFill/>
        </p:spPr>
        <p:txBody>
          <a:bodyPr wrap="square" lIns="70569" tIns="35285" rIns="70569" bIns="35285" rtlCol="0">
            <a:spAutoFit/>
          </a:bodyPr>
          <a:lstStyle/>
          <a:p>
            <a:pPr>
              <a:lnSpc>
                <a:spcPct val="150000"/>
              </a:lnSpc>
            </a:pPr>
            <a:r>
              <a:rPr lang="zh-CN" alt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0" name="TextBox 16"/>
          <p:cNvSpPr txBox="1"/>
          <p:nvPr/>
        </p:nvSpPr>
        <p:spPr>
          <a:xfrm>
            <a:off x="6451821" y="3625193"/>
            <a:ext cx="1291748" cy="224531"/>
          </a:xfrm>
          <a:prstGeom prst="rect">
            <a:avLst/>
          </a:prstGeom>
          <a:noFill/>
        </p:spPr>
        <p:txBody>
          <a:bodyPr wrap="none" lIns="70569" tIns="35285" rIns="70569" bIns="35285" rtlCol="0">
            <a:spAutoFit/>
          </a:bodyPr>
          <a:lstStyle/>
          <a:p>
            <a:r>
              <a:rPr lang="zh-CN" altLang="en-US" sz="1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808107503"/>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p:tgtEl>
                                          <p:spTgt spid="23"/>
                                        </p:tgtEl>
                                        <p:attrNameLst>
                                          <p:attrName>ppt_x</p:attrName>
                                        </p:attrNameLst>
                                      </p:cBhvr>
                                      <p:tavLst>
                                        <p:tav tm="0">
                                          <p:val>
                                            <p:strVal val="#ppt_x-#ppt_w*1.125000"/>
                                          </p:val>
                                        </p:tav>
                                        <p:tav tm="100000">
                                          <p:val>
                                            <p:strVal val="#ppt_x"/>
                                          </p:val>
                                        </p:tav>
                                      </p:tavLst>
                                    </p:anim>
                                    <p:animEffect transition="in" filter="wipe(right)">
                                      <p:cBhvr>
                                        <p:cTn id="13" dur="500"/>
                                        <p:tgtEl>
                                          <p:spTgt spid="23"/>
                                        </p:tgtEl>
                                      </p:cBhvr>
                                    </p:animEffect>
                                  </p:childTnLst>
                                </p:cTn>
                              </p:par>
                            </p:childTnLst>
                          </p:cTn>
                        </p:par>
                        <p:par>
                          <p:cTn id="14" fill="hold">
                            <p:stCondLst>
                              <p:cond delay="1000"/>
                            </p:stCondLst>
                            <p:childTnLst>
                              <p:par>
                                <p:cTn id="15" presetID="12" presetClass="entr" presetSubtype="8"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p:tgtEl>
                                          <p:spTgt spid="24"/>
                                        </p:tgtEl>
                                        <p:attrNameLst>
                                          <p:attrName>ppt_x</p:attrName>
                                        </p:attrNameLst>
                                      </p:cBhvr>
                                      <p:tavLst>
                                        <p:tav tm="0">
                                          <p:val>
                                            <p:strVal val="#ppt_x-#ppt_w*1.125000"/>
                                          </p:val>
                                        </p:tav>
                                        <p:tav tm="100000">
                                          <p:val>
                                            <p:strVal val="#ppt_x"/>
                                          </p:val>
                                        </p:tav>
                                      </p:tavLst>
                                    </p:anim>
                                    <p:animEffect transition="in" filter="wipe(right)">
                                      <p:cBhvr>
                                        <p:cTn id="18" dur="500"/>
                                        <p:tgtEl>
                                          <p:spTgt spid="24"/>
                                        </p:tgtEl>
                                      </p:cBhvr>
                                    </p:animEffect>
                                  </p:childTnLst>
                                </p:cTn>
                              </p:par>
                            </p:childTnLst>
                          </p:cTn>
                        </p:par>
                        <p:par>
                          <p:cTn id="19" fill="hold">
                            <p:stCondLst>
                              <p:cond delay="1500"/>
                            </p:stCondLst>
                            <p:childTnLst>
                              <p:par>
                                <p:cTn id="20" presetID="17" presetClass="entr" presetSubtype="1" fill="hold" grpId="0" nodeType="afterEffect">
                                  <p:stCondLst>
                                    <p:cond delay="0"/>
                                  </p:stCondLst>
                                  <p:iterate type="lt">
                                    <p:tmPct val="40000"/>
                                  </p:iterate>
                                  <p:childTnLst>
                                    <p:set>
                                      <p:cBhvr>
                                        <p:cTn id="21" dur="1" fill="hold">
                                          <p:stCondLst>
                                            <p:cond delay="0"/>
                                          </p:stCondLst>
                                        </p:cTn>
                                        <p:tgtEl>
                                          <p:spTgt spid="26"/>
                                        </p:tgtEl>
                                        <p:attrNameLst>
                                          <p:attrName>style.visibility</p:attrName>
                                        </p:attrNameLst>
                                      </p:cBhvr>
                                      <p:to>
                                        <p:strVal val="visible"/>
                                      </p:to>
                                    </p:set>
                                    <p:anim calcmode="lin" valueType="num">
                                      <p:cBhvr>
                                        <p:cTn id="22" dur="250" fill="hold"/>
                                        <p:tgtEl>
                                          <p:spTgt spid="26"/>
                                        </p:tgtEl>
                                        <p:attrNameLst>
                                          <p:attrName>ppt_x</p:attrName>
                                        </p:attrNameLst>
                                      </p:cBhvr>
                                      <p:tavLst>
                                        <p:tav tm="0">
                                          <p:val>
                                            <p:strVal val="#ppt_x"/>
                                          </p:val>
                                        </p:tav>
                                        <p:tav tm="100000">
                                          <p:val>
                                            <p:strVal val="#ppt_x"/>
                                          </p:val>
                                        </p:tav>
                                      </p:tavLst>
                                    </p:anim>
                                    <p:anim calcmode="lin" valueType="num">
                                      <p:cBhvr>
                                        <p:cTn id="23" dur="250" fill="hold"/>
                                        <p:tgtEl>
                                          <p:spTgt spid="26"/>
                                        </p:tgtEl>
                                        <p:attrNameLst>
                                          <p:attrName>ppt_y</p:attrName>
                                        </p:attrNameLst>
                                      </p:cBhvr>
                                      <p:tavLst>
                                        <p:tav tm="0">
                                          <p:val>
                                            <p:strVal val="#ppt_y-#ppt_h/2"/>
                                          </p:val>
                                        </p:tav>
                                        <p:tav tm="100000">
                                          <p:val>
                                            <p:strVal val="#ppt_y"/>
                                          </p:val>
                                        </p:tav>
                                      </p:tavLst>
                                    </p:anim>
                                    <p:anim calcmode="lin" valueType="num">
                                      <p:cBhvr>
                                        <p:cTn id="24" dur="250" fill="hold"/>
                                        <p:tgtEl>
                                          <p:spTgt spid="26"/>
                                        </p:tgtEl>
                                        <p:attrNameLst>
                                          <p:attrName>ppt_w</p:attrName>
                                        </p:attrNameLst>
                                      </p:cBhvr>
                                      <p:tavLst>
                                        <p:tav tm="0">
                                          <p:val>
                                            <p:strVal val="#ppt_w"/>
                                          </p:val>
                                        </p:tav>
                                        <p:tav tm="100000">
                                          <p:val>
                                            <p:strVal val="#ppt_w"/>
                                          </p:val>
                                        </p:tav>
                                      </p:tavLst>
                                    </p:anim>
                                    <p:anim calcmode="lin" valueType="num">
                                      <p:cBhvr>
                                        <p:cTn id="25" dur="250" fill="hold"/>
                                        <p:tgtEl>
                                          <p:spTgt spid="26"/>
                                        </p:tgtEl>
                                        <p:attrNameLst>
                                          <p:attrName>ppt_h</p:attrName>
                                        </p:attrNameLst>
                                      </p:cBhvr>
                                      <p:tavLst>
                                        <p:tav tm="0">
                                          <p:val>
                                            <p:fltVal val="0"/>
                                          </p:val>
                                        </p:tav>
                                        <p:tav tm="100000">
                                          <p:val>
                                            <p:strVal val="#ppt_h"/>
                                          </p:val>
                                        </p:tav>
                                      </p:tavLst>
                                    </p:anim>
                                  </p:childTnLst>
                                </p:cTn>
                              </p:par>
                            </p:childTnLst>
                          </p:cTn>
                        </p:par>
                        <p:par>
                          <p:cTn id="26" fill="hold">
                            <p:stCondLst>
                              <p:cond delay="2550"/>
                            </p:stCondLst>
                            <p:childTnLst>
                              <p:par>
                                <p:cTn id="27" presetID="22" presetClass="entr" presetSubtype="8" fill="hold" grpId="0" nodeType="after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wipe(left)">
                                      <p:cBhvr>
                                        <p:cTn id="29" dur="500"/>
                                        <p:tgtEl>
                                          <p:spTgt spid="25"/>
                                        </p:tgtEl>
                                      </p:cBhvr>
                                    </p:animEffect>
                                  </p:childTnLst>
                                </p:cTn>
                              </p:par>
                            </p:childTnLst>
                          </p:cTn>
                        </p:par>
                        <p:par>
                          <p:cTn id="30" fill="hold">
                            <p:stCondLst>
                              <p:cond delay="3050"/>
                            </p:stCondLst>
                            <p:childTnLst>
                              <p:par>
                                <p:cTn id="31" presetID="17" presetClass="entr" presetSubtype="1" fill="hold" grpId="0" nodeType="afterEffect">
                                  <p:stCondLst>
                                    <p:cond delay="0"/>
                                  </p:stCondLst>
                                  <p:iterate type="lt">
                                    <p:tmPct val="40000"/>
                                  </p:iterate>
                                  <p:childTnLst>
                                    <p:set>
                                      <p:cBhvr>
                                        <p:cTn id="32" dur="1" fill="hold">
                                          <p:stCondLst>
                                            <p:cond delay="0"/>
                                          </p:stCondLst>
                                        </p:cTn>
                                        <p:tgtEl>
                                          <p:spTgt spid="28"/>
                                        </p:tgtEl>
                                        <p:attrNameLst>
                                          <p:attrName>style.visibility</p:attrName>
                                        </p:attrNameLst>
                                      </p:cBhvr>
                                      <p:to>
                                        <p:strVal val="visible"/>
                                      </p:to>
                                    </p:set>
                                    <p:anim calcmode="lin" valueType="num">
                                      <p:cBhvr>
                                        <p:cTn id="33" dur="250" fill="hold"/>
                                        <p:tgtEl>
                                          <p:spTgt spid="28"/>
                                        </p:tgtEl>
                                        <p:attrNameLst>
                                          <p:attrName>ppt_x</p:attrName>
                                        </p:attrNameLst>
                                      </p:cBhvr>
                                      <p:tavLst>
                                        <p:tav tm="0">
                                          <p:val>
                                            <p:strVal val="#ppt_x"/>
                                          </p:val>
                                        </p:tav>
                                        <p:tav tm="100000">
                                          <p:val>
                                            <p:strVal val="#ppt_x"/>
                                          </p:val>
                                        </p:tav>
                                      </p:tavLst>
                                    </p:anim>
                                    <p:anim calcmode="lin" valueType="num">
                                      <p:cBhvr>
                                        <p:cTn id="34" dur="250" fill="hold"/>
                                        <p:tgtEl>
                                          <p:spTgt spid="28"/>
                                        </p:tgtEl>
                                        <p:attrNameLst>
                                          <p:attrName>ppt_y</p:attrName>
                                        </p:attrNameLst>
                                      </p:cBhvr>
                                      <p:tavLst>
                                        <p:tav tm="0">
                                          <p:val>
                                            <p:strVal val="#ppt_y-#ppt_h/2"/>
                                          </p:val>
                                        </p:tav>
                                        <p:tav tm="100000">
                                          <p:val>
                                            <p:strVal val="#ppt_y"/>
                                          </p:val>
                                        </p:tav>
                                      </p:tavLst>
                                    </p:anim>
                                    <p:anim calcmode="lin" valueType="num">
                                      <p:cBhvr>
                                        <p:cTn id="35" dur="250" fill="hold"/>
                                        <p:tgtEl>
                                          <p:spTgt spid="28"/>
                                        </p:tgtEl>
                                        <p:attrNameLst>
                                          <p:attrName>ppt_w</p:attrName>
                                        </p:attrNameLst>
                                      </p:cBhvr>
                                      <p:tavLst>
                                        <p:tav tm="0">
                                          <p:val>
                                            <p:strVal val="#ppt_w"/>
                                          </p:val>
                                        </p:tav>
                                        <p:tav tm="100000">
                                          <p:val>
                                            <p:strVal val="#ppt_w"/>
                                          </p:val>
                                        </p:tav>
                                      </p:tavLst>
                                    </p:anim>
                                    <p:anim calcmode="lin" valueType="num">
                                      <p:cBhvr>
                                        <p:cTn id="36" dur="250" fill="hold"/>
                                        <p:tgtEl>
                                          <p:spTgt spid="28"/>
                                        </p:tgtEl>
                                        <p:attrNameLst>
                                          <p:attrName>ppt_h</p:attrName>
                                        </p:attrNameLst>
                                      </p:cBhvr>
                                      <p:tavLst>
                                        <p:tav tm="0">
                                          <p:val>
                                            <p:fltVal val="0"/>
                                          </p:val>
                                        </p:tav>
                                        <p:tav tm="100000">
                                          <p:val>
                                            <p:strVal val="#ppt_h"/>
                                          </p:val>
                                        </p:tav>
                                      </p:tavLst>
                                    </p:anim>
                                  </p:childTnLst>
                                </p:cTn>
                              </p:par>
                            </p:childTnLst>
                          </p:cTn>
                        </p:par>
                        <p:par>
                          <p:cTn id="37" fill="hold">
                            <p:stCondLst>
                              <p:cond delay="4100"/>
                            </p:stCondLst>
                            <p:childTnLst>
                              <p:par>
                                <p:cTn id="38" presetID="22" presetClass="entr" presetSubtype="8"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wipe(left)">
                                      <p:cBhvr>
                                        <p:cTn id="40" dur="500"/>
                                        <p:tgtEl>
                                          <p:spTgt spid="27"/>
                                        </p:tgtEl>
                                      </p:cBhvr>
                                    </p:animEffect>
                                  </p:childTnLst>
                                </p:cTn>
                              </p:par>
                            </p:childTnLst>
                          </p:cTn>
                        </p:par>
                        <p:par>
                          <p:cTn id="41" fill="hold">
                            <p:stCondLst>
                              <p:cond delay="4600"/>
                            </p:stCondLst>
                            <p:childTnLst>
                              <p:par>
                                <p:cTn id="42" presetID="17" presetClass="entr" presetSubtype="1" fill="hold" grpId="0" nodeType="afterEffect">
                                  <p:stCondLst>
                                    <p:cond delay="0"/>
                                  </p:stCondLst>
                                  <p:iterate type="lt">
                                    <p:tmPct val="40000"/>
                                  </p:iterate>
                                  <p:childTnLst>
                                    <p:set>
                                      <p:cBhvr>
                                        <p:cTn id="43" dur="1" fill="hold">
                                          <p:stCondLst>
                                            <p:cond delay="0"/>
                                          </p:stCondLst>
                                        </p:cTn>
                                        <p:tgtEl>
                                          <p:spTgt spid="30"/>
                                        </p:tgtEl>
                                        <p:attrNameLst>
                                          <p:attrName>style.visibility</p:attrName>
                                        </p:attrNameLst>
                                      </p:cBhvr>
                                      <p:to>
                                        <p:strVal val="visible"/>
                                      </p:to>
                                    </p:set>
                                    <p:anim calcmode="lin" valueType="num">
                                      <p:cBhvr>
                                        <p:cTn id="44" dur="250" fill="hold"/>
                                        <p:tgtEl>
                                          <p:spTgt spid="30"/>
                                        </p:tgtEl>
                                        <p:attrNameLst>
                                          <p:attrName>ppt_x</p:attrName>
                                        </p:attrNameLst>
                                      </p:cBhvr>
                                      <p:tavLst>
                                        <p:tav tm="0">
                                          <p:val>
                                            <p:strVal val="#ppt_x"/>
                                          </p:val>
                                        </p:tav>
                                        <p:tav tm="100000">
                                          <p:val>
                                            <p:strVal val="#ppt_x"/>
                                          </p:val>
                                        </p:tav>
                                      </p:tavLst>
                                    </p:anim>
                                    <p:anim calcmode="lin" valueType="num">
                                      <p:cBhvr>
                                        <p:cTn id="45" dur="250" fill="hold"/>
                                        <p:tgtEl>
                                          <p:spTgt spid="30"/>
                                        </p:tgtEl>
                                        <p:attrNameLst>
                                          <p:attrName>ppt_y</p:attrName>
                                        </p:attrNameLst>
                                      </p:cBhvr>
                                      <p:tavLst>
                                        <p:tav tm="0">
                                          <p:val>
                                            <p:strVal val="#ppt_y-#ppt_h/2"/>
                                          </p:val>
                                        </p:tav>
                                        <p:tav tm="100000">
                                          <p:val>
                                            <p:strVal val="#ppt_y"/>
                                          </p:val>
                                        </p:tav>
                                      </p:tavLst>
                                    </p:anim>
                                    <p:anim calcmode="lin" valueType="num">
                                      <p:cBhvr>
                                        <p:cTn id="46" dur="250" fill="hold"/>
                                        <p:tgtEl>
                                          <p:spTgt spid="30"/>
                                        </p:tgtEl>
                                        <p:attrNameLst>
                                          <p:attrName>ppt_w</p:attrName>
                                        </p:attrNameLst>
                                      </p:cBhvr>
                                      <p:tavLst>
                                        <p:tav tm="0">
                                          <p:val>
                                            <p:strVal val="#ppt_w"/>
                                          </p:val>
                                        </p:tav>
                                        <p:tav tm="100000">
                                          <p:val>
                                            <p:strVal val="#ppt_w"/>
                                          </p:val>
                                        </p:tav>
                                      </p:tavLst>
                                    </p:anim>
                                    <p:anim calcmode="lin" valueType="num">
                                      <p:cBhvr>
                                        <p:cTn id="47" dur="250" fill="hold"/>
                                        <p:tgtEl>
                                          <p:spTgt spid="30"/>
                                        </p:tgtEl>
                                        <p:attrNameLst>
                                          <p:attrName>ppt_h</p:attrName>
                                        </p:attrNameLst>
                                      </p:cBhvr>
                                      <p:tavLst>
                                        <p:tav tm="0">
                                          <p:val>
                                            <p:fltVal val="0"/>
                                          </p:val>
                                        </p:tav>
                                        <p:tav tm="100000">
                                          <p:val>
                                            <p:strVal val="#ppt_h"/>
                                          </p:val>
                                        </p:tav>
                                      </p:tavLst>
                                    </p:anim>
                                  </p:childTnLst>
                                </p:cTn>
                              </p:par>
                            </p:childTnLst>
                          </p:cTn>
                        </p:par>
                        <p:par>
                          <p:cTn id="48" fill="hold">
                            <p:stCondLst>
                              <p:cond delay="5650"/>
                            </p:stCondLst>
                            <p:childTnLst>
                              <p:par>
                                <p:cTn id="49" presetID="22" presetClass="entr" presetSubtype="8"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wipe(left)">
                                      <p:cBhvr>
                                        <p:cTn id="5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3" grpId="0" animBg="1"/>
      <p:bldP spid="24" grpId="0" animBg="1"/>
      <p:bldP spid="25" grpId="0"/>
      <p:bldP spid="26" grpId="0"/>
      <p:bldP spid="27" grpId="0"/>
      <p:bldP spid="28" grpId="0"/>
      <p:bldP spid="29" grpId="0"/>
      <p:bldP spid="3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13528" y="1322961"/>
            <a:ext cx="3295764" cy="3294463"/>
            <a:chOff x="3073400" y="1252538"/>
            <a:chExt cx="2995613" cy="2994025"/>
          </a:xfrm>
        </p:grpSpPr>
        <p:sp>
          <p:nvSpPr>
            <p:cNvPr id="3" name="Oval 6"/>
            <p:cNvSpPr>
              <a:spLocks noChangeArrowheads="1"/>
            </p:cNvSpPr>
            <p:nvPr/>
          </p:nvSpPr>
          <p:spPr bwMode="auto">
            <a:xfrm>
              <a:off x="3073400" y="1252538"/>
              <a:ext cx="2995613" cy="299402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ea typeface="微软雅黑" panose="020B0503020204020204" pitchFamily="34" charset="-122"/>
              </a:endParaRPr>
            </a:p>
          </p:txBody>
        </p:sp>
        <p:sp>
          <p:nvSpPr>
            <p:cNvPr id="4" name="Freeform 15"/>
            <p:cNvSpPr>
              <a:spLocks/>
            </p:cNvSpPr>
            <p:nvPr/>
          </p:nvSpPr>
          <p:spPr bwMode="auto">
            <a:xfrm>
              <a:off x="4324350" y="1414463"/>
              <a:ext cx="100013" cy="149225"/>
            </a:xfrm>
            <a:custGeom>
              <a:avLst/>
              <a:gdLst>
                <a:gd name="T0" fmla="*/ 16 w 16"/>
                <a:gd name="T1" fmla="*/ 24 h 24"/>
                <a:gd name="T2" fmla="*/ 0 w 16"/>
                <a:gd name="T3" fmla="*/ 24 h 24"/>
                <a:gd name="T4" fmla="*/ 1 w 16"/>
                <a:gd name="T5" fmla="*/ 20 h 24"/>
                <a:gd name="T6" fmla="*/ 3 w 16"/>
                <a:gd name="T7" fmla="*/ 18 h 24"/>
                <a:gd name="T8" fmla="*/ 6 w 16"/>
                <a:gd name="T9" fmla="*/ 15 h 24"/>
                <a:gd name="T10" fmla="*/ 9 w 16"/>
                <a:gd name="T11" fmla="*/ 13 h 24"/>
                <a:gd name="T12" fmla="*/ 11 w 16"/>
                <a:gd name="T13" fmla="*/ 11 h 24"/>
                <a:gd name="T14" fmla="*/ 12 w 16"/>
                <a:gd name="T15" fmla="*/ 7 h 24"/>
                <a:gd name="T16" fmla="*/ 11 w 16"/>
                <a:gd name="T17" fmla="*/ 4 h 24"/>
                <a:gd name="T18" fmla="*/ 8 w 16"/>
                <a:gd name="T19" fmla="*/ 3 h 24"/>
                <a:gd name="T20" fmla="*/ 5 w 16"/>
                <a:gd name="T21" fmla="*/ 4 h 24"/>
                <a:gd name="T22" fmla="*/ 4 w 16"/>
                <a:gd name="T23" fmla="*/ 7 h 24"/>
                <a:gd name="T24" fmla="*/ 1 w 16"/>
                <a:gd name="T25" fmla="*/ 7 h 24"/>
                <a:gd name="T26" fmla="*/ 1 w 16"/>
                <a:gd name="T27" fmla="*/ 4 h 24"/>
                <a:gd name="T28" fmla="*/ 3 w 16"/>
                <a:gd name="T29" fmla="*/ 2 h 24"/>
                <a:gd name="T30" fmla="*/ 5 w 16"/>
                <a:gd name="T31" fmla="*/ 1 h 24"/>
                <a:gd name="T32" fmla="*/ 8 w 16"/>
                <a:gd name="T33" fmla="*/ 0 h 24"/>
                <a:gd name="T34" fmla="*/ 11 w 16"/>
                <a:gd name="T35" fmla="*/ 1 h 24"/>
                <a:gd name="T36" fmla="*/ 14 w 16"/>
                <a:gd name="T37" fmla="*/ 2 h 24"/>
                <a:gd name="T38" fmla="*/ 15 w 16"/>
                <a:gd name="T39" fmla="*/ 4 h 24"/>
                <a:gd name="T40" fmla="*/ 16 w 16"/>
                <a:gd name="T41" fmla="*/ 7 h 24"/>
                <a:gd name="T42" fmla="*/ 15 w 16"/>
                <a:gd name="T43" fmla="*/ 9 h 24"/>
                <a:gd name="T44" fmla="*/ 14 w 16"/>
                <a:gd name="T45" fmla="*/ 11 h 24"/>
                <a:gd name="T46" fmla="*/ 12 w 16"/>
                <a:gd name="T47" fmla="*/ 14 h 24"/>
                <a:gd name="T48" fmla="*/ 8 w 16"/>
                <a:gd name="T49" fmla="*/ 17 h 24"/>
                <a:gd name="T50" fmla="*/ 4 w 16"/>
                <a:gd name="T51" fmla="*/ 21 h 24"/>
                <a:gd name="T52" fmla="*/ 16 w 16"/>
                <a:gd name="T53" fmla="*/ 21 h 24"/>
                <a:gd name="T54" fmla="*/ 16 w 16"/>
                <a:gd name="T55"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 h="24">
                  <a:moveTo>
                    <a:pt x="16" y="24"/>
                  </a:moveTo>
                  <a:cubicBezTo>
                    <a:pt x="0" y="24"/>
                    <a:pt x="0" y="24"/>
                    <a:pt x="0" y="24"/>
                  </a:cubicBezTo>
                  <a:cubicBezTo>
                    <a:pt x="0" y="23"/>
                    <a:pt x="0" y="21"/>
                    <a:pt x="1" y="20"/>
                  </a:cubicBezTo>
                  <a:cubicBezTo>
                    <a:pt x="2" y="19"/>
                    <a:pt x="2" y="19"/>
                    <a:pt x="3" y="18"/>
                  </a:cubicBezTo>
                  <a:cubicBezTo>
                    <a:pt x="4" y="17"/>
                    <a:pt x="5" y="16"/>
                    <a:pt x="6" y="15"/>
                  </a:cubicBezTo>
                  <a:cubicBezTo>
                    <a:pt x="7" y="14"/>
                    <a:pt x="8" y="13"/>
                    <a:pt x="9" y="13"/>
                  </a:cubicBezTo>
                  <a:cubicBezTo>
                    <a:pt x="10" y="12"/>
                    <a:pt x="11" y="11"/>
                    <a:pt x="11" y="11"/>
                  </a:cubicBezTo>
                  <a:cubicBezTo>
                    <a:pt x="12" y="9"/>
                    <a:pt x="12" y="8"/>
                    <a:pt x="12" y="7"/>
                  </a:cubicBezTo>
                  <a:cubicBezTo>
                    <a:pt x="12" y="5"/>
                    <a:pt x="12" y="4"/>
                    <a:pt x="11" y="4"/>
                  </a:cubicBezTo>
                  <a:cubicBezTo>
                    <a:pt x="11" y="3"/>
                    <a:pt x="10" y="3"/>
                    <a:pt x="8" y="3"/>
                  </a:cubicBezTo>
                  <a:cubicBezTo>
                    <a:pt x="7" y="3"/>
                    <a:pt x="6" y="3"/>
                    <a:pt x="5" y="4"/>
                  </a:cubicBezTo>
                  <a:cubicBezTo>
                    <a:pt x="4" y="4"/>
                    <a:pt x="4" y="6"/>
                    <a:pt x="4" y="7"/>
                  </a:cubicBezTo>
                  <a:cubicBezTo>
                    <a:pt x="1" y="7"/>
                    <a:pt x="1" y="7"/>
                    <a:pt x="1" y="7"/>
                  </a:cubicBezTo>
                  <a:cubicBezTo>
                    <a:pt x="1" y="6"/>
                    <a:pt x="1" y="5"/>
                    <a:pt x="1" y="4"/>
                  </a:cubicBezTo>
                  <a:cubicBezTo>
                    <a:pt x="2" y="3"/>
                    <a:pt x="2" y="3"/>
                    <a:pt x="3" y="2"/>
                  </a:cubicBezTo>
                  <a:cubicBezTo>
                    <a:pt x="4" y="1"/>
                    <a:pt x="4" y="1"/>
                    <a:pt x="5" y="1"/>
                  </a:cubicBezTo>
                  <a:cubicBezTo>
                    <a:pt x="6" y="0"/>
                    <a:pt x="7" y="0"/>
                    <a:pt x="8" y="0"/>
                  </a:cubicBezTo>
                  <a:cubicBezTo>
                    <a:pt x="9" y="0"/>
                    <a:pt x="10" y="0"/>
                    <a:pt x="11" y="1"/>
                  </a:cubicBezTo>
                  <a:cubicBezTo>
                    <a:pt x="12" y="1"/>
                    <a:pt x="13" y="1"/>
                    <a:pt x="14" y="2"/>
                  </a:cubicBezTo>
                  <a:cubicBezTo>
                    <a:pt x="14" y="3"/>
                    <a:pt x="15" y="3"/>
                    <a:pt x="15" y="4"/>
                  </a:cubicBezTo>
                  <a:cubicBezTo>
                    <a:pt x="15" y="5"/>
                    <a:pt x="16" y="6"/>
                    <a:pt x="16" y="7"/>
                  </a:cubicBezTo>
                  <a:cubicBezTo>
                    <a:pt x="16" y="8"/>
                    <a:pt x="15" y="9"/>
                    <a:pt x="15" y="9"/>
                  </a:cubicBezTo>
                  <a:cubicBezTo>
                    <a:pt x="15" y="10"/>
                    <a:pt x="15" y="11"/>
                    <a:pt x="14" y="11"/>
                  </a:cubicBezTo>
                  <a:cubicBezTo>
                    <a:pt x="14" y="12"/>
                    <a:pt x="13" y="13"/>
                    <a:pt x="12" y="14"/>
                  </a:cubicBezTo>
                  <a:cubicBezTo>
                    <a:pt x="11" y="15"/>
                    <a:pt x="10" y="16"/>
                    <a:pt x="8" y="17"/>
                  </a:cubicBezTo>
                  <a:cubicBezTo>
                    <a:pt x="6" y="19"/>
                    <a:pt x="4" y="21"/>
                    <a:pt x="4" y="21"/>
                  </a:cubicBezTo>
                  <a:cubicBezTo>
                    <a:pt x="16" y="21"/>
                    <a:pt x="16" y="21"/>
                    <a:pt x="16" y="21"/>
                  </a:cubicBezTo>
                  <a:lnTo>
                    <a:pt x="16"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5" name="Freeform 16"/>
            <p:cNvSpPr>
              <a:spLocks noEditPoints="1"/>
            </p:cNvSpPr>
            <p:nvPr/>
          </p:nvSpPr>
          <p:spPr bwMode="auto">
            <a:xfrm>
              <a:off x="4443413" y="1414463"/>
              <a:ext cx="93663" cy="155575"/>
            </a:xfrm>
            <a:custGeom>
              <a:avLst/>
              <a:gdLst>
                <a:gd name="T0" fmla="*/ 15 w 15"/>
                <a:gd name="T1" fmla="*/ 12 h 25"/>
                <a:gd name="T2" fmla="*/ 7 w 15"/>
                <a:gd name="T3" fmla="*/ 25 h 25"/>
                <a:gd name="T4" fmla="*/ 4 w 15"/>
                <a:gd name="T5" fmla="*/ 24 h 25"/>
                <a:gd name="T6" fmla="*/ 2 w 15"/>
                <a:gd name="T7" fmla="*/ 23 h 25"/>
                <a:gd name="T8" fmla="*/ 1 w 15"/>
                <a:gd name="T9" fmla="*/ 21 h 25"/>
                <a:gd name="T10" fmla="*/ 0 w 15"/>
                <a:gd name="T11" fmla="*/ 19 h 25"/>
                <a:gd name="T12" fmla="*/ 3 w 15"/>
                <a:gd name="T13" fmla="*/ 19 h 25"/>
                <a:gd name="T14" fmla="*/ 7 w 15"/>
                <a:gd name="T15" fmla="*/ 22 h 25"/>
                <a:gd name="T16" fmla="*/ 11 w 15"/>
                <a:gd name="T17" fmla="*/ 20 h 25"/>
                <a:gd name="T18" fmla="*/ 12 w 15"/>
                <a:gd name="T19" fmla="*/ 13 h 25"/>
                <a:gd name="T20" fmla="*/ 7 w 15"/>
                <a:gd name="T21" fmla="*/ 16 h 25"/>
                <a:gd name="T22" fmla="*/ 4 w 15"/>
                <a:gd name="T23" fmla="*/ 15 h 25"/>
                <a:gd name="T24" fmla="*/ 2 w 15"/>
                <a:gd name="T25" fmla="*/ 14 h 25"/>
                <a:gd name="T26" fmla="*/ 0 w 15"/>
                <a:gd name="T27" fmla="*/ 11 h 25"/>
                <a:gd name="T28" fmla="*/ 0 w 15"/>
                <a:gd name="T29" fmla="*/ 8 h 25"/>
                <a:gd name="T30" fmla="*/ 0 w 15"/>
                <a:gd name="T31" fmla="*/ 5 h 25"/>
                <a:gd name="T32" fmla="*/ 2 w 15"/>
                <a:gd name="T33" fmla="*/ 3 h 25"/>
                <a:gd name="T34" fmla="*/ 4 w 15"/>
                <a:gd name="T35" fmla="*/ 1 h 25"/>
                <a:gd name="T36" fmla="*/ 7 w 15"/>
                <a:gd name="T37" fmla="*/ 0 h 25"/>
                <a:gd name="T38" fmla="*/ 13 w 15"/>
                <a:gd name="T39" fmla="*/ 3 h 25"/>
                <a:gd name="T40" fmla="*/ 15 w 15"/>
                <a:gd name="T41" fmla="*/ 12 h 25"/>
                <a:gd name="T42" fmla="*/ 12 w 15"/>
                <a:gd name="T43" fmla="*/ 11 h 25"/>
                <a:gd name="T44" fmla="*/ 11 w 15"/>
                <a:gd name="T45" fmla="*/ 5 h 25"/>
                <a:gd name="T46" fmla="*/ 7 w 15"/>
                <a:gd name="T47" fmla="*/ 3 h 25"/>
                <a:gd name="T48" fmla="*/ 5 w 15"/>
                <a:gd name="T49" fmla="*/ 3 h 25"/>
                <a:gd name="T50" fmla="*/ 4 w 15"/>
                <a:gd name="T51" fmla="*/ 4 h 25"/>
                <a:gd name="T52" fmla="*/ 3 w 15"/>
                <a:gd name="T53" fmla="*/ 6 h 25"/>
                <a:gd name="T54" fmla="*/ 3 w 15"/>
                <a:gd name="T55" fmla="*/ 8 h 25"/>
                <a:gd name="T56" fmla="*/ 3 w 15"/>
                <a:gd name="T57" fmla="*/ 10 h 25"/>
                <a:gd name="T58" fmla="*/ 4 w 15"/>
                <a:gd name="T59" fmla="*/ 12 h 25"/>
                <a:gd name="T60" fmla="*/ 5 w 15"/>
                <a:gd name="T61" fmla="*/ 13 h 25"/>
                <a:gd name="T62" fmla="*/ 7 w 15"/>
                <a:gd name="T63" fmla="*/ 13 h 25"/>
                <a:gd name="T64" fmla="*/ 12 w 15"/>
                <a:gd name="T65" fmla="*/ 1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 h="25">
                  <a:moveTo>
                    <a:pt x="15" y="12"/>
                  </a:moveTo>
                  <a:cubicBezTo>
                    <a:pt x="15" y="20"/>
                    <a:pt x="12" y="25"/>
                    <a:pt x="7" y="25"/>
                  </a:cubicBezTo>
                  <a:cubicBezTo>
                    <a:pt x="6" y="25"/>
                    <a:pt x="5" y="24"/>
                    <a:pt x="4" y="24"/>
                  </a:cubicBezTo>
                  <a:cubicBezTo>
                    <a:pt x="4" y="24"/>
                    <a:pt x="3" y="24"/>
                    <a:pt x="2" y="23"/>
                  </a:cubicBezTo>
                  <a:cubicBezTo>
                    <a:pt x="2" y="23"/>
                    <a:pt x="1" y="22"/>
                    <a:pt x="1" y="21"/>
                  </a:cubicBezTo>
                  <a:cubicBezTo>
                    <a:pt x="1" y="21"/>
                    <a:pt x="0" y="20"/>
                    <a:pt x="0" y="19"/>
                  </a:cubicBezTo>
                  <a:cubicBezTo>
                    <a:pt x="3" y="19"/>
                    <a:pt x="3" y="19"/>
                    <a:pt x="3" y="19"/>
                  </a:cubicBezTo>
                  <a:cubicBezTo>
                    <a:pt x="4" y="21"/>
                    <a:pt x="5" y="22"/>
                    <a:pt x="7" y="22"/>
                  </a:cubicBezTo>
                  <a:cubicBezTo>
                    <a:pt x="9" y="22"/>
                    <a:pt x="10" y="21"/>
                    <a:pt x="11" y="20"/>
                  </a:cubicBezTo>
                  <a:cubicBezTo>
                    <a:pt x="11" y="18"/>
                    <a:pt x="12" y="16"/>
                    <a:pt x="12" y="13"/>
                  </a:cubicBezTo>
                  <a:cubicBezTo>
                    <a:pt x="11" y="15"/>
                    <a:pt x="9" y="16"/>
                    <a:pt x="7" y="16"/>
                  </a:cubicBezTo>
                  <a:cubicBezTo>
                    <a:pt x="6" y="16"/>
                    <a:pt x="5" y="16"/>
                    <a:pt x="4" y="15"/>
                  </a:cubicBezTo>
                  <a:cubicBezTo>
                    <a:pt x="3" y="15"/>
                    <a:pt x="2" y="14"/>
                    <a:pt x="2" y="14"/>
                  </a:cubicBezTo>
                  <a:cubicBezTo>
                    <a:pt x="1" y="13"/>
                    <a:pt x="1" y="12"/>
                    <a:pt x="0" y="11"/>
                  </a:cubicBezTo>
                  <a:cubicBezTo>
                    <a:pt x="0" y="10"/>
                    <a:pt x="0" y="9"/>
                    <a:pt x="0" y="8"/>
                  </a:cubicBezTo>
                  <a:cubicBezTo>
                    <a:pt x="0" y="7"/>
                    <a:pt x="0" y="6"/>
                    <a:pt x="0" y="5"/>
                  </a:cubicBezTo>
                  <a:cubicBezTo>
                    <a:pt x="1" y="4"/>
                    <a:pt x="1" y="3"/>
                    <a:pt x="2" y="3"/>
                  </a:cubicBezTo>
                  <a:cubicBezTo>
                    <a:pt x="2" y="2"/>
                    <a:pt x="3" y="1"/>
                    <a:pt x="4" y="1"/>
                  </a:cubicBezTo>
                  <a:cubicBezTo>
                    <a:pt x="5" y="0"/>
                    <a:pt x="6" y="0"/>
                    <a:pt x="7" y="0"/>
                  </a:cubicBezTo>
                  <a:cubicBezTo>
                    <a:pt x="10" y="0"/>
                    <a:pt x="12" y="1"/>
                    <a:pt x="13" y="3"/>
                  </a:cubicBezTo>
                  <a:cubicBezTo>
                    <a:pt x="15" y="5"/>
                    <a:pt x="15" y="8"/>
                    <a:pt x="15" y="12"/>
                  </a:cubicBezTo>
                  <a:moveTo>
                    <a:pt x="12" y="11"/>
                  </a:moveTo>
                  <a:cubicBezTo>
                    <a:pt x="12" y="8"/>
                    <a:pt x="12" y="6"/>
                    <a:pt x="11" y="5"/>
                  </a:cubicBezTo>
                  <a:cubicBezTo>
                    <a:pt x="10" y="3"/>
                    <a:pt x="9" y="3"/>
                    <a:pt x="7" y="3"/>
                  </a:cubicBezTo>
                  <a:cubicBezTo>
                    <a:pt x="7" y="3"/>
                    <a:pt x="6" y="3"/>
                    <a:pt x="5" y="3"/>
                  </a:cubicBezTo>
                  <a:cubicBezTo>
                    <a:pt x="5" y="3"/>
                    <a:pt x="4" y="4"/>
                    <a:pt x="4" y="4"/>
                  </a:cubicBezTo>
                  <a:cubicBezTo>
                    <a:pt x="4" y="5"/>
                    <a:pt x="3" y="5"/>
                    <a:pt x="3" y="6"/>
                  </a:cubicBezTo>
                  <a:cubicBezTo>
                    <a:pt x="3" y="7"/>
                    <a:pt x="3" y="7"/>
                    <a:pt x="3" y="8"/>
                  </a:cubicBezTo>
                  <a:cubicBezTo>
                    <a:pt x="3" y="9"/>
                    <a:pt x="3" y="10"/>
                    <a:pt x="3" y="10"/>
                  </a:cubicBezTo>
                  <a:cubicBezTo>
                    <a:pt x="3" y="11"/>
                    <a:pt x="4" y="11"/>
                    <a:pt x="4" y="12"/>
                  </a:cubicBezTo>
                  <a:cubicBezTo>
                    <a:pt x="4" y="12"/>
                    <a:pt x="5" y="13"/>
                    <a:pt x="5" y="13"/>
                  </a:cubicBezTo>
                  <a:cubicBezTo>
                    <a:pt x="6" y="13"/>
                    <a:pt x="7" y="13"/>
                    <a:pt x="7" y="13"/>
                  </a:cubicBezTo>
                  <a:cubicBezTo>
                    <a:pt x="9" y="13"/>
                    <a:pt x="11" y="13"/>
                    <a:pt x="12" y="11"/>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6" name="Freeform 17"/>
            <p:cNvSpPr>
              <a:spLocks noEditPoints="1"/>
            </p:cNvSpPr>
            <p:nvPr/>
          </p:nvSpPr>
          <p:spPr bwMode="auto">
            <a:xfrm>
              <a:off x="4562475" y="1414463"/>
              <a:ext cx="155575" cy="155575"/>
            </a:xfrm>
            <a:custGeom>
              <a:avLst/>
              <a:gdLst>
                <a:gd name="T0" fmla="*/ 11 w 25"/>
                <a:gd name="T1" fmla="*/ 6 h 25"/>
                <a:gd name="T2" fmla="*/ 10 w 25"/>
                <a:gd name="T3" fmla="*/ 9 h 25"/>
                <a:gd name="T4" fmla="*/ 9 w 25"/>
                <a:gd name="T5" fmla="*/ 11 h 25"/>
                <a:gd name="T6" fmla="*/ 7 w 25"/>
                <a:gd name="T7" fmla="*/ 12 h 25"/>
                <a:gd name="T8" fmla="*/ 5 w 25"/>
                <a:gd name="T9" fmla="*/ 13 h 25"/>
                <a:gd name="T10" fmla="*/ 3 w 25"/>
                <a:gd name="T11" fmla="*/ 12 h 25"/>
                <a:gd name="T12" fmla="*/ 1 w 25"/>
                <a:gd name="T13" fmla="*/ 11 h 25"/>
                <a:gd name="T14" fmla="*/ 0 w 25"/>
                <a:gd name="T15" fmla="*/ 9 h 25"/>
                <a:gd name="T16" fmla="*/ 0 w 25"/>
                <a:gd name="T17" fmla="*/ 6 h 25"/>
                <a:gd name="T18" fmla="*/ 0 w 25"/>
                <a:gd name="T19" fmla="*/ 4 h 25"/>
                <a:gd name="T20" fmla="*/ 1 w 25"/>
                <a:gd name="T21" fmla="*/ 2 h 25"/>
                <a:gd name="T22" fmla="*/ 3 w 25"/>
                <a:gd name="T23" fmla="*/ 1 h 25"/>
                <a:gd name="T24" fmla="*/ 5 w 25"/>
                <a:gd name="T25" fmla="*/ 0 h 25"/>
                <a:gd name="T26" fmla="*/ 7 w 25"/>
                <a:gd name="T27" fmla="*/ 1 h 25"/>
                <a:gd name="T28" fmla="*/ 9 w 25"/>
                <a:gd name="T29" fmla="*/ 2 h 25"/>
                <a:gd name="T30" fmla="*/ 10 w 25"/>
                <a:gd name="T31" fmla="*/ 4 h 25"/>
                <a:gd name="T32" fmla="*/ 11 w 25"/>
                <a:gd name="T33" fmla="*/ 6 h 25"/>
                <a:gd name="T34" fmla="*/ 8 w 25"/>
                <a:gd name="T35" fmla="*/ 6 h 25"/>
                <a:gd name="T36" fmla="*/ 5 w 25"/>
                <a:gd name="T37" fmla="*/ 2 h 25"/>
                <a:gd name="T38" fmla="*/ 2 w 25"/>
                <a:gd name="T39" fmla="*/ 6 h 25"/>
                <a:gd name="T40" fmla="*/ 5 w 25"/>
                <a:gd name="T41" fmla="*/ 11 h 25"/>
                <a:gd name="T42" fmla="*/ 8 w 25"/>
                <a:gd name="T43" fmla="*/ 6 h 25"/>
                <a:gd name="T44" fmla="*/ 20 w 25"/>
                <a:gd name="T45" fmla="*/ 1 h 25"/>
                <a:gd name="T46" fmla="*/ 7 w 25"/>
                <a:gd name="T47" fmla="*/ 24 h 25"/>
                <a:gd name="T48" fmla="*/ 5 w 25"/>
                <a:gd name="T49" fmla="*/ 24 h 25"/>
                <a:gd name="T50" fmla="*/ 18 w 25"/>
                <a:gd name="T51" fmla="*/ 1 h 25"/>
                <a:gd name="T52" fmla="*/ 20 w 25"/>
                <a:gd name="T53" fmla="*/ 1 h 25"/>
                <a:gd name="T54" fmla="*/ 25 w 25"/>
                <a:gd name="T55" fmla="*/ 18 h 25"/>
                <a:gd name="T56" fmla="*/ 25 w 25"/>
                <a:gd name="T57" fmla="*/ 21 h 25"/>
                <a:gd name="T58" fmla="*/ 24 w 25"/>
                <a:gd name="T59" fmla="*/ 23 h 25"/>
                <a:gd name="T60" fmla="*/ 22 w 25"/>
                <a:gd name="T61" fmla="*/ 24 h 25"/>
                <a:gd name="T62" fmla="*/ 20 w 25"/>
                <a:gd name="T63" fmla="*/ 25 h 25"/>
                <a:gd name="T64" fmla="*/ 17 w 25"/>
                <a:gd name="T65" fmla="*/ 24 h 25"/>
                <a:gd name="T66" fmla="*/ 16 w 25"/>
                <a:gd name="T67" fmla="*/ 23 h 25"/>
                <a:gd name="T68" fmla="*/ 15 w 25"/>
                <a:gd name="T69" fmla="*/ 21 h 25"/>
                <a:gd name="T70" fmla="*/ 14 w 25"/>
                <a:gd name="T71" fmla="*/ 18 h 25"/>
                <a:gd name="T72" fmla="*/ 15 w 25"/>
                <a:gd name="T73" fmla="*/ 16 h 25"/>
                <a:gd name="T74" fmla="*/ 16 w 25"/>
                <a:gd name="T75" fmla="*/ 14 h 25"/>
                <a:gd name="T76" fmla="*/ 17 w 25"/>
                <a:gd name="T77" fmla="*/ 12 h 25"/>
                <a:gd name="T78" fmla="*/ 20 w 25"/>
                <a:gd name="T79" fmla="*/ 12 h 25"/>
                <a:gd name="T80" fmla="*/ 22 w 25"/>
                <a:gd name="T81" fmla="*/ 12 h 25"/>
                <a:gd name="T82" fmla="*/ 24 w 25"/>
                <a:gd name="T83" fmla="*/ 14 h 25"/>
                <a:gd name="T84" fmla="*/ 25 w 25"/>
                <a:gd name="T85" fmla="*/ 16 h 25"/>
                <a:gd name="T86" fmla="*/ 25 w 25"/>
                <a:gd name="T87" fmla="*/ 18 h 25"/>
                <a:gd name="T88" fmla="*/ 22 w 25"/>
                <a:gd name="T89" fmla="*/ 18 h 25"/>
                <a:gd name="T90" fmla="*/ 20 w 25"/>
                <a:gd name="T91" fmla="*/ 14 h 25"/>
                <a:gd name="T92" fmla="*/ 17 w 25"/>
                <a:gd name="T93" fmla="*/ 18 h 25"/>
                <a:gd name="T94" fmla="*/ 20 w 25"/>
                <a:gd name="T95" fmla="*/ 23 h 25"/>
                <a:gd name="T96" fmla="*/ 22 w 25"/>
                <a:gd name="T97"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 h="25">
                  <a:moveTo>
                    <a:pt x="11" y="6"/>
                  </a:moveTo>
                  <a:cubicBezTo>
                    <a:pt x="11" y="7"/>
                    <a:pt x="10" y="8"/>
                    <a:pt x="10" y="9"/>
                  </a:cubicBezTo>
                  <a:cubicBezTo>
                    <a:pt x="10" y="10"/>
                    <a:pt x="10" y="11"/>
                    <a:pt x="9" y="11"/>
                  </a:cubicBezTo>
                  <a:cubicBezTo>
                    <a:pt x="9" y="12"/>
                    <a:pt x="8" y="12"/>
                    <a:pt x="7" y="12"/>
                  </a:cubicBezTo>
                  <a:cubicBezTo>
                    <a:pt x="7" y="13"/>
                    <a:pt x="6" y="13"/>
                    <a:pt x="5" y="13"/>
                  </a:cubicBezTo>
                  <a:cubicBezTo>
                    <a:pt x="4" y="13"/>
                    <a:pt x="4" y="13"/>
                    <a:pt x="3" y="12"/>
                  </a:cubicBezTo>
                  <a:cubicBezTo>
                    <a:pt x="2" y="12"/>
                    <a:pt x="2" y="12"/>
                    <a:pt x="1" y="11"/>
                  </a:cubicBezTo>
                  <a:cubicBezTo>
                    <a:pt x="1" y="10"/>
                    <a:pt x="0" y="10"/>
                    <a:pt x="0" y="9"/>
                  </a:cubicBezTo>
                  <a:cubicBezTo>
                    <a:pt x="0" y="8"/>
                    <a:pt x="0" y="7"/>
                    <a:pt x="0" y="6"/>
                  </a:cubicBezTo>
                  <a:cubicBezTo>
                    <a:pt x="0" y="5"/>
                    <a:pt x="0" y="5"/>
                    <a:pt x="0" y="4"/>
                  </a:cubicBezTo>
                  <a:cubicBezTo>
                    <a:pt x="0" y="3"/>
                    <a:pt x="1" y="2"/>
                    <a:pt x="1" y="2"/>
                  </a:cubicBezTo>
                  <a:cubicBezTo>
                    <a:pt x="2" y="1"/>
                    <a:pt x="2" y="1"/>
                    <a:pt x="3" y="1"/>
                  </a:cubicBezTo>
                  <a:cubicBezTo>
                    <a:pt x="4" y="0"/>
                    <a:pt x="4" y="0"/>
                    <a:pt x="5" y="0"/>
                  </a:cubicBezTo>
                  <a:cubicBezTo>
                    <a:pt x="6" y="0"/>
                    <a:pt x="7" y="0"/>
                    <a:pt x="7" y="1"/>
                  </a:cubicBezTo>
                  <a:cubicBezTo>
                    <a:pt x="8" y="1"/>
                    <a:pt x="9" y="1"/>
                    <a:pt x="9" y="2"/>
                  </a:cubicBezTo>
                  <a:cubicBezTo>
                    <a:pt x="10" y="2"/>
                    <a:pt x="10" y="3"/>
                    <a:pt x="10" y="4"/>
                  </a:cubicBezTo>
                  <a:cubicBezTo>
                    <a:pt x="10" y="5"/>
                    <a:pt x="11" y="5"/>
                    <a:pt x="11" y="6"/>
                  </a:cubicBezTo>
                  <a:moveTo>
                    <a:pt x="8" y="6"/>
                  </a:moveTo>
                  <a:cubicBezTo>
                    <a:pt x="8" y="4"/>
                    <a:pt x="7" y="2"/>
                    <a:pt x="5" y="2"/>
                  </a:cubicBezTo>
                  <a:cubicBezTo>
                    <a:pt x="3" y="2"/>
                    <a:pt x="2" y="4"/>
                    <a:pt x="2" y="6"/>
                  </a:cubicBezTo>
                  <a:cubicBezTo>
                    <a:pt x="2" y="9"/>
                    <a:pt x="3" y="11"/>
                    <a:pt x="5" y="11"/>
                  </a:cubicBezTo>
                  <a:cubicBezTo>
                    <a:pt x="7" y="11"/>
                    <a:pt x="8" y="9"/>
                    <a:pt x="8" y="6"/>
                  </a:cubicBezTo>
                  <a:moveTo>
                    <a:pt x="20" y="1"/>
                  </a:moveTo>
                  <a:cubicBezTo>
                    <a:pt x="7" y="24"/>
                    <a:pt x="7" y="24"/>
                    <a:pt x="7" y="24"/>
                  </a:cubicBezTo>
                  <a:cubicBezTo>
                    <a:pt x="5" y="24"/>
                    <a:pt x="5" y="24"/>
                    <a:pt x="5" y="24"/>
                  </a:cubicBezTo>
                  <a:cubicBezTo>
                    <a:pt x="18" y="1"/>
                    <a:pt x="18" y="1"/>
                    <a:pt x="18" y="1"/>
                  </a:cubicBezTo>
                  <a:lnTo>
                    <a:pt x="20" y="1"/>
                  </a:lnTo>
                  <a:close/>
                  <a:moveTo>
                    <a:pt x="25" y="18"/>
                  </a:moveTo>
                  <a:cubicBezTo>
                    <a:pt x="25" y="19"/>
                    <a:pt x="25" y="20"/>
                    <a:pt x="25" y="21"/>
                  </a:cubicBezTo>
                  <a:cubicBezTo>
                    <a:pt x="24" y="22"/>
                    <a:pt x="24" y="22"/>
                    <a:pt x="24" y="23"/>
                  </a:cubicBezTo>
                  <a:cubicBezTo>
                    <a:pt x="23" y="23"/>
                    <a:pt x="23" y="24"/>
                    <a:pt x="22" y="24"/>
                  </a:cubicBezTo>
                  <a:cubicBezTo>
                    <a:pt x="21" y="24"/>
                    <a:pt x="20" y="25"/>
                    <a:pt x="20" y="25"/>
                  </a:cubicBezTo>
                  <a:cubicBezTo>
                    <a:pt x="19" y="25"/>
                    <a:pt x="18" y="24"/>
                    <a:pt x="17" y="24"/>
                  </a:cubicBezTo>
                  <a:cubicBezTo>
                    <a:pt x="17" y="24"/>
                    <a:pt x="16" y="23"/>
                    <a:pt x="16" y="23"/>
                  </a:cubicBezTo>
                  <a:cubicBezTo>
                    <a:pt x="15" y="22"/>
                    <a:pt x="15" y="22"/>
                    <a:pt x="15" y="21"/>
                  </a:cubicBezTo>
                  <a:cubicBezTo>
                    <a:pt x="14" y="20"/>
                    <a:pt x="14" y="19"/>
                    <a:pt x="14" y="18"/>
                  </a:cubicBezTo>
                  <a:cubicBezTo>
                    <a:pt x="14" y="17"/>
                    <a:pt x="14" y="17"/>
                    <a:pt x="15" y="16"/>
                  </a:cubicBezTo>
                  <a:cubicBezTo>
                    <a:pt x="15" y="15"/>
                    <a:pt x="15" y="14"/>
                    <a:pt x="16" y="14"/>
                  </a:cubicBezTo>
                  <a:cubicBezTo>
                    <a:pt x="16" y="13"/>
                    <a:pt x="17" y="13"/>
                    <a:pt x="17" y="12"/>
                  </a:cubicBezTo>
                  <a:cubicBezTo>
                    <a:pt x="18" y="12"/>
                    <a:pt x="19" y="12"/>
                    <a:pt x="20" y="12"/>
                  </a:cubicBezTo>
                  <a:cubicBezTo>
                    <a:pt x="20" y="12"/>
                    <a:pt x="21" y="12"/>
                    <a:pt x="22" y="12"/>
                  </a:cubicBezTo>
                  <a:cubicBezTo>
                    <a:pt x="23" y="13"/>
                    <a:pt x="23" y="13"/>
                    <a:pt x="24" y="14"/>
                  </a:cubicBezTo>
                  <a:cubicBezTo>
                    <a:pt x="24" y="14"/>
                    <a:pt x="24" y="15"/>
                    <a:pt x="25" y="16"/>
                  </a:cubicBezTo>
                  <a:cubicBezTo>
                    <a:pt x="25" y="17"/>
                    <a:pt x="25" y="17"/>
                    <a:pt x="25" y="18"/>
                  </a:cubicBezTo>
                  <a:moveTo>
                    <a:pt x="22" y="18"/>
                  </a:moveTo>
                  <a:cubicBezTo>
                    <a:pt x="22" y="15"/>
                    <a:pt x="22" y="14"/>
                    <a:pt x="20" y="14"/>
                  </a:cubicBezTo>
                  <a:cubicBezTo>
                    <a:pt x="18" y="14"/>
                    <a:pt x="17" y="15"/>
                    <a:pt x="17" y="18"/>
                  </a:cubicBezTo>
                  <a:cubicBezTo>
                    <a:pt x="17" y="21"/>
                    <a:pt x="18" y="23"/>
                    <a:pt x="20" y="23"/>
                  </a:cubicBezTo>
                  <a:cubicBezTo>
                    <a:pt x="22" y="23"/>
                    <a:pt x="22" y="21"/>
                    <a:pt x="22" y="18"/>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grpSp>
      <p:sp>
        <p:nvSpPr>
          <p:cNvPr id="7" name="Oval 7"/>
          <p:cNvSpPr>
            <a:spLocks noChangeArrowheads="1"/>
          </p:cNvSpPr>
          <p:nvPr/>
        </p:nvSpPr>
        <p:spPr bwMode="auto">
          <a:xfrm>
            <a:off x="1006059" y="2315143"/>
            <a:ext cx="2303717" cy="2302281"/>
          </a:xfrm>
          <a:prstGeom prst="ellipse">
            <a:avLst/>
          </a:prstGeom>
          <a:solidFill>
            <a:schemeClr val="accent2"/>
          </a:solidFill>
          <a:ln>
            <a:noFill/>
          </a:ln>
        </p:spPr>
        <p:txBody>
          <a:bodyPr vert="horz" wrap="square" lIns="68584" tIns="34293" rIns="68584" bIns="34293" numCol="1" anchor="t" anchorCtr="0" compatLnSpc="1">
            <a:prstTxWarp prst="textNoShape">
              <a:avLst/>
            </a:prstTxWarp>
          </a:bodyPr>
          <a:lstStyle/>
          <a:p>
            <a:endParaRPr lang="zh-CN" altLang="en-US" dirty="0">
              <a:solidFill>
                <a:srgbClr val="333F50"/>
              </a:solidFill>
              <a:ea typeface="微软雅黑" panose="020B0503020204020204" pitchFamily="34" charset="-122"/>
            </a:endParaRPr>
          </a:p>
        </p:txBody>
      </p:sp>
      <p:sp>
        <p:nvSpPr>
          <p:cNvPr id="8" name="Freeform 9"/>
          <p:cNvSpPr>
            <a:spLocks/>
          </p:cNvSpPr>
          <p:nvPr/>
        </p:nvSpPr>
        <p:spPr bwMode="auto">
          <a:xfrm>
            <a:off x="1924752" y="2671491"/>
            <a:ext cx="110034" cy="171186"/>
          </a:xfrm>
          <a:custGeom>
            <a:avLst/>
            <a:gdLst>
              <a:gd name="T0" fmla="*/ 16 w 16"/>
              <a:gd name="T1" fmla="*/ 25 h 25"/>
              <a:gd name="T2" fmla="*/ 0 w 16"/>
              <a:gd name="T3" fmla="*/ 25 h 25"/>
              <a:gd name="T4" fmla="*/ 1 w 16"/>
              <a:gd name="T5" fmla="*/ 20 h 25"/>
              <a:gd name="T6" fmla="*/ 3 w 16"/>
              <a:gd name="T7" fmla="*/ 18 h 25"/>
              <a:gd name="T8" fmla="*/ 6 w 16"/>
              <a:gd name="T9" fmla="*/ 16 h 25"/>
              <a:gd name="T10" fmla="*/ 9 w 16"/>
              <a:gd name="T11" fmla="*/ 13 h 25"/>
              <a:gd name="T12" fmla="*/ 11 w 16"/>
              <a:gd name="T13" fmla="*/ 11 h 25"/>
              <a:gd name="T14" fmla="*/ 12 w 16"/>
              <a:gd name="T15" fmla="*/ 7 h 25"/>
              <a:gd name="T16" fmla="*/ 11 w 16"/>
              <a:gd name="T17" fmla="*/ 4 h 25"/>
              <a:gd name="T18" fmla="*/ 8 w 16"/>
              <a:gd name="T19" fmla="*/ 3 h 25"/>
              <a:gd name="T20" fmla="*/ 5 w 16"/>
              <a:gd name="T21" fmla="*/ 4 h 25"/>
              <a:gd name="T22" fmla="*/ 4 w 16"/>
              <a:gd name="T23" fmla="*/ 7 h 25"/>
              <a:gd name="T24" fmla="*/ 0 w 16"/>
              <a:gd name="T25" fmla="*/ 7 h 25"/>
              <a:gd name="T26" fmla="*/ 1 w 16"/>
              <a:gd name="T27" fmla="*/ 4 h 25"/>
              <a:gd name="T28" fmla="*/ 3 w 16"/>
              <a:gd name="T29" fmla="*/ 2 h 25"/>
              <a:gd name="T30" fmla="*/ 5 w 16"/>
              <a:gd name="T31" fmla="*/ 1 h 25"/>
              <a:gd name="T32" fmla="*/ 8 w 16"/>
              <a:gd name="T33" fmla="*/ 0 h 25"/>
              <a:gd name="T34" fmla="*/ 11 w 16"/>
              <a:gd name="T35" fmla="*/ 1 h 25"/>
              <a:gd name="T36" fmla="*/ 14 w 16"/>
              <a:gd name="T37" fmla="*/ 2 h 25"/>
              <a:gd name="T38" fmla="*/ 15 w 16"/>
              <a:gd name="T39" fmla="*/ 5 h 25"/>
              <a:gd name="T40" fmla="*/ 16 w 16"/>
              <a:gd name="T41" fmla="*/ 7 h 25"/>
              <a:gd name="T42" fmla="*/ 15 w 16"/>
              <a:gd name="T43" fmla="*/ 10 h 25"/>
              <a:gd name="T44" fmla="*/ 14 w 16"/>
              <a:gd name="T45" fmla="*/ 12 h 25"/>
              <a:gd name="T46" fmla="*/ 12 w 16"/>
              <a:gd name="T47" fmla="*/ 14 h 25"/>
              <a:gd name="T48" fmla="*/ 8 w 16"/>
              <a:gd name="T49" fmla="*/ 17 h 25"/>
              <a:gd name="T50" fmla="*/ 4 w 16"/>
              <a:gd name="T51" fmla="*/ 22 h 25"/>
              <a:gd name="T52" fmla="*/ 16 w 16"/>
              <a:gd name="T53" fmla="*/ 22 h 25"/>
              <a:gd name="T54" fmla="*/ 16 w 16"/>
              <a:gd name="T55"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 h="25">
                <a:moveTo>
                  <a:pt x="16" y="25"/>
                </a:moveTo>
                <a:cubicBezTo>
                  <a:pt x="0" y="25"/>
                  <a:pt x="0" y="25"/>
                  <a:pt x="0" y="25"/>
                </a:cubicBezTo>
                <a:cubicBezTo>
                  <a:pt x="0" y="23"/>
                  <a:pt x="0" y="22"/>
                  <a:pt x="1" y="20"/>
                </a:cubicBezTo>
                <a:cubicBezTo>
                  <a:pt x="2" y="20"/>
                  <a:pt x="2" y="19"/>
                  <a:pt x="3" y="18"/>
                </a:cubicBezTo>
                <a:cubicBezTo>
                  <a:pt x="4" y="17"/>
                  <a:pt x="5" y="17"/>
                  <a:pt x="6" y="16"/>
                </a:cubicBezTo>
                <a:cubicBezTo>
                  <a:pt x="7" y="15"/>
                  <a:pt x="8" y="14"/>
                  <a:pt x="9" y="13"/>
                </a:cubicBezTo>
                <a:cubicBezTo>
                  <a:pt x="10" y="12"/>
                  <a:pt x="11" y="12"/>
                  <a:pt x="11" y="11"/>
                </a:cubicBezTo>
                <a:cubicBezTo>
                  <a:pt x="12" y="10"/>
                  <a:pt x="12" y="9"/>
                  <a:pt x="12" y="7"/>
                </a:cubicBezTo>
                <a:cubicBezTo>
                  <a:pt x="12" y="6"/>
                  <a:pt x="12" y="5"/>
                  <a:pt x="11" y="4"/>
                </a:cubicBezTo>
                <a:cubicBezTo>
                  <a:pt x="11" y="3"/>
                  <a:pt x="9" y="3"/>
                  <a:pt x="8" y="3"/>
                </a:cubicBezTo>
                <a:cubicBezTo>
                  <a:pt x="7" y="3"/>
                  <a:pt x="6" y="3"/>
                  <a:pt x="5" y="4"/>
                </a:cubicBezTo>
                <a:cubicBezTo>
                  <a:pt x="4" y="5"/>
                  <a:pt x="4" y="6"/>
                  <a:pt x="4" y="7"/>
                </a:cubicBezTo>
                <a:cubicBezTo>
                  <a:pt x="0" y="7"/>
                  <a:pt x="0" y="7"/>
                  <a:pt x="0" y="7"/>
                </a:cubicBezTo>
                <a:cubicBezTo>
                  <a:pt x="1" y="6"/>
                  <a:pt x="1" y="5"/>
                  <a:pt x="1" y="4"/>
                </a:cubicBezTo>
                <a:cubicBezTo>
                  <a:pt x="2" y="4"/>
                  <a:pt x="2" y="3"/>
                  <a:pt x="3" y="2"/>
                </a:cubicBezTo>
                <a:cubicBezTo>
                  <a:pt x="3" y="2"/>
                  <a:pt x="4" y="1"/>
                  <a:pt x="5" y="1"/>
                </a:cubicBezTo>
                <a:cubicBezTo>
                  <a:pt x="6" y="1"/>
                  <a:pt x="7" y="0"/>
                  <a:pt x="8" y="0"/>
                </a:cubicBezTo>
                <a:cubicBezTo>
                  <a:pt x="9" y="0"/>
                  <a:pt x="10" y="1"/>
                  <a:pt x="11" y="1"/>
                </a:cubicBezTo>
                <a:cubicBezTo>
                  <a:pt x="12" y="1"/>
                  <a:pt x="13" y="2"/>
                  <a:pt x="14" y="2"/>
                </a:cubicBezTo>
                <a:cubicBezTo>
                  <a:pt x="14" y="3"/>
                  <a:pt x="15" y="4"/>
                  <a:pt x="15" y="5"/>
                </a:cubicBezTo>
                <a:cubicBezTo>
                  <a:pt x="15" y="5"/>
                  <a:pt x="16" y="6"/>
                  <a:pt x="16" y="7"/>
                </a:cubicBezTo>
                <a:cubicBezTo>
                  <a:pt x="16" y="8"/>
                  <a:pt x="15" y="9"/>
                  <a:pt x="15" y="10"/>
                </a:cubicBezTo>
                <a:cubicBezTo>
                  <a:pt x="15" y="10"/>
                  <a:pt x="15" y="11"/>
                  <a:pt x="14" y="12"/>
                </a:cubicBezTo>
                <a:cubicBezTo>
                  <a:pt x="14" y="12"/>
                  <a:pt x="13" y="13"/>
                  <a:pt x="12" y="14"/>
                </a:cubicBezTo>
                <a:cubicBezTo>
                  <a:pt x="11" y="15"/>
                  <a:pt x="10" y="16"/>
                  <a:pt x="8" y="17"/>
                </a:cubicBezTo>
                <a:cubicBezTo>
                  <a:pt x="6" y="20"/>
                  <a:pt x="4" y="21"/>
                  <a:pt x="4" y="22"/>
                </a:cubicBezTo>
                <a:cubicBezTo>
                  <a:pt x="16" y="22"/>
                  <a:pt x="16" y="22"/>
                  <a:pt x="16" y="22"/>
                </a:cubicBezTo>
                <a:lnTo>
                  <a:pt x="16"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4" tIns="34293" rIns="68584" bIns="34293" numCol="1" anchor="t" anchorCtr="0" compatLnSpc="1">
            <a:prstTxWarp prst="textNoShape">
              <a:avLst/>
            </a:prstTxWarp>
          </a:bodyPr>
          <a:lstStyle/>
          <a:p>
            <a:endParaRPr lang="zh-CN" altLang="en-US" dirty="0">
              <a:solidFill>
                <a:srgbClr val="333F50"/>
              </a:solidFill>
              <a:ea typeface="微软雅黑" panose="020B0503020204020204" pitchFamily="34" charset="-122"/>
            </a:endParaRPr>
          </a:p>
        </p:txBody>
      </p:sp>
      <p:sp>
        <p:nvSpPr>
          <p:cNvPr id="9" name="Freeform 10"/>
          <p:cNvSpPr>
            <a:spLocks/>
          </p:cNvSpPr>
          <p:nvPr/>
        </p:nvSpPr>
        <p:spPr bwMode="auto">
          <a:xfrm>
            <a:off x="2055744" y="2678478"/>
            <a:ext cx="101301" cy="164200"/>
          </a:xfrm>
          <a:custGeom>
            <a:avLst/>
            <a:gdLst>
              <a:gd name="T0" fmla="*/ 15 w 15"/>
              <a:gd name="T1" fmla="*/ 16 h 24"/>
              <a:gd name="T2" fmla="*/ 15 w 15"/>
              <a:gd name="T3" fmla="*/ 19 h 24"/>
              <a:gd name="T4" fmla="*/ 13 w 15"/>
              <a:gd name="T5" fmla="*/ 22 h 24"/>
              <a:gd name="T6" fmla="*/ 11 w 15"/>
              <a:gd name="T7" fmla="*/ 23 h 24"/>
              <a:gd name="T8" fmla="*/ 7 w 15"/>
              <a:gd name="T9" fmla="*/ 24 h 24"/>
              <a:gd name="T10" fmla="*/ 4 w 15"/>
              <a:gd name="T11" fmla="*/ 24 h 24"/>
              <a:gd name="T12" fmla="*/ 2 w 15"/>
              <a:gd name="T13" fmla="*/ 22 h 24"/>
              <a:gd name="T14" fmla="*/ 0 w 15"/>
              <a:gd name="T15" fmla="*/ 20 h 24"/>
              <a:gd name="T16" fmla="*/ 0 w 15"/>
              <a:gd name="T17" fmla="*/ 17 h 24"/>
              <a:gd name="T18" fmla="*/ 3 w 15"/>
              <a:gd name="T19" fmla="*/ 17 h 24"/>
              <a:gd name="T20" fmla="*/ 4 w 15"/>
              <a:gd name="T21" fmla="*/ 21 h 24"/>
              <a:gd name="T22" fmla="*/ 7 w 15"/>
              <a:gd name="T23" fmla="*/ 22 h 24"/>
              <a:gd name="T24" fmla="*/ 9 w 15"/>
              <a:gd name="T25" fmla="*/ 21 h 24"/>
              <a:gd name="T26" fmla="*/ 11 w 15"/>
              <a:gd name="T27" fmla="*/ 20 h 24"/>
              <a:gd name="T28" fmla="*/ 12 w 15"/>
              <a:gd name="T29" fmla="*/ 18 h 24"/>
              <a:gd name="T30" fmla="*/ 12 w 15"/>
              <a:gd name="T31" fmla="*/ 16 h 24"/>
              <a:gd name="T32" fmla="*/ 12 w 15"/>
              <a:gd name="T33" fmla="*/ 14 h 24"/>
              <a:gd name="T34" fmla="*/ 11 w 15"/>
              <a:gd name="T35" fmla="*/ 12 h 24"/>
              <a:gd name="T36" fmla="*/ 9 w 15"/>
              <a:gd name="T37" fmla="*/ 11 h 24"/>
              <a:gd name="T38" fmla="*/ 7 w 15"/>
              <a:gd name="T39" fmla="*/ 10 h 24"/>
              <a:gd name="T40" fmla="*/ 3 w 15"/>
              <a:gd name="T41" fmla="*/ 12 h 24"/>
              <a:gd name="T42" fmla="*/ 1 w 15"/>
              <a:gd name="T43" fmla="*/ 12 h 24"/>
              <a:gd name="T44" fmla="*/ 2 w 15"/>
              <a:gd name="T45" fmla="*/ 0 h 24"/>
              <a:gd name="T46" fmla="*/ 14 w 15"/>
              <a:gd name="T47" fmla="*/ 0 h 24"/>
              <a:gd name="T48" fmla="*/ 14 w 15"/>
              <a:gd name="T49" fmla="*/ 3 h 24"/>
              <a:gd name="T50" fmla="*/ 4 w 15"/>
              <a:gd name="T51" fmla="*/ 3 h 24"/>
              <a:gd name="T52" fmla="*/ 4 w 15"/>
              <a:gd name="T53" fmla="*/ 9 h 24"/>
              <a:gd name="T54" fmla="*/ 8 w 15"/>
              <a:gd name="T55" fmla="*/ 8 h 24"/>
              <a:gd name="T56" fmla="*/ 11 w 15"/>
              <a:gd name="T57" fmla="*/ 8 h 24"/>
              <a:gd name="T58" fmla="*/ 13 w 15"/>
              <a:gd name="T59" fmla="*/ 10 h 24"/>
              <a:gd name="T60" fmla="*/ 15 w 15"/>
              <a:gd name="T61" fmla="*/ 12 h 24"/>
              <a:gd name="T62" fmla="*/ 15 w 15"/>
              <a:gd name="T63"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 h="24">
                <a:moveTo>
                  <a:pt x="15" y="16"/>
                </a:moveTo>
                <a:cubicBezTo>
                  <a:pt x="15" y="17"/>
                  <a:pt x="15" y="18"/>
                  <a:pt x="15" y="19"/>
                </a:cubicBezTo>
                <a:cubicBezTo>
                  <a:pt x="14" y="20"/>
                  <a:pt x="14" y="21"/>
                  <a:pt x="13" y="22"/>
                </a:cubicBezTo>
                <a:cubicBezTo>
                  <a:pt x="12" y="22"/>
                  <a:pt x="12" y="23"/>
                  <a:pt x="11" y="23"/>
                </a:cubicBezTo>
                <a:cubicBezTo>
                  <a:pt x="10" y="24"/>
                  <a:pt x="9" y="24"/>
                  <a:pt x="7" y="24"/>
                </a:cubicBezTo>
                <a:cubicBezTo>
                  <a:pt x="6" y="24"/>
                  <a:pt x="5" y="24"/>
                  <a:pt x="4" y="24"/>
                </a:cubicBezTo>
                <a:cubicBezTo>
                  <a:pt x="4" y="23"/>
                  <a:pt x="3" y="23"/>
                  <a:pt x="2" y="22"/>
                </a:cubicBezTo>
                <a:cubicBezTo>
                  <a:pt x="1" y="22"/>
                  <a:pt x="1" y="21"/>
                  <a:pt x="0" y="20"/>
                </a:cubicBezTo>
                <a:cubicBezTo>
                  <a:pt x="0" y="19"/>
                  <a:pt x="0" y="18"/>
                  <a:pt x="0" y="17"/>
                </a:cubicBezTo>
                <a:cubicBezTo>
                  <a:pt x="3" y="17"/>
                  <a:pt x="3" y="17"/>
                  <a:pt x="3" y="17"/>
                </a:cubicBezTo>
                <a:cubicBezTo>
                  <a:pt x="3" y="19"/>
                  <a:pt x="4" y="20"/>
                  <a:pt x="4" y="21"/>
                </a:cubicBezTo>
                <a:cubicBezTo>
                  <a:pt x="5" y="21"/>
                  <a:pt x="6" y="22"/>
                  <a:pt x="7" y="22"/>
                </a:cubicBezTo>
                <a:cubicBezTo>
                  <a:pt x="8" y="22"/>
                  <a:pt x="9" y="21"/>
                  <a:pt x="9" y="21"/>
                </a:cubicBezTo>
                <a:cubicBezTo>
                  <a:pt x="10" y="21"/>
                  <a:pt x="10" y="20"/>
                  <a:pt x="11" y="20"/>
                </a:cubicBezTo>
                <a:cubicBezTo>
                  <a:pt x="11" y="19"/>
                  <a:pt x="12" y="19"/>
                  <a:pt x="12" y="18"/>
                </a:cubicBezTo>
                <a:cubicBezTo>
                  <a:pt x="12" y="17"/>
                  <a:pt x="12" y="17"/>
                  <a:pt x="12" y="16"/>
                </a:cubicBezTo>
                <a:cubicBezTo>
                  <a:pt x="12" y="15"/>
                  <a:pt x="12" y="14"/>
                  <a:pt x="12" y="14"/>
                </a:cubicBezTo>
                <a:cubicBezTo>
                  <a:pt x="12" y="13"/>
                  <a:pt x="11" y="12"/>
                  <a:pt x="11" y="12"/>
                </a:cubicBezTo>
                <a:cubicBezTo>
                  <a:pt x="10" y="11"/>
                  <a:pt x="10" y="11"/>
                  <a:pt x="9" y="11"/>
                </a:cubicBezTo>
                <a:cubicBezTo>
                  <a:pt x="9" y="11"/>
                  <a:pt x="8" y="10"/>
                  <a:pt x="7" y="10"/>
                </a:cubicBezTo>
                <a:cubicBezTo>
                  <a:pt x="6" y="10"/>
                  <a:pt x="4" y="11"/>
                  <a:pt x="3" y="12"/>
                </a:cubicBezTo>
                <a:cubicBezTo>
                  <a:pt x="1" y="12"/>
                  <a:pt x="1" y="12"/>
                  <a:pt x="1" y="12"/>
                </a:cubicBezTo>
                <a:cubicBezTo>
                  <a:pt x="2" y="0"/>
                  <a:pt x="2" y="0"/>
                  <a:pt x="2" y="0"/>
                </a:cubicBezTo>
                <a:cubicBezTo>
                  <a:pt x="14" y="0"/>
                  <a:pt x="14" y="0"/>
                  <a:pt x="14" y="0"/>
                </a:cubicBezTo>
                <a:cubicBezTo>
                  <a:pt x="14" y="3"/>
                  <a:pt x="14" y="3"/>
                  <a:pt x="14" y="3"/>
                </a:cubicBezTo>
                <a:cubicBezTo>
                  <a:pt x="4" y="3"/>
                  <a:pt x="4" y="3"/>
                  <a:pt x="4" y="3"/>
                </a:cubicBezTo>
                <a:cubicBezTo>
                  <a:pt x="4" y="9"/>
                  <a:pt x="4" y="9"/>
                  <a:pt x="4" y="9"/>
                </a:cubicBezTo>
                <a:cubicBezTo>
                  <a:pt x="5" y="8"/>
                  <a:pt x="6" y="8"/>
                  <a:pt x="8" y="8"/>
                </a:cubicBezTo>
                <a:cubicBezTo>
                  <a:pt x="9" y="8"/>
                  <a:pt x="10" y="8"/>
                  <a:pt x="11" y="8"/>
                </a:cubicBezTo>
                <a:cubicBezTo>
                  <a:pt x="12" y="9"/>
                  <a:pt x="12" y="9"/>
                  <a:pt x="13" y="10"/>
                </a:cubicBezTo>
                <a:cubicBezTo>
                  <a:pt x="14" y="11"/>
                  <a:pt x="14" y="11"/>
                  <a:pt x="15" y="12"/>
                </a:cubicBezTo>
                <a:cubicBezTo>
                  <a:pt x="15" y="13"/>
                  <a:pt x="15" y="14"/>
                  <a:pt x="15" y="1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4" tIns="34293" rIns="68584" bIns="34293" numCol="1" anchor="t" anchorCtr="0" compatLnSpc="1">
            <a:prstTxWarp prst="textNoShape">
              <a:avLst/>
            </a:prstTxWarp>
          </a:bodyPr>
          <a:lstStyle/>
          <a:p>
            <a:endParaRPr lang="zh-CN" altLang="en-US" dirty="0">
              <a:solidFill>
                <a:srgbClr val="333F50"/>
              </a:solidFill>
              <a:ea typeface="微软雅黑" panose="020B0503020204020204" pitchFamily="34" charset="-122"/>
            </a:endParaRPr>
          </a:p>
        </p:txBody>
      </p:sp>
      <p:sp>
        <p:nvSpPr>
          <p:cNvPr id="10" name="Freeform 11"/>
          <p:cNvSpPr>
            <a:spLocks noEditPoints="1"/>
          </p:cNvSpPr>
          <p:nvPr/>
        </p:nvSpPr>
        <p:spPr bwMode="auto">
          <a:xfrm>
            <a:off x="2184990" y="2671491"/>
            <a:ext cx="171164" cy="171186"/>
          </a:xfrm>
          <a:custGeom>
            <a:avLst/>
            <a:gdLst>
              <a:gd name="T0" fmla="*/ 11 w 25"/>
              <a:gd name="T1" fmla="*/ 7 h 25"/>
              <a:gd name="T2" fmla="*/ 10 w 25"/>
              <a:gd name="T3" fmla="*/ 9 h 25"/>
              <a:gd name="T4" fmla="*/ 9 w 25"/>
              <a:gd name="T5" fmla="*/ 11 h 25"/>
              <a:gd name="T6" fmla="*/ 7 w 25"/>
              <a:gd name="T7" fmla="*/ 13 h 25"/>
              <a:gd name="T8" fmla="*/ 5 w 25"/>
              <a:gd name="T9" fmla="*/ 13 h 25"/>
              <a:gd name="T10" fmla="*/ 3 w 25"/>
              <a:gd name="T11" fmla="*/ 13 h 25"/>
              <a:gd name="T12" fmla="*/ 1 w 25"/>
              <a:gd name="T13" fmla="*/ 11 h 25"/>
              <a:gd name="T14" fmla="*/ 0 w 25"/>
              <a:gd name="T15" fmla="*/ 9 h 25"/>
              <a:gd name="T16" fmla="*/ 0 w 25"/>
              <a:gd name="T17" fmla="*/ 7 h 25"/>
              <a:gd name="T18" fmla="*/ 0 w 25"/>
              <a:gd name="T19" fmla="*/ 4 h 25"/>
              <a:gd name="T20" fmla="*/ 1 w 25"/>
              <a:gd name="T21" fmla="*/ 2 h 25"/>
              <a:gd name="T22" fmla="*/ 3 w 25"/>
              <a:gd name="T23" fmla="*/ 1 h 25"/>
              <a:gd name="T24" fmla="*/ 5 w 25"/>
              <a:gd name="T25" fmla="*/ 0 h 25"/>
              <a:gd name="T26" fmla="*/ 7 w 25"/>
              <a:gd name="T27" fmla="*/ 1 h 25"/>
              <a:gd name="T28" fmla="*/ 9 w 25"/>
              <a:gd name="T29" fmla="*/ 2 h 25"/>
              <a:gd name="T30" fmla="*/ 10 w 25"/>
              <a:gd name="T31" fmla="*/ 4 h 25"/>
              <a:gd name="T32" fmla="*/ 11 w 25"/>
              <a:gd name="T33" fmla="*/ 7 h 25"/>
              <a:gd name="T34" fmla="*/ 8 w 25"/>
              <a:gd name="T35" fmla="*/ 7 h 25"/>
              <a:gd name="T36" fmla="*/ 5 w 25"/>
              <a:gd name="T37" fmla="*/ 2 h 25"/>
              <a:gd name="T38" fmla="*/ 2 w 25"/>
              <a:gd name="T39" fmla="*/ 7 h 25"/>
              <a:gd name="T40" fmla="*/ 5 w 25"/>
              <a:gd name="T41" fmla="*/ 11 h 25"/>
              <a:gd name="T42" fmla="*/ 8 w 25"/>
              <a:gd name="T43" fmla="*/ 7 h 25"/>
              <a:gd name="T44" fmla="*/ 20 w 25"/>
              <a:gd name="T45" fmla="*/ 1 h 25"/>
              <a:gd name="T46" fmla="*/ 7 w 25"/>
              <a:gd name="T47" fmla="*/ 25 h 25"/>
              <a:gd name="T48" fmla="*/ 5 w 25"/>
              <a:gd name="T49" fmla="*/ 25 h 25"/>
              <a:gd name="T50" fmla="*/ 18 w 25"/>
              <a:gd name="T51" fmla="*/ 1 h 25"/>
              <a:gd name="T52" fmla="*/ 20 w 25"/>
              <a:gd name="T53" fmla="*/ 1 h 25"/>
              <a:gd name="T54" fmla="*/ 25 w 25"/>
              <a:gd name="T55" fmla="*/ 19 h 25"/>
              <a:gd name="T56" fmla="*/ 25 w 25"/>
              <a:gd name="T57" fmla="*/ 21 h 25"/>
              <a:gd name="T58" fmla="*/ 24 w 25"/>
              <a:gd name="T59" fmla="*/ 23 h 25"/>
              <a:gd name="T60" fmla="*/ 22 w 25"/>
              <a:gd name="T61" fmla="*/ 25 h 25"/>
              <a:gd name="T62" fmla="*/ 20 w 25"/>
              <a:gd name="T63" fmla="*/ 25 h 25"/>
              <a:gd name="T64" fmla="*/ 17 w 25"/>
              <a:gd name="T65" fmla="*/ 25 h 25"/>
              <a:gd name="T66" fmla="*/ 16 w 25"/>
              <a:gd name="T67" fmla="*/ 23 h 25"/>
              <a:gd name="T68" fmla="*/ 15 w 25"/>
              <a:gd name="T69" fmla="*/ 21 h 25"/>
              <a:gd name="T70" fmla="*/ 14 w 25"/>
              <a:gd name="T71" fmla="*/ 19 h 25"/>
              <a:gd name="T72" fmla="*/ 15 w 25"/>
              <a:gd name="T73" fmla="*/ 16 h 25"/>
              <a:gd name="T74" fmla="*/ 16 w 25"/>
              <a:gd name="T75" fmla="*/ 14 h 25"/>
              <a:gd name="T76" fmla="*/ 17 w 25"/>
              <a:gd name="T77" fmla="*/ 13 h 25"/>
              <a:gd name="T78" fmla="*/ 20 w 25"/>
              <a:gd name="T79" fmla="*/ 12 h 25"/>
              <a:gd name="T80" fmla="*/ 22 w 25"/>
              <a:gd name="T81" fmla="*/ 13 h 25"/>
              <a:gd name="T82" fmla="*/ 24 w 25"/>
              <a:gd name="T83" fmla="*/ 14 h 25"/>
              <a:gd name="T84" fmla="*/ 25 w 25"/>
              <a:gd name="T85" fmla="*/ 16 h 25"/>
              <a:gd name="T86" fmla="*/ 25 w 25"/>
              <a:gd name="T87" fmla="*/ 19 h 25"/>
              <a:gd name="T88" fmla="*/ 22 w 25"/>
              <a:gd name="T89" fmla="*/ 19 h 25"/>
              <a:gd name="T90" fmla="*/ 20 w 25"/>
              <a:gd name="T91" fmla="*/ 14 h 25"/>
              <a:gd name="T92" fmla="*/ 17 w 25"/>
              <a:gd name="T93" fmla="*/ 19 h 25"/>
              <a:gd name="T94" fmla="*/ 20 w 25"/>
              <a:gd name="T95" fmla="*/ 23 h 25"/>
              <a:gd name="T96" fmla="*/ 22 w 25"/>
              <a:gd name="T97" fmla="*/ 19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 h="25">
                <a:moveTo>
                  <a:pt x="11" y="7"/>
                </a:moveTo>
                <a:cubicBezTo>
                  <a:pt x="11" y="8"/>
                  <a:pt x="10" y="9"/>
                  <a:pt x="10" y="9"/>
                </a:cubicBezTo>
                <a:cubicBezTo>
                  <a:pt x="10" y="10"/>
                  <a:pt x="10" y="11"/>
                  <a:pt x="9" y="11"/>
                </a:cubicBezTo>
                <a:cubicBezTo>
                  <a:pt x="9" y="12"/>
                  <a:pt x="8" y="12"/>
                  <a:pt x="7" y="13"/>
                </a:cubicBezTo>
                <a:cubicBezTo>
                  <a:pt x="7" y="13"/>
                  <a:pt x="6" y="13"/>
                  <a:pt x="5" y="13"/>
                </a:cubicBezTo>
                <a:cubicBezTo>
                  <a:pt x="4" y="13"/>
                  <a:pt x="4" y="13"/>
                  <a:pt x="3" y="13"/>
                </a:cubicBezTo>
                <a:cubicBezTo>
                  <a:pt x="2" y="12"/>
                  <a:pt x="2" y="12"/>
                  <a:pt x="1" y="11"/>
                </a:cubicBezTo>
                <a:cubicBezTo>
                  <a:pt x="1" y="11"/>
                  <a:pt x="0" y="10"/>
                  <a:pt x="0" y="9"/>
                </a:cubicBezTo>
                <a:cubicBezTo>
                  <a:pt x="0" y="9"/>
                  <a:pt x="0" y="8"/>
                  <a:pt x="0" y="7"/>
                </a:cubicBezTo>
                <a:cubicBezTo>
                  <a:pt x="0" y="6"/>
                  <a:pt x="0" y="5"/>
                  <a:pt x="0" y="4"/>
                </a:cubicBezTo>
                <a:cubicBezTo>
                  <a:pt x="0" y="3"/>
                  <a:pt x="1" y="3"/>
                  <a:pt x="1" y="2"/>
                </a:cubicBezTo>
                <a:cubicBezTo>
                  <a:pt x="2" y="2"/>
                  <a:pt x="2" y="1"/>
                  <a:pt x="3" y="1"/>
                </a:cubicBezTo>
                <a:cubicBezTo>
                  <a:pt x="4" y="1"/>
                  <a:pt x="4" y="0"/>
                  <a:pt x="5" y="0"/>
                </a:cubicBezTo>
                <a:cubicBezTo>
                  <a:pt x="6" y="0"/>
                  <a:pt x="7" y="1"/>
                  <a:pt x="7" y="1"/>
                </a:cubicBezTo>
                <a:cubicBezTo>
                  <a:pt x="8" y="1"/>
                  <a:pt x="9" y="2"/>
                  <a:pt x="9" y="2"/>
                </a:cubicBezTo>
                <a:cubicBezTo>
                  <a:pt x="10" y="3"/>
                  <a:pt x="10" y="3"/>
                  <a:pt x="10" y="4"/>
                </a:cubicBezTo>
                <a:cubicBezTo>
                  <a:pt x="10" y="5"/>
                  <a:pt x="11" y="6"/>
                  <a:pt x="11" y="7"/>
                </a:cubicBezTo>
                <a:moveTo>
                  <a:pt x="8" y="7"/>
                </a:moveTo>
                <a:cubicBezTo>
                  <a:pt x="8" y="4"/>
                  <a:pt x="7" y="2"/>
                  <a:pt x="5" y="2"/>
                </a:cubicBezTo>
                <a:cubicBezTo>
                  <a:pt x="3" y="2"/>
                  <a:pt x="2" y="4"/>
                  <a:pt x="2" y="7"/>
                </a:cubicBezTo>
                <a:cubicBezTo>
                  <a:pt x="2" y="10"/>
                  <a:pt x="3" y="11"/>
                  <a:pt x="5" y="11"/>
                </a:cubicBezTo>
                <a:cubicBezTo>
                  <a:pt x="7" y="11"/>
                  <a:pt x="8" y="10"/>
                  <a:pt x="8" y="7"/>
                </a:cubicBezTo>
                <a:moveTo>
                  <a:pt x="20" y="1"/>
                </a:moveTo>
                <a:cubicBezTo>
                  <a:pt x="7" y="25"/>
                  <a:pt x="7" y="25"/>
                  <a:pt x="7" y="25"/>
                </a:cubicBezTo>
                <a:cubicBezTo>
                  <a:pt x="5" y="25"/>
                  <a:pt x="5" y="25"/>
                  <a:pt x="5" y="25"/>
                </a:cubicBezTo>
                <a:cubicBezTo>
                  <a:pt x="18" y="1"/>
                  <a:pt x="18" y="1"/>
                  <a:pt x="18" y="1"/>
                </a:cubicBezTo>
                <a:lnTo>
                  <a:pt x="20" y="1"/>
                </a:lnTo>
                <a:close/>
                <a:moveTo>
                  <a:pt x="25" y="19"/>
                </a:moveTo>
                <a:cubicBezTo>
                  <a:pt x="25" y="20"/>
                  <a:pt x="25" y="20"/>
                  <a:pt x="25" y="21"/>
                </a:cubicBezTo>
                <a:cubicBezTo>
                  <a:pt x="24" y="22"/>
                  <a:pt x="24" y="23"/>
                  <a:pt x="24" y="23"/>
                </a:cubicBezTo>
                <a:cubicBezTo>
                  <a:pt x="23" y="24"/>
                  <a:pt x="22" y="24"/>
                  <a:pt x="22" y="25"/>
                </a:cubicBezTo>
                <a:cubicBezTo>
                  <a:pt x="21" y="25"/>
                  <a:pt x="20" y="25"/>
                  <a:pt x="20" y="25"/>
                </a:cubicBezTo>
                <a:cubicBezTo>
                  <a:pt x="19" y="25"/>
                  <a:pt x="18" y="25"/>
                  <a:pt x="17" y="25"/>
                </a:cubicBezTo>
                <a:cubicBezTo>
                  <a:pt x="17" y="24"/>
                  <a:pt x="16" y="24"/>
                  <a:pt x="16" y="23"/>
                </a:cubicBezTo>
                <a:cubicBezTo>
                  <a:pt x="15" y="23"/>
                  <a:pt x="15" y="22"/>
                  <a:pt x="15" y="21"/>
                </a:cubicBezTo>
                <a:cubicBezTo>
                  <a:pt x="14" y="20"/>
                  <a:pt x="14" y="20"/>
                  <a:pt x="14" y="19"/>
                </a:cubicBezTo>
                <a:cubicBezTo>
                  <a:pt x="14" y="18"/>
                  <a:pt x="14" y="17"/>
                  <a:pt x="15" y="16"/>
                </a:cubicBezTo>
                <a:cubicBezTo>
                  <a:pt x="15" y="15"/>
                  <a:pt x="15" y="15"/>
                  <a:pt x="16" y="14"/>
                </a:cubicBezTo>
                <a:cubicBezTo>
                  <a:pt x="16" y="14"/>
                  <a:pt x="17" y="13"/>
                  <a:pt x="17" y="13"/>
                </a:cubicBezTo>
                <a:cubicBezTo>
                  <a:pt x="18" y="13"/>
                  <a:pt x="19" y="12"/>
                  <a:pt x="20" y="12"/>
                </a:cubicBezTo>
                <a:cubicBezTo>
                  <a:pt x="20" y="12"/>
                  <a:pt x="21" y="13"/>
                  <a:pt x="22" y="13"/>
                </a:cubicBezTo>
                <a:cubicBezTo>
                  <a:pt x="22" y="13"/>
                  <a:pt x="23" y="14"/>
                  <a:pt x="24" y="14"/>
                </a:cubicBezTo>
                <a:cubicBezTo>
                  <a:pt x="24" y="15"/>
                  <a:pt x="24" y="15"/>
                  <a:pt x="25" y="16"/>
                </a:cubicBezTo>
                <a:cubicBezTo>
                  <a:pt x="25" y="17"/>
                  <a:pt x="25" y="18"/>
                  <a:pt x="25" y="19"/>
                </a:cubicBezTo>
                <a:moveTo>
                  <a:pt x="22" y="19"/>
                </a:moveTo>
                <a:cubicBezTo>
                  <a:pt x="22" y="16"/>
                  <a:pt x="21" y="14"/>
                  <a:pt x="20" y="14"/>
                </a:cubicBezTo>
                <a:cubicBezTo>
                  <a:pt x="18" y="14"/>
                  <a:pt x="17" y="16"/>
                  <a:pt x="17" y="19"/>
                </a:cubicBezTo>
                <a:cubicBezTo>
                  <a:pt x="17" y="22"/>
                  <a:pt x="18" y="23"/>
                  <a:pt x="20" y="23"/>
                </a:cubicBezTo>
                <a:cubicBezTo>
                  <a:pt x="21" y="23"/>
                  <a:pt x="22" y="22"/>
                  <a:pt x="22" y="19"/>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4" tIns="34293" rIns="68584" bIns="34293" numCol="1" anchor="t" anchorCtr="0" compatLnSpc="1">
            <a:prstTxWarp prst="textNoShape">
              <a:avLst/>
            </a:prstTxWarp>
          </a:bodyPr>
          <a:lstStyle/>
          <a:p>
            <a:endParaRPr lang="zh-CN" altLang="en-US" dirty="0">
              <a:solidFill>
                <a:srgbClr val="333F50"/>
              </a:solidFill>
              <a:ea typeface="微软雅黑" panose="020B0503020204020204" pitchFamily="34" charset="-122"/>
            </a:endParaRPr>
          </a:p>
        </p:txBody>
      </p:sp>
      <p:grpSp>
        <p:nvGrpSpPr>
          <p:cNvPr id="11" name="组合 10"/>
          <p:cNvGrpSpPr/>
          <p:nvPr/>
        </p:nvGrpSpPr>
        <p:grpSpPr>
          <a:xfrm>
            <a:off x="1383316" y="3055786"/>
            <a:ext cx="1556188" cy="1561638"/>
            <a:chOff x="3863975" y="2827338"/>
            <a:chExt cx="1414463" cy="1419225"/>
          </a:xfrm>
        </p:grpSpPr>
        <p:sp>
          <p:nvSpPr>
            <p:cNvPr id="12" name="Oval 8"/>
            <p:cNvSpPr>
              <a:spLocks noChangeArrowheads="1"/>
            </p:cNvSpPr>
            <p:nvPr/>
          </p:nvSpPr>
          <p:spPr bwMode="auto">
            <a:xfrm>
              <a:off x="3863975" y="2827338"/>
              <a:ext cx="1414463" cy="1419225"/>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13" name="Freeform 12"/>
            <p:cNvSpPr>
              <a:spLocks/>
            </p:cNvSpPr>
            <p:nvPr/>
          </p:nvSpPr>
          <p:spPr bwMode="auto">
            <a:xfrm>
              <a:off x="4405313" y="3063876"/>
              <a:ext cx="44450" cy="136525"/>
            </a:xfrm>
            <a:custGeom>
              <a:avLst/>
              <a:gdLst>
                <a:gd name="T0" fmla="*/ 7 w 7"/>
                <a:gd name="T1" fmla="*/ 22 h 22"/>
                <a:gd name="T2" fmla="*/ 5 w 7"/>
                <a:gd name="T3" fmla="*/ 22 h 22"/>
                <a:gd name="T4" fmla="*/ 5 w 7"/>
                <a:gd name="T5" fmla="*/ 5 h 22"/>
                <a:gd name="T6" fmla="*/ 0 w 7"/>
                <a:gd name="T7" fmla="*/ 6 h 22"/>
                <a:gd name="T8" fmla="*/ 0 w 7"/>
                <a:gd name="T9" fmla="*/ 4 h 22"/>
                <a:gd name="T10" fmla="*/ 5 w 7"/>
                <a:gd name="T11" fmla="*/ 0 h 22"/>
                <a:gd name="T12" fmla="*/ 7 w 7"/>
                <a:gd name="T13" fmla="*/ 0 h 22"/>
                <a:gd name="T14" fmla="*/ 7 w 7"/>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22">
                  <a:moveTo>
                    <a:pt x="7" y="22"/>
                  </a:moveTo>
                  <a:cubicBezTo>
                    <a:pt x="5" y="22"/>
                    <a:pt x="5" y="22"/>
                    <a:pt x="5" y="22"/>
                  </a:cubicBezTo>
                  <a:cubicBezTo>
                    <a:pt x="5" y="5"/>
                    <a:pt x="5" y="5"/>
                    <a:pt x="5" y="5"/>
                  </a:cubicBezTo>
                  <a:cubicBezTo>
                    <a:pt x="4" y="6"/>
                    <a:pt x="2" y="6"/>
                    <a:pt x="0" y="6"/>
                  </a:cubicBezTo>
                  <a:cubicBezTo>
                    <a:pt x="0" y="4"/>
                    <a:pt x="0" y="4"/>
                    <a:pt x="0" y="4"/>
                  </a:cubicBezTo>
                  <a:cubicBezTo>
                    <a:pt x="3" y="4"/>
                    <a:pt x="5" y="3"/>
                    <a:pt x="5" y="0"/>
                  </a:cubicBezTo>
                  <a:cubicBezTo>
                    <a:pt x="7" y="0"/>
                    <a:pt x="7" y="0"/>
                    <a:pt x="7" y="0"/>
                  </a:cubicBezTo>
                  <a:lnTo>
                    <a:pt x="7" y="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14" name="Freeform 13"/>
            <p:cNvSpPr>
              <a:spLocks/>
            </p:cNvSpPr>
            <p:nvPr/>
          </p:nvSpPr>
          <p:spPr bwMode="auto">
            <a:xfrm>
              <a:off x="4505325" y="3063876"/>
              <a:ext cx="50800" cy="136525"/>
            </a:xfrm>
            <a:custGeom>
              <a:avLst/>
              <a:gdLst>
                <a:gd name="T0" fmla="*/ 8 w 8"/>
                <a:gd name="T1" fmla="*/ 22 h 22"/>
                <a:gd name="T2" fmla="*/ 5 w 8"/>
                <a:gd name="T3" fmla="*/ 22 h 22"/>
                <a:gd name="T4" fmla="*/ 5 w 8"/>
                <a:gd name="T5" fmla="*/ 5 h 22"/>
                <a:gd name="T6" fmla="*/ 0 w 8"/>
                <a:gd name="T7" fmla="*/ 6 h 22"/>
                <a:gd name="T8" fmla="*/ 0 w 8"/>
                <a:gd name="T9" fmla="*/ 4 h 22"/>
                <a:gd name="T10" fmla="*/ 6 w 8"/>
                <a:gd name="T11" fmla="*/ 0 h 22"/>
                <a:gd name="T12" fmla="*/ 8 w 8"/>
                <a:gd name="T13" fmla="*/ 0 h 22"/>
                <a:gd name="T14" fmla="*/ 8 w 8"/>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22">
                  <a:moveTo>
                    <a:pt x="8" y="22"/>
                  </a:moveTo>
                  <a:cubicBezTo>
                    <a:pt x="5" y="22"/>
                    <a:pt x="5" y="22"/>
                    <a:pt x="5" y="22"/>
                  </a:cubicBezTo>
                  <a:cubicBezTo>
                    <a:pt x="5" y="5"/>
                    <a:pt x="5" y="5"/>
                    <a:pt x="5" y="5"/>
                  </a:cubicBezTo>
                  <a:cubicBezTo>
                    <a:pt x="4" y="6"/>
                    <a:pt x="2" y="6"/>
                    <a:pt x="0" y="6"/>
                  </a:cubicBezTo>
                  <a:cubicBezTo>
                    <a:pt x="0" y="4"/>
                    <a:pt x="0" y="4"/>
                    <a:pt x="0" y="4"/>
                  </a:cubicBezTo>
                  <a:cubicBezTo>
                    <a:pt x="3" y="4"/>
                    <a:pt x="5" y="3"/>
                    <a:pt x="6" y="0"/>
                  </a:cubicBezTo>
                  <a:cubicBezTo>
                    <a:pt x="8" y="0"/>
                    <a:pt x="8" y="0"/>
                    <a:pt x="8" y="0"/>
                  </a:cubicBezTo>
                  <a:lnTo>
                    <a:pt x="8" y="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15" name="Freeform 14"/>
            <p:cNvSpPr>
              <a:spLocks noEditPoints="1"/>
            </p:cNvSpPr>
            <p:nvPr/>
          </p:nvSpPr>
          <p:spPr bwMode="auto">
            <a:xfrm>
              <a:off x="4598988" y="3063876"/>
              <a:ext cx="136525" cy="136525"/>
            </a:xfrm>
            <a:custGeom>
              <a:avLst/>
              <a:gdLst>
                <a:gd name="T0" fmla="*/ 9 w 22"/>
                <a:gd name="T1" fmla="*/ 6 h 22"/>
                <a:gd name="T2" fmla="*/ 9 w 22"/>
                <a:gd name="T3" fmla="*/ 8 h 22"/>
                <a:gd name="T4" fmla="*/ 8 w 22"/>
                <a:gd name="T5" fmla="*/ 10 h 22"/>
                <a:gd name="T6" fmla="*/ 6 w 22"/>
                <a:gd name="T7" fmla="*/ 11 h 22"/>
                <a:gd name="T8" fmla="*/ 5 w 22"/>
                <a:gd name="T9" fmla="*/ 11 h 22"/>
                <a:gd name="T10" fmla="*/ 3 w 22"/>
                <a:gd name="T11" fmla="*/ 11 h 22"/>
                <a:gd name="T12" fmla="*/ 1 w 22"/>
                <a:gd name="T13" fmla="*/ 10 h 22"/>
                <a:gd name="T14" fmla="*/ 0 w 22"/>
                <a:gd name="T15" fmla="*/ 8 h 22"/>
                <a:gd name="T16" fmla="*/ 0 w 22"/>
                <a:gd name="T17" fmla="*/ 6 h 22"/>
                <a:gd name="T18" fmla="*/ 0 w 22"/>
                <a:gd name="T19" fmla="*/ 4 h 22"/>
                <a:gd name="T20" fmla="*/ 1 w 22"/>
                <a:gd name="T21" fmla="*/ 2 h 22"/>
                <a:gd name="T22" fmla="*/ 3 w 22"/>
                <a:gd name="T23" fmla="*/ 1 h 22"/>
                <a:gd name="T24" fmla="*/ 5 w 22"/>
                <a:gd name="T25" fmla="*/ 0 h 22"/>
                <a:gd name="T26" fmla="*/ 6 w 22"/>
                <a:gd name="T27" fmla="*/ 1 h 22"/>
                <a:gd name="T28" fmla="*/ 8 w 22"/>
                <a:gd name="T29" fmla="*/ 2 h 22"/>
                <a:gd name="T30" fmla="*/ 9 w 22"/>
                <a:gd name="T31" fmla="*/ 4 h 22"/>
                <a:gd name="T32" fmla="*/ 9 w 22"/>
                <a:gd name="T33" fmla="*/ 6 h 22"/>
                <a:gd name="T34" fmla="*/ 7 w 22"/>
                <a:gd name="T35" fmla="*/ 6 h 22"/>
                <a:gd name="T36" fmla="*/ 5 w 22"/>
                <a:gd name="T37" fmla="*/ 2 h 22"/>
                <a:gd name="T38" fmla="*/ 2 w 22"/>
                <a:gd name="T39" fmla="*/ 6 h 22"/>
                <a:gd name="T40" fmla="*/ 5 w 22"/>
                <a:gd name="T41" fmla="*/ 10 h 22"/>
                <a:gd name="T42" fmla="*/ 7 w 22"/>
                <a:gd name="T43" fmla="*/ 6 h 22"/>
                <a:gd name="T44" fmla="*/ 18 w 22"/>
                <a:gd name="T45" fmla="*/ 1 h 22"/>
                <a:gd name="T46" fmla="*/ 6 w 22"/>
                <a:gd name="T47" fmla="*/ 22 h 22"/>
                <a:gd name="T48" fmla="*/ 4 w 22"/>
                <a:gd name="T49" fmla="*/ 22 h 22"/>
                <a:gd name="T50" fmla="*/ 16 w 22"/>
                <a:gd name="T51" fmla="*/ 1 h 22"/>
                <a:gd name="T52" fmla="*/ 18 w 22"/>
                <a:gd name="T53" fmla="*/ 1 h 22"/>
                <a:gd name="T54" fmla="*/ 22 w 22"/>
                <a:gd name="T55" fmla="*/ 16 h 22"/>
                <a:gd name="T56" fmla="*/ 22 w 22"/>
                <a:gd name="T57" fmla="*/ 19 h 22"/>
                <a:gd name="T58" fmla="*/ 21 w 22"/>
                <a:gd name="T59" fmla="*/ 20 h 22"/>
                <a:gd name="T60" fmla="*/ 19 w 22"/>
                <a:gd name="T61" fmla="*/ 22 h 22"/>
                <a:gd name="T62" fmla="*/ 17 w 22"/>
                <a:gd name="T63" fmla="*/ 22 h 22"/>
                <a:gd name="T64" fmla="*/ 15 w 22"/>
                <a:gd name="T65" fmla="*/ 22 h 22"/>
                <a:gd name="T66" fmla="*/ 14 w 22"/>
                <a:gd name="T67" fmla="*/ 20 h 22"/>
                <a:gd name="T68" fmla="*/ 13 w 22"/>
                <a:gd name="T69" fmla="*/ 19 h 22"/>
                <a:gd name="T70" fmla="*/ 13 w 22"/>
                <a:gd name="T71" fmla="*/ 16 h 22"/>
                <a:gd name="T72" fmla="*/ 13 w 22"/>
                <a:gd name="T73" fmla="*/ 14 h 22"/>
                <a:gd name="T74" fmla="*/ 14 w 22"/>
                <a:gd name="T75" fmla="*/ 12 h 22"/>
                <a:gd name="T76" fmla="*/ 15 w 22"/>
                <a:gd name="T77" fmla="*/ 11 h 22"/>
                <a:gd name="T78" fmla="*/ 17 w 22"/>
                <a:gd name="T79" fmla="*/ 11 h 22"/>
                <a:gd name="T80" fmla="*/ 19 w 22"/>
                <a:gd name="T81" fmla="*/ 11 h 22"/>
                <a:gd name="T82" fmla="*/ 21 w 22"/>
                <a:gd name="T83" fmla="*/ 12 h 22"/>
                <a:gd name="T84" fmla="*/ 22 w 22"/>
                <a:gd name="T85" fmla="*/ 14 h 22"/>
                <a:gd name="T86" fmla="*/ 22 w 22"/>
                <a:gd name="T87" fmla="*/ 16 h 22"/>
                <a:gd name="T88" fmla="*/ 20 w 22"/>
                <a:gd name="T89" fmla="*/ 16 h 22"/>
                <a:gd name="T90" fmla="*/ 17 w 22"/>
                <a:gd name="T91" fmla="*/ 13 h 22"/>
                <a:gd name="T92" fmla="*/ 15 w 22"/>
                <a:gd name="T93" fmla="*/ 16 h 22"/>
                <a:gd name="T94" fmla="*/ 17 w 22"/>
                <a:gd name="T95" fmla="*/ 20 h 22"/>
                <a:gd name="T96" fmla="*/ 20 w 22"/>
                <a:gd name="T97"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 h="22">
                  <a:moveTo>
                    <a:pt x="9" y="6"/>
                  </a:moveTo>
                  <a:cubicBezTo>
                    <a:pt x="9" y="7"/>
                    <a:pt x="9" y="8"/>
                    <a:pt x="9" y="8"/>
                  </a:cubicBezTo>
                  <a:cubicBezTo>
                    <a:pt x="9" y="9"/>
                    <a:pt x="8" y="9"/>
                    <a:pt x="8" y="10"/>
                  </a:cubicBezTo>
                  <a:cubicBezTo>
                    <a:pt x="8" y="10"/>
                    <a:pt x="7" y="11"/>
                    <a:pt x="6" y="11"/>
                  </a:cubicBezTo>
                  <a:cubicBezTo>
                    <a:pt x="6" y="11"/>
                    <a:pt x="5" y="11"/>
                    <a:pt x="5" y="11"/>
                  </a:cubicBezTo>
                  <a:cubicBezTo>
                    <a:pt x="4" y="11"/>
                    <a:pt x="3" y="11"/>
                    <a:pt x="3" y="11"/>
                  </a:cubicBezTo>
                  <a:cubicBezTo>
                    <a:pt x="2" y="11"/>
                    <a:pt x="2" y="10"/>
                    <a:pt x="1" y="10"/>
                  </a:cubicBezTo>
                  <a:cubicBezTo>
                    <a:pt x="1" y="9"/>
                    <a:pt x="0" y="9"/>
                    <a:pt x="0" y="8"/>
                  </a:cubicBezTo>
                  <a:cubicBezTo>
                    <a:pt x="0" y="7"/>
                    <a:pt x="0" y="7"/>
                    <a:pt x="0" y="6"/>
                  </a:cubicBezTo>
                  <a:cubicBezTo>
                    <a:pt x="0" y="5"/>
                    <a:pt x="0" y="4"/>
                    <a:pt x="0" y="4"/>
                  </a:cubicBezTo>
                  <a:cubicBezTo>
                    <a:pt x="0" y="3"/>
                    <a:pt x="1" y="2"/>
                    <a:pt x="1" y="2"/>
                  </a:cubicBezTo>
                  <a:cubicBezTo>
                    <a:pt x="2" y="1"/>
                    <a:pt x="2" y="1"/>
                    <a:pt x="3" y="1"/>
                  </a:cubicBezTo>
                  <a:cubicBezTo>
                    <a:pt x="3" y="0"/>
                    <a:pt x="4" y="0"/>
                    <a:pt x="5" y="0"/>
                  </a:cubicBezTo>
                  <a:cubicBezTo>
                    <a:pt x="5" y="0"/>
                    <a:pt x="6" y="0"/>
                    <a:pt x="6" y="1"/>
                  </a:cubicBezTo>
                  <a:cubicBezTo>
                    <a:pt x="7" y="1"/>
                    <a:pt x="8" y="1"/>
                    <a:pt x="8" y="2"/>
                  </a:cubicBezTo>
                  <a:cubicBezTo>
                    <a:pt x="8" y="2"/>
                    <a:pt x="9" y="3"/>
                    <a:pt x="9" y="4"/>
                  </a:cubicBezTo>
                  <a:cubicBezTo>
                    <a:pt x="9" y="4"/>
                    <a:pt x="9" y="5"/>
                    <a:pt x="9" y="6"/>
                  </a:cubicBezTo>
                  <a:moveTo>
                    <a:pt x="7" y="6"/>
                  </a:moveTo>
                  <a:cubicBezTo>
                    <a:pt x="7" y="3"/>
                    <a:pt x="6" y="2"/>
                    <a:pt x="5" y="2"/>
                  </a:cubicBezTo>
                  <a:cubicBezTo>
                    <a:pt x="3" y="2"/>
                    <a:pt x="2" y="3"/>
                    <a:pt x="2" y="6"/>
                  </a:cubicBezTo>
                  <a:cubicBezTo>
                    <a:pt x="2" y="8"/>
                    <a:pt x="3" y="10"/>
                    <a:pt x="5" y="10"/>
                  </a:cubicBezTo>
                  <a:cubicBezTo>
                    <a:pt x="6" y="10"/>
                    <a:pt x="7" y="8"/>
                    <a:pt x="7" y="6"/>
                  </a:cubicBezTo>
                  <a:moveTo>
                    <a:pt x="18" y="1"/>
                  </a:moveTo>
                  <a:cubicBezTo>
                    <a:pt x="6" y="22"/>
                    <a:pt x="6" y="22"/>
                    <a:pt x="6" y="22"/>
                  </a:cubicBezTo>
                  <a:cubicBezTo>
                    <a:pt x="4" y="22"/>
                    <a:pt x="4" y="22"/>
                    <a:pt x="4" y="22"/>
                  </a:cubicBezTo>
                  <a:cubicBezTo>
                    <a:pt x="16" y="1"/>
                    <a:pt x="16" y="1"/>
                    <a:pt x="16" y="1"/>
                  </a:cubicBezTo>
                  <a:lnTo>
                    <a:pt x="18" y="1"/>
                  </a:lnTo>
                  <a:close/>
                  <a:moveTo>
                    <a:pt x="22" y="16"/>
                  </a:moveTo>
                  <a:cubicBezTo>
                    <a:pt x="22" y="17"/>
                    <a:pt x="22" y="18"/>
                    <a:pt x="22" y="19"/>
                  </a:cubicBezTo>
                  <a:cubicBezTo>
                    <a:pt x="22" y="19"/>
                    <a:pt x="21" y="20"/>
                    <a:pt x="21" y="20"/>
                  </a:cubicBezTo>
                  <a:cubicBezTo>
                    <a:pt x="20" y="21"/>
                    <a:pt x="20" y="21"/>
                    <a:pt x="19" y="22"/>
                  </a:cubicBezTo>
                  <a:cubicBezTo>
                    <a:pt x="19" y="22"/>
                    <a:pt x="18" y="22"/>
                    <a:pt x="17" y="22"/>
                  </a:cubicBezTo>
                  <a:cubicBezTo>
                    <a:pt x="17" y="22"/>
                    <a:pt x="16" y="22"/>
                    <a:pt x="15" y="22"/>
                  </a:cubicBezTo>
                  <a:cubicBezTo>
                    <a:pt x="15" y="21"/>
                    <a:pt x="14" y="21"/>
                    <a:pt x="14" y="20"/>
                  </a:cubicBezTo>
                  <a:cubicBezTo>
                    <a:pt x="14" y="20"/>
                    <a:pt x="13" y="19"/>
                    <a:pt x="13" y="19"/>
                  </a:cubicBezTo>
                  <a:cubicBezTo>
                    <a:pt x="13" y="18"/>
                    <a:pt x="13" y="17"/>
                    <a:pt x="13" y="16"/>
                  </a:cubicBezTo>
                  <a:cubicBezTo>
                    <a:pt x="13" y="16"/>
                    <a:pt x="13" y="15"/>
                    <a:pt x="13" y="14"/>
                  </a:cubicBezTo>
                  <a:cubicBezTo>
                    <a:pt x="13" y="13"/>
                    <a:pt x="14" y="13"/>
                    <a:pt x="14" y="12"/>
                  </a:cubicBezTo>
                  <a:cubicBezTo>
                    <a:pt x="14" y="12"/>
                    <a:pt x="15" y="11"/>
                    <a:pt x="15" y="11"/>
                  </a:cubicBezTo>
                  <a:cubicBezTo>
                    <a:pt x="16" y="11"/>
                    <a:pt x="17" y="11"/>
                    <a:pt x="17" y="11"/>
                  </a:cubicBezTo>
                  <a:cubicBezTo>
                    <a:pt x="18" y="11"/>
                    <a:pt x="19" y="11"/>
                    <a:pt x="19" y="11"/>
                  </a:cubicBezTo>
                  <a:cubicBezTo>
                    <a:pt x="20" y="11"/>
                    <a:pt x="20" y="12"/>
                    <a:pt x="21" y="12"/>
                  </a:cubicBezTo>
                  <a:cubicBezTo>
                    <a:pt x="21" y="13"/>
                    <a:pt x="22" y="13"/>
                    <a:pt x="22" y="14"/>
                  </a:cubicBezTo>
                  <a:cubicBezTo>
                    <a:pt x="22" y="15"/>
                    <a:pt x="22" y="16"/>
                    <a:pt x="22" y="16"/>
                  </a:cubicBezTo>
                  <a:moveTo>
                    <a:pt x="20" y="16"/>
                  </a:moveTo>
                  <a:cubicBezTo>
                    <a:pt x="20" y="14"/>
                    <a:pt x="19" y="13"/>
                    <a:pt x="17" y="13"/>
                  </a:cubicBezTo>
                  <a:cubicBezTo>
                    <a:pt x="16" y="13"/>
                    <a:pt x="15" y="14"/>
                    <a:pt x="15" y="16"/>
                  </a:cubicBezTo>
                  <a:cubicBezTo>
                    <a:pt x="15" y="19"/>
                    <a:pt x="16" y="20"/>
                    <a:pt x="17" y="20"/>
                  </a:cubicBezTo>
                  <a:cubicBezTo>
                    <a:pt x="19" y="20"/>
                    <a:pt x="20" y="19"/>
                    <a:pt x="20" y="1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grpSp>
      <p:sp>
        <p:nvSpPr>
          <p:cNvPr id="16" name="Freeform 28"/>
          <p:cNvSpPr>
            <a:spLocks noEditPoints="1"/>
          </p:cNvSpPr>
          <p:nvPr/>
        </p:nvSpPr>
        <p:spPr bwMode="auto">
          <a:xfrm>
            <a:off x="2001633" y="3788007"/>
            <a:ext cx="349245" cy="455290"/>
          </a:xfrm>
          <a:custGeom>
            <a:avLst/>
            <a:gdLst>
              <a:gd name="T0" fmla="*/ 34 w 68"/>
              <a:gd name="T1" fmla="*/ 0 h 89"/>
              <a:gd name="T2" fmla="*/ 53 w 68"/>
              <a:gd name="T3" fmla="*/ 19 h 89"/>
              <a:gd name="T4" fmla="*/ 34 w 68"/>
              <a:gd name="T5" fmla="*/ 38 h 89"/>
              <a:gd name="T6" fmla="*/ 15 w 68"/>
              <a:gd name="T7" fmla="*/ 19 h 89"/>
              <a:gd name="T8" fmla="*/ 34 w 68"/>
              <a:gd name="T9" fmla="*/ 0 h 89"/>
              <a:gd name="T10" fmla="*/ 68 w 68"/>
              <a:gd name="T11" fmla="*/ 80 h 89"/>
              <a:gd name="T12" fmla="*/ 0 w 68"/>
              <a:gd name="T13" fmla="*/ 80 h 89"/>
              <a:gd name="T14" fmla="*/ 22 w 68"/>
              <a:gd name="T15" fmla="*/ 44 h 89"/>
              <a:gd name="T16" fmla="*/ 34 w 68"/>
              <a:gd name="T17" fmla="*/ 64 h 89"/>
              <a:gd name="T18" fmla="*/ 47 w 68"/>
              <a:gd name="T19" fmla="*/ 44 h 89"/>
              <a:gd name="T20" fmla="*/ 68 w 68"/>
              <a:gd name="T21" fmla="*/ 8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89">
                <a:moveTo>
                  <a:pt x="34" y="0"/>
                </a:moveTo>
                <a:cubicBezTo>
                  <a:pt x="44" y="0"/>
                  <a:pt x="53" y="9"/>
                  <a:pt x="53" y="19"/>
                </a:cubicBezTo>
                <a:cubicBezTo>
                  <a:pt x="53" y="30"/>
                  <a:pt x="44" y="38"/>
                  <a:pt x="34" y="38"/>
                </a:cubicBezTo>
                <a:cubicBezTo>
                  <a:pt x="23" y="38"/>
                  <a:pt x="15" y="30"/>
                  <a:pt x="15" y="19"/>
                </a:cubicBezTo>
                <a:cubicBezTo>
                  <a:pt x="15" y="9"/>
                  <a:pt x="23" y="0"/>
                  <a:pt x="34" y="0"/>
                </a:cubicBezTo>
                <a:close/>
                <a:moveTo>
                  <a:pt x="68" y="80"/>
                </a:moveTo>
                <a:cubicBezTo>
                  <a:pt x="46" y="88"/>
                  <a:pt x="24" y="89"/>
                  <a:pt x="0" y="80"/>
                </a:cubicBezTo>
                <a:cubicBezTo>
                  <a:pt x="0" y="60"/>
                  <a:pt x="10" y="48"/>
                  <a:pt x="22" y="44"/>
                </a:cubicBezTo>
                <a:cubicBezTo>
                  <a:pt x="34" y="64"/>
                  <a:pt x="34" y="64"/>
                  <a:pt x="34" y="64"/>
                </a:cubicBezTo>
                <a:cubicBezTo>
                  <a:pt x="47" y="44"/>
                  <a:pt x="47" y="44"/>
                  <a:pt x="47" y="44"/>
                </a:cubicBezTo>
                <a:cubicBezTo>
                  <a:pt x="58" y="49"/>
                  <a:pt x="67" y="61"/>
                  <a:pt x="68" y="80"/>
                </a:cubicBezTo>
                <a:close/>
              </a:path>
            </a:pathLst>
          </a:custGeom>
          <a:solidFill>
            <a:schemeClr val="bg1"/>
          </a:solidFill>
          <a:ln>
            <a:noFill/>
          </a:ln>
        </p:spPr>
        <p:txBody>
          <a:bodyPr vert="horz" wrap="square" lIns="68584" tIns="34293" rIns="68584" bIns="34293" numCol="1" anchor="t" anchorCtr="0" compatLnSpc="1">
            <a:prstTxWarp prst="textNoShape">
              <a:avLst/>
            </a:prstTxWarp>
          </a:bodyPr>
          <a:lstStyle/>
          <a:p>
            <a:endParaRPr lang="zh-CN" altLang="en-US" dirty="0">
              <a:ea typeface="微软雅黑" panose="020B0503020204020204" pitchFamily="34" charset="-122"/>
            </a:endParaRPr>
          </a:p>
        </p:txBody>
      </p:sp>
      <p:grpSp>
        <p:nvGrpSpPr>
          <p:cNvPr id="17" name="组合 16"/>
          <p:cNvGrpSpPr/>
          <p:nvPr/>
        </p:nvGrpSpPr>
        <p:grpSpPr>
          <a:xfrm>
            <a:off x="4345989" y="1469671"/>
            <a:ext cx="4292411" cy="600164"/>
            <a:chOff x="5817735" y="1882215"/>
            <a:chExt cx="5722222" cy="799971"/>
          </a:xfrm>
        </p:grpSpPr>
        <p:sp>
          <p:nvSpPr>
            <p:cNvPr id="18" name="矩形 17"/>
            <p:cNvSpPr/>
            <p:nvPr/>
          </p:nvSpPr>
          <p:spPr>
            <a:xfrm>
              <a:off x="6377178" y="1882215"/>
              <a:ext cx="5162779" cy="799971"/>
            </a:xfrm>
            <a:prstGeom prst="rect">
              <a:avLst/>
            </a:prstGeom>
          </p:spPr>
          <p:txBody>
            <a:bodyPr wrap="square">
              <a:spAutoFit/>
            </a:bodyPr>
            <a:lstStyle/>
            <a:p>
              <a:pPr marL="214326" indent="-214326">
                <a:lnSpc>
                  <a:spcPct val="150000"/>
                </a:lnSpc>
                <a:buFont typeface="Wingdings" panose="05000000000000000000" pitchFamily="2" charset="2"/>
                <a:buChar char="l"/>
              </a:pPr>
              <a:r>
                <a:rPr lang="zh-CN" altLang="en-US" sz="11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9" name="Freeform 28"/>
            <p:cNvSpPr>
              <a:spLocks noEditPoints="1"/>
            </p:cNvSpPr>
            <p:nvPr/>
          </p:nvSpPr>
          <p:spPr bwMode="auto">
            <a:xfrm>
              <a:off x="5817735" y="1944764"/>
              <a:ext cx="465578" cy="606866"/>
            </a:xfrm>
            <a:custGeom>
              <a:avLst/>
              <a:gdLst>
                <a:gd name="T0" fmla="*/ 34 w 68"/>
                <a:gd name="T1" fmla="*/ 0 h 89"/>
                <a:gd name="T2" fmla="*/ 53 w 68"/>
                <a:gd name="T3" fmla="*/ 19 h 89"/>
                <a:gd name="T4" fmla="*/ 34 w 68"/>
                <a:gd name="T5" fmla="*/ 38 h 89"/>
                <a:gd name="T6" fmla="*/ 15 w 68"/>
                <a:gd name="T7" fmla="*/ 19 h 89"/>
                <a:gd name="T8" fmla="*/ 34 w 68"/>
                <a:gd name="T9" fmla="*/ 0 h 89"/>
                <a:gd name="T10" fmla="*/ 68 w 68"/>
                <a:gd name="T11" fmla="*/ 80 h 89"/>
                <a:gd name="T12" fmla="*/ 0 w 68"/>
                <a:gd name="T13" fmla="*/ 80 h 89"/>
                <a:gd name="T14" fmla="*/ 22 w 68"/>
                <a:gd name="T15" fmla="*/ 44 h 89"/>
                <a:gd name="T16" fmla="*/ 34 w 68"/>
                <a:gd name="T17" fmla="*/ 64 h 89"/>
                <a:gd name="T18" fmla="*/ 47 w 68"/>
                <a:gd name="T19" fmla="*/ 44 h 89"/>
                <a:gd name="T20" fmla="*/ 68 w 68"/>
                <a:gd name="T21" fmla="*/ 8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89">
                  <a:moveTo>
                    <a:pt x="34" y="0"/>
                  </a:moveTo>
                  <a:cubicBezTo>
                    <a:pt x="44" y="0"/>
                    <a:pt x="53" y="9"/>
                    <a:pt x="53" y="19"/>
                  </a:cubicBezTo>
                  <a:cubicBezTo>
                    <a:pt x="53" y="30"/>
                    <a:pt x="44" y="38"/>
                    <a:pt x="34" y="38"/>
                  </a:cubicBezTo>
                  <a:cubicBezTo>
                    <a:pt x="23" y="38"/>
                    <a:pt x="15" y="30"/>
                    <a:pt x="15" y="19"/>
                  </a:cubicBezTo>
                  <a:cubicBezTo>
                    <a:pt x="15" y="9"/>
                    <a:pt x="23" y="0"/>
                    <a:pt x="34" y="0"/>
                  </a:cubicBezTo>
                  <a:close/>
                  <a:moveTo>
                    <a:pt x="68" y="80"/>
                  </a:moveTo>
                  <a:cubicBezTo>
                    <a:pt x="46" y="88"/>
                    <a:pt x="24" y="89"/>
                    <a:pt x="0" y="80"/>
                  </a:cubicBezTo>
                  <a:cubicBezTo>
                    <a:pt x="0" y="60"/>
                    <a:pt x="10" y="48"/>
                    <a:pt x="22" y="44"/>
                  </a:cubicBezTo>
                  <a:cubicBezTo>
                    <a:pt x="34" y="64"/>
                    <a:pt x="34" y="64"/>
                    <a:pt x="34" y="64"/>
                  </a:cubicBezTo>
                  <a:cubicBezTo>
                    <a:pt x="47" y="44"/>
                    <a:pt x="47" y="44"/>
                    <a:pt x="47" y="44"/>
                  </a:cubicBezTo>
                  <a:cubicBezTo>
                    <a:pt x="58" y="49"/>
                    <a:pt x="67" y="61"/>
                    <a:pt x="68" y="8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sz="1100" dirty="0">
                <a:solidFill>
                  <a:schemeClr val="bg1">
                    <a:lumMod val="50000"/>
                  </a:schemeClr>
                </a:solidFill>
                <a:ea typeface="微软雅黑" panose="020B0503020204020204" pitchFamily="34" charset="-122"/>
              </a:endParaRPr>
            </a:p>
          </p:txBody>
        </p:sp>
      </p:grpSp>
      <p:grpSp>
        <p:nvGrpSpPr>
          <p:cNvPr id="20" name="组合 19"/>
          <p:cNvGrpSpPr/>
          <p:nvPr/>
        </p:nvGrpSpPr>
        <p:grpSpPr>
          <a:xfrm>
            <a:off x="4345988" y="2467978"/>
            <a:ext cx="4251600" cy="600164"/>
            <a:chOff x="5817735" y="1882215"/>
            <a:chExt cx="5667816" cy="799971"/>
          </a:xfrm>
        </p:grpSpPr>
        <p:sp>
          <p:nvSpPr>
            <p:cNvPr id="21" name="矩形 20"/>
            <p:cNvSpPr/>
            <p:nvPr/>
          </p:nvSpPr>
          <p:spPr>
            <a:xfrm>
              <a:off x="6377178" y="1882215"/>
              <a:ext cx="5108373" cy="799971"/>
            </a:xfrm>
            <a:prstGeom prst="rect">
              <a:avLst/>
            </a:prstGeom>
          </p:spPr>
          <p:txBody>
            <a:bodyPr wrap="square">
              <a:spAutoFit/>
            </a:bodyPr>
            <a:lstStyle/>
            <a:p>
              <a:pPr marL="214326" indent="-214326">
                <a:lnSpc>
                  <a:spcPct val="150000"/>
                </a:lnSpc>
                <a:buFont typeface="Wingdings" panose="05000000000000000000" pitchFamily="2" charset="2"/>
                <a:buChar char="l"/>
              </a:pPr>
              <a:r>
                <a:rPr lang="zh-CN" altLang="en-US" sz="11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2" name="Freeform 28"/>
            <p:cNvSpPr>
              <a:spLocks noEditPoints="1"/>
            </p:cNvSpPr>
            <p:nvPr/>
          </p:nvSpPr>
          <p:spPr bwMode="auto">
            <a:xfrm>
              <a:off x="5817735" y="1944764"/>
              <a:ext cx="465578" cy="606866"/>
            </a:xfrm>
            <a:custGeom>
              <a:avLst/>
              <a:gdLst>
                <a:gd name="T0" fmla="*/ 34 w 68"/>
                <a:gd name="T1" fmla="*/ 0 h 89"/>
                <a:gd name="T2" fmla="*/ 53 w 68"/>
                <a:gd name="T3" fmla="*/ 19 h 89"/>
                <a:gd name="T4" fmla="*/ 34 w 68"/>
                <a:gd name="T5" fmla="*/ 38 h 89"/>
                <a:gd name="T6" fmla="*/ 15 w 68"/>
                <a:gd name="T7" fmla="*/ 19 h 89"/>
                <a:gd name="T8" fmla="*/ 34 w 68"/>
                <a:gd name="T9" fmla="*/ 0 h 89"/>
                <a:gd name="T10" fmla="*/ 68 w 68"/>
                <a:gd name="T11" fmla="*/ 80 h 89"/>
                <a:gd name="T12" fmla="*/ 0 w 68"/>
                <a:gd name="T13" fmla="*/ 80 h 89"/>
                <a:gd name="T14" fmla="*/ 22 w 68"/>
                <a:gd name="T15" fmla="*/ 44 h 89"/>
                <a:gd name="T16" fmla="*/ 34 w 68"/>
                <a:gd name="T17" fmla="*/ 64 h 89"/>
                <a:gd name="T18" fmla="*/ 47 w 68"/>
                <a:gd name="T19" fmla="*/ 44 h 89"/>
                <a:gd name="T20" fmla="*/ 68 w 68"/>
                <a:gd name="T21" fmla="*/ 8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89">
                  <a:moveTo>
                    <a:pt x="34" y="0"/>
                  </a:moveTo>
                  <a:cubicBezTo>
                    <a:pt x="44" y="0"/>
                    <a:pt x="53" y="9"/>
                    <a:pt x="53" y="19"/>
                  </a:cubicBezTo>
                  <a:cubicBezTo>
                    <a:pt x="53" y="30"/>
                    <a:pt x="44" y="38"/>
                    <a:pt x="34" y="38"/>
                  </a:cubicBezTo>
                  <a:cubicBezTo>
                    <a:pt x="23" y="38"/>
                    <a:pt x="15" y="30"/>
                    <a:pt x="15" y="19"/>
                  </a:cubicBezTo>
                  <a:cubicBezTo>
                    <a:pt x="15" y="9"/>
                    <a:pt x="23" y="0"/>
                    <a:pt x="34" y="0"/>
                  </a:cubicBezTo>
                  <a:close/>
                  <a:moveTo>
                    <a:pt x="68" y="80"/>
                  </a:moveTo>
                  <a:cubicBezTo>
                    <a:pt x="46" y="88"/>
                    <a:pt x="24" y="89"/>
                    <a:pt x="0" y="80"/>
                  </a:cubicBezTo>
                  <a:cubicBezTo>
                    <a:pt x="0" y="60"/>
                    <a:pt x="10" y="48"/>
                    <a:pt x="22" y="44"/>
                  </a:cubicBezTo>
                  <a:cubicBezTo>
                    <a:pt x="34" y="64"/>
                    <a:pt x="34" y="64"/>
                    <a:pt x="34" y="64"/>
                  </a:cubicBezTo>
                  <a:cubicBezTo>
                    <a:pt x="47" y="44"/>
                    <a:pt x="47" y="44"/>
                    <a:pt x="47" y="44"/>
                  </a:cubicBezTo>
                  <a:cubicBezTo>
                    <a:pt x="58" y="49"/>
                    <a:pt x="67" y="61"/>
                    <a:pt x="68" y="8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sz="1100" dirty="0">
                <a:solidFill>
                  <a:schemeClr val="bg1">
                    <a:lumMod val="50000"/>
                  </a:schemeClr>
                </a:solidFill>
                <a:ea typeface="微软雅黑" panose="020B0503020204020204" pitchFamily="34" charset="-122"/>
              </a:endParaRPr>
            </a:p>
          </p:txBody>
        </p:sp>
      </p:grpSp>
      <p:grpSp>
        <p:nvGrpSpPr>
          <p:cNvPr id="23" name="组合 22"/>
          <p:cNvGrpSpPr/>
          <p:nvPr/>
        </p:nvGrpSpPr>
        <p:grpSpPr>
          <a:xfrm>
            <a:off x="4345989" y="3466284"/>
            <a:ext cx="4210788" cy="600164"/>
            <a:chOff x="5817735" y="1882215"/>
            <a:chExt cx="5613410" cy="799971"/>
          </a:xfrm>
        </p:grpSpPr>
        <p:sp>
          <p:nvSpPr>
            <p:cNvPr id="24" name="矩形 23"/>
            <p:cNvSpPr/>
            <p:nvPr/>
          </p:nvSpPr>
          <p:spPr>
            <a:xfrm>
              <a:off x="6377179" y="1882215"/>
              <a:ext cx="5053966" cy="799971"/>
            </a:xfrm>
            <a:prstGeom prst="rect">
              <a:avLst/>
            </a:prstGeom>
          </p:spPr>
          <p:txBody>
            <a:bodyPr wrap="square">
              <a:spAutoFit/>
            </a:bodyPr>
            <a:lstStyle/>
            <a:p>
              <a:pPr marL="214326" indent="-214326">
                <a:lnSpc>
                  <a:spcPct val="150000"/>
                </a:lnSpc>
                <a:buFont typeface="Wingdings" panose="05000000000000000000" pitchFamily="2" charset="2"/>
                <a:buChar char="l"/>
              </a:pPr>
              <a:r>
                <a:rPr lang="zh-CN" altLang="en-US" sz="11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5" name="Freeform 28"/>
            <p:cNvSpPr>
              <a:spLocks noEditPoints="1"/>
            </p:cNvSpPr>
            <p:nvPr/>
          </p:nvSpPr>
          <p:spPr bwMode="auto">
            <a:xfrm>
              <a:off x="5817735" y="1944764"/>
              <a:ext cx="465578" cy="606866"/>
            </a:xfrm>
            <a:custGeom>
              <a:avLst/>
              <a:gdLst>
                <a:gd name="T0" fmla="*/ 34 w 68"/>
                <a:gd name="T1" fmla="*/ 0 h 89"/>
                <a:gd name="T2" fmla="*/ 53 w 68"/>
                <a:gd name="T3" fmla="*/ 19 h 89"/>
                <a:gd name="T4" fmla="*/ 34 w 68"/>
                <a:gd name="T5" fmla="*/ 38 h 89"/>
                <a:gd name="T6" fmla="*/ 15 w 68"/>
                <a:gd name="T7" fmla="*/ 19 h 89"/>
                <a:gd name="T8" fmla="*/ 34 w 68"/>
                <a:gd name="T9" fmla="*/ 0 h 89"/>
                <a:gd name="T10" fmla="*/ 68 w 68"/>
                <a:gd name="T11" fmla="*/ 80 h 89"/>
                <a:gd name="T12" fmla="*/ 0 w 68"/>
                <a:gd name="T13" fmla="*/ 80 h 89"/>
                <a:gd name="T14" fmla="*/ 22 w 68"/>
                <a:gd name="T15" fmla="*/ 44 h 89"/>
                <a:gd name="T16" fmla="*/ 34 w 68"/>
                <a:gd name="T17" fmla="*/ 64 h 89"/>
                <a:gd name="T18" fmla="*/ 47 w 68"/>
                <a:gd name="T19" fmla="*/ 44 h 89"/>
                <a:gd name="T20" fmla="*/ 68 w 68"/>
                <a:gd name="T21" fmla="*/ 8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89">
                  <a:moveTo>
                    <a:pt x="34" y="0"/>
                  </a:moveTo>
                  <a:cubicBezTo>
                    <a:pt x="44" y="0"/>
                    <a:pt x="53" y="9"/>
                    <a:pt x="53" y="19"/>
                  </a:cubicBezTo>
                  <a:cubicBezTo>
                    <a:pt x="53" y="30"/>
                    <a:pt x="44" y="38"/>
                    <a:pt x="34" y="38"/>
                  </a:cubicBezTo>
                  <a:cubicBezTo>
                    <a:pt x="23" y="38"/>
                    <a:pt x="15" y="30"/>
                    <a:pt x="15" y="19"/>
                  </a:cubicBezTo>
                  <a:cubicBezTo>
                    <a:pt x="15" y="9"/>
                    <a:pt x="23" y="0"/>
                    <a:pt x="34" y="0"/>
                  </a:cubicBezTo>
                  <a:close/>
                  <a:moveTo>
                    <a:pt x="68" y="80"/>
                  </a:moveTo>
                  <a:cubicBezTo>
                    <a:pt x="46" y="88"/>
                    <a:pt x="24" y="89"/>
                    <a:pt x="0" y="80"/>
                  </a:cubicBezTo>
                  <a:cubicBezTo>
                    <a:pt x="0" y="60"/>
                    <a:pt x="10" y="48"/>
                    <a:pt x="22" y="44"/>
                  </a:cubicBezTo>
                  <a:cubicBezTo>
                    <a:pt x="34" y="64"/>
                    <a:pt x="34" y="64"/>
                    <a:pt x="34" y="64"/>
                  </a:cubicBezTo>
                  <a:cubicBezTo>
                    <a:pt x="47" y="44"/>
                    <a:pt x="47" y="44"/>
                    <a:pt x="47" y="44"/>
                  </a:cubicBezTo>
                  <a:cubicBezTo>
                    <a:pt x="58" y="49"/>
                    <a:pt x="67" y="61"/>
                    <a:pt x="68" y="8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sz="1100" dirty="0">
                <a:solidFill>
                  <a:schemeClr val="bg1">
                    <a:lumMod val="50000"/>
                  </a:schemeClr>
                </a:solidFill>
                <a:ea typeface="微软雅黑" panose="020B0503020204020204" pitchFamily="34" charset="-122"/>
              </a:endParaRPr>
            </a:p>
          </p:txBody>
        </p:sp>
      </p:grpSp>
    </p:spTree>
    <p:extLst>
      <p:ext uri="{BB962C8B-B14F-4D97-AF65-F5344CB8AC3E}">
        <p14:creationId xmlns:p14="http://schemas.microsoft.com/office/powerpoint/2010/main" val="1710844466"/>
      </p:ext>
    </p:extLst>
  </p:cSld>
  <p:clrMapOvr>
    <a:masterClrMapping/>
  </p:clrMapOvr>
  <p:transition spd="med">
    <p:rand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1"/>
          <p:cNvGrpSpPr/>
          <p:nvPr/>
        </p:nvGrpSpPr>
        <p:grpSpPr bwMode="auto">
          <a:xfrm>
            <a:off x="2946913" y="1903000"/>
            <a:ext cx="3248589" cy="2103148"/>
            <a:chOff x="0" y="0"/>
            <a:chExt cx="2046" cy="1324"/>
          </a:xfrm>
        </p:grpSpPr>
        <p:sp>
          <p:nvSpPr>
            <p:cNvPr id="24598" name="Freeform 22"/>
            <p:cNvSpPr/>
            <p:nvPr/>
          </p:nvSpPr>
          <p:spPr bwMode="auto">
            <a:xfrm>
              <a:off x="1023" y="0"/>
              <a:ext cx="664" cy="1324"/>
            </a:xfrm>
            <a:custGeom>
              <a:avLst/>
              <a:gdLst>
                <a:gd name="T0" fmla="*/ 0 w 347"/>
                <a:gd name="T1" fmla="*/ 0 h 693"/>
                <a:gd name="T2" fmla="*/ 0 w 347"/>
                <a:gd name="T3" fmla="*/ 122 h 693"/>
                <a:gd name="T4" fmla="*/ 225 w 347"/>
                <a:gd name="T5" fmla="*/ 347 h 693"/>
                <a:gd name="T6" fmla="*/ 0 w 347"/>
                <a:gd name="T7" fmla="*/ 572 h 693"/>
                <a:gd name="T8" fmla="*/ 0 w 347"/>
                <a:gd name="T9" fmla="*/ 693 h 693"/>
                <a:gd name="T10" fmla="*/ 347 w 347"/>
                <a:gd name="T11" fmla="*/ 347 h 693"/>
                <a:gd name="T12" fmla="*/ 0 w 347"/>
                <a:gd name="T13" fmla="*/ 0 h 693"/>
              </a:gdLst>
              <a:ahLst/>
              <a:cxnLst>
                <a:cxn ang="0">
                  <a:pos x="T0" y="T1"/>
                </a:cxn>
                <a:cxn ang="0">
                  <a:pos x="T2" y="T3"/>
                </a:cxn>
                <a:cxn ang="0">
                  <a:pos x="T4" y="T5"/>
                </a:cxn>
                <a:cxn ang="0">
                  <a:pos x="T6" y="T7"/>
                </a:cxn>
                <a:cxn ang="0">
                  <a:pos x="T8" y="T9"/>
                </a:cxn>
                <a:cxn ang="0">
                  <a:pos x="T10" y="T11"/>
                </a:cxn>
                <a:cxn ang="0">
                  <a:pos x="T12" y="T13"/>
                </a:cxn>
              </a:cxnLst>
              <a:rect l="0" t="0" r="r" b="b"/>
              <a:pathLst>
                <a:path w="347" h="693">
                  <a:moveTo>
                    <a:pt x="0" y="0"/>
                  </a:moveTo>
                  <a:cubicBezTo>
                    <a:pt x="0" y="122"/>
                    <a:pt x="0" y="122"/>
                    <a:pt x="0" y="122"/>
                  </a:cubicBezTo>
                  <a:cubicBezTo>
                    <a:pt x="125" y="122"/>
                    <a:pt x="225" y="222"/>
                    <a:pt x="225" y="347"/>
                  </a:cubicBezTo>
                  <a:cubicBezTo>
                    <a:pt x="225" y="471"/>
                    <a:pt x="125" y="572"/>
                    <a:pt x="0" y="572"/>
                  </a:cubicBezTo>
                  <a:cubicBezTo>
                    <a:pt x="0" y="693"/>
                    <a:pt x="0" y="693"/>
                    <a:pt x="0" y="693"/>
                  </a:cubicBezTo>
                  <a:cubicBezTo>
                    <a:pt x="192" y="693"/>
                    <a:pt x="347" y="538"/>
                    <a:pt x="347" y="347"/>
                  </a:cubicBezTo>
                  <a:cubicBezTo>
                    <a:pt x="347" y="155"/>
                    <a:pt x="192" y="0"/>
                    <a:pt x="0" y="0"/>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4599" name="Freeform 23"/>
            <p:cNvSpPr/>
            <p:nvPr/>
          </p:nvSpPr>
          <p:spPr bwMode="auto">
            <a:xfrm>
              <a:off x="361" y="0"/>
              <a:ext cx="662" cy="1324"/>
            </a:xfrm>
            <a:custGeom>
              <a:avLst/>
              <a:gdLst>
                <a:gd name="T0" fmla="*/ 121 w 346"/>
                <a:gd name="T1" fmla="*/ 347 h 693"/>
                <a:gd name="T2" fmla="*/ 346 w 346"/>
                <a:gd name="T3" fmla="*/ 122 h 693"/>
                <a:gd name="T4" fmla="*/ 346 w 346"/>
                <a:gd name="T5" fmla="*/ 0 h 693"/>
                <a:gd name="T6" fmla="*/ 0 w 346"/>
                <a:gd name="T7" fmla="*/ 347 h 693"/>
                <a:gd name="T8" fmla="*/ 346 w 346"/>
                <a:gd name="T9" fmla="*/ 693 h 693"/>
                <a:gd name="T10" fmla="*/ 346 w 346"/>
                <a:gd name="T11" fmla="*/ 572 h 693"/>
                <a:gd name="T12" fmla="*/ 121 w 346"/>
                <a:gd name="T13" fmla="*/ 347 h 693"/>
              </a:gdLst>
              <a:ahLst/>
              <a:cxnLst>
                <a:cxn ang="0">
                  <a:pos x="T0" y="T1"/>
                </a:cxn>
                <a:cxn ang="0">
                  <a:pos x="T2" y="T3"/>
                </a:cxn>
                <a:cxn ang="0">
                  <a:pos x="T4" y="T5"/>
                </a:cxn>
                <a:cxn ang="0">
                  <a:pos x="T6" y="T7"/>
                </a:cxn>
                <a:cxn ang="0">
                  <a:pos x="T8" y="T9"/>
                </a:cxn>
                <a:cxn ang="0">
                  <a:pos x="T10" y="T11"/>
                </a:cxn>
                <a:cxn ang="0">
                  <a:pos x="T12" y="T13"/>
                </a:cxn>
              </a:cxnLst>
              <a:rect l="0" t="0" r="r" b="b"/>
              <a:pathLst>
                <a:path w="346" h="693">
                  <a:moveTo>
                    <a:pt x="121" y="347"/>
                  </a:moveTo>
                  <a:cubicBezTo>
                    <a:pt x="121" y="222"/>
                    <a:pt x="222" y="122"/>
                    <a:pt x="346" y="122"/>
                  </a:cubicBezTo>
                  <a:cubicBezTo>
                    <a:pt x="346" y="0"/>
                    <a:pt x="346" y="0"/>
                    <a:pt x="346" y="0"/>
                  </a:cubicBezTo>
                  <a:cubicBezTo>
                    <a:pt x="155" y="0"/>
                    <a:pt x="0" y="155"/>
                    <a:pt x="0" y="347"/>
                  </a:cubicBezTo>
                  <a:cubicBezTo>
                    <a:pt x="0" y="538"/>
                    <a:pt x="155" y="693"/>
                    <a:pt x="346" y="693"/>
                  </a:cubicBezTo>
                  <a:cubicBezTo>
                    <a:pt x="346" y="572"/>
                    <a:pt x="346" y="572"/>
                    <a:pt x="346" y="572"/>
                  </a:cubicBezTo>
                  <a:cubicBezTo>
                    <a:pt x="222" y="572"/>
                    <a:pt x="121" y="471"/>
                    <a:pt x="121" y="347"/>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4600" name="Freeform 24"/>
            <p:cNvSpPr/>
            <p:nvPr/>
          </p:nvSpPr>
          <p:spPr bwMode="auto">
            <a:xfrm>
              <a:off x="593" y="233"/>
              <a:ext cx="430" cy="860"/>
            </a:xfrm>
            <a:custGeom>
              <a:avLst/>
              <a:gdLst>
                <a:gd name="T0" fmla="*/ 0 w 225"/>
                <a:gd name="T1" fmla="*/ 225 h 450"/>
                <a:gd name="T2" fmla="*/ 225 w 225"/>
                <a:gd name="T3" fmla="*/ 450 h 450"/>
                <a:gd name="T4" fmla="*/ 225 w 225"/>
                <a:gd name="T5" fmla="*/ 0 h 450"/>
                <a:gd name="T6" fmla="*/ 0 w 225"/>
                <a:gd name="T7" fmla="*/ 225 h 450"/>
              </a:gdLst>
              <a:ahLst/>
              <a:cxnLst>
                <a:cxn ang="0">
                  <a:pos x="T0" y="T1"/>
                </a:cxn>
                <a:cxn ang="0">
                  <a:pos x="T2" y="T3"/>
                </a:cxn>
                <a:cxn ang="0">
                  <a:pos x="T4" y="T5"/>
                </a:cxn>
                <a:cxn ang="0">
                  <a:pos x="T6" y="T7"/>
                </a:cxn>
              </a:cxnLst>
              <a:rect l="0" t="0" r="r" b="b"/>
              <a:pathLst>
                <a:path w="225" h="450">
                  <a:moveTo>
                    <a:pt x="0" y="225"/>
                  </a:moveTo>
                  <a:cubicBezTo>
                    <a:pt x="0" y="349"/>
                    <a:pt x="101" y="450"/>
                    <a:pt x="225" y="450"/>
                  </a:cubicBezTo>
                  <a:cubicBezTo>
                    <a:pt x="225" y="0"/>
                    <a:pt x="225" y="0"/>
                    <a:pt x="225" y="0"/>
                  </a:cubicBezTo>
                  <a:cubicBezTo>
                    <a:pt x="101" y="0"/>
                    <a:pt x="0" y="100"/>
                    <a:pt x="0" y="225"/>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4601" name="Freeform 25"/>
            <p:cNvSpPr/>
            <p:nvPr/>
          </p:nvSpPr>
          <p:spPr bwMode="auto">
            <a:xfrm>
              <a:off x="1023" y="233"/>
              <a:ext cx="430" cy="860"/>
            </a:xfrm>
            <a:custGeom>
              <a:avLst/>
              <a:gdLst>
                <a:gd name="T0" fmla="*/ 225 w 225"/>
                <a:gd name="T1" fmla="*/ 225 h 450"/>
                <a:gd name="T2" fmla="*/ 0 w 225"/>
                <a:gd name="T3" fmla="*/ 0 h 450"/>
                <a:gd name="T4" fmla="*/ 0 w 225"/>
                <a:gd name="T5" fmla="*/ 450 h 450"/>
                <a:gd name="T6" fmla="*/ 225 w 225"/>
                <a:gd name="T7" fmla="*/ 225 h 450"/>
              </a:gdLst>
              <a:ahLst/>
              <a:cxnLst>
                <a:cxn ang="0">
                  <a:pos x="T0" y="T1"/>
                </a:cxn>
                <a:cxn ang="0">
                  <a:pos x="T2" y="T3"/>
                </a:cxn>
                <a:cxn ang="0">
                  <a:pos x="T4" y="T5"/>
                </a:cxn>
                <a:cxn ang="0">
                  <a:pos x="T6" y="T7"/>
                </a:cxn>
              </a:cxnLst>
              <a:rect l="0" t="0" r="r" b="b"/>
              <a:pathLst>
                <a:path w="225" h="450">
                  <a:moveTo>
                    <a:pt x="225" y="225"/>
                  </a:moveTo>
                  <a:cubicBezTo>
                    <a:pt x="225" y="100"/>
                    <a:pt x="125" y="0"/>
                    <a:pt x="0" y="0"/>
                  </a:cubicBezTo>
                  <a:cubicBezTo>
                    <a:pt x="0" y="450"/>
                    <a:pt x="0" y="450"/>
                    <a:pt x="0" y="450"/>
                  </a:cubicBezTo>
                  <a:cubicBezTo>
                    <a:pt x="125" y="450"/>
                    <a:pt x="225" y="349"/>
                    <a:pt x="225" y="225"/>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4602" name="Oval 26"/>
            <p:cNvSpPr>
              <a:spLocks noChangeArrowheads="1"/>
            </p:cNvSpPr>
            <p:nvPr/>
          </p:nvSpPr>
          <p:spPr bwMode="auto">
            <a:xfrm>
              <a:off x="824" y="464"/>
              <a:ext cx="398" cy="397"/>
            </a:xfrm>
            <a:prstGeom prst="ellipse">
              <a:avLst/>
            </a:pr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4603" name="Freeform 27"/>
            <p:cNvSpPr>
              <a:spLocks noEditPoints="1"/>
            </p:cNvSpPr>
            <p:nvPr/>
          </p:nvSpPr>
          <p:spPr bwMode="auto">
            <a:xfrm>
              <a:off x="924" y="561"/>
              <a:ext cx="201" cy="201"/>
            </a:xfrm>
            <a:custGeom>
              <a:avLst/>
              <a:gdLst>
                <a:gd name="T0" fmla="*/ 87 w 105"/>
                <a:gd name="T1" fmla="*/ 1 h 105"/>
                <a:gd name="T2" fmla="*/ 91 w 105"/>
                <a:gd name="T3" fmla="*/ 2 h 105"/>
                <a:gd name="T4" fmla="*/ 91 w 105"/>
                <a:gd name="T5" fmla="*/ 2 h 105"/>
                <a:gd name="T6" fmla="*/ 103 w 105"/>
                <a:gd name="T7" fmla="*/ 14 h 105"/>
                <a:gd name="T8" fmla="*/ 103 w 105"/>
                <a:gd name="T9" fmla="*/ 14 h 105"/>
                <a:gd name="T10" fmla="*/ 104 w 105"/>
                <a:gd name="T11" fmla="*/ 18 h 105"/>
                <a:gd name="T12" fmla="*/ 88 w 105"/>
                <a:gd name="T13" fmla="*/ 32 h 105"/>
                <a:gd name="T14" fmla="*/ 77 w 105"/>
                <a:gd name="T15" fmla="*/ 34 h 105"/>
                <a:gd name="T16" fmla="*/ 74 w 105"/>
                <a:gd name="T17" fmla="*/ 76 h 105"/>
                <a:gd name="T18" fmla="*/ 51 w 105"/>
                <a:gd name="T19" fmla="*/ 85 h 105"/>
                <a:gd name="T20" fmla="*/ 19 w 105"/>
                <a:gd name="T21" fmla="*/ 53 h 105"/>
                <a:gd name="T22" fmla="*/ 51 w 105"/>
                <a:gd name="T23" fmla="*/ 21 h 105"/>
                <a:gd name="T24" fmla="*/ 75 w 105"/>
                <a:gd name="T25" fmla="*/ 24 h 105"/>
                <a:gd name="T26" fmla="*/ 73 w 105"/>
                <a:gd name="T27" fmla="*/ 14 h 105"/>
                <a:gd name="T28" fmla="*/ 93 w 105"/>
                <a:gd name="T29" fmla="*/ 41 h 105"/>
                <a:gd name="T30" fmla="*/ 101 w 105"/>
                <a:gd name="T31" fmla="*/ 38 h 105"/>
                <a:gd name="T32" fmla="*/ 103 w 105"/>
                <a:gd name="T33" fmla="*/ 53 h 105"/>
                <a:gd name="T34" fmla="*/ 51 w 105"/>
                <a:gd name="T35" fmla="*/ 105 h 105"/>
                <a:gd name="T36" fmla="*/ 0 w 105"/>
                <a:gd name="T37" fmla="*/ 53 h 105"/>
                <a:gd name="T38" fmla="*/ 51 w 105"/>
                <a:gd name="T39" fmla="*/ 2 h 105"/>
                <a:gd name="T40" fmla="*/ 66 w 105"/>
                <a:gd name="T41" fmla="*/ 4 h 105"/>
                <a:gd name="T42" fmla="*/ 64 w 105"/>
                <a:gd name="T43" fmla="*/ 12 h 105"/>
                <a:gd name="T44" fmla="*/ 51 w 105"/>
                <a:gd name="T45" fmla="*/ 10 h 105"/>
                <a:gd name="T46" fmla="*/ 8 w 105"/>
                <a:gd name="T47" fmla="*/ 53 h 105"/>
                <a:gd name="T48" fmla="*/ 51 w 105"/>
                <a:gd name="T49" fmla="*/ 97 h 105"/>
                <a:gd name="T50" fmla="*/ 95 w 105"/>
                <a:gd name="T51" fmla="*/ 53 h 105"/>
                <a:gd name="T52" fmla="*/ 93 w 105"/>
                <a:gd name="T53" fmla="*/ 41 h 105"/>
                <a:gd name="T54" fmla="*/ 51 w 105"/>
                <a:gd name="T55" fmla="*/ 39 h 105"/>
                <a:gd name="T56" fmla="*/ 67 w 105"/>
                <a:gd name="T57" fmla="*/ 32 h 105"/>
                <a:gd name="T58" fmla="*/ 32 w 105"/>
                <a:gd name="T59" fmla="*/ 34 h 105"/>
                <a:gd name="T60" fmla="*/ 32 w 105"/>
                <a:gd name="T61" fmla="*/ 34 h 105"/>
                <a:gd name="T62" fmla="*/ 32 w 105"/>
                <a:gd name="T63" fmla="*/ 73 h 105"/>
                <a:gd name="T64" fmla="*/ 71 w 105"/>
                <a:gd name="T65" fmla="*/ 73 h 105"/>
                <a:gd name="T66" fmla="*/ 79 w 105"/>
                <a:gd name="T67" fmla="*/ 53 h 105"/>
                <a:gd name="T68" fmla="*/ 64 w 105"/>
                <a:gd name="T69" fmla="*/ 46 h 105"/>
                <a:gd name="T70" fmla="*/ 62 w 105"/>
                <a:gd name="T71" fmla="*/ 64 h 105"/>
                <a:gd name="T72" fmla="*/ 51 w 105"/>
                <a:gd name="T73" fmla="*/ 68 h 105"/>
                <a:gd name="T74" fmla="*/ 37 w 105"/>
                <a:gd name="T75" fmla="*/ 53 h 105"/>
                <a:gd name="T76" fmla="*/ 41 w 105"/>
                <a:gd name="T77" fmla="*/ 43 h 105"/>
                <a:gd name="T78" fmla="*/ 55 w 105"/>
                <a:gd name="T79" fmla="*/ 44 h 105"/>
                <a:gd name="T80" fmla="*/ 51 w 105"/>
                <a:gd name="T81" fmla="*/ 44 h 105"/>
                <a:gd name="T82" fmla="*/ 42 w 105"/>
                <a:gd name="T83" fmla="*/ 53 h 105"/>
                <a:gd name="T84" fmla="*/ 51 w 105"/>
                <a:gd name="T85" fmla="*/ 63 h 105"/>
                <a:gd name="T86" fmla="*/ 58 w 105"/>
                <a:gd name="T87" fmla="*/ 60 h 105"/>
                <a:gd name="T88" fmla="*/ 61 w 105"/>
                <a:gd name="T89" fmla="*/ 50 h 105"/>
                <a:gd name="T90" fmla="*/ 49 w 105"/>
                <a:gd name="T91" fmla="*/ 56 h 105"/>
                <a:gd name="T92" fmla="*/ 55 w 105"/>
                <a:gd name="T93" fmla="*/ 44 h 105"/>
                <a:gd name="T94" fmla="*/ 87 w 105"/>
                <a:gd name="T95" fmla="*/ 7 h 105"/>
                <a:gd name="T96" fmla="*/ 79 w 105"/>
                <a:gd name="T97" fmla="*/ 22 h 105"/>
                <a:gd name="T98" fmla="*/ 87 w 105"/>
                <a:gd name="T99" fmla="*/ 7 h 105"/>
                <a:gd name="T100" fmla="*/ 92 w 105"/>
                <a:gd name="T101" fmla="*/ 16 h 105"/>
                <a:gd name="T102" fmla="*/ 88 w 105"/>
                <a:gd name="T103" fmla="*/ 27 h 105"/>
                <a:gd name="T104" fmla="*/ 92 w 105"/>
                <a:gd name="T105" fmla="*/ 16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5" h="105">
                  <a:moveTo>
                    <a:pt x="73" y="14"/>
                  </a:moveTo>
                  <a:cubicBezTo>
                    <a:pt x="87" y="1"/>
                    <a:pt x="87" y="1"/>
                    <a:pt x="87" y="1"/>
                  </a:cubicBezTo>
                  <a:cubicBezTo>
                    <a:pt x="88" y="0"/>
                    <a:pt x="89" y="0"/>
                    <a:pt x="90" y="1"/>
                  </a:cubicBezTo>
                  <a:cubicBezTo>
                    <a:pt x="91" y="1"/>
                    <a:pt x="91" y="2"/>
                    <a:pt x="91" y="2"/>
                  </a:cubicBezTo>
                  <a:cubicBezTo>
                    <a:pt x="91" y="2"/>
                    <a:pt x="91" y="2"/>
                    <a:pt x="91" y="2"/>
                  </a:cubicBezTo>
                  <a:cubicBezTo>
                    <a:pt x="91" y="2"/>
                    <a:pt x="91" y="2"/>
                    <a:pt x="91" y="2"/>
                  </a:cubicBezTo>
                  <a:cubicBezTo>
                    <a:pt x="94" y="11"/>
                    <a:pt x="94" y="11"/>
                    <a:pt x="94" y="11"/>
                  </a:cubicBezTo>
                  <a:cubicBezTo>
                    <a:pt x="103" y="14"/>
                    <a:pt x="103" y="14"/>
                    <a:pt x="103" y="14"/>
                  </a:cubicBezTo>
                  <a:cubicBezTo>
                    <a:pt x="103" y="14"/>
                    <a:pt x="103" y="14"/>
                    <a:pt x="103" y="14"/>
                  </a:cubicBezTo>
                  <a:cubicBezTo>
                    <a:pt x="103" y="14"/>
                    <a:pt x="103" y="14"/>
                    <a:pt x="103" y="14"/>
                  </a:cubicBezTo>
                  <a:cubicBezTo>
                    <a:pt x="103" y="14"/>
                    <a:pt x="104" y="14"/>
                    <a:pt x="104" y="14"/>
                  </a:cubicBezTo>
                  <a:cubicBezTo>
                    <a:pt x="105" y="15"/>
                    <a:pt x="105" y="17"/>
                    <a:pt x="104" y="18"/>
                  </a:cubicBezTo>
                  <a:cubicBezTo>
                    <a:pt x="91" y="31"/>
                    <a:pt x="91" y="31"/>
                    <a:pt x="91" y="31"/>
                  </a:cubicBezTo>
                  <a:cubicBezTo>
                    <a:pt x="90" y="32"/>
                    <a:pt x="89" y="32"/>
                    <a:pt x="88" y="32"/>
                  </a:cubicBezTo>
                  <a:cubicBezTo>
                    <a:pt x="81" y="30"/>
                    <a:pt x="81" y="30"/>
                    <a:pt x="81" y="30"/>
                  </a:cubicBezTo>
                  <a:cubicBezTo>
                    <a:pt x="77" y="34"/>
                    <a:pt x="77" y="34"/>
                    <a:pt x="77" y="34"/>
                  </a:cubicBezTo>
                  <a:cubicBezTo>
                    <a:pt x="81" y="39"/>
                    <a:pt x="83" y="46"/>
                    <a:pt x="83" y="53"/>
                  </a:cubicBezTo>
                  <a:cubicBezTo>
                    <a:pt x="83" y="62"/>
                    <a:pt x="80" y="70"/>
                    <a:pt x="74" y="76"/>
                  </a:cubicBezTo>
                  <a:cubicBezTo>
                    <a:pt x="74" y="76"/>
                    <a:pt x="74" y="76"/>
                    <a:pt x="74" y="76"/>
                  </a:cubicBezTo>
                  <a:cubicBezTo>
                    <a:pt x="68" y="82"/>
                    <a:pt x="60" y="85"/>
                    <a:pt x="51" y="85"/>
                  </a:cubicBezTo>
                  <a:cubicBezTo>
                    <a:pt x="43" y="85"/>
                    <a:pt x="35" y="82"/>
                    <a:pt x="29" y="76"/>
                  </a:cubicBezTo>
                  <a:cubicBezTo>
                    <a:pt x="23" y="70"/>
                    <a:pt x="19" y="62"/>
                    <a:pt x="19" y="53"/>
                  </a:cubicBezTo>
                  <a:cubicBezTo>
                    <a:pt x="19" y="45"/>
                    <a:pt x="23" y="37"/>
                    <a:pt x="29" y="31"/>
                  </a:cubicBezTo>
                  <a:cubicBezTo>
                    <a:pt x="35" y="25"/>
                    <a:pt x="43" y="21"/>
                    <a:pt x="51" y="21"/>
                  </a:cubicBezTo>
                  <a:cubicBezTo>
                    <a:pt x="59" y="21"/>
                    <a:pt x="66" y="24"/>
                    <a:pt x="71" y="28"/>
                  </a:cubicBezTo>
                  <a:cubicBezTo>
                    <a:pt x="75" y="24"/>
                    <a:pt x="75" y="24"/>
                    <a:pt x="75" y="24"/>
                  </a:cubicBezTo>
                  <a:cubicBezTo>
                    <a:pt x="73" y="17"/>
                    <a:pt x="73" y="17"/>
                    <a:pt x="73" y="17"/>
                  </a:cubicBezTo>
                  <a:cubicBezTo>
                    <a:pt x="73" y="16"/>
                    <a:pt x="73" y="15"/>
                    <a:pt x="73" y="14"/>
                  </a:cubicBezTo>
                  <a:close/>
                  <a:moveTo>
                    <a:pt x="93" y="41"/>
                  </a:moveTo>
                  <a:cubicBezTo>
                    <a:pt x="93" y="41"/>
                    <a:pt x="93" y="41"/>
                    <a:pt x="93" y="41"/>
                  </a:cubicBezTo>
                  <a:cubicBezTo>
                    <a:pt x="92" y="39"/>
                    <a:pt x="94" y="36"/>
                    <a:pt x="96" y="36"/>
                  </a:cubicBezTo>
                  <a:cubicBezTo>
                    <a:pt x="98" y="35"/>
                    <a:pt x="100" y="36"/>
                    <a:pt x="101" y="38"/>
                  </a:cubicBezTo>
                  <a:cubicBezTo>
                    <a:pt x="102" y="41"/>
                    <a:pt x="102" y="43"/>
                    <a:pt x="102" y="46"/>
                  </a:cubicBezTo>
                  <a:cubicBezTo>
                    <a:pt x="103" y="48"/>
                    <a:pt x="103" y="51"/>
                    <a:pt x="103" y="53"/>
                  </a:cubicBezTo>
                  <a:cubicBezTo>
                    <a:pt x="103" y="68"/>
                    <a:pt x="97" y="81"/>
                    <a:pt x="88" y="90"/>
                  </a:cubicBezTo>
                  <a:cubicBezTo>
                    <a:pt x="79" y="99"/>
                    <a:pt x="66" y="105"/>
                    <a:pt x="51" y="105"/>
                  </a:cubicBezTo>
                  <a:cubicBezTo>
                    <a:pt x="37" y="105"/>
                    <a:pt x="24" y="99"/>
                    <a:pt x="15" y="90"/>
                  </a:cubicBezTo>
                  <a:cubicBezTo>
                    <a:pt x="6" y="81"/>
                    <a:pt x="0" y="68"/>
                    <a:pt x="0" y="53"/>
                  </a:cubicBezTo>
                  <a:cubicBezTo>
                    <a:pt x="0" y="39"/>
                    <a:pt x="6" y="26"/>
                    <a:pt x="15" y="17"/>
                  </a:cubicBezTo>
                  <a:cubicBezTo>
                    <a:pt x="24" y="8"/>
                    <a:pt x="37" y="2"/>
                    <a:pt x="51" y="2"/>
                  </a:cubicBezTo>
                  <a:cubicBezTo>
                    <a:pt x="54" y="2"/>
                    <a:pt x="57" y="2"/>
                    <a:pt x="59" y="2"/>
                  </a:cubicBezTo>
                  <a:cubicBezTo>
                    <a:pt x="62" y="3"/>
                    <a:pt x="64" y="3"/>
                    <a:pt x="66" y="4"/>
                  </a:cubicBezTo>
                  <a:cubicBezTo>
                    <a:pt x="69" y="5"/>
                    <a:pt x="70" y="7"/>
                    <a:pt x="69" y="9"/>
                  </a:cubicBezTo>
                  <a:cubicBezTo>
                    <a:pt x="69" y="11"/>
                    <a:pt x="66" y="13"/>
                    <a:pt x="64" y="12"/>
                  </a:cubicBezTo>
                  <a:cubicBezTo>
                    <a:pt x="62" y="11"/>
                    <a:pt x="60" y="11"/>
                    <a:pt x="58" y="11"/>
                  </a:cubicBezTo>
                  <a:cubicBezTo>
                    <a:pt x="56" y="10"/>
                    <a:pt x="54" y="10"/>
                    <a:pt x="51" y="10"/>
                  </a:cubicBezTo>
                  <a:cubicBezTo>
                    <a:pt x="39" y="10"/>
                    <a:pt x="29" y="15"/>
                    <a:pt x="21" y="23"/>
                  </a:cubicBezTo>
                  <a:cubicBezTo>
                    <a:pt x="13" y="31"/>
                    <a:pt x="8" y="41"/>
                    <a:pt x="8" y="53"/>
                  </a:cubicBezTo>
                  <a:cubicBezTo>
                    <a:pt x="8" y="65"/>
                    <a:pt x="13" y="76"/>
                    <a:pt x="21" y="84"/>
                  </a:cubicBezTo>
                  <a:cubicBezTo>
                    <a:pt x="29" y="92"/>
                    <a:pt x="39" y="97"/>
                    <a:pt x="51" y="97"/>
                  </a:cubicBezTo>
                  <a:cubicBezTo>
                    <a:pt x="63" y="97"/>
                    <a:pt x="74" y="92"/>
                    <a:pt x="82" y="84"/>
                  </a:cubicBezTo>
                  <a:cubicBezTo>
                    <a:pt x="90" y="76"/>
                    <a:pt x="95" y="65"/>
                    <a:pt x="95" y="53"/>
                  </a:cubicBezTo>
                  <a:cubicBezTo>
                    <a:pt x="95" y="51"/>
                    <a:pt x="95" y="49"/>
                    <a:pt x="94" y="47"/>
                  </a:cubicBezTo>
                  <a:cubicBezTo>
                    <a:pt x="94" y="45"/>
                    <a:pt x="94" y="43"/>
                    <a:pt x="93" y="41"/>
                  </a:cubicBezTo>
                  <a:close/>
                  <a:moveTo>
                    <a:pt x="51" y="39"/>
                  </a:moveTo>
                  <a:cubicBezTo>
                    <a:pt x="51" y="39"/>
                    <a:pt x="51" y="39"/>
                    <a:pt x="51" y="39"/>
                  </a:cubicBezTo>
                  <a:cubicBezTo>
                    <a:pt x="54" y="39"/>
                    <a:pt x="56" y="39"/>
                    <a:pt x="59" y="41"/>
                  </a:cubicBezTo>
                  <a:cubicBezTo>
                    <a:pt x="67" y="32"/>
                    <a:pt x="67" y="32"/>
                    <a:pt x="67" y="32"/>
                  </a:cubicBezTo>
                  <a:cubicBezTo>
                    <a:pt x="63" y="28"/>
                    <a:pt x="57" y="26"/>
                    <a:pt x="51" y="26"/>
                  </a:cubicBezTo>
                  <a:cubicBezTo>
                    <a:pt x="44" y="26"/>
                    <a:pt x="37" y="29"/>
                    <a:pt x="32" y="34"/>
                  </a:cubicBezTo>
                  <a:cubicBezTo>
                    <a:pt x="32" y="34"/>
                    <a:pt x="32" y="34"/>
                    <a:pt x="32" y="34"/>
                  </a:cubicBezTo>
                  <a:cubicBezTo>
                    <a:pt x="32" y="34"/>
                    <a:pt x="32" y="34"/>
                    <a:pt x="32" y="34"/>
                  </a:cubicBezTo>
                  <a:cubicBezTo>
                    <a:pt x="27" y="39"/>
                    <a:pt x="24" y="46"/>
                    <a:pt x="24" y="53"/>
                  </a:cubicBezTo>
                  <a:cubicBezTo>
                    <a:pt x="24" y="61"/>
                    <a:pt x="27" y="68"/>
                    <a:pt x="32" y="73"/>
                  </a:cubicBezTo>
                  <a:cubicBezTo>
                    <a:pt x="37" y="78"/>
                    <a:pt x="44" y="81"/>
                    <a:pt x="51" y="81"/>
                  </a:cubicBezTo>
                  <a:cubicBezTo>
                    <a:pt x="59" y="81"/>
                    <a:pt x="66" y="78"/>
                    <a:pt x="71" y="73"/>
                  </a:cubicBezTo>
                  <a:cubicBezTo>
                    <a:pt x="71" y="73"/>
                    <a:pt x="71" y="73"/>
                    <a:pt x="71" y="73"/>
                  </a:cubicBezTo>
                  <a:cubicBezTo>
                    <a:pt x="76" y="68"/>
                    <a:pt x="79" y="61"/>
                    <a:pt x="79" y="53"/>
                  </a:cubicBezTo>
                  <a:cubicBezTo>
                    <a:pt x="79" y="47"/>
                    <a:pt x="77" y="42"/>
                    <a:pt x="73" y="37"/>
                  </a:cubicBezTo>
                  <a:cubicBezTo>
                    <a:pt x="64" y="46"/>
                    <a:pt x="64" y="46"/>
                    <a:pt x="64" y="46"/>
                  </a:cubicBezTo>
                  <a:cubicBezTo>
                    <a:pt x="65" y="48"/>
                    <a:pt x="66" y="51"/>
                    <a:pt x="66" y="53"/>
                  </a:cubicBezTo>
                  <a:cubicBezTo>
                    <a:pt x="66" y="57"/>
                    <a:pt x="64" y="61"/>
                    <a:pt x="62" y="64"/>
                  </a:cubicBezTo>
                  <a:cubicBezTo>
                    <a:pt x="62" y="64"/>
                    <a:pt x="62" y="64"/>
                    <a:pt x="62" y="64"/>
                  </a:cubicBezTo>
                  <a:cubicBezTo>
                    <a:pt x="59" y="66"/>
                    <a:pt x="55" y="68"/>
                    <a:pt x="51" y="68"/>
                  </a:cubicBezTo>
                  <a:cubicBezTo>
                    <a:pt x="47" y="68"/>
                    <a:pt x="44" y="66"/>
                    <a:pt x="41" y="64"/>
                  </a:cubicBezTo>
                  <a:cubicBezTo>
                    <a:pt x="38" y="61"/>
                    <a:pt x="37" y="57"/>
                    <a:pt x="37" y="53"/>
                  </a:cubicBezTo>
                  <a:cubicBezTo>
                    <a:pt x="37" y="49"/>
                    <a:pt x="38" y="46"/>
                    <a:pt x="41" y="43"/>
                  </a:cubicBezTo>
                  <a:cubicBezTo>
                    <a:pt x="41" y="43"/>
                    <a:pt x="41" y="43"/>
                    <a:pt x="41" y="43"/>
                  </a:cubicBezTo>
                  <a:cubicBezTo>
                    <a:pt x="44" y="40"/>
                    <a:pt x="47" y="39"/>
                    <a:pt x="51" y="39"/>
                  </a:cubicBezTo>
                  <a:close/>
                  <a:moveTo>
                    <a:pt x="55" y="44"/>
                  </a:moveTo>
                  <a:cubicBezTo>
                    <a:pt x="55" y="44"/>
                    <a:pt x="55" y="44"/>
                    <a:pt x="55" y="44"/>
                  </a:cubicBezTo>
                  <a:cubicBezTo>
                    <a:pt x="54" y="44"/>
                    <a:pt x="53" y="44"/>
                    <a:pt x="51" y="44"/>
                  </a:cubicBezTo>
                  <a:cubicBezTo>
                    <a:pt x="49" y="44"/>
                    <a:pt x="46" y="45"/>
                    <a:pt x="45" y="46"/>
                  </a:cubicBezTo>
                  <a:cubicBezTo>
                    <a:pt x="43" y="48"/>
                    <a:pt x="42" y="51"/>
                    <a:pt x="42" y="53"/>
                  </a:cubicBezTo>
                  <a:cubicBezTo>
                    <a:pt x="42" y="56"/>
                    <a:pt x="43" y="59"/>
                    <a:pt x="45" y="60"/>
                  </a:cubicBezTo>
                  <a:cubicBezTo>
                    <a:pt x="46" y="62"/>
                    <a:pt x="49" y="63"/>
                    <a:pt x="51" y="63"/>
                  </a:cubicBezTo>
                  <a:cubicBezTo>
                    <a:pt x="54" y="63"/>
                    <a:pt x="57" y="62"/>
                    <a:pt x="58" y="60"/>
                  </a:cubicBezTo>
                  <a:cubicBezTo>
                    <a:pt x="58" y="60"/>
                    <a:pt x="58" y="60"/>
                    <a:pt x="58" y="60"/>
                  </a:cubicBezTo>
                  <a:cubicBezTo>
                    <a:pt x="60" y="59"/>
                    <a:pt x="61" y="56"/>
                    <a:pt x="61" y="53"/>
                  </a:cubicBezTo>
                  <a:cubicBezTo>
                    <a:pt x="61" y="52"/>
                    <a:pt x="61" y="51"/>
                    <a:pt x="61" y="50"/>
                  </a:cubicBezTo>
                  <a:cubicBezTo>
                    <a:pt x="54" y="56"/>
                    <a:pt x="54" y="56"/>
                    <a:pt x="54" y="56"/>
                  </a:cubicBezTo>
                  <a:cubicBezTo>
                    <a:pt x="53" y="58"/>
                    <a:pt x="50" y="58"/>
                    <a:pt x="49" y="56"/>
                  </a:cubicBezTo>
                  <a:cubicBezTo>
                    <a:pt x="47" y="55"/>
                    <a:pt x="47" y="52"/>
                    <a:pt x="49" y="51"/>
                  </a:cubicBezTo>
                  <a:cubicBezTo>
                    <a:pt x="55" y="44"/>
                    <a:pt x="55" y="44"/>
                    <a:pt x="55" y="44"/>
                  </a:cubicBezTo>
                  <a:close/>
                  <a:moveTo>
                    <a:pt x="87" y="7"/>
                  </a:moveTo>
                  <a:cubicBezTo>
                    <a:pt x="87" y="7"/>
                    <a:pt x="87" y="7"/>
                    <a:pt x="87" y="7"/>
                  </a:cubicBezTo>
                  <a:cubicBezTo>
                    <a:pt x="78" y="17"/>
                    <a:pt x="78" y="17"/>
                    <a:pt x="78" y="17"/>
                  </a:cubicBezTo>
                  <a:cubicBezTo>
                    <a:pt x="79" y="22"/>
                    <a:pt x="79" y="22"/>
                    <a:pt x="79" y="22"/>
                  </a:cubicBezTo>
                  <a:cubicBezTo>
                    <a:pt x="89" y="13"/>
                    <a:pt x="89" y="13"/>
                    <a:pt x="89" y="13"/>
                  </a:cubicBezTo>
                  <a:cubicBezTo>
                    <a:pt x="87" y="7"/>
                    <a:pt x="87" y="7"/>
                    <a:pt x="87" y="7"/>
                  </a:cubicBezTo>
                  <a:close/>
                  <a:moveTo>
                    <a:pt x="92" y="16"/>
                  </a:moveTo>
                  <a:cubicBezTo>
                    <a:pt x="92" y="16"/>
                    <a:pt x="92" y="16"/>
                    <a:pt x="92" y="16"/>
                  </a:cubicBezTo>
                  <a:cubicBezTo>
                    <a:pt x="83" y="25"/>
                    <a:pt x="83" y="25"/>
                    <a:pt x="83" y="25"/>
                  </a:cubicBezTo>
                  <a:cubicBezTo>
                    <a:pt x="88" y="27"/>
                    <a:pt x="88" y="27"/>
                    <a:pt x="88" y="27"/>
                  </a:cubicBezTo>
                  <a:cubicBezTo>
                    <a:pt x="97" y="18"/>
                    <a:pt x="97" y="18"/>
                    <a:pt x="97" y="18"/>
                  </a:cubicBezTo>
                  <a:cubicBezTo>
                    <a:pt x="92" y="16"/>
                    <a:pt x="92" y="16"/>
                    <a:pt x="92" y="16"/>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4604" name="Freeform 28"/>
            <p:cNvSpPr/>
            <p:nvPr/>
          </p:nvSpPr>
          <p:spPr bwMode="auto">
            <a:xfrm>
              <a:off x="0" y="861"/>
              <a:ext cx="1051" cy="232"/>
            </a:xfrm>
            <a:custGeom>
              <a:avLst/>
              <a:gdLst>
                <a:gd name="T0" fmla="*/ 61 w 535"/>
                <a:gd name="T1" fmla="*/ 0 h 121"/>
                <a:gd name="T2" fmla="*/ 0 w 535"/>
                <a:gd name="T3" fmla="*/ 60 h 121"/>
                <a:gd name="T4" fmla="*/ 61 w 535"/>
                <a:gd name="T5" fmla="*/ 121 h 121"/>
                <a:gd name="T6" fmla="*/ 535 w 535"/>
                <a:gd name="T7" fmla="*/ 121 h 121"/>
                <a:gd name="T8" fmla="*/ 535 w 535"/>
                <a:gd name="T9" fmla="*/ 0 h 121"/>
                <a:gd name="T10" fmla="*/ 61 w 535"/>
                <a:gd name="T11" fmla="*/ 0 h 121"/>
              </a:gdLst>
              <a:ahLst/>
              <a:cxnLst>
                <a:cxn ang="0">
                  <a:pos x="T0" y="T1"/>
                </a:cxn>
                <a:cxn ang="0">
                  <a:pos x="T2" y="T3"/>
                </a:cxn>
                <a:cxn ang="0">
                  <a:pos x="T4" y="T5"/>
                </a:cxn>
                <a:cxn ang="0">
                  <a:pos x="T6" y="T7"/>
                </a:cxn>
                <a:cxn ang="0">
                  <a:pos x="T8" y="T9"/>
                </a:cxn>
                <a:cxn ang="0">
                  <a:pos x="T10" y="T11"/>
                </a:cxn>
              </a:cxnLst>
              <a:rect l="0" t="0" r="r" b="b"/>
              <a:pathLst>
                <a:path w="535" h="121">
                  <a:moveTo>
                    <a:pt x="61" y="0"/>
                  </a:moveTo>
                  <a:cubicBezTo>
                    <a:pt x="27" y="0"/>
                    <a:pt x="0" y="27"/>
                    <a:pt x="0" y="60"/>
                  </a:cubicBezTo>
                  <a:cubicBezTo>
                    <a:pt x="0" y="93"/>
                    <a:pt x="27" y="121"/>
                    <a:pt x="61" y="121"/>
                  </a:cubicBezTo>
                  <a:cubicBezTo>
                    <a:pt x="535" y="121"/>
                    <a:pt x="535" y="121"/>
                    <a:pt x="535" y="121"/>
                  </a:cubicBezTo>
                  <a:cubicBezTo>
                    <a:pt x="535" y="0"/>
                    <a:pt x="535" y="0"/>
                    <a:pt x="535" y="0"/>
                  </a:cubicBezTo>
                  <a:lnTo>
                    <a:pt x="6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4605" name="Freeform 29"/>
            <p:cNvSpPr/>
            <p:nvPr/>
          </p:nvSpPr>
          <p:spPr bwMode="auto">
            <a:xfrm>
              <a:off x="0" y="1093"/>
              <a:ext cx="1051" cy="231"/>
            </a:xfrm>
            <a:custGeom>
              <a:avLst/>
              <a:gdLst>
                <a:gd name="T0" fmla="*/ 61 w 535"/>
                <a:gd name="T1" fmla="*/ 0 h 121"/>
                <a:gd name="T2" fmla="*/ 0 w 535"/>
                <a:gd name="T3" fmla="*/ 60 h 121"/>
                <a:gd name="T4" fmla="*/ 61 w 535"/>
                <a:gd name="T5" fmla="*/ 121 h 121"/>
                <a:gd name="T6" fmla="*/ 535 w 535"/>
                <a:gd name="T7" fmla="*/ 121 h 121"/>
                <a:gd name="T8" fmla="*/ 535 w 535"/>
                <a:gd name="T9" fmla="*/ 0 h 121"/>
                <a:gd name="T10" fmla="*/ 61 w 535"/>
                <a:gd name="T11" fmla="*/ 0 h 121"/>
              </a:gdLst>
              <a:ahLst/>
              <a:cxnLst>
                <a:cxn ang="0">
                  <a:pos x="T0" y="T1"/>
                </a:cxn>
                <a:cxn ang="0">
                  <a:pos x="T2" y="T3"/>
                </a:cxn>
                <a:cxn ang="0">
                  <a:pos x="T4" y="T5"/>
                </a:cxn>
                <a:cxn ang="0">
                  <a:pos x="T6" y="T7"/>
                </a:cxn>
                <a:cxn ang="0">
                  <a:pos x="T8" y="T9"/>
                </a:cxn>
                <a:cxn ang="0">
                  <a:pos x="T10" y="T11"/>
                </a:cxn>
              </a:cxnLst>
              <a:rect l="0" t="0" r="r" b="b"/>
              <a:pathLst>
                <a:path w="535" h="121">
                  <a:moveTo>
                    <a:pt x="61" y="0"/>
                  </a:moveTo>
                  <a:cubicBezTo>
                    <a:pt x="27" y="0"/>
                    <a:pt x="0" y="27"/>
                    <a:pt x="0" y="60"/>
                  </a:cubicBezTo>
                  <a:cubicBezTo>
                    <a:pt x="0" y="93"/>
                    <a:pt x="27" y="121"/>
                    <a:pt x="61" y="121"/>
                  </a:cubicBezTo>
                  <a:cubicBezTo>
                    <a:pt x="535" y="121"/>
                    <a:pt x="535" y="121"/>
                    <a:pt x="535" y="121"/>
                  </a:cubicBezTo>
                  <a:cubicBezTo>
                    <a:pt x="535" y="0"/>
                    <a:pt x="535" y="0"/>
                    <a:pt x="535" y="0"/>
                  </a:cubicBezTo>
                  <a:lnTo>
                    <a:pt x="61" y="0"/>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4606" name="Freeform 30"/>
            <p:cNvSpPr/>
            <p:nvPr/>
          </p:nvSpPr>
          <p:spPr bwMode="auto">
            <a:xfrm>
              <a:off x="983" y="2"/>
              <a:ext cx="1063" cy="231"/>
            </a:xfrm>
            <a:custGeom>
              <a:avLst/>
              <a:gdLst>
                <a:gd name="T0" fmla="*/ 475 w 535"/>
                <a:gd name="T1" fmla="*/ 0 h 121"/>
                <a:gd name="T2" fmla="*/ 0 w 535"/>
                <a:gd name="T3" fmla="*/ 0 h 121"/>
                <a:gd name="T4" fmla="*/ 0 w 535"/>
                <a:gd name="T5" fmla="*/ 121 h 121"/>
                <a:gd name="T6" fmla="*/ 475 w 535"/>
                <a:gd name="T7" fmla="*/ 121 h 121"/>
                <a:gd name="T8" fmla="*/ 535 w 535"/>
                <a:gd name="T9" fmla="*/ 60 h 121"/>
                <a:gd name="T10" fmla="*/ 475 w 535"/>
                <a:gd name="T11" fmla="*/ 0 h 121"/>
              </a:gdLst>
              <a:ahLst/>
              <a:cxnLst>
                <a:cxn ang="0">
                  <a:pos x="T0" y="T1"/>
                </a:cxn>
                <a:cxn ang="0">
                  <a:pos x="T2" y="T3"/>
                </a:cxn>
                <a:cxn ang="0">
                  <a:pos x="T4" y="T5"/>
                </a:cxn>
                <a:cxn ang="0">
                  <a:pos x="T6" y="T7"/>
                </a:cxn>
                <a:cxn ang="0">
                  <a:pos x="T8" y="T9"/>
                </a:cxn>
                <a:cxn ang="0">
                  <a:pos x="T10" y="T11"/>
                </a:cxn>
              </a:cxnLst>
              <a:rect l="0" t="0" r="r" b="b"/>
              <a:pathLst>
                <a:path w="535" h="121">
                  <a:moveTo>
                    <a:pt x="475" y="0"/>
                  </a:moveTo>
                  <a:cubicBezTo>
                    <a:pt x="0" y="0"/>
                    <a:pt x="0" y="0"/>
                    <a:pt x="0" y="0"/>
                  </a:cubicBezTo>
                  <a:cubicBezTo>
                    <a:pt x="0" y="121"/>
                    <a:pt x="0" y="121"/>
                    <a:pt x="0" y="121"/>
                  </a:cubicBezTo>
                  <a:cubicBezTo>
                    <a:pt x="475" y="121"/>
                    <a:pt x="475" y="121"/>
                    <a:pt x="475" y="121"/>
                  </a:cubicBezTo>
                  <a:cubicBezTo>
                    <a:pt x="508" y="121"/>
                    <a:pt x="535" y="93"/>
                    <a:pt x="535" y="60"/>
                  </a:cubicBezTo>
                  <a:cubicBezTo>
                    <a:pt x="535" y="27"/>
                    <a:pt x="508" y="0"/>
                    <a:pt x="475" y="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4607" name="Freeform 31"/>
            <p:cNvSpPr/>
            <p:nvPr/>
          </p:nvSpPr>
          <p:spPr bwMode="auto">
            <a:xfrm>
              <a:off x="983" y="233"/>
              <a:ext cx="1063" cy="231"/>
            </a:xfrm>
            <a:custGeom>
              <a:avLst/>
              <a:gdLst>
                <a:gd name="T0" fmla="*/ 475 w 535"/>
                <a:gd name="T1" fmla="*/ 0 h 121"/>
                <a:gd name="T2" fmla="*/ 0 w 535"/>
                <a:gd name="T3" fmla="*/ 0 h 121"/>
                <a:gd name="T4" fmla="*/ 0 w 535"/>
                <a:gd name="T5" fmla="*/ 121 h 121"/>
                <a:gd name="T6" fmla="*/ 475 w 535"/>
                <a:gd name="T7" fmla="*/ 121 h 121"/>
                <a:gd name="T8" fmla="*/ 535 w 535"/>
                <a:gd name="T9" fmla="*/ 60 h 121"/>
                <a:gd name="T10" fmla="*/ 475 w 535"/>
                <a:gd name="T11" fmla="*/ 0 h 121"/>
              </a:gdLst>
              <a:ahLst/>
              <a:cxnLst>
                <a:cxn ang="0">
                  <a:pos x="T0" y="T1"/>
                </a:cxn>
                <a:cxn ang="0">
                  <a:pos x="T2" y="T3"/>
                </a:cxn>
                <a:cxn ang="0">
                  <a:pos x="T4" y="T5"/>
                </a:cxn>
                <a:cxn ang="0">
                  <a:pos x="T6" y="T7"/>
                </a:cxn>
                <a:cxn ang="0">
                  <a:pos x="T8" y="T9"/>
                </a:cxn>
                <a:cxn ang="0">
                  <a:pos x="T10" y="T11"/>
                </a:cxn>
              </a:cxnLst>
              <a:rect l="0" t="0" r="r" b="b"/>
              <a:pathLst>
                <a:path w="535" h="121">
                  <a:moveTo>
                    <a:pt x="475" y="0"/>
                  </a:moveTo>
                  <a:cubicBezTo>
                    <a:pt x="0" y="0"/>
                    <a:pt x="0" y="0"/>
                    <a:pt x="0" y="0"/>
                  </a:cubicBezTo>
                  <a:cubicBezTo>
                    <a:pt x="0" y="121"/>
                    <a:pt x="0" y="121"/>
                    <a:pt x="0" y="121"/>
                  </a:cubicBezTo>
                  <a:cubicBezTo>
                    <a:pt x="475" y="121"/>
                    <a:pt x="475" y="121"/>
                    <a:pt x="475" y="121"/>
                  </a:cubicBezTo>
                  <a:cubicBezTo>
                    <a:pt x="508" y="121"/>
                    <a:pt x="535" y="93"/>
                    <a:pt x="535" y="60"/>
                  </a:cubicBezTo>
                  <a:cubicBezTo>
                    <a:pt x="535" y="27"/>
                    <a:pt x="508" y="0"/>
                    <a:pt x="475" y="0"/>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schemeClr val="bg1">
                    <a:lumMod val="50000"/>
                  </a:schemeClr>
                </a:solidFill>
                <a:ea typeface="微软雅黑" panose="020B0503020204020204" pitchFamily="34" charset="-122"/>
              </a:endParaRPr>
            </a:p>
          </p:txBody>
        </p:sp>
      </p:grpSp>
      <p:grpSp>
        <p:nvGrpSpPr>
          <p:cNvPr id="3" name="Group 32"/>
          <p:cNvGrpSpPr/>
          <p:nvPr/>
        </p:nvGrpSpPr>
        <p:grpSpPr bwMode="auto">
          <a:xfrm flipH="1">
            <a:off x="6968748" y="3242089"/>
            <a:ext cx="196884" cy="247802"/>
            <a:chOff x="0" y="0"/>
            <a:chExt cx="127" cy="163"/>
          </a:xfrm>
          <a:solidFill>
            <a:schemeClr val="accent4"/>
          </a:solidFill>
        </p:grpSpPr>
        <p:sp>
          <p:nvSpPr>
            <p:cNvPr id="24609" name="Freeform 33"/>
            <p:cNvSpPr/>
            <p:nvPr/>
          </p:nvSpPr>
          <p:spPr bwMode="auto">
            <a:xfrm>
              <a:off x="0" y="0"/>
              <a:ext cx="127" cy="163"/>
            </a:xfrm>
            <a:custGeom>
              <a:avLst/>
              <a:gdLst>
                <a:gd name="T0" fmla="*/ 28 w 124"/>
                <a:gd name="T1" fmla="*/ 146 h 159"/>
                <a:gd name="T2" fmla="*/ 14 w 124"/>
                <a:gd name="T3" fmla="*/ 146 h 159"/>
                <a:gd name="T4" fmla="*/ 14 w 124"/>
                <a:gd name="T5" fmla="*/ 13 h 159"/>
                <a:gd name="T6" fmla="*/ 117 w 124"/>
                <a:gd name="T7" fmla="*/ 13 h 159"/>
                <a:gd name="T8" fmla="*/ 124 w 124"/>
                <a:gd name="T9" fmla="*/ 7 h 159"/>
                <a:gd name="T10" fmla="*/ 117 w 124"/>
                <a:gd name="T11" fmla="*/ 0 h 159"/>
                <a:gd name="T12" fmla="*/ 7 w 124"/>
                <a:gd name="T13" fmla="*/ 0 h 159"/>
                <a:gd name="T14" fmla="*/ 0 w 124"/>
                <a:gd name="T15" fmla="*/ 7 h 159"/>
                <a:gd name="T16" fmla="*/ 0 w 124"/>
                <a:gd name="T17" fmla="*/ 152 h 159"/>
                <a:gd name="T18" fmla="*/ 7 w 124"/>
                <a:gd name="T19" fmla="*/ 159 h 159"/>
                <a:gd name="T20" fmla="*/ 28 w 124"/>
                <a:gd name="T21" fmla="*/ 159 h 159"/>
                <a:gd name="T22" fmla="*/ 35 w 124"/>
                <a:gd name="T23" fmla="*/ 152 h 159"/>
                <a:gd name="T24" fmla="*/ 28 w 124"/>
                <a:gd name="T25" fmla="*/ 146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4" h="159">
                  <a:moveTo>
                    <a:pt x="28" y="146"/>
                  </a:moveTo>
                  <a:cubicBezTo>
                    <a:pt x="14" y="146"/>
                    <a:pt x="14" y="146"/>
                    <a:pt x="14" y="146"/>
                  </a:cubicBezTo>
                  <a:cubicBezTo>
                    <a:pt x="14" y="13"/>
                    <a:pt x="14" y="13"/>
                    <a:pt x="14" y="13"/>
                  </a:cubicBezTo>
                  <a:cubicBezTo>
                    <a:pt x="117" y="13"/>
                    <a:pt x="117" y="13"/>
                    <a:pt x="117" y="13"/>
                  </a:cubicBezTo>
                  <a:cubicBezTo>
                    <a:pt x="121" y="13"/>
                    <a:pt x="124" y="10"/>
                    <a:pt x="124" y="7"/>
                  </a:cubicBezTo>
                  <a:cubicBezTo>
                    <a:pt x="124" y="3"/>
                    <a:pt x="121" y="0"/>
                    <a:pt x="117" y="0"/>
                  </a:cubicBezTo>
                  <a:cubicBezTo>
                    <a:pt x="7" y="0"/>
                    <a:pt x="7" y="0"/>
                    <a:pt x="7" y="0"/>
                  </a:cubicBezTo>
                  <a:cubicBezTo>
                    <a:pt x="3" y="0"/>
                    <a:pt x="0" y="3"/>
                    <a:pt x="0" y="7"/>
                  </a:cubicBezTo>
                  <a:cubicBezTo>
                    <a:pt x="0" y="152"/>
                    <a:pt x="0" y="152"/>
                    <a:pt x="0" y="152"/>
                  </a:cubicBezTo>
                  <a:cubicBezTo>
                    <a:pt x="0" y="156"/>
                    <a:pt x="3" y="159"/>
                    <a:pt x="7" y="159"/>
                  </a:cubicBezTo>
                  <a:cubicBezTo>
                    <a:pt x="28" y="159"/>
                    <a:pt x="28" y="159"/>
                    <a:pt x="28" y="159"/>
                  </a:cubicBezTo>
                  <a:cubicBezTo>
                    <a:pt x="31" y="159"/>
                    <a:pt x="35" y="156"/>
                    <a:pt x="35" y="152"/>
                  </a:cubicBezTo>
                  <a:cubicBezTo>
                    <a:pt x="35" y="149"/>
                    <a:pt x="31" y="146"/>
                    <a:pt x="28" y="14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4610" name="Freeform 34"/>
            <p:cNvSpPr/>
            <p:nvPr/>
          </p:nvSpPr>
          <p:spPr bwMode="auto">
            <a:xfrm>
              <a:off x="80" y="95"/>
              <a:ext cx="47" cy="68"/>
            </a:xfrm>
            <a:custGeom>
              <a:avLst/>
              <a:gdLst>
                <a:gd name="T0" fmla="*/ 39 w 46"/>
                <a:gd name="T1" fmla="*/ 0 h 66"/>
                <a:gd name="T2" fmla="*/ 32 w 46"/>
                <a:gd name="T3" fmla="*/ 7 h 66"/>
                <a:gd name="T4" fmla="*/ 32 w 46"/>
                <a:gd name="T5" fmla="*/ 53 h 66"/>
                <a:gd name="T6" fmla="*/ 7 w 46"/>
                <a:gd name="T7" fmla="*/ 53 h 66"/>
                <a:gd name="T8" fmla="*/ 0 w 46"/>
                <a:gd name="T9" fmla="*/ 59 h 66"/>
                <a:gd name="T10" fmla="*/ 7 w 46"/>
                <a:gd name="T11" fmla="*/ 66 h 66"/>
                <a:gd name="T12" fmla="*/ 39 w 46"/>
                <a:gd name="T13" fmla="*/ 66 h 66"/>
                <a:gd name="T14" fmla="*/ 44 w 46"/>
                <a:gd name="T15" fmla="*/ 64 h 66"/>
                <a:gd name="T16" fmla="*/ 46 w 46"/>
                <a:gd name="T17" fmla="*/ 59 h 66"/>
                <a:gd name="T18" fmla="*/ 46 w 46"/>
                <a:gd name="T19" fmla="*/ 7 h 66"/>
                <a:gd name="T20" fmla="*/ 39 w 46"/>
                <a:gd name="T21"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66">
                  <a:moveTo>
                    <a:pt x="39" y="0"/>
                  </a:moveTo>
                  <a:cubicBezTo>
                    <a:pt x="35" y="0"/>
                    <a:pt x="32" y="3"/>
                    <a:pt x="32" y="7"/>
                  </a:cubicBezTo>
                  <a:cubicBezTo>
                    <a:pt x="32" y="53"/>
                    <a:pt x="32" y="53"/>
                    <a:pt x="32" y="53"/>
                  </a:cubicBezTo>
                  <a:cubicBezTo>
                    <a:pt x="7" y="53"/>
                    <a:pt x="7" y="53"/>
                    <a:pt x="7" y="53"/>
                  </a:cubicBezTo>
                  <a:cubicBezTo>
                    <a:pt x="3" y="53"/>
                    <a:pt x="0" y="56"/>
                    <a:pt x="0" y="59"/>
                  </a:cubicBezTo>
                  <a:cubicBezTo>
                    <a:pt x="0" y="63"/>
                    <a:pt x="3" y="66"/>
                    <a:pt x="7" y="66"/>
                  </a:cubicBezTo>
                  <a:cubicBezTo>
                    <a:pt x="39" y="66"/>
                    <a:pt x="39" y="66"/>
                    <a:pt x="39" y="66"/>
                  </a:cubicBezTo>
                  <a:cubicBezTo>
                    <a:pt x="41" y="66"/>
                    <a:pt x="43" y="66"/>
                    <a:pt x="44" y="64"/>
                  </a:cubicBezTo>
                  <a:cubicBezTo>
                    <a:pt x="45" y="63"/>
                    <a:pt x="46" y="61"/>
                    <a:pt x="46" y="59"/>
                  </a:cubicBezTo>
                  <a:cubicBezTo>
                    <a:pt x="46" y="7"/>
                    <a:pt x="46" y="7"/>
                    <a:pt x="46" y="7"/>
                  </a:cubicBezTo>
                  <a:cubicBezTo>
                    <a:pt x="46" y="3"/>
                    <a:pt x="43" y="0"/>
                    <a:pt x="3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4611" name="Freeform 35"/>
            <p:cNvSpPr>
              <a:spLocks noEditPoints="1"/>
            </p:cNvSpPr>
            <p:nvPr/>
          </p:nvSpPr>
          <p:spPr bwMode="auto">
            <a:xfrm>
              <a:off x="46" y="34"/>
              <a:ext cx="79" cy="114"/>
            </a:xfrm>
            <a:custGeom>
              <a:avLst/>
              <a:gdLst>
                <a:gd name="T0" fmla="*/ 68 w 78"/>
                <a:gd name="T1" fmla="*/ 2 h 112"/>
                <a:gd name="T2" fmla="*/ 60 w 78"/>
                <a:gd name="T3" fmla="*/ 0 h 112"/>
                <a:gd name="T4" fmla="*/ 46 w 78"/>
                <a:gd name="T5" fmla="*/ 8 h 112"/>
                <a:gd name="T6" fmla="*/ 1 w 78"/>
                <a:gd name="T7" fmla="*/ 85 h 112"/>
                <a:gd name="T8" fmla="*/ 0 w 78"/>
                <a:gd name="T9" fmla="*/ 88 h 112"/>
                <a:gd name="T10" fmla="*/ 1 w 78"/>
                <a:gd name="T11" fmla="*/ 106 h 112"/>
                <a:gd name="T12" fmla="*/ 4 w 78"/>
                <a:gd name="T13" fmla="*/ 112 h 112"/>
                <a:gd name="T14" fmla="*/ 8 w 78"/>
                <a:gd name="T15" fmla="*/ 112 h 112"/>
                <a:gd name="T16" fmla="*/ 11 w 78"/>
                <a:gd name="T17" fmla="*/ 112 h 112"/>
                <a:gd name="T18" fmla="*/ 27 w 78"/>
                <a:gd name="T19" fmla="*/ 103 h 112"/>
                <a:gd name="T20" fmla="*/ 29 w 78"/>
                <a:gd name="T21" fmla="*/ 101 h 112"/>
                <a:gd name="T22" fmla="*/ 74 w 78"/>
                <a:gd name="T23" fmla="*/ 24 h 112"/>
                <a:gd name="T24" fmla="*/ 68 w 78"/>
                <a:gd name="T25" fmla="*/ 2 h 112"/>
                <a:gd name="T26" fmla="*/ 62 w 78"/>
                <a:gd name="T27" fmla="*/ 17 h 112"/>
                <a:gd name="T28" fmla="*/ 18 w 78"/>
                <a:gd name="T29" fmla="*/ 92 h 112"/>
                <a:gd name="T30" fmla="*/ 14 w 78"/>
                <a:gd name="T31" fmla="*/ 94 h 112"/>
                <a:gd name="T32" fmla="*/ 14 w 78"/>
                <a:gd name="T33" fmla="*/ 90 h 112"/>
                <a:gd name="T34" fmla="*/ 57 w 78"/>
                <a:gd name="T35" fmla="*/ 15 h 112"/>
                <a:gd name="T36" fmla="*/ 61 w 78"/>
                <a:gd name="T37" fmla="*/ 14 h 112"/>
                <a:gd name="T38" fmla="*/ 62 w 78"/>
                <a:gd name="T3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8" h="112">
                  <a:moveTo>
                    <a:pt x="68" y="2"/>
                  </a:moveTo>
                  <a:cubicBezTo>
                    <a:pt x="65" y="1"/>
                    <a:pt x="62" y="0"/>
                    <a:pt x="60" y="0"/>
                  </a:cubicBezTo>
                  <a:cubicBezTo>
                    <a:pt x="54" y="0"/>
                    <a:pt x="48" y="3"/>
                    <a:pt x="46" y="8"/>
                  </a:cubicBezTo>
                  <a:cubicBezTo>
                    <a:pt x="1" y="85"/>
                    <a:pt x="1" y="85"/>
                    <a:pt x="1" y="85"/>
                  </a:cubicBezTo>
                  <a:cubicBezTo>
                    <a:pt x="1" y="86"/>
                    <a:pt x="0" y="87"/>
                    <a:pt x="0" y="88"/>
                  </a:cubicBezTo>
                  <a:cubicBezTo>
                    <a:pt x="1" y="106"/>
                    <a:pt x="1" y="106"/>
                    <a:pt x="1" y="106"/>
                  </a:cubicBezTo>
                  <a:cubicBezTo>
                    <a:pt x="1" y="108"/>
                    <a:pt x="2" y="110"/>
                    <a:pt x="4" y="112"/>
                  </a:cubicBezTo>
                  <a:cubicBezTo>
                    <a:pt x="5" y="112"/>
                    <a:pt x="7" y="112"/>
                    <a:pt x="8" y="112"/>
                  </a:cubicBezTo>
                  <a:cubicBezTo>
                    <a:pt x="9" y="112"/>
                    <a:pt x="10" y="112"/>
                    <a:pt x="11" y="112"/>
                  </a:cubicBezTo>
                  <a:cubicBezTo>
                    <a:pt x="27" y="103"/>
                    <a:pt x="27" y="103"/>
                    <a:pt x="27" y="103"/>
                  </a:cubicBezTo>
                  <a:cubicBezTo>
                    <a:pt x="28" y="103"/>
                    <a:pt x="29" y="102"/>
                    <a:pt x="29" y="101"/>
                  </a:cubicBezTo>
                  <a:cubicBezTo>
                    <a:pt x="74" y="24"/>
                    <a:pt x="74" y="24"/>
                    <a:pt x="74" y="24"/>
                  </a:cubicBezTo>
                  <a:cubicBezTo>
                    <a:pt x="78" y="16"/>
                    <a:pt x="75" y="7"/>
                    <a:pt x="68" y="2"/>
                  </a:cubicBezTo>
                  <a:moveTo>
                    <a:pt x="62" y="17"/>
                  </a:moveTo>
                  <a:cubicBezTo>
                    <a:pt x="18" y="92"/>
                    <a:pt x="18" y="92"/>
                    <a:pt x="18" y="92"/>
                  </a:cubicBezTo>
                  <a:cubicBezTo>
                    <a:pt x="14" y="94"/>
                    <a:pt x="14" y="94"/>
                    <a:pt x="14" y="94"/>
                  </a:cubicBezTo>
                  <a:cubicBezTo>
                    <a:pt x="14" y="90"/>
                    <a:pt x="14" y="90"/>
                    <a:pt x="14" y="90"/>
                  </a:cubicBezTo>
                  <a:cubicBezTo>
                    <a:pt x="57" y="15"/>
                    <a:pt x="57" y="15"/>
                    <a:pt x="57" y="15"/>
                  </a:cubicBezTo>
                  <a:cubicBezTo>
                    <a:pt x="58" y="14"/>
                    <a:pt x="60" y="13"/>
                    <a:pt x="61" y="14"/>
                  </a:cubicBezTo>
                  <a:cubicBezTo>
                    <a:pt x="62" y="15"/>
                    <a:pt x="62" y="16"/>
                    <a:pt x="62"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4612" name="Freeform 36"/>
            <p:cNvSpPr/>
            <p:nvPr/>
          </p:nvSpPr>
          <p:spPr bwMode="auto">
            <a:xfrm>
              <a:off x="24" y="46"/>
              <a:ext cx="49" cy="14"/>
            </a:xfrm>
            <a:custGeom>
              <a:avLst/>
              <a:gdLst>
                <a:gd name="T0" fmla="*/ 48 w 48"/>
                <a:gd name="T1" fmla="*/ 7 h 14"/>
                <a:gd name="T2" fmla="*/ 42 w 48"/>
                <a:gd name="T3" fmla="*/ 0 h 14"/>
                <a:gd name="T4" fmla="*/ 7 w 48"/>
                <a:gd name="T5" fmla="*/ 0 h 14"/>
                <a:gd name="T6" fmla="*/ 0 w 48"/>
                <a:gd name="T7" fmla="*/ 7 h 14"/>
                <a:gd name="T8" fmla="*/ 7 w 48"/>
                <a:gd name="T9" fmla="*/ 14 h 14"/>
                <a:gd name="T10" fmla="*/ 42 w 48"/>
                <a:gd name="T11" fmla="*/ 14 h 14"/>
                <a:gd name="T12" fmla="*/ 48 w 48"/>
                <a:gd name="T13" fmla="*/ 7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8" y="7"/>
                  </a:moveTo>
                  <a:cubicBezTo>
                    <a:pt x="48" y="3"/>
                    <a:pt x="45" y="0"/>
                    <a:pt x="42" y="0"/>
                  </a:cubicBezTo>
                  <a:cubicBezTo>
                    <a:pt x="7" y="0"/>
                    <a:pt x="7" y="0"/>
                    <a:pt x="7" y="0"/>
                  </a:cubicBezTo>
                  <a:cubicBezTo>
                    <a:pt x="3" y="0"/>
                    <a:pt x="0" y="3"/>
                    <a:pt x="0" y="7"/>
                  </a:cubicBezTo>
                  <a:cubicBezTo>
                    <a:pt x="0" y="11"/>
                    <a:pt x="3" y="14"/>
                    <a:pt x="7" y="14"/>
                  </a:cubicBezTo>
                  <a:cubicBezTo>
                    <a:pt x="42" y="14"/>
                    <a:pt x="42" y="14"/>
                    <a:pt x="42" y="14"/>
                  </a:cubicBezTo>
                  <a:cubicBezTo>
                    <a:pt x="45" y="14"/>
                    <a:pt x="48" y="11"/>
                    <a:pt x="48" y="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4613" name="Freeform 37"/>
            <p:cNvSpPr/>
            <p:nvPr/>
          </p:nvSpPr>
          <p:spPr bwMode="auto">
            <a:xfrm>
              <a:off x="24" y="73"/>
              <a:ext cx="32" cy="15"/>
            </a:xfrm>
            <a:custGeom>
              <a:avLst/>
              <a:gdLst>
                <a:gd name="T0" fmla="*/ 7 w 31"/>
                <a:gd name="T1" fmla="*/ 0 h 14"/>
                <a:gd name="T2" fmla="*/ 0 w 31"/>
                <a:gd name="T3" fmla="*/ 7 h 14"/>
                <a:gd name="T4" fmla="*/ 7 w 31"/>
                <a:gd name="T5" fmla="*/ 14 h 14"/>
                <a:gd name="T6" fmla="*/ 24 w 31"/>
                <a:gd name="T7" fmla="*/ 14 h 14"/>
                <a:gd name="T8" fmla="*/ 31 w 31"/>
                <a:gd name="T9" fmla="*/ 7 h 14"/>
                <a:gd name="T10" fmla="*/ 24 w 31"/>
                <a:gd name="T11" fmla="*/ 0 h 14"/>
                <a:gd name="T12" fmla="*/ 7 w 31"/>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31" h="14">
                  <a:moveTo>
                    <a:pt x="7" y="0"/>
                  </a:moveTo>
                  <a:cubicBezTo>
                    <a:pt x="3" y="0"/>
                    <a:pt x="0" y="3"/>
                    <a:pt x="0" y="7"/>
                  </a:cubicBezTo>
                  <a:cubicBezTo>
                    <a:pt x="0" y="11"/>
                    <a:pt x="3" y="14"/>
                    <a:pt x="7" y="14"/>
                  </a:cubicBezTo>
                  <a:cubicBezTo>
                    <a:pt x="24" y="14"/>
                    <a:pt x="24" y="14"/>
                    <a:pt x="24" y="14"/>
                  </a:cubicBezTo>
                  <a:cubicBezTo>
                    <a:pt x="28" y="14"/>
                    <a:pt x="31" y="11"/>
                    <a:pt x="31" y="7"/>
                  </a:cubicBezTo>
                  <a:cubicBezTo>
                    <a:pt x="31" y="3"/>
                    <a:pt x="28" y="0"/>
                    <a:pt x="24" y="0"/>
                  </a:cubicBez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schemeClr val="bg1">
                    <a:lumMod val="50000"/>
                  </a:schemeClr>
                </a:solidFill>
                <a:ea typeface="微软雅黑" panose="020B0503020204020204" pitchFamily="34" charset="-122"/>
              </a:endParaRPr>
            </a:p>
          </p:txBody>
        </p:sp>
      </p:grpSp>
      <p:sp>
        <p:nvSpPr>
          <p:cNvPr id="24614" name="Freeform 38"/>
          <p:cNvSpPr>
            <a:spLocks noEditPoints="1"/>
          </p:cNvSpPr>
          <p:nvPr/>
        </p:nvSpPr>
        <p:spPr bwMode="auto">
          <a:xfrm flipH="1">
            <a:off x="6878246" y="1947477"/>
            <a:ext cx="301677" cy="203326"/>
          </a:xfrm>
          <a:custGeom>
            <a:avLst/>
            <a:gdLst>
              <a:gd name="T0" fmla="*/ 154 w 160"/>
              <a:gd name="T1" fmla="*/ 12 h 109"/>
              <a:gd name="T2" fmla="*/ 139 w 160"/>
              <a:gd name="T3" fmla="*/ 6 h 109"/>
              <a:gd name="T4" fmla="*/ 123 w 160"/>
              <a:gd name="T5" fmla="*/ 12 h 109"/>
              <a:gd name="T6" fmla="*/ 117 w 160"/>
              <a:gd name="T7" fmla="*/ 27 h 109"/>
              <a:gd name="T8" fmla="*/ 119 w 160"/>
              <a:gd name="T9" fmla="*/ 36 h 109"/>
              <a:gd name="T10" fmla="*/ 93 w 160"/>
              <a:gd name="T11" fmla="*/ 60 h 109"/>
              <a:gd name="T12" fmla="*/ 79 w 160"/>
              <a:gd name="T13" fmla="*/ 56 h 109"/>
              <a:gd name="T14" fmla="*/ 66 w 160"/>
              <a:gd name="T15" fmla="*/ 59 h 109"/>
              <a:gd name="T16" fmla="*/ 47 w 160"/>
              <a:gd name="T17" fmla="*/ 37 h 109"/>
              <a:gd name="T18" fmla="*/ 43 w 160"/>
              <a:gd name="T19" fmla="*/ 7 h 109"/>
              <a:gd name="T20" fmla="*/ 25 w 160"/>
              <a:gd name="T21" fmla="*/ 0 h 109"/>
              <a:gd name="T22" fmla="*/ 8 w 160"/>
              <a:gd name="T23" fmla="*/ 7 h 109"/>
              <a:gd name="T24" fmla="*/ 0 w 160"/>
              <a:gd name="T25" fmla="*/ 24 h 109"/>
              <a:gd name="T26" fmla="*/ 8 w 160"/>
              <a:gd name="T27" fmla="*/ 42 h 109"/>
              <a:gd name="T28" fmla="*/ 25 w 160"/>
              <a:gd name="T29" fmla="*/ 49 h 109"/>
              <a:gd name="T30" fmla="*/ 37 w 160"/>
              <a:gd name="T31" fmla="*/ 46 h 109"/>
              <a:gd name="T32" fmla="*/ 56 w 160"/>
              <a:gd name="T33" fmla="*/ 69 h 109"/>
              <a:gd name="T34" fmla="*/ 60 w 160"/>
              <a:gd name="T35" fmla="*/ 102 h 109"/>
              <a:gd name="T36" fmla="*/ 79 w 160"/>
              <a:gd name="T37" fmla="*/ 109 h 109"/>
              <a:gd name="T38" fmla="*/ 98 w 160"/>
              <a:gd name="T39" fmla="*/ 102 h 109"/>
              <a:gd name="T40" fmla="*/ 102 w 160"/>
              <a:gd name="T41" fmla="*/ 69 h 109"/>
              <a:gd name="T42" fmla="*/ 129 w 160"/>
              <a:gd name="T43" fmla="*/ 46 h 109"/>
              <a:gd name="T44" fmla="*/ 139 w 160"/>
              <a:gd name="T45" fmla="*/ 49 h 109"/>
              <a:gd name="T46" fmla="*/ 154 w 160"/>
              <a:gd name="T47" fmla="*/ 43 h 109"/>
              <a:gd name="T48" fmla="*/ 160 w 160"/>
              <a:gd name="T49" fmla="*/ 27 h 109"/>
              <a:gd name="T50" fmla="*/ 154 w 160"/>
              <a:gd name="T51" fmla="*/ 12 h 109"/>
              <a:gd name="T52" fmla="*/ 17 w 160"/>
              <a:gd name="T53" fmla="*/ 32 h 109"/>
              <a:gd name="T54" fmla="*/ 14 w 160"/>
              <a:gd name="T55" fmla="*/ 24 h 109"/>
              <a:gd name="T56" fmla="*/ 17 w 160"/>
              <a:gd name="T57" fmla="*/ 17 h 109"/>
              <a:gd name="T58" fmla="*/ 25 w 160"/>
              <a:gd name="T59" fmla="*/ 13 h 109"/>
              <a:gd name="T60" fmla="*/ 33 w 160"/>
              <a:gd name="T61" fmla="*/ 17 h 109"/>
              <a:gd name="T62" fmla="*/ 33 w 160"/>
              <a:gd name="T63" fmla="*/ 32 h 109"/>
              <a:gd name="T64" fmla="*/ 17 w 160"/>
              <a:gd name="T65" fmla="*/ 32 h 109"/>
              <a:gd name="T66" fmla="*/ 144 w 160"/>
              <a:gd name="T67" fmla="*/ 33 h 109"/>
              <a:gd name="T68" fmla="*/ 133 w 160"/>
              <a:gd name="T69" fmla="*/ 33 h 109"/>
              <a:gd name="T70" fmla="*/ 131 w 160"/>
              <a:gd name="T71" fmla="*/ 27 h 109"/>
              <a:gd name="T72" fmla="*/ 133 w 160"/>
              <a:gd name="T73" fmla="*/ 22 h 109"/>
              <a:gd name="T74" fmla="*/ 139 w 160"/>
              <a:gd name="T75" fmla="*/ 20 h 109"/>
              <a:gd name="T76" fmla="*/ 144 w 160"/>
              <a:gd name="T77" fmla="*/ 22 h 109"/>
              <a:gd name="T78" fmla="*/ 146 w 160"/>
              <a:gd name="T79" fmla="*/ 27 h 109"/>
              <a:gd name="T80" fmla="*/ 144 w 160"/>
              <a:gd name="T81" fmla="*/ 3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0" h="109">
                <a:moveTo>
                  <a:pt x="154" y="12"/>
                </a:moveTo>
                <a:cubicBezTo>
                  <a:pt x="150" y="8"/>
                  <a:pt x="144" y="6"/>
                  <a:pt x="139" y="6"/>
                </a:cubicBezTo>
                <a:cubicBezTo>
                  <a:pt x="133" y="6"/>
                  <a:pt x="127" y="8"/>
                  <a:pt x="123" y="12"/>
                </a:cubicBezTo>
                <a:cubicBezTo>
                  <a:pt x="119" y="16"/>
                  <a:pt x="117" y="22"/>
                  <a:pt x="117" y="27"/>
                </a:cubicBezTo>
                <a:cubicBezTo>
                  <a:pt x="117" y="31"/>
                  <a:pt x="118" y="34"/>
                  <a:pt x="119" y="36"/>
                </a:cubicBezTo>
                <a:cubicBezTo>
                  <a:pt x="93" y="60"/>
                  <a:pt x="93" y="60"/>
                  <a:pt x="93" y="60"/>
                </a:cubicBezTo>
                <a:cubicBezTo>
                  <a:pt x="89" y="57"/>
                  <a:pt x="84" y="56"/>
                  <a:pt x="79" y="56"/>
                </a:cubicBezTo>
                <a:cubicBezTo>
                  <a:pt x="74" y="56"/>
                  <a:pt x="70" y="57"/>
                  <a:pt x="66" y="59"/>
                </a:cubicBezTo>
                <a:cubicBezTo>
                  <a:pt x="47" y="37"/>
                  <a:pt x="47" y="37"/>
                  <a:pt x="47" y="37"/>
                </a:cubicBezTo>
                <a:cubicBezTo>
                  <a:pt x="52" y="27"/>
                  <a:pt x="51" y="15"/>
                  <a:pt x="43" y="7"/>
                </a:cubicBezTo>
                <a:cubicBezTo>
                  <a:pt x="38" y="2"/>
                  <a:pt x="32" y="0"/>
                  <a:pt x="25" y="0"/>
                </a:cubicBezTo>
                <a:cubicBezTo>
                  <a:pt x="19" y="0"/>
                  <a:pt x="12" y="2"/>
                  <a:pt x="8" y="7"/>
                </a:cubicBezTo>
                <a:cubicBezTo>
                  <a:pt x="3" y="12"/>
                  <a:pt x="0" y="18"/>
                  <a:pt x="0" y="24"/>
                </a:cubicBezTo>
                <a:cubicBezTo>
                  <a:pt x="0" y="31"/>
                  <a:pt x="3" y="37"/>
                  <a:pt x="8" y="42"/>
                </a:cubicBezTo>
                <a:cubicBezTo>
                  <a:pt x="12" y="47"/>
                  <a:pt x="19" y="49"/>
                  <a:pt x="25" y="49"/>
                </a:cubicBezTo>
                <a:cubicBezTo>
                  <a:pt x="29" y="49"/>
                  <a:pt x="33" y="48"/>
                  <a:pt x="37" y="46"/>
                </a:cubicBezTo>
                <a:cubicBezTo>
                  <a:pt x="56" y="69"/>
                  <a:pt x="56" y="69"/>
                  <a:pt x="56" y="69"/>
                </a:cubicBezTo>
                <a:cubicBezTo>
                  <a:pt x="50" y="79"/>
                  <a:pt x="51" y="93"/>
                  <a:pt x="60" y="102"/>
                </a:cubicBezTo>
                <a:cubicBezTo>
                  <a:pt x="65" y="107"/>
                  <a:pt x="72" y="109"/>
                  <a:pt x="79" y="109"/>
                </a:cubicBezTo>
                <a:cubicBezTo>
                  <a:pt x="86" y="109"/>
                  <a:pt x="93" y="107"/>
                  <a:pt x="98" y="102"/>
                </a:cubicBezTo>
                <a:cubicBezTo>
                  <a:pt x="107" y="93"/>
                  <a:pt x="108" y="80"/>
                  <a:pt x="102" y="69"/>
                </a:cubicBezTo>
                <a:cubicBezTo>
                  <a:pt x="129" y="46"/>
                  <a:pt x="129" y="46"/>
                  <a:pt x="129" y="46"/>
                </a:cubicBezTo>
                <a:cubicBezTo>
                  <a:pt x="132" y="48"/>
                  <a:pt x="135" y="49"/>
                  <a:pt x="139" y="49"/>
                </a:cubicBezTo>
                <a:cubicBezTo>
                  <a:pt x="144" y="49"/>
                  <a:pt x="150" y="47"/>
                  <a:pt x="154" y="43"/>
                </a:cubicBezTo>
                <a:cubicBezTo>
                  <a:pt x="158" y="38"/>
                  <a:pt x="160" y="33"/>
                  <a:pt x="160" y="27"/>
                </a:cubicBezTo>
                <a:cubicBezTo>
                  <a:pt x="160" y="22"/>
                  <a:pt x="158" y="16"/>
                  <a:pt x="154" y="12"/>
                </a:cubicBezTo>
                <a:moveTo>
                  <a:pt x="17" y="32"/>
                </a:moveTo>
                <a:cubicBezTo>
                  <a:pt x="15" y="30"/>
                  <a:pt x="14" y="27"/>
                  <a:pt x="14" y="24"/>
                </a:cubicBezTo>
                <a:cubicBezTo>
                  <a:pt x="14" y="21"/>
                  <a:pt x="15" y="19"/>
                  <a:pt x="17" y="17"/>
                </a:cubicBezTo>
                <a:cubicBezTo>
                  <a:pt x="20" y="14"/>
                  <a:pt x="22" y="13"/>
                  <a:pt x="25" y="13"/>
                </a:cubicBezTo>
                <a:cubicBezTo>
                  <a:pt x="28" y="13"/>
                  <a:pt x="31" y="14"/>
                  <a:pt x="33" y="17"/>
                </a:cubicBezTo>
                <a:cubicBezTo>
                  <a:pt x="38" y="21"/>
                  <a:pt x="38" y="28"/>
                  <a:pt x="33" y="32"/>
                </a:cubicBezTo>
                <a:cubicBezTo>
                  <a:pt x="29" y="37"/>
                  <a:pt x="22" y="37"/>
                  <a:pt x="17" y="32"/>
                </a:cubicBezTo>
                <a:moveTo>
                  <a:pt x="144" y="33"/>
                </a:moveTo>
                <a:cubicBezTo>
                  <a:pt x="141" y="36"/>
                  <a:pt x="136" y="36"/>
                  <a:pt x="133" y="33"/>
                </a:cubicBezTo>
                <a:cubicBezTo>
                  <a:pt x="132" y="31"/>
                  <a:pt x="131" y="29"/>
                  <a:pt x="131" y="27"/>
                </a:cubicBezTo>
                <a:cubicBezTo>
                  <a:pt x="131" y="25"/>
                  <a:pt x="132" y="23"/>
                  <a:pt x="133" y="22"/>
                </a:cubicBezTo>
                <a:cubicBezTo>
                  <a:pt x="135" y="20"/>
                  <a:pt x="137" y="20"/>
                  <a:pt x="139" y="20"/>
                </a:cubicBezTo>
                <a:cubicBezTo>
                  <a:pt x="141" y="20"/>
                  <a:pt x="143" y="20"/>
                  <a:pt x="144" y="22"/>
                </a:cubicBezTo>
                <a:cubicBezTo>
                  <a:pt x="146" y="23"/>
                  <a:pt x="146" y="25"/>
                  <a:pt x="146" y="27"/>
                </a:cubicBezTo>
                <a:cubicBezTo>
                  <a:pt x="146" y="29"/>
                  <a:pt x="146" y="31"/>
                  <a:pt x="144" y="33"/>
                </a:cubicBezTo>
              </a:path>
            </a:pathLst>
          </a:custGeom>
          <a:solidFill>
            <a:schemeClr val="accent3"/>
          </a:solidFill>
          <a:ln>
            <a:noFill/>
          </a:ln>
        </p:spPr>
        <p:txBody>
          <a:bodyPr lIns="91458" tIns="45729" rIns="91458" bIns="45729"/>
          <a:lstStyle/>
          <a:p>
            <a:endParaRPr lang="zh-CN" altLang="en-US" dirty="0">
              <a:solidFill>
                <a:schemeClr val="bg1">
                  <a:lumMod val="50000"/>
                </a:schemeClr>
              </a:solidFill>
              <a:ea typeface="微软雅黑" panose="020B0503020204020204" pitchFamily="34" charset="-122"/>
            </a:endParaRPr>
          </a:p>
        </p:txBody>
      </p:sp>
      <p:sp>
        <p:nvSpPr>
          <p:cNvPr id="24615" name="Rectangle 39"/>
          <p:cNvSpPr>
            <a:spLocks noChangeArrowheads="1"/>
          </p:cNvSpPr>
          <p:nvPr/>
        </p:nvSpPr>
        <p:spPr bwMode="auto">
          <a:xfrm>
            <a:off x="6301884" y="2242934"/>
            <a:ext cx="2592837" cy="338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58" tIns="45729" rIns="91458" bIns="45729">
            <a:spAutoFit/>
          </a:bodyPr>
          <a:lstStyle/>
          <a:p>
            <a:r>
              <a:rPr lang="zh-CN" altLang="en-US" sz="800" dirty="0">
                <a:solidFill>
                  <a:schemeClr val="bg1">
                    <a:lumMod val="50000"/>
                  </a:schemeClr>
                </a:solidFill>
                <a:latin typeface="微软雅黑" panose="020B0503020204020204" charset="-122"/>
                <a:ea typeface="微软雅黑" panose="020B0503020204020204" charset="-122"/>
                <a:sym typeface="宋体" panose="02010600030101010101" pitchFamily="2" charset="-122"/>
              </a:rPr>
              <a:t>单击此处添加本章节的简要内容单击此处添加本章节的简要内容单击此处添加本章节的简要内容</a:t>
            </a:r>
            <a:endParaRPr lang="zh-CN" altLang="en-US" sz="800" dirty="0">
              <a:solidFill>
                <a:schemeClr val="bg1">
                  <a:lumMod val="50000"/>
                </a:schemeClr>
              </a:solidFill>
              <a:ea typeface="微软雅黑" panose="020B0503020204020204" pitchFamily="34" charset="-122"/>
            </a:endParaRPr>
          </a:p>
        </p:txBody>
      </p:sp>
      <p:sp>
        <p:nvSpPr>
          <p:cNvPr id="24616" name="Text Box 40"/>
          <p:cNvSpPr txBox="1">
            <a:spLocks noChangeArrowheads="1"/>
          </p:cNvSpPr>
          <p:nvPr/>
        </p:nvSpPr>
        <p:spPr bwMode="auto">
          <a:xfrm>
            <a:off x="6301882" y="1823576"/>
            <a:ext cx="513371" cy="46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58" tIns="45729" rIns="91458" bIns="45729">
            <a:spAutoFit/>
          </a:bodyPr>
          <a:lstStyle/>
          <a:p>
            <a:r>
              <a:rPr lang="zh-CN" altLang="zh-CN" sz="2400" dirty="0">
                <a:solidFill>
                  <a:schemeClr val="accent3"/>
                </a:solidFill>
                <a:latin typeface="Impact" pitchFamily="34" charset="0"/>
                <a:ea typeface="微软雅黑" panose="020B0503020204020204" pitchFamily="34" charset="-122"/>
              </a:rPr>
              <a:t>03</a:t>
            </a:r>
          </a:p>
        </p:txBody>
      </p:sp>
      <p:sp>
        <p:nvSpPr>
          <p:cNvPr id="24617" name="Rectangle 41"/>
          <p:cNvSpPr>
            <a:spLocks noChangeArrowheads="1"/>
          </p:cNvSpPr>
          <p:nvPr/>
        </p:nvSpPr>
        <p:spPr bwMode="auto">
          <a:xfrm>
            <a:off x="6301884" y="3558195"/>
            <a:ext cx="2592837" cy="461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58" tIns="45729" rIns="91458" bIns="45729">
            <a:spAutoFit/>
          </a:bodyPr>
          <a:lstStyle/>
          <a:p>
            <a:r>
              <a:rPr lang="zh-CN" altLang="en-US" sz="800" dirty="0">
                <a:solidFill>
                  <a:schemeClr val="bg1">
                    <a:lumMod val="50000"/>
                  </a:schemeClr>
                </a:solidFill>
                <a:latin typeface="微软雅黑" panose="020B0503020204020204" charset="-122"/>
                <a:ea typeface="微软雅黑" panose="020B0503020204020204" charset="-122"/>
                <a:sym typeface="宋体" panose="02010600030101010101" pitchFamily="2" charset="-122"/>
              </a:rPr>
              <a:t>单击此处添加本章节的简要内容单击此处添加本章节的简要内容单击此处添加本章节的简要内容单击此处添加本章节的简要内容</a:t>
            </a:r>
            <a:endParaRPr lang="zh-CN" altLang="en-US" sz="800" dirty="0">
              <a:solidFill>
                <a:schemeClr val="bg1">
                  <a:lumMod val="50000"/>
                </a:schemeClr>
              </a:solidFill>
              <a:ea typeface="微软雅黑" panose="020B0503020204020204" pitchFamily="34" charset="-122"/>
            </a:endParaRPr>
          </a:p>
        </p:txBody>
      </p:sp>
      <p:sp>
        <p:nvSpPr>
          <p:cNvPr id="24618" name="Text Box 42"/>
          <p:cNvSpPr txBox="1">
            <a:spLocks noChangeArrowheads="1"/>
          </p:cNvSpPr>
          <p:nvPr/>
        </p:nvSpPr>
        <p:spPr bwMode="auto">
          <a:xfrm>
            <a:off x="6301882" y="3138838"/>
            <a:ext cx="503751" cy="46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58" tIns="45729" rIns="91458" bIns="45729">
            <a:spAutoFit/>
          </a:bodyPr>
          <a:lstStyle/>
          <a:p>
            <a:r>
              <a:rPr lang="zh-CN" altLang="zh-CN" sz="2400" dirty="0">
                <a:solidFill>
                  <a:schemeClr val="accent4"/>
                </a:solidFill>
                <a:latin typeface="Impact" pitchFamily="34" charset="0"/>
                <a:ea typeface="微软雅黑" panose="020B0503020204020204" pitchFamily="34" charset="-122"/>
              </a:rPr>
              <a:t>04</a:t>
            </a:r>
          </a:p>
        </p:txBody>
      </p:sp>
      <p:sp>
        <p:nvSpPr>
          <p:cNvPr id="24619" name="Rectangle 43"/>
          <p:cNvSpPr>
            <a:spLocks noChangeArrowheads="1"/>
          </p:cNvSpPr>
          <p:nvPr/>
        </p:nvSpPr>
        <p:spPr bwMode="auto">
          <a:xfrm>
            <a:off x="250869" y="3558195"/>
            <a:ext cx="2592838" cy="338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58" tIns="45729" rIns="91458" bIns="45729">
            <a:spAutoFit/>
          </a:bodyPr>
          <a:lstStyle/>
          <a:p>
            <a:pPr algn="r"/>
            <a:r>
              <a:rPr lang="zh-CN" altLang="en-US" sz="800" dirty="0">
                <a:solidFill>
                  <a:schemeClr val="bg1">
                    <a:lumMod val="50000"/>
                  </a:schemeClr>
                </a:solidFill>
                <a:latin typeface="微软雅黑" panose="020B0503020204020204" charset="-122"/>
                <a:ea typeface="微软雅黑" panose="020B0503020204020204" charset="-122"/>
                <a:sym typeface="宋体" panose="02010600030101010101" pitchFamily="2" charset="-122"/>
              </a:rPr>
              <a:t>单击此处添加本章节的简要内容单击此处添加本章节的简要内容单击此处添加本章节的简要内容</a:t>
            </a:r>
            <a:endParaRPr lang="zh-CN" altLang="en-US" sz="800" dirty="0">
              <a:solidFill>
                <a:schemeClr val="bg1">
                  <a:lumMod val="50000"/>
                </a:schemeClr>
              </a:solidFill>
              <a:ea typeface="微软雅黑" panose="020B0503020204020204" pitchFamily="34" charset="-122"/>
            </a:endParaRPr>
          </a:p>
        </p:txBody>
      </p:sp>
      <p:sp>
        <p:nvSpPr>
          <p:cNvPr id="24620" name="Text Box 44"/>
          <p:cNvSpPr txBox="1">
            <a:spLocks noChangeArrowheads="1"/>
          </p:cNvSpPr>
          <p:nvPr/>
        </p:nvSpPr>
        <p:spPr bwMode="auto">
          <a:xfrm>
            <a:off x="2363772" y="3138838"/>
            <a:ext cx="503751" cy="46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58" tIns="45729" rIns="91458" bIns="45729">
            <a:spAutoFit/>
          </a:bodyPr>
          <a:lstStyle/>
          <a:p>
            <a:pPr algn="r"/>
            <a:r>
              <a:rPr lang="zh-CN" altLang="zh-CN" sz="2400" dirty="0">
                <a:solidFill>
                  <a:schemeClr val="accent2"/>
                </a:solidFill>
                <a:latin typeface="Impact" pitchFamily="34" charset="0"/>
                <a:ea typeface="微软雅黑" panose="020B0503020204020204" pitchFamily="34" charset="-122"/>
              </a:rPr>
              <a:t>02</a:t>
            </a:r>
          </a:p>
        </p:txBody>
      </p:sp>
      <p:grpSp>
        <p:nvGrpSpPr>
          <p:cNvPr id="4" name="Group 45"/>
          <p:cNvGrpSpPr/>
          <p:nvPr/>
        </p:nvGrpSpPr>
        <p:grpSpPr bwMode="auto">
          <a:xfrm flipH="1">
            <a:off x="2003773" y="1936359"/>
            <a:ext cx="209586" cy="257333"/>
            <a:chOff x="0" y="0"/>
            <a:chExt cx="134" cy="163"/>
          </a:xfrm>
          <a:solidFill>
            <a:schemeClr val="accent1"/>
          </a:solidFill>
        </p:grpSpPr>
        <p:sp>
          <p:nvSpPr>
            <p:cNvPr id="24622" name="Freeform 46"/>
            <p:cNvSpPr>
              <a:spLocks noEditPoints="1"/>
            </p:cNvSpPr>
            <p:nvPr/>
          </p:nvSpPr>
          <p:spPr bwMode="auto">
            <a:xfrm>
              <a:off x="0" y="0"/>
              <a:ext cx="134" cy="163"/>
            </a:xfrm>
            <a:custGeom>
              <a:avLst/>
              <a:gdLst>
                <a:gd name="T0" fmla="*/ 0 w 134"/>
                <a:gd name="T1" fmla="*/ 0 h 163"/>
                <a:gd name="T2" fmla="*/ 0 w 134"/>
                <a:gd name="T3" fmla="*/ 163 h 163"/>
                <a:gd name="T4" fmla="*/ 92 w 134"/>
                <a:gd name="T5" fmla="*/ 163 h 163"/>
                <a:gd name="T6" fmla="*/ 134 w 134"/>
                <a:gd name="T7" fmla="*/ 121 h 163"/>
                <a:gd name="T8" fmla="*/ 134 w 134"/>
                <a:gd name="T9" fmla="*/ 0 h 163"/>
                <a:gd name="T10" fmla="*/ 0 w 134"/>
                <a:gd name="T11" fmla="*/ 0 h 163"/>
                <a:gd name="T12" fmla="*/ 14 w 134"/>
                <a:gd name="T13" fmla="*/ 14 h 163"/>
                <a:gd name="T14" fmla="*/ 120 w 134"/>
                <a:gd name="T15" fmla="*/ 14 h 163"/>
                <a:gd name="T16" fmla="*/ 120 w 134"/>
                <a:gd name="T17" fmla="*/ 112 h 163"/>
                <a:gd name="T18" fmla="*/ 83 w 134"/>
                <a:gd name="T19" fmla="*/ 112 h 163"/>
                <a:gd name="T20" fmla="*/ 83 w 134"/>
                <a:gd name="T21" fmla="*/ 150 h 163"/>
                <a:gd name="T22" fmla="*/ 14 w 134"/>
                <a:gd name="T23" fmla="*/ 150 h 163"/>
                <a:gd name="T24" fmla="*/ 14 w 134"/>
                <a:gd name="T25" fmla="*/ 14 h 163"/>
                <a:gd name="T26" fmla="*/ 111 w 134"/>
                <a:gd name="T27" fmla="*/ 125 h 163"/>
                <a:gd name="T28" fmla="*/ 96 w 134"/>
                <a:gd name="T29" fmla="*/ 140 h 163"/>
                <a:gd name="T30" fmla="*/ 96 w 134"/>
                <a:gd name="T31" fmla="*/ 125 h 163"/>
                <a:gd name="T32" fmla="*/ 111 w 134"/>
                <a:gd name="T33" fmla="*/ 12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4" h="163">
                  <a:moveTo>
                    <a:pt x="0" y="0"/>
                  </a:moveTo>
                  <a:lnTo>
                    <a:pt x="0" y="163"/>
                  </a:lnTo>
                  <a:lnTo>
                    <a:pt x="92" y="163"/>
                  </a:lnTo>
                  <a:lnTo>
                    <a:pt x="134" y="121"/>
                  </a:lnTo>
                  <a:lnTo>
                    <a:pt x="134" y="0"/>
                  </a:lnTo>
                  <a:lnTo>
                    <a:pt x="0" y="0"/>
                  </a:lnTo>
                  <a:close/>
                  <a:moveTo>
                    <a:pt x="14" y="14"/>
                  </a:moveTo>
                  <a:lnTo>
                    <a:pt x="120" y="14"/>
                  </a:lnTo>
                  <a:lnTo>
                    <a:pt x="120" y="112"/>
                  </a:lnTo>
                  <a:lnTo>
                    <a:pt x="83" y="112"/>
                  </a:lnTo>
                  <a:lnTo>
                    <a:pt x="83" y="150"/>
                  </a:lnTo>
                  <a:lnTo>
                    <a:pt x="14" y="150"/>
                  </a:lnTo>
                  <a:lnTo>
                    <a:pt x="14" y="14"/>
                  </a:lnTo>
                  <a:close/>
                  <a:moveTo>
                    <a:pt x="111" y="125"/>
                  </a:moveTo>
                  <a:lnTo>
                    <a:pt x="96" y="140"/>
                  </a:lnTo>
                  <a:lnTo>
                    <a:pt x="96" y="125"/>
                  </a:lnTo>
                  <a:lnTo>
                    <a:pt x="111" y="1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4623" name="Rectangle 47"/>
            <p:cNvSpPr>
              <a:spLocks noChangeArrowheads="1"/>
            </p:cNvSpPr>
            <p:nvPr/>
          </p:nvSpPr>
          <p:spPr bwMode="auto">
            <a:xfrm>
              <a:off x="37" y="44"/>
              <a:ext cx="59" cy="1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4624" name="Rectangle 48"/>
            <p:cNvSpPr>
              <a:spLocks noChangeArrowheads="1"/>
            </p:cNvSpPr>
            <p:nvPr/>
          </p:nvSpPr>
          <p:spPr bwMode="auto">
            <a:xfrm>
              <a:off x="37" y="83"/>
              <a:ext cx="38" cy="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dirty="0">
                <a:solidFill>
                  <a:schemeClr val="bg1">
                    <a:lumMod val="50000"/>
                  </a:schemeClr>
                </a:solidFill>
                <a:ea typeface="微软雅黑" panose="020B0503020204020204" pitchFamily="34" charset="-122"/>
              </a:endParaRPr>
            </a:p>
          </p:txBody>
        </p:sp>
      </p:grpSp>
      <p:sp>
        <p:nvSpPr>
          <p:cNvPr id="24625" name="Rectangle 49"/>
          <p:cNvSpPr>
            <a:spLocks noChangeArrowheads="1"/>
          </p:cNvSpPr>
          <p:nvPr/>
        </p:nvSpPr>
        <p:spPr bwMode="auto">
          <a:xfrm>
            <a:off x="250869" y="2249288"/>
            <a:ext cx="2592838" cy="338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58" tIns="45729" rIns="91458" bIns="45729">
            <a:spAutoFit/>
          </a:bodyPr>
          <a:lstStyle/>
          <a:p>
            <a:pPr algn="r"/>
            <a:r>
              <a:rPr lang="zh-CN" altLang="en-US" sz="800" dirty="0">
                <a:solidFill>
                  <a:schemeClr val="bg1">
                    <a:lumMod val="50000"/>
                  </a:schemeClr>
                </a:solidFill>
                <a:latin typeface="微软雅黑" panose="020B0503020204020204" charset="-122"/>
                <a:ea typeface="微软雅黑" panose="020B0503020204020204" charset="-122"/>
                <a:sym typeface="宋体" panose="02010600030101010101" pitchFamily="2" charset="-122"/>
              </a:rPr>
              <a:t>单击此处添加本章节的简要内容单击此处添加本章节的简要内容单击此处添加本章节的简要内容</a:t>
            </a:r>
            <a:endParaRPr lang="zh-CN" altLang="en-US" sz="800" dirty="0">
              <a:solidFill>
                <a:schemeClr val="bg1">
                  <a:lumMod val="50000"/>
                </a:schemeClr>
              </a:solidFill>
              <a:ea typeface="微软雅黑" panose="020B0503020204020204" pitchFamily="34" charset="-122"/>
            </a:endParaRPr>
          </a:p>
        </p:txBody>
      </p:sp>
      <p:sp>
        <p:nvSpPr>
          <p:cNvPr id="24626" name="Text Box 50"/>
          <p:cNvSpPr txBox="1">
            <a:spLocks noChangeArrowheads="1"/>
          </p:cNvSpPr>
          <p:nvPr/>
        </p:nvSpPr>
        <p:spPr bwMode="auto">
          <a:xfrm>
            <a:off x="2400648" y="1829930"/>
            <a:ext cx="466875" cy="46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58" tIns="45729" rIns="91458" bIns="45729">
            <a:spAutoFit/>
          </a:bodyPr>
          <a:lstStyle/>
          <a:p>
            <a:pPr algn="r"/>
            <a:r>
              <a:rPr lang="zh-CN" altLang="zh-CN" sz="2400" dirty="0">
                <a:solidFill>
                  <a:schemeClr val="accent1"/>
                </a:solidFill>
                <a:latin typeface="Impact" pitchFamily="34" charset="0"/>
                <a:ea typeface="微软雅黑" panose="020B0503020204020204" pitchFamily="34" charset="-122"/>
              </a:rPr>
              <a:t>01</a:t>
            </a:r>
          </a:p>
        </p:txBody>
      </p:sp>
      <p:sp>
        <p:nvSpPr>
          <p:cNvPr id="24627" name="Freeform 51"/>
          <p:cNvSpPr>
            <a:spLocks noEditPoints="1"/>
          </p:cNvSpPr>
          <p:nvPr/>
        </p:nvSpPr>
        <p:spPr bwMode="auto">
          <a:xfrm>
            <a:off x="2005361" y="3245266"/>
            <a:ext cx="233403" cy="243037"/>
          </a:xfrm>
          <a:custGeom>
            <a:avLst/>
            <a:gdLst>
              <a:gd name="T0" fmla="*/ 123 w 144"/>
              <a:gd name="T1" fmla="*/ 21 h 151"/>
              <a:gd name="T2" fmla="*/ 127 w 144"/>
              <a:gd name="T3" fmla="*/ 119 h 151"/>
              <a:gd name="T4" fmla="*/ 133 w 144"/>
              <a:gd name="T5" fmla="*/ 76 h 151"/>
              <a:gd name="T6" fmla="*/ 108 w 144"/>
              <a:gd name="T7" fmla="*/ 101 h 151"/>
              <a:gd name="T8" fmla="*/ 105 w 144"/>
              <a:gd name="T9" fmla="*/ 76 h 151"/>
              <a:gd name="T10" fmla="*/ 42 w 144"/>
              <a:gd name="T11" fmla="*/ 100 h 151"/>
              <a:gd name="T12" fmla="*/ 32 w 144"/>
              <a:gd name="T13" fmla="*/ 76 h 151"/>
              <a:gd name="T14" fmla="*/ 25 w 144"/>
              <a:gd name="T15" fmla="*/ 112 h 151"/>
              <a:gd name="T16" fmla="*/ 0 w 144"/>
              <a:gd name="T17" fmla="*/ 72 h 151"/>
              <a:gd name="T18" fmla="*/ 72 w 144"/>
              <a:gd name="T19" fmla="*/ 0 h 151"/>
              <a:gd name="T20" fmla="*/ 94 w 144"/>
              <a:gd name="T21" fmla="*/ 131 h 151"/>
              <a:gd name="T22" fmla="*/ 88 w 144"/>
              <a:gd name="T23" fmla="*/ 151 h 151"/>
              <a:gd name="T24" fmla="*/ 56 w 144"/>
              <a:gd name="T25" fmla="*/ 151 h 151"/>
              <a:gd name="T26" fmla="*/ 50 w 144"/>
              <a:gd name="T27" fmla="*/ 146 h 151"/>
              <a:gd name="T28" fmla="*/ 33 w 144"/>
              <a:gd name="T29" fmla="*/ 131 h 151"/>
              <a:gd name="T30" fmla="*/ 29 w 144"/>
              <a:gd name="T31" fmla="*/ 121 h 151"/>
              <a:gd name="T32" fmla="*/ 76 w 144"/>
              <a:gd name="T33" fmla="*/ 83 h 151"/>
              <a:gd name="T34" fmla="*/ 115 w 144"/>
              <a:gd name="T35" fmla="*/ 121 h 151"/>
              <a:gd name="T36" fmla="*/ 111 w 144"/>
              <a:gd name="T37" fmla="*/ 131 h 151"/>
              <a:gd name="T38" fmla="*/ 94 w 144"/>
              <a:gd name="T39" fmla="*/ 131 h 151"/>
              <a:gd name="T40" fmla="*/ 83 w 144"/>
              <a:gd name="T41" fmla="*/ 140 h 151"/>
              <a:gd name="T42" fmla="*/ 83 w 144"/>
              <a:gd name="T43" fmla="*/ 125 h 151"/>
              <a:gd name="T44" fmla="*/ 97 w 144"/>
              <a:gd name="T45" fmla="*/ 120 h 151"/>
              <a:gd name="T46" fmla="*/ 47 w 144"/>
              <a:gd name="T47" fmla="*/ 120 h 151"/>
              <a:gd name="T48" fmla="*/ 56 w 144"/>
              <a:gd name="T49" fmla="*/ 120 h 151"/>
              <a:gd name="T50" fmla="*/ 61 w 144"/>
              <a:gd name="T51" fmla="*/ 140 h 151"/>
              <a:gd name="T52" fmla="*/ 115 w 144"/>
              <a:gd name="T53" fmla="*/ 29 h 151"/>
              <a:gd name="T54" fmla="*/ 114 w 144"/>
              <a:gd name="T55" fmla="*/ 28 h 151"/>
              <a:gd name="T56" fmla="*/ 112 w 144"/>
              <a:gd name="T57" fmla="*/ 69 h 151"/>
              <a:gd name="T58" fmla="*/ 115 w 144"/>
              <a:gd name="T59" fmla="*/ 29 h 151"/>
              <a:gd name="T60" fmla="*/ 108 w 144"/>
              <a:gd name="T61" fmla="*/ 23 h 151"/>
              <a:gd name="T62" fmla="*/ 101 w 144"/>
              <a:gd name="T63" fmla="*/ 24 h 151"/>
              <a:gd name="T64" fmla="*/ 108 w 144"/>
              <a:gd name="T65" fmla="*/ 23 h 151"/>
              <a:gd name="T66" fmla="*/ 82 w 144"/>
              <a:gd name="T67" fmla="*/ 12 h 151"/>
              <a:gd name="T68" fmla="*/ 75 w 144"/>
              <a:gd name="T69" fmla="*/ 35 h 151"/>
              <a:gd name="T70" fmla="*/ 96 w 144"/>
              <a:gd name="T71" fmla="*/ 30 h 151"/>
              <a:gd name="T72" fmla="*/ 82 w 144"/>
              <a:gd name="T73" fmla="*/ 12 h 151"/>
              <a:gd name="T74" fmla="*/ 69 w 144"/>
              <a:gd name="T75" fmla="*/ 12 h 151"/>
              <a:gd name="T76" fmla="*/ 49 w 144"/>
              <a:gd name="T77" fmla="*/ 27 h 151"/>
              <a:gd name="T78" fmla="*/ 50 w 144"/>
              <a:gd name="T79" fmla="*/ 31 h 151"/>
              <a:gd name="T80" fmla="*/ 69 w 144"/>
              <a:gd name="T81" fmla="*/ 12 h 151"/>
              <a:gd name="T82" fmla="*/ 48 w 144"/>
              <a:gd name="T83" fmla="*/ 16 h 151"/>
              <a:gd name="T84" fmla="*/ 41 w 144"/>
              <a:gd name="T85" fmla="*/ 27 h 151"/>
              <a:gd name="T86" fmla="*/ 48 w 144"/>
              <a:gd name="T87" fmla="*/ 16 h 151"/>
              <a:gd name="T88" fmla="*/ 30 w 144"/>
              <a:gd name="T89" fmla="*/ 28 h 151"/>
              <a:gd name="T90" fmla="*/ 11 w 144"/>
              <a:gd name="T91" fmla="*/ 69 h 151"/>
              <a:gd name="T92" fmla="*/ 39 w 144"/>
              <a:gd name="T93" fmla="*/ 33 h 151"/>
              <a:gd name="T94" fmla="*/ 99 w 144"/>
              <a:gd name="T95" fmla="*/ 36 h 151"/>
              <a:gd name="T96" fmla="*/ 96 w 144"/>
              <a:gd name="T97" fmla="*/ 37 h 151"/>
              <a:gd name="T98" fmla="*/ 75 w 144"/>
              <a:gd name="T99" fmla="*/ 69 h 151"/>
              <a:gd name="T100" fmla="*/ 99 w 144"/>
              <a:gd name="T101" fmla="*/ 36 h 151"/>
              <a:gd name="T102" fmla="*/ 69 w 144"/>
              <a:gd name="T103" fmla="*/ 42 h 151"/>
              <a:gd name="T104" fmla="*/ 45 w 144"/>
              <a:gd name="T105" fmla="*/ 36 h 151"/>
              <a:gd name="T106" fmla="*/ 69 w 144"/>
              <a:gd name="T107" fmla="*/ 69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4" h="151">
                <a:moveTo>
                  <a:pt x="72" y="0"/>
                </a:moveTo>
                <a:cubicBezTo>
                  <a:pt x="92" y="0"/>
                  <a:pt x="110" y="8"/>
                  <a:pt x="123" y="21"/>
                </a:cubicBezTo>
                <a:cubicBezTo>
                  <a:pt x="136" y="34"/>
                  <a:pt x="144" y="53"/>
                  <a:pt x="144" y="72"/>
                </a:cubicBezTo>
                <a:cubicBezTo>
                  <a:pt x="144" y="90"/>
                  <a:pt x="138" y="106"/>
                  <a:pt x="127" y="119"/>
                </a:cubicBezTo>
                <a:cubicBezTo>
                  <a:pt x="122" y="124"/>
                  <a:pt x="114" y="118"/>
                  <a:pt x="119" y="112"/>
                </a:cubicBezTo>
                <a:cubicBezTo>
                  <a:pt x="127" y="102"/>
                  <a:pt x="132" y="89"/>
                  <a:pt x="133" y="76"/>
                </a:cubicBezTo>
                <a:cubicBezTo>
                  <a:pt x="112" y="76"/>
                  <a:pt x="112" y="76"/>
                  <a:pt x="112" y="76"/>
                </a:cubicBezTo>
                <a:cubicBezTo>
                  <a:pt x="112" y="85"/>
                  <a:pt x="110" y="94"/>
                  <a:pt x="108" y="101"/>
                </a:cubicBezTo>
                <a:cubicBezTo>
                  <a:pt x="107" y="106"/>
                  <a:pt x="101" y="105"/>
                  <a:pt x="102" y="100"/>
                </a:cubicBezTo>
                <a:cubicBezTo>
                  <a:pt x="104" y="93"/>
                  <a:pt x="105" y="85"/>
                  <a:pt x="105" y="76"/>
                </a:cubicBezTo>
                <a:cubicBezTo>
                  <a:pt x="78" y="76"/>
                  <a:pt x="66" y="76"/>
                  <a:pt x="39" y="76"/>
                </a:cubicBezTo>
                <a:cubicBezTo>
                  <a:pt x="39" y="85"/>
                  <a:pt x="40" y="93"/>
                  <a:pt x="42" y="100"/>
                </a:cubicBezTo>
                <a:cubicBezTo>
                  <a:pt x="43" y="105"/>
                  <a:pt x="37" y="106"/>
                  <a:pt x="35" y="101"/>
                </a:cubicBezTo>
                <a:cubicBezTo>
                  <a:pt x="33" y="93"/>
                  <a:pt x="32" y="85"/>
                  <a:pt x="32" y="76"/>
                </a:cubicBezTo>
                <a:cubicBezTo>
                  <a:pt x="11" y="76"/>
                  <a:pt x="11" y="76"/>
                  <a:pt x="11" y="76"/>
                </a:cubicBezTo>
                <a:cubicBezTo>
                  <a:pt x="12" y="89"/>
                  <a:pt x="17" y="102"/>
                  <a:pt x="25" y="112"/>
                </a:cubicBezTo>
                <a:cubicBezTo>
                  <a:pt x="30" y="118"/>
                  <a:pt x="21" y="124"/>
                  <a:pt x="17" y="119"/>
                </a:cubicBezTo>
                <a:cubicBezTo>
                  <a:pt x="6" y="106"/>
                  <a:pt x="0" y="90"/>
                  <a:pt x="0" y="72"/>
                </a:cubicBezTo>
                <a:cubicBezTo>
                  <a:pt x="0" y="53"/>
                  <a:pt x="8" y="34"/>
                  <a:pt x="21" y="21"/>
                </a:cubicBezTo>
                <a:cubicBezTo>
                  <a:pt x="34" y="8"/>
                  <a:pt x="52" y="0"/>
                  <a:pt x="72" y="0"/>
                </a:cubicBezTo>
                <a:close/>
                <a:moveTo>
                  <a:pt x="94" y="131"/>
                </a:moveTo>
                <a:cubicBezTo>
                  <a:pt x="94" y="131"/>
                  <a:pt x="94" y="131"/>
                  <a:pt x="94" y="131"/>
                </a:cubicBezTo>
                <a:cubicBezTo>
                  <a:pt x="94" y="146"/>
                  <a:pt x="94" y="146"/>
                  <a:pt x="94" y="146"/>
                </a:cubicBezTo>
                <a:cubicBezTo>
                  <a:pt x="94" y="149"/>
                  <a:pt x="91" y="151"/>
                  <a:pt x="88" y="151"/>
                </a:cubicBezTo>
                <a:cubicBezTo>
                  <a:pt x="88" y="151"/>
                  <a:pt x="88" y="151"/>
                  <a:pt x="88" y="151"/>
                </a:cubicBezTo>
                <a:cubicBezTo>
                  <a:pt x="56" y="151"/>
                  <a:pt x="56" y="151"/>
                  <a:pt x="56" y="151"/>
                </a:cubicBezTo>
                <a:cubicBezTo>
                  <a:pt x="52" y="151"/>
                  <a:pt x="50" y="149"/>
                  <a:pt x="50" y="146"/>
                </a:cubicBezTo>
                <a:cubicBezTo>
                  <a:pt x="50" y="146"/>
                  <a:pt x="50" y="146"/>
                  <a:pt x="50" y="146"/>
                </a:cubicBezTo>
                <a:cubicBezTo>
                  <a:pt x="50" y="131"/>
                  <a:pt x="50" y="131"/>
                  <a:pt x="50" y="131"/>
                </a:cubicBezTo>
                <a:cubicBezTo>
                  <a:pt x="33" y="131"/>
                  <a:pt x="33" y="131"/>
                  <a:pt x="33" y="131"/>
                </a:cubicBezTo>
                <a:cubicBezTo>
                  <a:pt x="30" y="131"/>
                  <a:pt x="28" y="128"/>
                  <a:pt x="28" y="125"/>
                </a:cubicBezTo>
                <a:cubicBezTo>
                  <a:pt x="28" y="124"/>
                  <a:pt x="28" y="122"/>
                  <a:pt x="29" y="121"/>
                </a:cubicBezTo>
                <a:cubicBezTo>
                  <a:pt x="68" y="83"/>
                  <a:pt x="68" y="83"/>
                  <a:pt x="68" y="83"/>
                </a:cubicBezTo>
                <a:cubicBezTo>
                  <a:pt x="70" y="81"/>
                  <a:pt x="74" y="81"/>
                  <a:pt x="76" y="83"/>
                </a:cubicBezTo>
                <a:cubicBezTo>
                  <a:pt x="76" y="83"/>
                  <a:pt x="76" y="83"/>
                  <a:pt x="76" y="83"/>
                </a:cubicBezTo>
                <a:cubicBezTo>
                  <a:pt x="115" y="121"/>
                  <a:pt x="115" y="121"/>
                  <a:pt x="115" y="121"/>
                </a:cubicBezTo>
                <a:cubicBezTo>
                  <a:pt x="117" y="124"/>
                  <a:pt x="117" y="127"/>
                  <a:pt x="115" y="129"/>
                </a:cubicBezTo>
                <a:cubicBezTo>
                  <a:pt x="113" y="130"/>
                  <a:pt x="112" y="131"/>
                  <a:pt x="111" y="131"/>
                </a:cubicBezTo>
                <a:cubicBezTo>
                  <a:pt x="110" y="131"/>
                  <a:pt x="110" y="131"/>
                  <a:pt x="110" y="131"/>
                </a:cubicBezTo>
                <a:cubicBezTo>
                  <a:pt x="94" y="131"/>
                  <a:pt x="94" y="131"/>
                  <a:pt x="94" y="131"/>
                </a:cubicBezTo>
                <a:close/>
                <a:moveTo>
                  <a:pt x="83" y="140"/>
                </a:moveTo>
                <a:cubicBezTo>
                  <a:pt x="83" y="140"/>
                  <a:pt x="83" y="140"/>
                  <a:pt x="83" y="140"/>
                </a:cubicBezTo>
                <a:cubicBezTo>
                  <a:pt x="83" y="125"/>
                  <a:pt x="83" y="125"/>
                  <a:pt x="83" y="125"/>
                </a:cubicBezTo>
                <a:cubicBezTo>
                  <a:pt x="83" y="125"/>
                  <a:pt x="83" y="125"/>
                  <a:pt x="83" y="125"/>
                </a:cubicBezTo>
                <a:cubicBezTo>
                  <a:pt x="83" y="122"/>
                  <a:pt x="85" y="120"/>
                  <a:pt x="88" y="120"/>
                </a:cubicBezTo>
                <a:cubicBezTo>
                  <a:pt x="97" y="120"/>
                  <a:pt x="97" y="120"/>
                  <a:pt x="97" y="120"/>
                </a:cubicBezTo>
                <a:cubicBezTo>
                  <a:pt x="72" y="95"/>
                  <a:pt x="72" y="95"/>
                  <a:pt x="72" y="95"/>
                </a:cubicBezTo>
                <a:cubicBezTo>
                  <a:pt x="47" y="120"/>
                  <a:pt x="47" y="120"/>
                  <a:pt x="47" y="120"/>
                </a:cubicBezTo>
                <a:cubicBezTo>
                  <a:pt x="55" y="120"/>
                  <a:pt x="55" y="120"/>
                  <a:pt x="55" y="120"/>
                </a:cubicBezTo>
                <a:cubicBezTo>
                  <a:pt x="56" y="120"/>
                  <a:pt x="56" y="120"/>
                  <a:pt x="56" y="120"/>
                </a:cubicBezTo>
                <a:cubicBezTo>
                  <a:pt x="59" y="120"/>
                  <a:pt x="61" y="122"/>
                  <a:pt x="61" y="125"/>
                </a:cubicBezTo>
                <a:cubicBezTo>
                  <a:pt x="61" y="140"/>
                  <a:pt x="61" y="140"/>
                  <a:pt x="61" y="140"/>
                </a:cubicBezTo>
                <a:cubicBezTo>
                  <a:pt x="83" y="140"/>
                  <a:pt x="83" y="140"/>
                  <a:pt x="83" y="140"/>
                </a:cubicBezTo>
                <a:close/>
                <a:moveTo>
                  <a:pt x="115" y="29"/>
                </a:moveTo>
                <a:cubicBezTo>
                  <a:pt x="115" y="29"/>
                  <a:pt x="115" y="29"/>
                  <a:pt x="115" y="29"/>
                </a:cubicBezTo>
                <a:cubicBezTo>
                  <a:pt x="115" y="29"/>
                  <a:pt x="114" y="28"/>
                  <a:pt x="114" y="28"/>
                </a:cubicBezTo>
                <a:cubicBezTo>
                  <a:pt x="111" y="30"/>
                  <a:pt x="108" y="32"/>
                  <a:pt x="105" y="33"/>
                </a:cubicBezTo>
                <a:cubicBezTo>
                  <a:pt x="109" y="44"/>
                  <a:pt x="111" y="56"/>
                  <a:pt x="112" y="69"/>
                </a:cubicBezTo>
                <a:cubicBezTo>
                  <a:pt x="133" y="69"/>
                  <a:pt x="133" y="69"/>
                  <a:pt x="133" y="69"/>
                </a:cubicBezTo>
                <a:cubicBezTo>
                  <a:pt x="132" y="54"/>
                  <a:pt x="125" y="40"/>
                  <a:pt x="115" y="29"/>
                </a:cubicBezTo>
                <a:close/>
                <a:moveTo>
                  <a:pt x="108" y="23"/>
                </a:moveTo>
                <a:cubicBezTo>
                  <a:pt x="108" y="23"/>
                  <a:pt x="108" y="23"/>
                  <a:pt x="108" y="23"/>
                </a:cubicBezTo>
                <a:cubicBezTo>
                  <a:pt x="104" y="21"/>
                  <a:pt x="100" y="18"/>
                  <a:pt x="96" y="16"/>
                </a:cubicBezTo>
                <a:cubicBezTo>
                  <a:pt x="98" y="19"/>
                  <a:pt x="99" y="21"/>
                  <a:pt x="101" y="24"/>
                </a:cubicBezTo>
                <a:cubicBezTo>
                  <a:pt x="101" y="25"/>
                  <a:pt x="102" y="26"/>
                  <a:pt x="102" y="27"/>
                </a:cubicBezTo>
                <a:cubicBezTo>
                  <a:pt x="104" y="26"/>
                  <a:pt x="106" y="25"/>
                  <a:pt x="108" y="23"/>
                </a:cubicBezTo>
                <a:close/>
                <a:moveTo>
                  <a:pt x="82" y="12"/>
                </a:moveTo>
                <a:cubicBezTo>
                  <a:pt x="82" y="12"/>
                  <a:pt x="82" y="12"/>
                  <a:pt x="82" y="12"/>
                </a:cubicBezTo>
                <a:cubicBezTo>
                  <a:pt x="80" y="12"/>
                  <a:pt x="78" y="12"/>
                  <a:pt x="75" y="12"/>
                </a:cubicBezTo>
                <a:cubicBezTo>
                  <a:pt x="75" y="35"/>
                  <a:pt x="75" y="35"/>
                  <a:pt x="75" y="35"/>
                </a:cubicBezTo>
                <a:cubicBezTo>
                  <a:pt x="82" y="35"/>
                  <a:pt x="88" y="33"/>
                  <a:pt x="94" y="31"/>
                </a:cubicBezTo>
                <a:cubicBezTo>
                  <a:pt x="95" y="31"/>
                  <a:pt x="96" y="30"/>
                  <a:pt x="96" y="30"/>
                </a:cubicBezTo>
                <a:cubicBezTo>
                  <a:pt x="96" y="29"/>
                  <a:pt x="95" y="28"/>
                  <a:pt x="95" y="27"/>
                </a:cubicBezTo>
                <a:cubicBezTo>
                  <a:pt x="91" y="20"/>
                  <a:pt x="87" y="15"/>
                  <a:pt x="82" y="12"/>
                </a:cubicBezTo>
                <a:close/>
                <a:moveTo>
                  <a:pt x="69" y="12"/>
                </a:moveTo>
                <a:cubicBezTo>
                  <a:pt x="69" y="12"/>
                  <a:pt x="69" y="12"/>
                  <a:pt x="69" y="12"/>
                </a:cubicBezTo>
                <a:cubicBezTo>
                  <a:pt x="66" y="12"/>
                  <a:pt x="64" y="12"/>
                  <a:pt x="62" y="12"/>
                </a:cubicBezTo>
                <a:cubicBezTo>
                  <a:pt x="57" y="15"/>
                  <a:pt x="53" y="20"/>
                  <a:pt x="49" y="27"/>
                </a:cubicBezTo>
                <a:cubicBezTo>
                  <a:pt x="48" y="28"/>
                  <a:pt x="48" y="29"/>
                  <a:pt x="47" y="30"/>
                </a:cubicBezTo>
                <a:cubicBezTo>
                  <a:pt x="48" y="30"/>
                  <a:pt x="49" y="31"/>
                  <a:pt x="50" y="31"/>
                </a:cubicBezTo>
                <a:cubicBezTo>
                  <a:pt x="56" y="33"/>
                  <a:pt x="62" y="35"/>
                  <a:pt x="69" y="35"/>
                </a:cubicBezTo>
                <a:cubicBezTo>
                  <a:pt x="69" y="12"/>
                  <a:pt x="69" y="12"/>
                  <a:pt x="69" y="12"/>
                </a:cubicBezTo>
                <a:close/>
                <a:moveTo>
                  <a:pt x="48" y="16"/>
                </a:moveTo>
                <a:cubicBezTo>
                  <a:pt x="48" y="16"/>
                  <a:pt x="48" y="16"/>
                  <a:pt x="48" y="16"/>
                </a:cubicBezTo>
                <a:cubicBezTo>
                  <a:pt x="44" y="18"/>
                  <a:pt x="39" y="21"/>
                  <a:pt x="36" y="23"/>
                </a:cubicBezTo>
                <a:cubicBezTo>
                  <a:pt x="37" y="25"/>
                  <a:pt x="39" y="26"/>
                  <a:pt x="41" y="27"/>
                </a:cubicBezTo>
                <a:cubicBezTo>
                  <a:pt x="42" y="26"/>
                  <a:pt x="43" y="25"/>
                  <a:pt x="43" y="24"/>
                </a:cubicBezTo>
                <a:cubicBezTo>
                  <a:pt x="45" y="21"/>
                  <a:pt x="46" y="19"/>
                  <a:pt x="48" y="16"/>
                </a:cubicBezTo>
                <a:close/>
                <a:moveTo>
                  <a:pt x="30" y="28"/>
                </a:moveTo>
                <a:cubicBezTo>
                  <a:pt x="30" y="28"/>
                  <a:pt x="30" y="28"/>
                  <a:pt x="30" y="28"/>
                </a:cubicBezTo>
                <a:cubicBezTo>
                  <a:pt x="30" y="28"/>
                  <a:pt x="29" y="29"/>
                  <a:pt x="29" y="29"/>
                </a:cubicBezTo>
                <a:cubicBezTo>
                  <a:pt x="18" y="40"/>
                  <a:pt x="12" y="54"/>
                  <a:pt x="11" y="69"/>
                </a:cubicBezTo>
                <a:cubicBezTo>
                  <a:pt x="32" y="69"/>
                  <a:pt x="32" y="69"/>
                  <a:pt x="32" y="69"/>
                </a:cubicBezTo>
                <a:cubicBezTo>
                  <a:pt x="32" y="56"/>
                  <a:pt x="35" y="44"/>
                  <a:pt x="39" y="33"/>
                </a:cubicBezTo>
                <a:cubicBezTo>
                  <a:pt x="36" y="32"/>
                  <a:pt x="33" y="30"/>
                  <a:pt x="30" y="28"/>
                </a:cubicBezTo>
                <a:close/>
                <a:moveTo>
                  <a:pt x="99" y="36"/>
                </a:moveTo>
                <a:cubicBezTo>
                  <a:pt x="99" y="36"/>
                  <a:pt x="99" y="36"/>
                  <a:pt x="99" y="36"/>
                </a:cubicBezTo>
                <a:cubicBezTo>
                  <a:pt x="98" y="37"/>
                  <a:pt x="97" y="37"/>
                  <a:pt x="96" y="37"/>
                </a:cubicBezTo>
                <a:cubicBezTo>
                  <a:pt x="90" y="40"/>
                  <a:pt x="83" y="41"/>
                  <a:pt x="75" y="42"/>
                </a:cubicBezTo>
                <a:cubicBezTo>
                  <a:pt x="75" y="69"/>
                  <a:pt x="75" y="69"/>
                  <a:pt x="75" y="69"/>
                </a:cubicBezTo>
                <a:cubicBezTo>
                  <a:pt x="105" y="69"/>
                  <a:pt x="105" y="69"/>
                  <a:pt x="105" y="69"/>
                </a:cubicBezTo>
                <a:cubicBezTo>
                  <a:pt x="105" y="57"/>
                  <a:pt x="103" y="46"/>
                  <a:pt x="99" y="36"/>
                </a:cubicBezTo>
                <a:close/>
                <a:moveTo>
                  <a:pt x="69" y="42"/>
                </a:moveTo>
                <a:cubicBezTo>
                  <a:pt x="69" y="42"/>
                  <a:pt x="69" y="42"/>
                  <a:pt x="69" y="42"/>
                </a:cubicBezTo>
                <a:cubicBezTo>
                  <a:pt x="61" y="41"/>
                  <a:pt x="54" y="40"/>
                  <a:pt x="48" y="37"/>
                </a:cubicBezTo>
                <a:cubicBezTo>
                  <a:pt x="47" y="37"/>
                  <a:pt x="46" y="37"/>
                  <a:pt x="45" y="36"/>
                </a:cubicBezTo>
                <a:cubicBezTo>
                  <a:pt x="41" y="46"/>
                  <a:pt x="39" y="57"/>
                  <a:pt x="39" y="69"/>
                </a:cubicBezTo>
                <a:cubicBezTo>
                  <a:pt x="69" y="69"/>
                  <a:pt x="69" y="69"/>
                  <a:pt x="69" y="69"/>
                </a:cubicBezTo>
                <a:cubicBezTo>
                  <a:pt x="69" y="42"/>
                  <a:pt x="69" y="42"/>
                  <a:pt x="69" y="42"/>
                </a:cubicBezTo>
                <a:close/>
              </a:path>
            </a:pathLst>
          </a:custGeom>
          <a:solidFill>
            <a:schemeClr val="accent2"/>
          </a:solidFill>
          <a:ln>
            <a:noFill/>
          </a:ln>
        </p:spPr>
        <p:txBody>
          <a:bodyPr lIns="91458" tIns="45729" rIns="91458" bIns="45729"/>
          <a:lstStyle/>
          <a:p>
            <a:endParaRPr lang="zh-CN" altLang="en-US" dirty="0">
              <a:solidFill>
                <a:schemeClr val="accent2"/>
              </a:solidFill>
              <a:ea typeface="微软雅黑" panose="020B0503020204020204" pitchFamily="34" charset="-122"/>
            </a:endParaRPr>
          </a:p>
        </p:txBody>
      </p:sp>
      <p:sp>
        <p:nvSpPr>
          <p:cNvPr id="24628" name="Rectangle 52"/>
          <p:cNvSpPr>
            <a:spLocks noChangeArrowheads="1"/>
          </p:cNvSpPr>
          <p:nvPr/>
        </p:nvSpPr>
        <p:spPr bwMode="auto">
          <a:xfrm>
            <a:off x="3059646" y="3348517"/>
            <a:ext cx="674804" cy="2144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58" tIns="45729" rIns="91458" bIns="45729">
            <a:spAutoFit/>
          </a:bodyPr>
          <a:lstStyle/>
          <a:p>
            <a:pPr algn="ctr"/>
            <a:r>
              <a:rPr lang="zh-CN" altLang="zh-CN" sz="800" dirty="0">
                <a:solidFill>
                  <a:schemeClr val="bg1"/>
                </a:solidFill>
                <a:latin typeface="微软雅黑" pitchFamily="34" charset="-122"/>
                <a:ea typeface="微软雅黑" pitchFamily="34" charset="-122"/>
              </a:rPr>
              <a:t>Option 01</a:t>
            </a:r>
          </a:p>
        </p:txBody>
      </p:sp>
      <p:sp>
        <p:nvSpPr>
          <p:cNvPr id="24629" name="Rectangle 53"/>
          <p:cNvSpPr>
            <a:spLocks noChangeArrowheads="1"/>
          </p:cNvSpPr>
          <p:nvPr/>
        </p:nvSpPr>
        <p:spPr bwMode="auto">
          <a:xfrm>
            <a:off x="3059646" y="3715456"/>
            <a:ext cx="674804" cy="214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58" tIns="45729" rIns="91458" bIns="45729">
            <a:spAutoFit/>
          </a:bodyPr>
          <a:lstStyle/>
          <a:p>
            <a:pPr algn="ctr"/>
            <a:r>
              <a:rPr lang="zh-CN" altLang="zh-CN" sz="800" dirty="0">
                <a:solidFill>
                  <a:schemeClr val="bg1"/>
                </a:solidFill>
                <a:latin typeface="微软雅黑" pitchFamily="34" charset="-122"/>
                <a:ea typeface="微软雅黑" pitchFamily="34" charset="-122"/>
              </a:rPr>
              <a:t>Option 02</a:t>
            </a:r>
          </a:p>
        </p:txBody>
      </p:sp>
      <p:sp>
        <p:nvSpPr>
          <p:cNvPr id="24630" name="Rectangle 54"/>
          <p:cNvSpPr>
            <a:spLocks noChangeArrowheads="1"/>
          </p:cNvSpPr>
          <p:nvPr/>
        </p:nvSpPr>
        <p:spPr bwMode="auto">
          <a:xfrm>
            <a:off x="5415905" y="1976070"/>
            <a:ext cx="674804" cy="2144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58" tIns="45729" rIns="91458" bIns="45729">
            <a:spAutoFit/>
          </a:bodyPr>
          <a:lstStyle/>
          <a:p>
            <a:pPr algn="ctr"/>
            <a:r>
              <a:rPr lang="zh-CN" altLang="zh-CN" sz="800" dirty="0">
                <a:solidFill>
                  <a:schemeClr val="bg1"/>
                </a:solidFill>
                <a:latin typeface="微软雅黑" pitchFamily="34" charset="-122"/>
                <a:ea typeface="微软雅黑" pitchFamily="34" charset="-122"/>
              </a:rPr>
              <a:t>Option 03</a:t>
            </a:r>
          </a:p>
        </p:txBody>
      </p:sp>
      <p:sp>
        <p:nvSpPr>
          <p:cNvPr id="24631" name="Rectangle 55"/>
          <p:cNvSpPr>
            <a:spLocks noChangeArrowheads="1"/>
          </p:cNvSpPr>
          <p:nvPr/>
        </p:nvSpPr>
        <p:spPr bwMode="auto">
          <a:xfrm>
            <a:off x="5415905" y="2343009"/>
            <a:ext cx="674804" cy="214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58" tIns="45729" rIns="91458" bIns="45729">
            <a:spAutoFit/>
          </a:bodyPr>
          <a:lstStyle/>
          <a:p>
            <a:pPr algn="ctr"/>
            <a:r>
              <a:rPr lang="zh-CN" altLang="zh-CN" sz="800" dirty="0">
                <a:solidFill>
                  <a:schemeClr val="bg1"/>
                </a:solidFill>
                <a:latin typeface="微软雅黑" pitchFamily="34" charset="-122"/>
                <a:ea typeface="微软雅黑" pitchFamily="34" charset="-122"/>
              </a:rPr>
              <a:t>Option 04</a:t>
            </a:r>
          </a:p>
        </p:txBody>
      </p:sp>
    </p:spTree>
  </p:cSld>
  <p:clrMapOvr>
    <a:masterClrMapping/>
  </p:clrMapOvr>
  <p:transition spd="med">
    <p:rand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66587" y="1235584"/>
            <a:ext cx="2853398" cy="1743040"/>
          </a:xfrm>
          <a:prstGeom prst="rect">
            <a:avLst/>
          </a:prstGeom>
          <a:blipFill dpi="0" rotWithShape="1">
            <a:blip r:embed="rId3"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lnSpc>
                <a:spcPct val="150000"/>
              </a:lnSpc>
            </a:pPr>
            <a:endParaRPr lang="en-US" sz="1500" dirty="0">
              <a:latin typeface="Arial" panose="020B0604020202020204" pitchFamily="34" charset="0"/>
              <a:ea typeface="微软雅黑" panose="020B0503020204020204" pitchFamily="34" charset="-122"/>
              <a:sym typeface="Arial" panose="020B0604020202020204" pitchFamily="34" charset="0"/>
            </a:endParaRPr>
          </a:p>
        </p:txBody>
      </p:sp>
      <p:sp>
        <p:nvSpPr>
          <p:cNvPr id="6" name="Rectangle 5"/>
          <p:cNvSpPr/>
          <p:nvPr/>
        </p:nvSpPr>
        <p:spPr>
          <a:xfrm>
            <a:off x="266587" y="3014338"/>
            <a:ext cx="2853398" cy="12869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lnSpc>
                <a:spcPct val="150000"/>
              </a:lnSpc>
            </a:pPr>
            <a:endParaRPr lang="en-US" sz="1500" dirty="0">
              <a:latin typeface="Arial" panose="020B0604020202020204" pitchFamily="34" charset="0"/>
              <a:ea typeface="微软雅黑" panose="020B0503020204020204" pitchFamily="34" charset="-122"/>
              <a:sym typeface="Arial" panose="020B0604020202020204" pitchFamily="34" charset="0"/>
            </a:endParaRPr>
          </a:p>
        </p:txBody>
      </p:sp>
      <p:sp>
        <p:nvSpPr>
          <p:cNvPr id="15" name="TextBox 14"/>
          <p:cNvSpPr txBox="1"/>
          <p:nvPr/>
        </p:nvSpPr>
        <p:spPr>
          <a:xfrm>
            <a:off x="527517" y="3315239"/>
            <a:ext cx="2328068" cy="708105"/>
          </a:xfrm>
          <a:prstGeom prst="rect">
            <a:avLst/>
          </a:prstGeom>
          <a:noFill/>
        </p:spPr>
        <p:txBody>
          <a:bodyPr wrap="square" lIns="0" tIns="0" rIns="0" bIns="0" numCol="1" spcCol="256047">
            <a:spAutoFit/>
          </a:bodyPr>
          <a:lstStyle/>
          <a:p>
            <a:pPr algn="just"/>
            <a:r>
              <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6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6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6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6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6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6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7" name="Rectangle 16"/>
          <p:cNvSpPr/>
          <p:nvPr/>
        </p:nvSpPr>
        <p:spPr>
          <a:xfrm>
            <a:off x="3164155" y="1235584"/>
            <a:ext cx="2853398" cy="1743040"/>
          </a:xfrm>
          <a:prstGeom prst="rect">
            <a:avLst/>
          </a:prstGeom>
          <a:blipFill dpi="0" rotWithShape="1">
            <a:blip r:embed="rId4"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lnSpc>
                <a:spcPct val="150000"/>
              </a:lnSpc>
            </a:pPr>
            <a:endParaRPr lang="en-US" sz="1500" dirty="0">
              <a:latin typeface="Arial" panose="020B0604020202020204" pitchFamily="34" charset="0"/>
              <a:ea typeface="微软雅黑" panose="020B0503020204020204" pitchFamily="34" charset="-122"/>
              <a:sym typeface="Arial" panose="020B0604020202020204" pitchFamily="34" charset="0"/>
            </a:endParaRPr>
          </a:p>
        </p:txBody>
      </p:sp>
      <p:sp>
        <p:nvSpPr>
          <p:cNvPr id="18" name="Rectangle 17"/>
          <p:cNvSpPr/>
          <p:nvPr/>
        </p:nvSpPr>
        <p:spPr>
          <a:xfrm>
            <a:off x="3164155" y="3014338"/>
            <a:ext cx="2853398" cy="12869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lnSpc>
                <a:spcPct val="150000"/>
              </a:lnSpc>
            </a:pPr>
            <a:endParaRPr lang="en-US" sz="1500" dirty="0">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18"/>
          <p:cNvSpPr txBox="1"/>
          <p:nvPr/>
        </p:nvSpPr>
        <p:spPr>
          <a:xfrm>
            <a:off x="3425088" y="3341512"/>
            <a:ext cx="2328068" cy="708105"/>
          </a:xfrm>
          <a:prstGeom prst="rect">
            <a:avLst/>
          </a:prstGeom>
          <a:noFill/>
        </p:spPr>
        <p:txBody>
          <a:bodyPr wrap="square" lIns="0" tIns="0" rIns="0" bIns="0" numCol="1" spcCol="256047">
            <a:spAutoFit/>
          </a:bodyPr>
          <a:lstStyle/>
          <a:p>
            <a:pPr algn="just"/>
            <a:r>
              <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6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6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6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6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6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6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20" name="Rectangle 19"/>
          <p:cNvSpPr/>
          <p:nvPr/>
        </p:nvSpPr>
        <p:spPr>
          <a:xfrm>
            <a:off x="6061724" y="1235584"/>
            <a:ext cx="2853398" cy="1743040"/>
          </a:xfrm>
          <a:prstGeom prst="rect">
            <a:avLst/>
          </a:prstGeom>
          <a:blipFill dpi="0" rotWithShape="1">
            <a:blip r:embed="rId5"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lnSpc>
                <a:spcPct val="150000"/>
              </a:lnSpc>
            </a:pPr>
            <a:endParaRPr lang="en-US" sz="1500" dirty="0">
              <a:latin typeface="Arial" panose="020B0604020202020204" pitchFamily="34" charset="0"/>
              <a:ea typeface="微软雅黑" panose="020B0503020204020204" pitchFamily="34" charset="-122"/>
              <a:sym typeface="Arial" panose="020B0604020202020204" pitchFamily="34" charset="0"/>
            </a:endParaRPr>
          </a:p>
        </p:txBody>
      </p:sp>
      <p:sp>
        <p:nvSpPr>
          <p:cNvPr id="21" name="Rectangle 20"/>
          <p:cNvSpPr/>
          <p:nvPr/>
        </p:nvSpPr>
        <p:spPr>
          <a:xfrm>
            <a:off x="6061724" y="3014338"/>
            <a:ext cx="2853398" cy="12869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36" tIns="32518" rIns="65036" bIns="32518" rtlCol="0" anchor="ctr"/>
          <a:lstStyle/>
          <a:p>
            <a:pPr algn="ctr">
              <a:lnSpc>
                <a:spcPct val="150000"/>
              </a:lnSpc>
            </a:pPr>
            <a:endParaRPr lang="en-US" sz="1500" dirty="0">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21"/>
          <p:cNvSpPr txBox="1"/>
          <p:nvPr/>
        </p:nvSpPr>
        <p:spPr>
          <a:xfrm>
            <a:off x="6322658" y="3341512"/>
            <a:ext cx="2328068" cy="708105"/>
          </a:xfrm>
          <a:prstGeom prst="rect">
            <a:avLst/>
          </a:prstGeom>
          <a:noFill/>
        </p:spPr>
        <p:txBody>
          <a:bodyPr wrap="square" lIns="0" tIns="0" rIns="0" bIns="0" numCol="1" spcCol="256047">
            <a:spAutoFit/>
          </a:bodyPr>
          <a:lstStyle/>
          <a:p>
            <a:pPr algn="just"/>
            <a:r>
              <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6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6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6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6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6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6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Tree>
    <p:extLst>
      <p:ext uri="{BB962C8B-B14F-4D97-AF65-F5344CB8AC3E}">
        <p14:creationId xmlns:p14="http://schemas.microsoft.com/office/powerpoint/2010/main" val="2802575678"/>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8" fill="hold" grpId="0" nodeType="withEffect">
                                  <p:stCondLst>
                                    <p:cond delay="5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0-#ppt_w/2"/>
                                          </p:val>
                                        </p:tav>
                                        <p:tav tm="100000">
                                          <p:val>
                                            <p:strVal val="#ppt_x"/>
                                          </p:val>
                                        </p:tav>
                                      </p:tavLst>
                                    </p:anim>
                                    <p:anim calcmode="lin" valueType="num">
                                      <p:cBhvr additive="base">
                                        <p:cTn id="20" dur="500" fill="hold"/>
                                        <p:tgtEl>
                                          <p:spTgt spid="1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50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0-#ppt_w/2"/>
                                          </p:val>
                                        </p:tav>
                                        <p:tav tm="100000">
                                          <p:val>
                                            <p:strVal val="#ppt_x"/>
                                          </p:val>
                                        </p:tav>
                                      </p:tavLst>
                                    </p:anim>
                                    <p:anim calcmode="lin" valueType="num">
                                      <p:cBhvr additive="base">
                                        <p:cTn id="24" dur="500" fill="hold"/>
                                        <p:tgtEl>
                                          <p:spTgt spid="18"/>
                                        </p:tgtEl>
                                        <p:attrNameLst>
                                          <p:attrName>ppt_y</p:attrName>
                                        </p:attrNameLst>
                                      </p:cBhvr>
                                      <p:tavLst>
                                        <p:tav tm="0">
                                          <p:val>
                                            <p:strVal val="#ppt_y"/>
                                          </p:val>
                                        </p:tav>
                                        <p:tav tm="100000">
                                          <p:val>
                                            <p:strVal val="#ppt_y"/>
                                          </p:val>
                                        </p:tav>
                                      </p:tavLst>
                                    </p:anim>
                                  </p:childTnLst>
                                </p:cTn>
                              </p:par>
                              <p:par>
                                <p:cTn id="25" presetID="2" presetClass="entr" presetSubtype="4"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ppt_x"/>
                                          </p:val>
                                        </p:tav>
                                        <p:tav tm="100000">
                                          <p:val>
                                            <p:strVal val="#ppt_x"/>
                                          </p:val>
                                        </p:tav>
                                      </p:tavLst>
                                    </p:anim>
                                    <p:anim calcmode="lin" valueType="num">
                                      <p:cBhvr additive="base">
                                        <p:cTn id="28" dur="5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8" fill="hold" grpId="0" nodeType="withEffect">
                                  <p:stCondLst>
                                    <p:cond delay="50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0-#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50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0-#ppt_w/2"/>
                                          </p:val>
                                        </p:tav>
                                        <p:tav tm="100000">
                                          <p:val>
                                            <p:strVal val="#ppt_x"/>
                                          </p:val>
                                        </p:tav>
                                      </p:tavLst>
                                    </p:anim>
                                    <p:anim calcmode="lin" valueType="num">
                                      <p:cBhvr additive="base">
                                        <p:cTn id="36" dur="500" fill="hold"/>
                                        <p:tgtEl>
                                          <p:spTgt spid="21"/>
                                        </p:tgtEl>
                                        <p:attrNameLst>
                                          <p:attrName>ppt_y</p:attrName>
                                        </p:attrNameLst>
                                      </p:cBhvr>
                                      <p:tavLst>
                                        <p:tav tm="0">
                                          <p:val>
                                            <p:strVal val="#ppt_y"/>
                                          </p:val>
                                        </p:tav>
                                        <p:tav tm="100000">
                                          <p:val>
                                            <p:strVal val="#ppt_y"/>
                                          </p:val>
                                        </p:tav>
                                      </p:tavLst>
                                    </p:anim>
                                  </p:childTnLst>
                                </p:cTn>
                              </p:par>
                              <p:par>
                                <p:cTn id="37" presetID="2" presetClass="entr" presetSubtype="4" fill="hold" grpId="0" nodeType="withEffect">
                                  <p:stCondLst>
                                    <p:cond delay="5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500" fill="hold"/>
                                        <p:tgtEl>
                                          <p:spTgt spid="22"/>
                                        </p:tgtEl>
                                        <p:attrNameLst>
                                          <p:attrName>ppt_x</p:attrName>
                                        </p:attrNameLst>
                                      </p:cBhvr>
                                      <p:tavLst>
                                        <p:tav tm="0">
                                          <p:val>
                                            <p:strVal val="#ppt_x"/>
                                          </p:val>
                                        </p:tav>
                                        <p:tav tm="100000">
                                          <p:val>
                                            <p:strVal val="#ppt_x"/>
                                          </p:val>
                                        </p:tav>
                                      </p:tavLst>
                                    </p:anim>
                                    <p:anim calcmode="lin" valueType="num">
                                      <p:cBhvr additive="base">
                                        <p:cTn id="40"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5" grpId="0"/>
      <p:bldP spid="17" grpId="0" animBg="1"/>
      <p:bldP spid="18" grpId="0" animBg="1"/>
      <p:bldP spid="19" grpId="0"/>
      <p:bldP spid="20" grpId="0" animBg="1"/>
      <p:bldP spid="21" grpId="0" animBg="1"/>
      <p:bldP spid="2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istrator\Desktop\tyu.jpg"/>
          <p:cNvPicPr>
            <a:picLocks noChangeAspect="1" noChangeArrowheads="1"/>
          </p:cNvPicPr>
          <p:nvPr/>
        </p:nvPicPr>
        <p:blipFill>
          <a:blip r:embed="rId3" cstate="print"/>
          <a:srcRect/>
          <a:stretch>
            <a:fillRect/>
          </a:stretch>
        </p:blipFill>
        <p:spPr bwMode="auto">
          <a:xfrm>
            <a:off x="0" y="-1547"/>
            <a:ext cx="9145588" cy="5146635"/>
          </a:xfrm>
          <a:prstGeom prst="rect">
            <a:avLst/>
          </a:prstGeom>
          <a:noFill/>
        </p:spPr>
      </p:pic>
      <p:sp>
        <p:nvSpPr>
          <p:cNvPr id="18" name="矩形 259"/>
          <p:cNvSpPr>
            <a:spLocks noChangeArrowheads="1"/>
          </p:cNvSpPr>
          <p:nvPr/>
        </p:nvSpPr>
        <p:spPr bwMode="auto">
          <a:xfrm>
            <a:off x="1876030" y="1984612"/>
            <a:ext cx="5577084"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4000" b="1" cap="all" dirty="0" smtClean="0">
                <a:solidFill>
                  <a:schemeClr val="tx1">
                    <a:lumMod val="65000"/>
                    <a:lumOff val="35000"/>
                  </a:schemeClr>
                </a:solidFill>
                <a:cs typeface="Arial" panose="020B0604020202020204" pitchFamily="34" charset="0"/>
              </a:rPr>
              <a:t>演讲完毕，谢谢观看！</a:t>
            </a:r>
            <a:endParaRPr lang="zh-CN" altLang="en-US" sz="4000" b="1" cap="all" dirty="0">
              <a:solidFill>
                <a:schemeClr val="tx1">
                  <a:lumMod val="65000"/>
                  <a:lumOff val="35000"/>
                </a:schemeClr>
              </a:solidFill>
              <a:cs typeface="Arial" panose="020B0604020202020204" pitchFamily="34" charset="0"/>
            </a:endParaRPr>
          </a:p>
        </p:txBody>
      </p:sp>
      <p:sp>
        <p:nvSpPr>
          <p:cNvPr id="19" name="矩形 259"/>
          <p:cNvSpPr>
            <a:spLocks noChangeArrowheads="1"/>
          </p:cNvSpPr>
          <p:nvPr/>
        </p:nvSpPr>
        <p:spPr bwMode="auto">
          <a:xfrm>
            <a:off x="1980506" y="2546194"/>
            <a:ext cx="5378494" cy="222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50000"/>
              </a:lnSpc>
              <a:buNone/>
            </a:pPr>
            <a:r>
              <a:rPr lang="en-US" altLang="zh-CN" sz="1100" dirty="0" smtClean="0">
                <a:solidFill>
                  <a:schemeClr val="tx1">
                    <a:lumMod val="65000"/>
                    <a:lumOff val="35000"/>
                  </a:schemeClr>
                </a:solidFill>
                <a:latin typeface="Arial" panose="020B0604020202020204" pitchFamily="34" charset="0"/>
                <a:cs typeface="Arial" panose="020B0604020202020204" pitchFamily="34" charset="0"/>
              </a:rPr>
              <a:t>YEAR-END SUMMARY PLAN BUSINESS REPORT PPT IN THE NEW YEAR</a:t>
            </a:r>
            <a:endParaRPr lang="zh-CN" altLang="en-US" sz="11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20" name="矩形 259"/>
          <p:cNvSpPr>
            <a:spLocks noChangeArrowheads="1"/>
          </p:cNvSpPr>
          <p:nvPr/>
        </p:nvSpPr>
        <p:spPr bwMode="auto">
          <a:xfrm>
            <a:off x="3409444" y="1020632"/>
            <a:ext cx="2273424"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7200" b="1" cap="all" dirty="0" smtClean="0">
                <a:solidFill>
                  <a:schemeClr val="accent1"/>
                </a:solidFill>
                <a:latin typeface="Agency FB" panose="020B0503020202020204" pitchFamily="34" charset="0"/>
                <a:cs typeface="Arial" panose="020B0604020202020204" pitchFamily="34" charset="0"/>
              </a:rPr>
              <a:t>20XX</a:t>
            </a:r>
            <a:endParaRPr lang="zh-CN" altLang="en-US" sz="7200" b="1" cap="all" dirty="0">
              <a:solidFill>
                <a:schemeClr val="accent1"/>
              </a:solidFill>
              <a:latin typeface="Agency FB" panose="020B0503020202020204" pitchFamily="34" charset="0"/>
              <a:cs typeface="Arial" panose="020B0604020202020204" pitchFamily="34" charset="0"/>
            </a:endParaRPr>
          </a:p>
        </p:txBody>
      </p:sp>
      <p:sp>
        <p:nvSpPr>
          <p:cNvPr id="21" name="矩形 259"/>
          <p:cNvSpPr>
            <a:spLocks noChangeArrowheads="1"/>
          </p:cNvSpPr>
          <p:nvPr/>
        </p:nvSpPr>
        <p:spPr bwMode="auto">
          <a:xfrm>
            <a:off x="1876030" y="3035950"/>
            <a:ext cx="557708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1200" dirty="0">
                <a:solidFill>
                  <a:schemeClr val="tx1">
                    <a:lumMod val="65000"/>
                    <a:lumOff val="35000"/>
                  </a:schemeClr>
                </a:solidFill>
                <a:cs typeface="Arial" panose="020B0604020202020204" pitchFamily="34" charset="0"/>
              </a:rPr>
              <a:t>汇报人</a:t>
            </a:r>
            <a:r>
              <a:rPr lang="zh-CN" altLang="en-US" sz="1200" dirty="0" smtClean="0">
                <a:solidFill>
                  <a:schemeClr val="tx1">
                    <a:lumMod val="65000"/>
                    <a:lumOff val="35000"/>
                  </a:schemeClr>
                </a:solidFill>
                <a:cs typeface="Arial" panose="020B0604020202020204" pitchFamily="34" charset="0"/>
              </a:rPr>
              <a:t>：</a:t>
            </a:r>
            <a:r>
              <a:rPr lang="zh-CN" altLang="en-US" sz="1200" dirty="0">
                <a:solidFill>
                  <a:schemeClr val="tx1">
                    <a:lumMod val="65000"/>
                    <a:lumOff val="35000"/>
                  </a:schemeClr>
                </a:solidFill>
                <a:cs typeface="Arial" panose="020B0604020202020204" pitchFamily="34" charset="0"/>
              </a:rPr>
              <a:t>优</a:t>
            </a:r>
            <a:r>
              <a:rPr lang="zh-CN" altLang="en-US" sz="1200" dirty="0" smtClean="0">
                <a:solidFill>
                  <a:schemeClr val="tx1">
                    <a:lumMod val="65000"/>
                    <a:lumOff val="35000"/>
                  </a:schemeClr>
                </a:solidFill>
                <a:cs typeface="Arial" panose="020B0604020202020204" pitchFamily="34" charset="0"/>
              </a:rPr>
              <a:t>品</a:t>
            </a:r>
            <a:r>
              <a:rPr lang="en-US" altLang="zh-CN" sz="1200" dirty="0" smtClean="0">
                <a:solidFill>
                  <a:schemeClr val="tx1">
                    <a:lumMod val="65000"/>
                    <a:lumOff val="35000"/>
                  </a:schemeClr>
                </a:solidFill>
                <a:cs typeface="Arial" panose="020B0604020202020204" pitchFamily="34" charset="0"/>
              </a:rPr>
              <a:t>PPT</a:t>
            </a:r>
            <a:r>
              <a:rPr lang="zh-CN" altLang="en-US" sz="1200" dirty="0" smtClean="0">
                <a:solidFill>
                  <a:schemeClr val="tx1">
                    <a:lumMod val="65000"/>
                    <a:lumOff val="35000"/>
                  </a:schemeClr>
                </a:solidFill>
                <a:cs typeface="Arial" panose="020B0604020202020204" pitchFamily="34" charset="0"/>
              </a:rPr>
              <a:t>               </a:t>
            </a:r>
            <a:r>
              <a:rPr lang="en-US" altLang="zh-CN" sz="1200" dirty="0" smtClean="0">
                <a:solidFill>
                  <a:schemeClr val="tx1">
                    <a:lumMod val="65000"/>
                    <a:lumOff val="35000"/>
                  </a:schemeClr>
                </a:solidFill>
                <a:cs typeface="Arial" panose="020B0604020202020204" pitchFamily="34" charset="0"/>
              </a:rPr>
              <a:t>REPORT </a:t>
            </a:r>
            <a:r>
              <a:rPr lang="en-US" altLang="zh-CN" sz="1200" dirty="0">
                <a:solidFill>
                  <a:schemeClr val="tx1">
                    <a:lumMod val="65000"/>
                    <a:lumOff val="35000"/>
                  </a:schemeClr>
                </a:solidFill>
                <a:cs typeface="Arial" panose="020B0604020202020204" pitchFamily="34" charset="0"/>
              </a:rPr>
              <a:t>PERSON: YPPPT</a:t>
            </a:r>
            <a:endParaRPr lang="zh-CN" altLang="en-US" sz="1200" dirty="0">
              <a:solidFill>
                <a:schemeClr val="tx1">
                  <a:lumMod val="65000"/>
                  <a:lumOff val="35000"/>
                </a:schemeClr>
              </a:solidFill>
              <a:cs typeface="Arial" panose="020B0604020202020204" pitchFamily="34" charset="0"/>
            </a:endParaRPr>
          </a:p>
        </p:txBody>
      </p:sp>
    </p:spTree>
    <p:extLst>
      <p:ext uri="{BB962C8B-B14F-4D97-AF65-F5344CB8AC3E}">
        <p14:creationId xmlns:p14="http://schemas.microsoft.com/office/powerpoint/2010/main" val="2485609393"/>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strVal val="#ppt_w+.3"/>
                                          </p:val>
                                        </p:tav>
                                        <p:tav tm="100000">
                                          <p:val>
                                            <p:strVal val="#ppt_w"/>
                                          </p:val>
                                        </p:tav>
                                      </p:tavLst>
                                    </p:anim>
                                    <p:anim calcmode="lin" valueType="num">
                                      <p:cBhvr>
                                        <p:cTn id="8" dur="1000" fill="hold"/>
                                        <p:tgtEl>
                                          <p:spTgt spid="1026"/>
                                        </p:tgtEl>
                                        <p:attrNameLst>
                                          <p:attrName>ppt_h</p:attrName>
                                        </p:attrNameLst>
                                      </p:cBhvr>
                                      <p:tavLst>
                                        <p:tav tm="0">
                                          <p:val>
                                            <p:strVal val="#ppt_h"/>
                                          </p:val>
                                        </p:tav>
                                        <p:tav tm="100000">
                                          <p:val>
                                            <p:strVal val="#ppt_h"/>
                                          </p:val>
                                        </p:tav>
                                      </p:tavLst>
                                    </p:anim>
                                    <p:animEffect transition="in" filter="fade">
                                      <p:cBhvr>
                                        <p:cTn id="9" dur="1000"/>
                                        <p:tgtEl>
                                          <p:spTgt spid="1026"/>
                                        </p:tgtEl>
                                      </p:cBhvr>
                                    </p:animEffect>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20"/>
                                        </p:tgtEl>
                                        <p:attrNameLst>
                                          <p:attrName>ppt_y</p:attrName>
                                        </p:attrNameLst>
                                      </p:cBhvr>
                                      <p:tavLst>
                                        <p:tav tm="0">
                                          <p:val>
                                            <p:strVal val="#ppt_y"/>
                                          </p:val>
                                        </p:tav>
                                        <p:tav tm="100000">
                                          <p:val>
                                            <p:strVal val="#ppt_y"/>
                                          </p:val>
                                        </p:tav>
                                      </p:tavLst>
                                    </p:anim>
                                    <p:anim calcmode="lin" valueType="num">
                                      <p:cBhvr>
                                        <p:cTn id="15"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20"/>
                                        </p:tgtEl>
                                      </p:cBhvr>
                                    </p:animEffect>
                                  </p:childTnLst>
                                </p:cTn>
                              </p:par>
                            </p:childTnLst>
                          </p:cTn>
                        </p:par>
                        <p:par>
                          <p:cTn id="18" fill="hold">
                            <p:stCondLst>
                              <p:cond delay="1650"/>
                            </p:stCondLst>
                            <p:childTnLst>
                              <p:par>
                                <p:cTn id="19" presetID="26" presetClass="emph" presetSubtype="0" fill="hold" grpId="1" nodeType="afterEffect">
                                  <p:stCondLst>
                                    <p:cond delay="0"/>
                                  </p:stCondLst>
                                  <p:iterate type="lt">
                                    <p:tmPct val="0"/>
                                  </p:iterate>
                                  <p:childTnLst>
                                    <p:animEffect transition="out" filter="fade">
                                      <p:cBhvr>
                                        <p:cTn id="20" dur="500" tmFilter="0, 0; .2, .5; .8, .5; 1, 0"/>
                                        <p:tgtEl>
                                          <p:spTgt spid="20"/>
                                        </p:tgtEl>
                                      </p:cBhvr>
                                    </p:animEffect>
                                    <p:animScale>
                                      <p:cBhvr>
                                        <p:cTn id="21" dur="250" autoRev="1" fill="hold"/>
                                        <p:tgtEl>
                                          <p:spTgt spid="20"/>
                                        </p:tgtEl>
                                      </p:cBhvr>
                                      <p:by x="105000" y="105000"/>
                                    </p:animScale>
                                  </p:childTnLst>
                                </p:cTn>
                              </p:par>
                            </p:childTnLst>
                          </p:cTn>
                        </p:par>
                        <p:par>
                          <p:cTn id="22" fill="hold">
                            <p:stCondLst>
                              <p:cond delay="215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8"/>
                                        </p:tgtEl>
                                        <p:attrNameLst>
                                          <p:attrName>ppt_y</p:attrName>
                                        </p:attrNameLst>
                                      </p:cBhvr>
                                      <p:tavLst>
                                        <p:tav tm="0">
                                          <p:val>
                                            <p:strVal val="#ppt_y"/>
                                          </p:val>
                                        </p:tav>
                                        <p:tav tm="100000">
                                          <p:val>
                                            <p:strVal val="#ppt_y"/>
                                          </p:val>
                                        </p:tav>
                                      </p:tavLst>
                                    </p:anim>
                                    <p:anim calcmode="lin" valueType="num">
                                      <p:cBhvr>
                                        <p:cTn id="27"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8"/>
                                        </p:tgtEl>
                                      </p:cBhvr>
                                    </p:animEffect>
                                  </p:childTnLst>
                                </p:cTn>
                              </p:par>
                            </p:childTnLst>
                          </p:cTn>
                        </p:par>
                        <p:par>
                          <p:cTn id="30" fill="hold">
                            <p:stCondLst>
                              <p:cond delay="3100"/>
                            </p:stCondLst>
                            <p:childTnLst>
                              <p:par>
                                <p:cTn id="31" presetID="26" presetClass="emph" presetSubtype="0" fill="hold" grpId="1" nodeType="afterEffect">
                                  <p:stCondLst>
                                    <p:cond delay="0"/>
                                  </p:stCondLst>
                                  <p:iterate type="lt">
                                    <p:tmPct val="0"/>
                                  </p:iterate>
                                  <p:childTnLst>
                                    <p:animEffect transition="out" filter="fade">
                                      <p:cBhvr>
                                        <p:cTn id="32" dur="500" tmFilter="0, 0; .2, .5; .8, .5; 1, 0"/>
                                        <p:tgtEl>
                                          <p:spTgt spid="18"/>
                                        </p:tgtEl>
                                      </p:cBhvr>
                                    </p:animEffect>
                                    <p:animScale>
                                      <p:cBhvr>
                                        <p:cTn id="33" dur="250" autoRev="1" fill="hold"/>
                                        <p:tgtEl>
                                          <p:spTgt spid="18"/>
                                        </p:tgtEl>
                                      </p:cBhvr>
                                      <p:by x="105000" y="105000"/>
                                    </p:animScale>
                                  </p:childTnLst>
                                </p:cTn>
                              </p:par>
                            </p:childTnLst>
                          </p:cTn>
                        </p:par>
                        <p:par>
                          <p:cTn id="34" fill="hold">
                            <p:stCondLst>
                              <p:cond delay="36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9"/>
                                        </p:tgtEl>
                                        <p:attrNameLst>
                                          <p:attrName>ppt_y</p:attrName>
                                        </p:attrNameLst>
                                      </p:cBhvr>
                                      <p:tavLst>
                                        <p:tav tm="0">
                                          <p:val>
                                            <p:strVal val="#ppt_y"/>
                                          </p:val>
                                        </p:tav>
                                        <p:tav tm="100000">
                                          <p:val>
                                            <p:strVal val="#ppt_y"/>
                                          </p:val>
                                        </p:tav>
                                      </p:tavLst>
                                    </p:anim>
                                    <p:anim calcmode="lin" valueType="num">
                                      <p:cBhvr>
                                        <p:cTn id="3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9"/>
                                        </p:tgtEl>
                                      </p:cBhvr>
                                    </p:animEffect>
                                  </p:childTnLst>
                                </p:cTn>
                              </p:par>
                            </p:childTnLst>
                          </p:cTn>
                        </p:par>
                        <p:par>
                          <p:cTn id="42" fill="hold">
                            <p:stCondLst>
                              <p:cond delay="6450"/>
                            </p:stCondLst>
                            <p:childTnLst>
                              <p:par>
                                <p:cTn id="43" presetID="26" presetClass="emph" presetSubtype="0" fill="hold" grpId="1" nodeType="afterEffect">
                                  <p:stCondLst>
                                    <p:cond delay="0"/>
                                  </p:stCondLst>
                                  <p:iterate type="lt">
                                    <p:tmPct val="0"/>
                                  </p:iterate>
                                  <p:childTnLst>
                                    <p:animEffect transition="out" filter="fade">
                                      <p:cBhvr>
                                        <p:cTn id="44" dur="500" tmFilter="0, 0; .2, .5; .8, .5; 1, 0"/>
                                        <p:tgtEl>
                                          <p:spTgt spid="19"/>
                                        </p:tgtEl>
                                      </p:cBhvr>
                                    </p:animEffect>
                                    <p:animScale>
                                      <p:cBhvr>
                                        <p:cTn id="45" dur="250" autoRev="1" fill="hold"/>
                                        <p:tgtEl>
                                          <p:spTgt spid="19"/>
                                        </p:tgtEl>
                                      </p:cBhvr>
                                      <p:by x="105000" y="105000"/>
                                    </p:animScale>
                                  </p:childTnLst>
                                </p:cTn>
                              </p:par>
                            </p:childTnLst>
                          </p:cTn>
                        </p:par>
                        <p:par>
                          <p:cTn id="46" fill="hold">
                            <p:stCondLst>
                              <p:cond delay="6950"/>
                            </p:stCondLst>
                            <p:childTnLst>
                              <p:par>
                                <p:cTn id="47" presetID="41" presetClass="entr" presetSubtype="0" fill="hold" grpId="0" nodeType="afterEffect">
                                  <p:stCondLst>
                                    <p:cond delay="0"/>
                                  </p:stCondLst>
                                  <p:iterate type="lt">
                                    <p:tmPct val="10000"/>
                                  </p:iterate>
                                  <p:childTnLst>
                                    <p:set>
                                      <p:cBhvr>
                                        <p:cTn id="48" dur="1" fill="hold">
                                          <p:stCondLst>
                                            <p:cond delay="0"/>
                                          </p:stCondLst>
                                        </p:cTn>
                                        <p:tgtEl>
                                          <p:spTgt spid="21"/>
                                        </p:tgtEl>
                                        <p:attrNameLst>
                                          <p:attrName>style.visibility</p:attrName>
                                        </p:attrNameLst>
                                      </p:cBhvr>
                                      <p:to>
                                        <p:strVal val="visible"/>
                                      </p:to>
                                    </p:set>
                                    <p:anim calcmode="lin" valueType="num">
                                      <p:cBhvr>
                                        <p:cTn id="49"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21"/>
                                        </p:tgtEl>
                                        <p:attrNameLst>
                                          <p:attrName>ppt_y</p:attrName>
                                        </p:attrNameLst>
                                      </p:cBhvr>
                                      <p:tavLst>
                                        <p:tav tm="0">
                                          <p:val>
                                            <p:strVal val="#ppt_y"/>
                                          </p:val>
                                        </p:tav>
                                        <p:tav tm="100000">
                                          <p:val>
                                            <p:strVal val="#ppt_y"/>
                                          </p:val>
                                        </p:tav>
                                      </p:tavLst>
                                    </p:anim>
                                    <p:anim calcmode="lin" valueType="num">
                                      <p:cBhvr>
                                        <p:cTn id="51"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21"/>
                                        </p:tgtEl>
                                      </p:cBhvr>
                                    </p:animEffect>
                                  </p:childTnLst>
                                </p:cTn>
                              </p:par>
                            </p:childTnLst>
                          </p:cTn>
                        </p:par>
                        <p:par>
                          <p:cTn id="54" fill="hold">
                            <p:stCondLst>
                              <p:cond delay="8750"/>
                            </p:stCondLst>
                            <p:childTnLst>
                              <p:par>
                                <p:cTn id="55" presetID="26" presetClass="emph" presetSubtype="0" fill="hold" grpId="1" nodeType="afterEffect">
                                  <p:stCondLst>
                                    <p:cond delay="0"/>
                                  </p:stCondLst>
                                  <p:iterate type="lt">
                                    <p:tmPct val="0"/>
                                  </p:iterate>
                                  <p:childTnLst>
                                    <p:animEffect transition="out" filter="fade">
                                      <p:cBhvr>
                                        <p:cTn id="56" dur="500" tmFilter="0, 0; .2, .5; .8, .5; 1, 0"/>
                                        <p:tgtEl>
                                          <p:spTgt spid="21"/>
                                        </p:tgtEl>
                                      </p:cBhvr>
                                    </p:animEffect>
                                    <p:animScale>
                                      <p:cBhvr>
                                        <p:cTn id="57" dur="250" autoRev="1" fill="hold"/>
                                        <p:tgtEl>
                                          <p:spTgt spid="2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19" grpId="0"/>
      <p:bldP spid="19" grpId="1"/>
      <p:bldP spid="20" grpId="0"/>
      <p:bldP spid="20" grpId="1"/>
      <p:bldP spid="21" grpId="0"/>
      <p:bldP spid="21"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2180" y="2210425"/>
            <a:ext cx="447753" cy="492679"/>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4" name="矩形 3"/>
          <p:cNvSpPr/>
          <p:nvPr/>
        </p:nvSpPr>
        <p:spPr>
          <a:xfrm>
            <a:off x="2124444" y="2213131"/>
            <a:ext cx="7021144" cy="49300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23" tIns="0" rIns="135023" bIns="0" anchor="ctr"/>
          <a:lstStyle/>
          <a:p>
            <a:pPr algn="ctr" fontAlgn="auto">
              <a:spcBef>
                <a:spcPts val="0"/>
              </a:spcBef>
              <a:spcAft>
                <a:spcPts val="0"/>
              </a:spcAft>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7201"/>
            <a:ext cx="6985420" cy="58155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5419" y="1634171"/>
            <a:ext cx="640387" cy="584589"/>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 name="矩形 11"/>
          <p:cNvSpPr/>
          <p:nvPr/>
        </p:nvSpPr>
        <p:spPr>
          <a:xfrm>
            <a:off x="1936709" y="2941625"/>
            <a:ext cx="5180706" cy="1269799"/>
          </a:xfrm>
          <a:prstGeom prst="rect">
            <a:avLst/>
          </a:prstGeom>
          <a:noFill/>
          <a:ln w="25400" cap="flat" cmpd="sng" algn="ctr">
            <a:noFill/>
            <a:prstDash val="solid"/>
          </a:ln>
          <a:effectLst/>
        </p:spPr>
        <p:txBody>
          <a:bodyPr rtlCol="0" anchor="ctr"/>
          <a:lstStyle/>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244126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Administrator\Desktop\tyu.jpg"/>
          <p:cNvPicPr>
            <a:picLocks noChangeAspect="1" noChangeArrowheads="1"/>
          </p:cNvPicPr>
          <p:nvPr/>
        </p:nvPicPr>
        <p:blipFill>
          <a:blip r:embed="rId3" cstate="print"/>
          <a:srcRect/>
          <a:stretch>
            <a:fillRect/>
          </a:stretch>
        </p:blipFill>
        <p:spPr bwMode="auto">
          <a:xfrm>
            <a:off x="0" y="-1547"/>
            <a:ext cx="9145588" cy="5146635"/>
          </a:xfrm>
          <a:prstGeom prst="rect">
            <a:avLst/>
          </a:prstGeom>
          <a:noFill/>
        </p:spPr>
      </p:pic>
      <p:sp>
        <p:nvSpPr>
          <p:cNvPr id="13" name="TextBox 48"/>
          <p:cNvSpPr txBox="1"/>
          <p:nvPr/>
        </p:nvSpPr>
        <p:spPr>
          <a:xfrm>
            <a:off x="3800969" y="1841218"/>
            <a:ext cx="2816801" cy="481674"/>
          </a:xfrm>
          <a:prstGeom prst="rect">
            <a:avLst/>
          </a:prstGeom>
          <a:noFill/>
        </p:spPr>
        <p:txBody>
          <a:bodyPr wrap="square" lIns="0" tIns="0" rIns="0" bIns="0" rtlCol="0">
            <a:spAutoFit/>
          </a:bodyPr>
          <a:lstStyle/>
          <a:p>
            <a:r>
              <a:rPr lang="zh-CN" altLang="en-US" sz="31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请替换文字内容</a:t>
            </a:r>
            <a:endParaRPr lang="en-GB" altLang="zh-CN" sz="31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4" name="TextBox 49"/>
          <p:cNvSpPr txBox="1"/>
          <p:nvPr/>
        </p:nvSpPr>
        <p:spPr>
          <a:xfrm>
            <a:off x="3800970" y="2420996"/>
            <a:ext cx="3686695" cy="277085"/>
          </a:xfrm>
          <a:prstGeom prst="rect">
            <a:avLst/>
          </a:prstGeom>
          <a:noFill/>
        </p:spPr>
        <p:txBody>
          <a:bodyPr wrap="square" lIns="0" tIns="0" rIns="0" bIns="0" rtlCol="0">
            <a:spAutoFit/>
          </a:bodyPr>
          <a:lstStyle/>
          <a:p>
            <a:pPr eaLnBrk="0" hangingPunct="0"/>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请替换文字内容，点击添加相关标题文字，修改文字内容，也可以直接复制你的内容到此。</a:t>
            </a:r>
          </a:p>
        </p:txBody>
      </p:sp>
      <p:sp>
        <p:nvSpPr>
          <p:cNvPr id="15" name="矩形 259"/>
          <p:cNvSpPr>
            <a:spLocks noChangeArrowheads="1"/>
          </p:cNvSpPr>
          <p:nvPr/>
        </p:nvSpPr>
        <p:spPr bwMode="auto">
          <a:xfrm>
            <a:off x="2315746" y="1388327"/>
            <a:ext cx="1562185" cy="1576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36" tIns="32518" rIns="65036" bIns="3251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9800" cap="all" spc="213" dirty="0" smtClean="0">
                <a:solidFill>
                  <a:schemeClr val="accent1"/>
                </a:solidFill>
                <a:latin typeface="Impact" panose="020B0806030902050204" pitchFamily="34" charset="0"/>
                <a:cs typeface="Arial" panose="020B0604020202020204" pitchFamily="34" charset="0"/>
              </a:rPr>
              <a:t>01</a:t>
            </a:r>
            <a:endParaRPr lang="zh-CN" altLang="en-US" sz="9800" cap="all" spc="213" dirty="0">
              <a:solidFill>
                <a:schemeClr val="accent1"/>
              </a:solidFill>
              <a:latin typeface="Impact" panose="020B0806030902050204" pitchFamily="34" charset="0"/>
              <a:cs typeface="Arial" panose="020B0604020202020204" pitchFamily="34" charset="0"/>
            </a:endParaRPr>
          </a:p>
        </p:txBody>
      </p:sp>
    </p:spTree>
    <p:extLst>
      <p:ext uri="{BB962C8B-B14F-4D97-AF65-F5344CB8AC3E}">
        <p14:creationId xmlns:p14="http://schemas.microsoft.com/office/powerpoint/2010/main" val="3844135"/>
      </p:ext>
    </p:extLst>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3"/>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5"/>
                                        </p:tgtEl>
                                        <p:attrNameLst>
                                          <p:attrName>ppt_y</p:attrName>
                                        </p:attrNameLst>
                                      </p:cBhvr>
                                      <p:tavLst>
                                        <p:tav tm="0">
                                          <p:val>
                                            <p:strVal val="#ppt_y"/>
                                          </p:val>
                                        </p:tav>
                                        <p:tav tm="100000">
                                          <p:val>
                                            <p:strVal val="#ppt_y"/>
                                          </p:val>
                                        </p:tav>
                                      </p:tavLst>
                                    </p:anim>
                                    <p:anim calcmode="lin" valueType="num">
                                      <p:cBhvr>
                                        <p:cTn id="15"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5"/>
                                        </p:tgtEl>
                                      </p:cBhvr>
                                    </p:animEffect>
                                  </p:childTnLst>
                                </p:cTn>
                              </p:par>
                            </p:childTnLst>
                          </p:cTn>
                        </p:par>
                        <p:par>
                          <p:cTn id="18" fill="hold">
                            <p:stCondLst>
                              <p:cond delay="1550"/>
                            </p:stCondLst>
                            <p:childTnLst>
                              <p:par>
                                <p:cTn id="19" presetID="26" presetClass="emph" presetSubtype="0" fill="hold" grpId="1" nodeType="afterEffect">
                                  <p:stCondLst>
                                    <p:cond delay="0"/>
                                  </p:stCondLst>
                                  <p:iterate type="lt">
                                    <p:tmPct val="0"/>
                                  </p:iterate>
                                  <p:childTnLst>
                                    <p:animEffect transition="out" filter="fade">
                                      <p:cBhvr>
                                        <p:cTn id="20" dur="500" tmFilter="0, 0; .2, .5; .8, .5; 1, 0"/>
                                        <p:tgtEl>
                                          <p:spTgt spid="15"/>
                                        </p:tgtEl>
                                      </p:cBhvr>
                                    </p:animEffect>
                                    <p:animScale>
                                      <p:cBhvr>
                                        <p:cTn id="21" dur="250" autoRev="1" fill="hold"/>
                                        <p:tgtEl>
                                          <p:spTgt spid="15"/>
                                        </p:tgtEl>
                                      </p:cBhvr>
                                      <p:by x="105000" y="105000"/>
                                    </p:animScale>
                                  </p:childTnLst>
                                </p:cTn>
                              </p:par>
                            </p:childTnLst>
                          </p:cTn>
                        </p:par>
                        <p:par>
                          <p:cTn id="22" fill="hold">
                            <p:stCondLst>
                              <p:cond delay="2050"/>
                            </p:stCondLst>
                            <p:childTnLst>
                              <p:par>
                                <p:cTn id="23" presetID="22" presetClass="entr" presetSubtype="8" fill="hold" grpId="0" nodeType="afterEffect">
                                  <p:stCondLst>
                                    <p:cond delay="0"/>
                                  </p:stCondLst>
                                  <p:iterate type="lt">
                                    <p:tmPct val="30000"/>
                                  </p:iterate>
                                  <p:childTnLst>
                                    <p:set>
                                      <p:cBhvr>
                                        <p:cTn id="24" dur="1" fill="hold">
                                          <p:stCondLst>
                                            <p:cond delay="0"/>
                                          </p:stCondLst>
                                        </p:cTn>
                                        <p:tgtEl>
                                          <p:spTgt spid="13"/>
                                        </p:tgtEl>
                                        <p:attrNameLst>
                                          <p:attrName>style.visibility</p:attrName>
                                        </p:attrNameLst>
                                      </p:cBhvr>
                                      <p:to>
                                        <p:strVal val="visible"/>
                                      </p:to>
                                    </p:set>
                                    <p:animEffect transition="in" filter="wipe(left)">
                                      <p:cBhvr>
                                        <p:cTn id="25" dur="200"/>
                                        <p:tgtEl>
                                          <p:spTgt spid="13"/>
                                        </p:tgtEl>
                                      </p:cBhvr>
                                    </p:animEffect>
                                  </p:childTnLst>
                                </p:cTn>
                              </p:par>
                              <p:par>
                                <p:cTn id="26" presetID="36" presetClass="emph" presetSubtype="0" fill="hold" grpId="1" nodeType="withEffect">
                                  <p:stCondLst>
                                    <p:cond delay="0"/>
                                  </p:stCondLst>
                                  <p:iterate type="lt">
                                    <p:tmPct val="30000"/>
                                  </p:iterate>
                                  <p:childTnLst>
                                    <p:animScale>
                                      <p:cBhvr>
                                        <p:cTn id="27" dur="50" autoRev="1" fill="hold">
                                          <p:stCondLst>
                                            <p:cond delay="0"/>
                                          </p:stCondLst>
                                        </p:cTn>
                                        <p:tgtEl>
                                          <p:spTgt spid="13"/>
                                        </p:tgtEl>
                                      </p:cBhvr>
                                      <p:to x="80000" y="100000"/>
                                    </p:animScale>
                                    <p:anim by="(#ppt_w*0.10)" calcmode="lin" valueType="num">
                                      <p:cBhvr>
                                        <p:cTn id="28" dur="50" autoRev="1" fill="hold">
                                          <p:stCondLst>
                                            <p:cond delay="0"/>
                                          </p:stCondLst>
                                        </p:cTn>
                                        <p:tgtEl>
                                          <p:spTgt spid="13"/>
                                        </p:tgtEl>
                                        <p:attrNameLst>
                                          <p:attrName>ppt_x</p:attrName>
                                        </p:attrNameLst>
                                      </p:cBhvr>
                                    </p:anim>
                                    <p:anim by="(-#ppt_w*0.10)" calcmode="lin" valueType="num">
                                      <p:cBhvr>
                                        <p:cTn id="29" dur="50" autoRev="1" fill="hold">
                                          <p:stCondLst>
                                            <p:cond delay="0"/>
                                          </p:stCondLst>
                                        </p:cTn>
                                        <p:tgtEl>
                                          <p:spTgt spid="13"/>
                                        </p:tgtEl>
                                        <p:attrNameLst>
                                          <p:attrName>ppt_y</p:attrName>
                                        </p:attrNameLst>
                                      </p:cBhvr>
                                    </p:anim>
                                    <p:animRot by="-480000">
                                      <p:cBhvr>
                                        <p:cTn id="30" dur="50" autoRev="1" fill="hold">
                                          <p:stCondLst>
                                            <p:cond delay="0"/>
                                          </p:stCondLst>
                                        </p:cTn>
                                        <p:tgtEl>
                                          <p:spTgt spid="13"/>
                                        </p:tgtEl>
                                        <p:attrNameLst>
                                          <p:attrName>r</p:attrName>
                                        </p:attrNameLst>
                                      </p:cBhvr>
                                    </p:animRot>
                                  </p:childTnLst>
                                </p:cTn>
                              </p:par>
                            </p:childTnLst>
                          </p:cTn>
                        </p:par>
                        <p:par>
                          <p:cTn id="31" fill="hold">
                            <p:stCondLst>
                              <p:cond delay="2610"/>
                            </p:stCondLst>
                            <p:childTnLst>
                              <p:par>
                                <p:cTn id="32" presetID="22" presetClass="entr" presetSubtype="8" fill="hold" grpId="0" nodeType="afterEffect">
                                  <p:stCondLst>
                                    <p:cond delay="0"/>
                                  </p:stCondLst>
                                  <p:iterate type="lt">
                                    <p:tmPct val="30000"/>
                                  </p:iterate>
                                  <p:childTnLst>
                                    <p:set>
                                      <p:cBhvr>
                                        <p:cTn id="33" dur="1" fill="hold">
                                          <p:stCondLst>
                                            <p:cond delay="0"/>
                                          </p:stCondLst>
                                        </p:cTn>
                                        <p:tgtEl>
                                          <p:spTgt spid="14"/>
                                        </p:tgtEl>
                                        <p:attrNameLst>
                                          <p:attrName>style.visibility</p:attrName>
                                        </p:attrNameLst>
                                      </p:cBhvr>
                                      <p:to>
                                        <p:strVal val="visible"/>
                                      </p:to>
                                    </p:set>
                                    <p:animEffect transition="in" filter="wipe(left)">
                                      <p:cBhvr>
                                        <p:cTn id="34" dur="200"/>
                                        <p:tgtEl>
                                          <p:spTgt spid="14"/>
                                        </p:tgtEl>
                                      </p:cBhvr>
                                    </p:animEffect>
                                  </p:childTnLst>
                                </p:cTn>
                              </p:par>
                              <p:par>
                                <p:cTn id="35" presetID="36" presetClass="emph" presetSubtype="0" fill="hold" grpId="1" nodeType="withEffect">
                                  <p:stCondLst>
                                    <p:cond delay="0"/>
                                  </p:stCondLst>
                                  <p:iterate type="lt">
                                    <p:tmPct val="30000"/>
                                  </p:iterate>
                                  <p:childTnLst>
                                    <p:animScale>
                                      <p:cBhvr>
                                        <p:cTn id="36" dur="50" autoRev="1" fill="hold">
                                          <p:stCondLst>
                                            <p:cond delay="0"/>
                                          </p:stCondLst>
                                        </p:cTn>
                                        <p:tgtEl>
                                          <p:spTgt spid="14"/>
                                        </p:tgtEl>
                                      </p:cBhvr>
                                      <p:to x="80000" y="100000"/>
                                    </p:animScale>
                                    <p:anim by="(#ppt_w*0.10)" calcmode="lin" valueType="num">
                                      <p:cBhvr>
                                        <p:cTn id="37" dur="50" autoRev="1" fill="hold">
                                          <p:stCondLst>
                                            <p:cond delay="0"/>
                                          </p:stCondLst>
                                        </p:cTn>
                                        <p:tgtEl>
                                          <p:spTgt spid="14"/>
                                        </p:tgtEl>
                                        <p:attrNameLst>
                                          <p:attrName>ppt_x</p:attrName>
                                        </p:attrNameLst>
                                      </p:cBhvr>
                                    </p:anim>
                                    <p:anim by="(-#ppt_w*0.10)" calcmode="lin" valueType="num">
                                      <p:cBhvr>
                                        <p:cTn id="38" dur="50" autoRev="1" fill="hold">
                                          <p:stCondLst>
                                            <p:cond delay="0"/>
                                          </p:stCondLst>
                                        </p:cTn>
                                        <p:tgtEl>
                                          <p:spTgt spid="14"/>
                                        </p:tgtEl>
                                        <p:attrNameLst>
                                          <p:attrName>ppt_y</p:attrName>
                                        </p:attrNameLst>
                                      </p:cBhvr>
                                    </p:anim>
                                    <p:animRot by="-480000">
                                      <p:cBhvr>
                                        <p:cTn id="39" dur="50" autoRev="1" fill="hold">
                                          <p:stCondLst>
                                            <p:cond delay="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4" grpId="0"/>
      <p:bldP spid="14" grpId="1"/>
      <p:bldP spid="15" grpId="0"/>
      <p:bldP spid="15"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接连接符 16"/>
          <p:cNvCxnSpPr/>
          <p:nvPr/>
        </p:nvCxnSpPr>
        <p:spPr>
          <a:xfrm>
            <a:off x="1720242" y="2581889"/>
            <a:ext cx="0" cy="1297513"/>
          </a:xfrm>
          <a:prstGeom prst="line">
            <a:avLst/>
          </a:prstGeom>
          <a:noFill/>
          <a:ln>
            <a:solidFill>
              <a:schemeClr val="accent5"/>
            </a:solidFill>
            <a:prstDash val="sysDash"/>
            <a:tailEnd type="oval" w="lg" len="lg"/>
          </a:ln>
        </p:spPr>
        <p:style>
          <a:lnRef idx="2">
            <a:schemeClr val="accent1">
              <a:shade val="50000"/>
            </a:schemeClr>
          </a:lnRef>
          <a:fillRef idx="1">
            <a:schemeClr val="accent1"/>
          </a:fillRef>
          <a:effectRef idx="0">
            <a:schemeClr val="accent1"/>
          </a:effectRef>
          <a:fontRef idx="minor">
            <a:schemeClr val="lt1"/>
          </a:fontRef>
        </p:style>
      </p:cxnSp>
      <p:cxnSp>
        <p:nvCxnSpPr>
          <p:cNvPr id="18" name="直接连接符 17"/>
          <p:cNvCxnSpPr>
            <a:cxnSpLocks/>
          </p:cNvCxnSpPr>
          <p:nvPr/>
        </p:nvCxnSpPr>
        <p:spPr>
          <a:xfrm>
            <a:off x="5629679" y="2357769"/>
            <a:ext cx="0" cy="1609066"/>
          </a:xfrm>
          <a:prstGeom prst="line">
            <a:avLst/>
          </a:prstGeom>
          <a:noFill/>
          <a:ln>
            <a:solidFill>
              <a:schemeClr val="accent3"/>
            </a:solidFill>
            <a:prstDash val="sysDash"/>
            <a:tailEnd type="oval" w="lg" len="lg"/>
          </a:ln>
        </p:spPr>
        <p:style>
          <a:lnRef idx="2">
            <a:schemeClr val="accent1">
              <a:shade val="50000"/>
            </a:schemeClr>
          </a:lnRef>
          <a:fillRef idx="1">
            <a:schemeClr val="accent1"/>
          </a:fillRef>
          <a:effectRef idx="0">
            <a:schemeClr val="accent1"/>
          </a:effectRef>
          <a:fontRef idx="minor">
            <a:schemeClr val="lt1"/>
          </a:fontRef>
        </p:style>
      </p:cxnSp>
      <p:grpSp>
        <p:nvGrpSpPr>
          <p:cNvPr id="3" name="组合 36"/>
          <p:cNvGrpSpPr/>
          <p:nvPr/>
        </p:nvGrpSpPr>
        <p:grpSpPr>
          <a:xfrm>
            <a:off x="0" y="2544663"/>
            <a:ext cx="9134701" cy="1284380"/>
            <a:chOff x="-1" y="3391836"/>
            <a:chExt cx="12177486" cy="1711978"/>
          </a:xfrm>
        </p:grpSpPr>
        <p:sp>
          <p:nvSpPr>
            <p:cNvPr id="2" name="任意多边形: 形状 1"/>
            <p:cNvSpPr/>
            <p:nvPr/>
          </p:nvSpPr>
          <p:spPr>
            <a:xfrm>
              <a:off x="0" y="3579814"/>
              <a:ext cx="12177485" cy="1524000"/>
            </a:xfrm>
            <a:custGeom>
              <a:avLst/>
              <a:gdLst>
                <a:gd name="connsiteX0" fmla="*/ 0 w 12177485"/>
                <a:gd name="connsiteY0" fmla="*/ 1791715 h 1791715"/>
                <a:gd name="connsiteX1" fmla="*/ 2699657 w 12177485"/>
                <a:gd name="connsiteY1" fmla="*/ 195144 h 1791715"/>
                <a:gd name="connsiteX2" fmla="*/ 6183085 w 12177485"/>
                <a:gd name="connsiteY2" fmla="*/ 1574001 h 1791715"/>
                <a:gd name="connsiteX3" fmla="*/ 9826171 w 12177485"/>
                <a:gd name="connsiteY3" fmla="*/ 20973 h 1791715"/>
                <a:gd name="connsiteX4" fmla="*/ 12177485 w 12177485"/>
                <a:gd name="connsiteY4" fmla="*/ 819258 h 1791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77485" h="1791715">
                  <a:moveTo>
                    <a:pt x="0" y="1791715"/>
                  </a:moveTo>
                  <a:cubicBezTo>
                    <a:pt x="834571" y="1011572"/>
                    <a:pt x="1669143" y="231430"/>
                    <a:pt x="2699657" y="195144"/>
                  </a:cubicBezTo>
                  <a:cubicBezTo>
                    <a:pt x="3730171" y="158858"/>
                    <a:pt x="4995333" y="1603029"/>
                    <a:pt x="6183085" y="1574001"/>
                  </a:cubicBezTo>
                  <a:cubicBezTo>
                    <a:pt x="7370837" y="1544973"/>
                    <a:pt x="8827104" y="146763"/>
                    <a:pt x="9826171" y="20973"/>
                  </a:cubicBezTo>
                  <a:cubicBezTo>
                    <a:pt x="10825238" y="-104818"/>
                    <a:pt x="11501361" y="357220"/>
                    <a:pt x="12177485" y="819258"/>
                  </a:cubicBezTo>
                </a:path>
              </a:pathLst>
            </a:custGeom>
            <a:noFill/>
            <a:ln cmpd="sng">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0" name="任意多边形: 形状 9"/>
            <p:cNvSpPr/>
            <p:nvPr/>
          </p:nvSpPr>
          <p:spPr>
            <a:xfrm flipH="1" flipV="1">
              <a:off x="-1" y="3391836"/>
              <a:ext cx="12177485" cy="1184928"/>
            </a:xfrm>
            <a:custGeom>
              <a:avLst/>
              <a:gdLst>
                <a:gd name="connsiteX0" fmla="*/ 0 w 12177485"/>
                <a:gd name="connsiteY0" fmla="*/ 1791715 h 1791715"/>
                <a:gd name="connsiteX1" fmla="*/ 2699657 w 12177485"/>
                <a:gd name="connsiteY1" fmla="*/ 195144 h 1791715"/>
                <a:gd name="connsiteX2" fmla="*/ 6183085 w 12177485"/>
                <a:gd name="connsiteY2" fmla="*/ 1574001 h 1791715"/>
                <a:gd name="connsiteX3" fmla="*/ 9826171 w 12177485"/>
                <a:gd name="connsiteY3" fmla="*/ 20973 h 1791715"/>
                <a:gd name="connsiteX4" fmla="*/ 12177485 w 12177485"/>
                <a:gd name="connsiteY4" fmla="*/ 819258 h 1791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77485" h="1791715">
                  <a:moveTo>
                    <a:pt x="0" y="1791715"/>
                  </a:moveTo>
                  <a:cubicBezTo>
                    <a:pt x="834571" y="1011572"/>
                    <a:pt x="1669143" y="231430"/>
                    <a:pt x="2699657" y="195144"/>
                  </a:cubicBezTo>
                  <a:cubicBezTo>
                    <a:pt x="3730171" y="158858"/>
                    <a:pt x="4995333" y="1603029"/>
                    <a:pt x="6183085" y="1574001"/>
                  </a:cubicBezTo>
                  <a:cubicBezTo>
                    <a:pt x="7370837" y="1544973"/>
                    <a:pt x="8827104" y="146763"/>
                    <a:pt x="9826171" y="20973"/>
                  </a:cubicBezTo>
                  <a:cubicBezTo>
                    <a:pt x="10825238" y="-104818"/>
                    <a:pt x="11501361" y="357220"/>
                    <a:pt x="12177485" y="819258"/>
                  </a:cubicBezTo>
                </a:path>
              </a:pathLst>
            </a:custGeom>
            <a:noFill/>
            <a:ln cmpd="sng">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cxnSp>
        <p:nvCxnSpPr>
          <p:cNvPr id="20" name="直接连接符 19"/>
          <p:cNvCxnSpPr>
            <a:cxnSpLocks/>
          </p:cNvCxnSpPr>
          <p:nvPr/>
        </p:nvCxnSpPr>
        <p:spPr>
          <a:xfrm>
            <a:off x="7534222" y="1583000"/>
            <a:ext cx="0" cy="952715"/>
          </a:xfrm>
          <a:prstGeom prst="line">
            <a:avLst/>
          </a:prstGeom>
          <a:noFill/>
          <a:ln>
            <a:solidFill>
              <a:schemeClr val="accent4"/>
            </a:solidFill>
            <a:prstDash val="sysDash"/>
            <a:headEnd type="oval" w="lg" len="lg"/>
            <a:tailEnd type="none" w="lg" len="lg"/>
          </a:ln>
        </p:spPr>
        <p:style>
          <a:lnRef idx="2">
            <a:schemeClr val="accent1">
              <a:shade val="50000"/>
            </a:schemeClr>
          </a:lnRef>
          <a:fillRef idx="1">
            <a:schemeClr val="accent1"/>
          </a:fillRef>
          <a:effectRef idx="0">
            <a:schemeClr val="accent1"/>
          </a:effectRef>
          <a:fontRef idx="minor">
            <a:schemeClr val="lt1"/>
          </a:fontRef>
        </p:style>
      </p:cxnSp>
      <p:cxnSp>
        <p:nvCxnSpPr>
          <p:cNvPr id="22" name="直接连接符 21"/>
          <p:cNvCxnSpPr>
            <a:cxnSpLocks/>
          </p:cNvCxnSpPr>
          <p:nvPr/>
        </p:nvCxnSpPr>
        <p:spPr>
          <a:xfrm>
            <a:off x="3959043" y="1583000"/>
            <a:ext cx="0" cy="1557138"/>
          </a:xfrm>
          <a:prstGeom prst="line">
            <a:avLst/>
          </a:prstGeom>
          <a:noFill/>
          <a:ln>
            <a:solidFill>
              <a:schemeClr val="accent2"/>
            </a:solidFill>
            <a:prstDash val="sysDash"/>
            <a:headEnd type="oval" w="lg" len="lg"/>
            <a:tailEnd type="none" w="lg" len="lg"/>
          </a:ln>
        </p:spPr>
        <p:style>
          <a:lnRef idx="2">
            <a:schemeClr val="accent1">
              <a:shade val="50000"/>
            </a:schemeClr>
          </a:lnRef>
          <a:fillRef idx="1">
            <a:schemeClr val="accent1"/>
          </a:fillRef>
          <a:effectRef idx="0">
            <a:schemeClr val="accent1"/>
          </a:effectRef>
          <a:fontRef idx="minor">
            <a:schemeClr val="lt1"/>
          </a:fontRef>
        </p:style>
      </p:cxnSp>
      <p:grpSp>
        <p:nvGrpSpPr>
          <p:cNvPr id="4" name="组合 40"/>
          <p:cNvGrpSpPr/>
          <p:nvPr/>
        </p:nvGrpSpPr>
        <p:grpSpPr>
          <a:xfrm>
            <a:off x="7207791" y="2535695"/>
            <a:ext cx="652857" cy="599326"/>
            <a:chOff x="9608723" y="3379883"/>
            <a:chExt cx="870325" cy="798854"/>
          </a:xfrm>
        </p:grpSpPr>
        <p:sp>
          <p:nvSpPr>
            <p:cNvPr id="11" name="泪滴形 10"/>
            <p:cNvSpPr/>
            <p:nvPr/>
          </p:nvSpPr>
          <p:spPr>
            <a:xfrm rot="8100000">
              <a:off x="9645376" y="3379883"/>
              <a:ext cx="798854" cy="798854"/>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文本框 23"/>
            <p:cNvSpPr txBox="1"/>
            <p:nvPr/>
          </p:nvSpPr>
          <p:spPr>
            <a:xfrm>
              <a:off x="9608723" y="3603501"/>
              <a:ext cx="870325" cy="492442"/>
            </a:xfrm>
            <a:prstGeom prst="rect">
              <a:avLst/>
            </a:prstGeom>
            <a:noFill/>
          </p:spPr>
          <p:txBody>
            <a:bodyPr wrap="none" rtlCol="0">
              <a:spAutoFit/>
            </a:bodyPr>
            <a:lstStyle/>
            <a:p>
              <a:pPr algn="ctr"/>
              <a:r>
                <a:rPr lang="en-US" altLang="zh-CN" dirty="0">
                  <a:solidFill>
                    <a:schemeClr val="bg1"/>
                  </a:solidFill>
                  <a:ea typeface="微软雅黑" panose="020B0503020204020204" pitchFamily="34" charset="-122"/>
                </a:rPr>
                <a:t>2017</a:t>
              </a:r>
              <a:endParaRPr lang="zh-CN" altLang="en-US" dirty="0">
                <a:solidFill>
                  <a:schemeClr val="bg1"/>
                </a:solidFill>
                <a:ea typeface="微软雅黑" panose="020B0503020204020204" pitchFamily="34" charset="-122"/>
              </a:endParaRPr>
            </a:p>
          </p:txBody>
        </p:sp>
      </p:grpSp>
      <p:grpSp>
        <p:nvGrpSpPr>
          <p:cNvPr id="6" name="组合 39"/>
          <p:cNvGrpSpPr/>
          <p:nvPr/>
        </p:nvGrpSpPr>
        <p:grpSpPr>
          <a:xfrm>
            <a:off x="5303252" y="2265545"/>
            <a:ext cx="652857" cy="529303"/>
            <a:chOff x="7069772" y="3019795"/>
            <a:chExt cx="870325" cy="705520"/>
          </a:xfrm>
        </p:grpSpPr>
        <p:sp>
          <p:nvSpPr>
            <p:cNvPr id="12" name="泪滴形 11"/>
            <p:cNvSpPr/>
            <p:nvPr/>
          </p:nvSpPr>
          <p:spPr>
            <a:xfrm rot="8100000">
              <a:off x="7152175" y="3019795"/>
              <a:ext cx="705520" cy="705520"/>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5" name="文本框 24"/>
            <p:cNvSpPr txBox="1"/>
            <p:nvPr/>
          </p:nvSpPr>
          <p:spPr>
            <a:xfrm>
              <a:off x="7069772" y="3152450"/>
              <a:ext cx="870325" cy="492443"/>
            </a:xfrm>
            <a:prstGeom prst="rect">
              <a:avLst/>
            </a:prstGeom>
            <a:noFill/>
          </p:spPr>
          <p:txBody>
            <a:bodyPr wrap="none" rtlCol="0">
              <a:spAutoFit/>
            </a:bodyPr>
            <a:lstStyle/>
            <a:p>
              <a:pPr algn="ctr"/>
              <a:r>
                <a:rPr lang="en-US" altLang="zh-CN" dirty="0">
                  <a:solidFill>
                    <a:schemeClr val="bg1"/>
                  </a:solidFill>
                  <a:ea typeface="微软雅黑" panose="020B0503020204020204" pitchFamily="34" charset="-122"/>
                </a:rPr>
                <a:t>2016</a:t>
              </a:r>
              <a:endParaRPr lang="zh-CN" altLang="en-US" dirty="0">
                <a:solidFill>
                  <a:schemeClr val="bg1"/>
                </a:solidFill>
                <a:ea typeface="微软雅黑" panose="020B0503020204020204" pitchFamily="34" charset="-122"/>
              </a:endParaRPr>
            </a:p>
          </p:txBody>
        </p:sp>
      </p:grpSp>
      <p:grpSp>
        <p:nvGrpSpPr>
          <p:cNvPr id="7" name="组合 38"/>
          <p:cNvGrpSpPr/>
          <p:nvPr/>
        </p:nvGrpSpPr>
        <p:grpSpPr>
          <a:xfrm>
            <a:off x="3665278" y="2854524"/>
            <a:ext cx="652857" cy="599326"/>
            <a:chOff x="4886190" y="3804856"/>
            <a:chExt cx="870325" cy="798854"/>
          </a:xfrm>
        </p:grpSpPr>
        <p:sp>
          <p:nvSpPr>
            <p:cNvPr id="5" name="泪滴形 4"/>
            <p:cNvSpPr/>
            <p:nvPr/>
          </p:nvSpPr>
          <p:spPr>
            <a:xfrm rot="8100000">
              <a:off x="4921923" y="3804856"/>
              <a:ext cx="798854" cy="798854"/>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6" name="文本框 25"/>
            <p:cNvSpPr txBox="1"/>
            <p:nvPr/>
          </p:nvSpPr>
          <p:spPr>
            <a:xfrm>
              <a:off x="4886190" y="4002001"/>
              <a:ext cx="870325" cy="492442"/>
            </a:xfrm>
            <a:prstGeom prst="rect">
              <a:avLst/>
            </a:prstGeom>
            <a:noFill/>
          </p:spPr>
          <p:txBody>
            <a:bodyPr wrap="none" rtlCol="0">
              <a:spAutoFit/>
            </a:bodyPr>
            <a:lstStyle/>
            <a:p>
              <a:pPr algn="ctr"/>
              <a:r>
                <a:rPr lang="en-US" altLang="zh-CN" dirty="0">
                  <a:solidFill>
                    <a:schemeClr val="bg1"/>
                  </a:solidFill>
                  <a:ea typeface="微软雅黑" panose="020B0503020204020204" pitchFamily="34" charset="-122"/>
                </a:rPr>
                <a:t>2015</a:t>
              </a:r>
              <a:endParaRPr lang="zh-CN" altLang="en-US" dirty="0">
                <a:solidFill>
                  <a:schemeClr val="bg1"/>
                </a:solidFill>
                <a:ea typeface="微软雅黑" panose="020B0503020204020204" pitchFamily="34" charset="-122"/>
              </a:endParaRPr>
            </a:p>
          </p:txBody>
        </p:sp>
      </p:grpSp>
      <p:grpSp>
        <p:nvGrpSpPr>
          <p:cNvPr id="8" name="组合 37"/>
          <p:cNvGrpSpPr/>
          <p:nvPr/>
        </p:nvGrpSpPr>
        <p:grpSpPr>
          <a:xfrm>
            <a:off x="1396275" y="2209455"/>
            <a:ext cx="652857" cy="529303"/>
            <a:chOff x="1861374" y="2945030"/>
            <a:chExt cx="870325" cy="705520"/>
          </a:xfrm>
        </p:grpSpPr>
        <p:sp>
          <p:nvSpPr>
            <p:cNvPr id="13" name="泪滴形 12"/>
            <p:cNvSpPr/>
            <p:nvPr/>
          </p:nvSpPr>
          <p:spPr>
            <a:xfrm rot="8100000">
              <a:off x="1943294" y="2945030"/>
              <a:ext cx="705520" cy="705520"/>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7" name="文本框 26"/>
            <p:cNvSpPr txBox="1"/>
            <p:nvPr/>
          </p:nvSpPr>
          <p:spPr>
            <a:xfrm>
              <a:off x="1861374" y="3082261"/>
              <a:ext cx="870325" cy="492443"/>
            </a:xfrm>
            <a:prstGeom prst="rect">
              <a:avLst/>
            </a:prstGeom>
            <a:noFill/>
          </p:spPr>
          <p:txBody>
            <a:bodyPr wrap="none" rtlCol="0">
              <a:spAutoFit/>
            </a:bodyPr>
            <a:lstStyle/>
            <a:p>
              <a:pPr algn="ctr"/>
              <a:r>
                <a:rPr lang="en-US" altLang="zh-CN" dirty="0">
                  <a:solidFill>
                    <a:schemeClr val="bg1"/>
                  </a:solidFill>
                  <a:ea typeface="微软雅黑" panose="020B0503020204020204" pitchFamily="34" charset="-122"/>
                </a:rPr>
                <a:t>2014</a:t>
              </a:r>
              <a:endParaRPr lang="zh-CN" altLang="en-US" dirty="0">
                <a:solidFill>
                  <a:schemeClr val="bg1"/>
                </a:solidFill>
                <a:ea typeface="微软雅黑" panose="020B0503020204020204" pitchFamily="34" charset="-122"/>
              </a:endParaRPr>
            </a:p>
          </p:txBody>
        </p:sp>
      </p:grpSp>
      <p:grpSp>
        <p:nvGrpSpPr>
          <p:cNvPr id="9" name="组合 41"/>
          <p:cNvGrpSpPr/>
          <p:nvPr/>
        </p:nvGrpSpPr>
        <p:grpSpPr>
          <a:xfrm>
            <a:off x="1876609" y="3657596"/>
            <a:ext cx="2496161" cy="966498"/>
            <a:chOff x="2501711" y="4875289"/>
            <a:chExt cx="3327637" cy="1288266"/>
          </a:xfrm>
        </p:grpSpPr>
        <p:sp>
          <p:nvSpPr>
            <p:cNvPr id="28" name="矩形 27"/>
            <p:cNvSpPr/>
            <p:nvPr/>
          </p:nvSpPr>
          <p:spPr>
            <a:xfrm>
              <a:off x="2501712" y="5227914"/>
              <a:ext cx="3327636" cy="935641"/>
            </a:xfrm>
            <a:prstGeom prst="rect">
              <a:avLst/>
            </a:prstGeom>
          </p:spPr>
          <p:txBody>
            <a:bodyPr wrap="square">
              <a:spAutoFit/>
            </a:bodyPr>
            <a:lstStyle/>
            <a:p>
              <a:pPr algn="just">
                <a:lnSpc>
                  <a:spcPct val="120000"/>
                </a:lnSpc>
              </a:pPr>
              <a:r>
                <a:rPr lang="zh-CN" altLang="en-US" sz="1100" dirty="0">
                  <a:solidFill>
                    <a:schemeClr val="bg1">
                      <a:lumMod val="50000"/>
                    </a:schemeClr>
                  </a:solidFill>
                  <a:ea typeface="微软雅黑" panose="020B0503020204020204" pitchFamily="34" charset="-122"/>
                </a:rPr>
                <a:t>用户可以在投影仪或者计算机上进行演示也可以将演示文稿打印出来制作成胶片以便应用到更广泛的领域中</a:t>
              </a:r>
            </a:p>
          </p:txBody>
        </p:sp>
        <p:sp>
          <p:nvSpPr>
            <p:cNvPr id="29" name="矩形 28"/>
            <p:cNvSpPr/>
            <p:nvPr/>
          </p:nvSpPr>
          <p:spPr>
            <a:xfrm>
              <a:off x="2501711" y="4875289"/>
              <a:ext cx="2241973" cy="534853"/>
            </a:xfrm>
            <a:prstGeom prst="rect">
              <a:avLst/>
            </a:prstGeom>
          </p:spPr>
          <p:txBody>
            <a:bodyPr wrap="square">
              <a:spAutoFit/>
            </a:bodyPr>
            <a:lstStyle/>
            <a:p>
              <a:pPr algn="just">
                <a:lnSpc>
                  <a:spcPct val="120000"/>
                </a:lnSpc>
              </a:pPr>
              <a:r>
                <a:rPr lang="zh-CN" altLang="en-US" b="1" dirty="0">
                  <a:solidFill>
                    <a:schemeClr val="bg1">
                      <a:lumMod val="50000"/>
                    </a:schemeClr>
                  </a:solidFill>
                  <a:ea typeface="微软雅黑" panose="020B0503020204020204" pitchFamily="34" charset="-122"/>
                </a:rPr>
                <a:t>标题文字添加</a:t>
              </a:r>
            </a:p>
          </p:txBody>
        </p:sp>
      </p:grpSp>
      <p:grpSp>
        <p:nvGrpSpPr>
          <p:cNvPr id="14" name="组合 43"/>
          <p:cNvGrpSpPr/>
          <p:nvPr/>
        </p:nvGrpSpPr>
        <p:grpSpPr>
          <a:xfrm>
            <a:off x="5786046" y="3657596"/>
            <a:ext cx="2496161" cy="966498"/>
            <a:chOff x="7713388" y="4875289"/>
            <a:chExt cx="3327637" cy="1288266"/>
          </a:xfrm>
        </p:grpSpPr>
        <p:sp>
          <p:nvSpPr>
            <p:cNvPr id="30" name="矩形 29"/>
            <p:cNvSpPr/>
            <p:nvPr/>
          </p:nvSpPr>
          <p:spPr>
            <a:xfrm>
              <a:off x="7713389" y="5227914"/>
              <a:ext cx="3327636" cy="935641"/>
            </a:xfrm>
            <a:prstGeom prst="rect">
              <a:avLst/>
            </a:prstGeom>
          </p:spPr>
          <p:txBody>
            <a:bodyPr wrap="square">
              <a:spAutoFit/>
            </a:bodyPr>
            <a:lstStyle/>
            <a:p>
              <a:pPr algn="just">
                <a:lnSpc>
                  <a:spcPct val="120000"/>
                </a:lnSpc>
              </a:pPr>
              <a:r>
                <a:rPr lang="zh-CN" altLang="en-US" sz="1100" dirty="0">
                  <a:solidFill>
                    <a:schemeClr val="bg1">
                      <a:lumMod val="50000"/>
                    </a:schemeClr>
                  </a:solidFill>
                  <a:ea typeface="微软雅黑" panose="020B0503020204020204" pitchFamily="34" charset="-122"/>
                </a:rPr>
                <a:t>用户可以在投影仪或者计算机上进行演示也可以将演示文稿打印出来制作成胶片以便应用到更广泛的领域中</a:t>
              </a:r>
            </a:p>
          </p:txBody>
        </p:sp>
        <p:sp>
          <p:nvSpPr>
            <p:cNvPr id="31" name="矩形 30"/>
            <p:cNvSpPr/>
            <p:nvPr/>
          </p:nvSpPr>
          <p:spPr>
            <a:xfrm>
              <a:off x="7713388" y="4875289"/>
              <a:ext cx="2241973" cy="534853"/>
            </a:xfrm>
            <a:prstGeom prst="rect">
              <a:avLst/>
            </a:prstGeom>
          </p:spPr>
          <p:txBody>
            <a:bodyPr wrap="square">
              <a:spAutoFit/>
            </a:bodyPr>
            <a:lstStyle/>
            <a:p>
              <a:pPr algn="just">
                <a:lnSpc>
                  <a:spcPct val="120000"/>
                </a:lnSpc>
              </a:pPr>
              <a:r>
                <a:rPr lang="zh-CN" altLang="en-US" b="1" dirty="0">
                  <a:solidFill>
                    <a:schemeClr val="bg1">
                      <a:lumMod val="50000"/>
                    </a:schemeClr>
                  </a:solidFill>
                  <a:ea typeface="微软雅黑" panose="020B0503020204020204" pitchFamily="34" charset="-122"/>
                </a:rPr>
                <a:t>标题文字添加</a:t>
              </a:r>
            </a:p>
          </p:txBody>
        </p:sp>
      </p:grpSp>
      <p:grpSp>
        <p:nvGrpSpPr>
          <p:cNvPr id="15" name="组合 44"/>
          <p:cNvGrpSpPr/>
          <p:nvPr/>
        </p:nvGrpSpPr>
        <p:grpSpPr>
          <a:xfrm>
            <a:off x="4971660" y="1213710"/>
            <a:ext cx="2496162" cy="966497"/>
            <a:chOff x="6627726" y="1617780"/>
            <a:chExt cx="3327638" cy="1288265"/>
          </a:xfrm>
        </p:grpSpPr>
        <p:sp>
          <p:nvSpPr>
            <p:cNvPr id="32" name="矩形 31"/>
            <p:cNvSpPr/>
            <p:nvPr/>
          </p:nvSpPr>
          <p:spPr>
            <a:xfrm>
              <a:off x="6627726" y="1970404"/>
              <a:ext cx="3327636" cy="935641"/>
            </a:xfrm>
            <a:prstGeom prst="rect">
              <a:avLst/>
            </a:prstGeom>
          </p:spPr>
          <p:txBody>
            <a:bodyPr wrap="square">
              <a:spAutoFit/>
            </a:bodyPr>
            <a:lstStyle/>
            <a:p>
              <a:pPr algn="r">
                <a:lnSpc>
                  <a:spcPct val="120000"/>
                </a:lnSpc>
              </a:pPr>
              <a:r>
                <a:rPr lang="zh-CN" altLang="en-US" sz="1100" dirty="0">
                  <a:solidFill>
                    <a:schemeClr val="bg1">
                      <a:lumMod val="50000"/>
                    </a:schemeClr>
                  </a:solidFill>
                  <a:ea typeface="微软雅黑" panose="020B0503020204020204" pitchFamily="34" charset="-122"/>
                </a:rPr>
                <a:t>用户可以在投影仪或者计算机上进行演示也可以将演示文稿打印出来制作成胶片以便应用到更广泛的领域中</a:t>
              </a:r>
            </a:p>
          </p:txBody>
        </p:sp>
        <p:sp>
          <p:nvSpPr>
            <p:cNvPr id="33" name="矩形 32"/>
            <p:cNvSpPr/>
            <p:nvPr/>
          </p:nvSpPr>
          <p:spPr>
            <a:xfrm>
              <a:off x="7713389" y="1617780"/>
              <a:ext cx="2241975" cy="534854"/>
            </a:xfrm>
            <a:prstGeom prst="rect">
              <a:avLst/>
            </a:prstGeom>
          </p:spPr>
          <p:txBody>
            <a:bodyPr wrap="square">
              <a:spAutoFit/>
            </a:bodyPr>
            <a:lstStyle/>
            <a:p>
              <a:pPr algn="r">
                <a:lnSpc>
                  <a:spcPct val="120000"/>
                </a:lnSpc>
              </a:pPr>
              <a:r>
                <a:rPr lang="zh-CN" altLang="en-US" b="1" dirty="0">
                  <a:solidFill>
                    <a:schemeClr val="bg1">
                      <a:lumMod val="50000"/>
                    </a:schemeClr>
                  </a:solidFill>
                  <a:ea typeface="微软雅黑" panose="020B0503020204020204" pitchFamily="34" charset="-122"/>
                </a:rPr>
                <a:t>标题文字添加</a:t>
              </a:r>
            </a:p>
          </p:txBody>
        </p:sp>
      </p:grpSp>
      <p:grpSp>
        <p:nvGrpSpPr>
          <p:cNvPr id="16" name="组合 42"/>
          <p:cNvGrpSpPr/>
          <p:nvPr/>
        </p:nvGrpSpPr>
        <p:grpSpPr>
          <a:xfrm>
            <a:off x="1348580" y="1213710"/>
            <a:ext cx="2496162" cy="966497"/>
            <a:chOff x="1797793" y="1617780"/>
            <a:chExt cx="3327638" cy="1288265"/>
          </a:xfrm>
        </p:grpSpPr>
        <p:sp>
          <p:nvSpPr>
            <p:cNvPr id="34" name="矩形 33"/>
            <p:cNvSpPr/>
            <p:nvPr/>
          </p:nvSpPr>
          <p:spPr>
            <a:xfrm>
              <a:off x="1797793" y="1970404"/>
              <a:ext cx="3327636" cy="935641"/>
            </a:xfrm>
            <a:prstGeom prst="rect">
              <a:avLst/>
            </a:prstGeom>
          </p:spPr>
          <p:txBody>
            <a:bodyPr wrap="square">
              <a:spAutoFit/>
            </a:bodyPr>
            <a:lstStyle/>
            <a:p>
              <a:pPr algn="r">
                <a:lnSpc>
                  <a:spcPct val="120000"/>
                </a:lnSpc>
              </a:pPr>
              <a:r>
                <a:rPr lang="zh-CN" altLang="en-US" sz="1100" dirty="0">
                  <a:solidFill>
                    <a:schemeClr val="bg1">
                      <a:lumMod val="50000"/>
                    </a:schemeClr>
                  </a:solidFill>
                  <a:ea typeface="微软雅黑" panose="020B0503020204020204" pitchFamily="34" charset="-122"/>
                </a:rPr>
                <a:t>用户可以在投影仪或者计算机上进行演示也可以将演示文稿打印出来制作成胶片以便应用到更广泛的领域中</a:t>
              </a:r>
            </a:p>
          </p:txBody>
        </p:sp>
        <p:sp>
          <p:nvSpPr>
            <p:cNvPr id="35" name="矩形 34"/>
            <p:cNvSpPr/>
            <p:nvPr/>
          </p:nvSpPr>
          <p:spPr>
            <a:xfrm>
              <a:off x="2883456" y="1617780"/>
              <a:ext cx="2241975" cy="534854"/>
            </a:xfrm>
            <a:prstGeom prst="rect">
              <a:avLst/>
            </a:prstGeom>
          </p:spPr>
          <p:txBody>
            <a:bodyPr wrap="square">
              <a:spAutoFit/>
            </a:bodyPr>
            <a:lstStyle/>
            <a:p>
              <a:pPr algn="r">
                <a:lnSpc>
                  <a:spcPct val="120000"/>
                </a:lnSpc>
              </a:pPr>
              <a:r>
                <a:rPr lang="zh-CN" altLang="en-US" b="1" dirty="0">
                  <a:solidFill>
                    <a:schemeClr val="bg1">
                      <a:lumMod val="50000"/>
                    </a:schemeClr>
                  </a:solidFill>
                  <a:ea typeface="微软雅黑" panose="020B0503020204020204" pitchFamily="34" charset="-122"/>
                </a:rPr>
                <a:t>标题文字添加</a:t>
              </a:r>
            </a:p>
          </p:txBody>
        </p:sp>
      </p:grpSp>
    </p:spTree>
    <p:extLst>
      <p:ext uri="{BB962C8B-B14F-4D97-AF65-F5344CB8AC3E}">
        <p14:creationId xmlns:p14="http://schemas.microsoft.com/office/powerpoint/2010/main" val="2515883299"/>
      </p:ext>
    </p:extLst>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25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75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1000"/>
                                        <p:tgtEl>
                                          <p:spTgt spid="4"/>
                                        </p:tgtEl>
                                      </p:cBhvr>
                                    </p:animEffect>
                                    <p:anim calcmode="lin" valueType="num">
                                      <p:cBhvr>
                                        <p:cTn id="27" dur="1000" fill="hold"/>
                                        <p:tgtEl>
                                          <p:spTgt spid="4"/>
                                        </p:tgtEl>
                                        <p:attrNameLst>
                                          <p:attrName>ppt_x</p:attrName>
                                        </p:attrNameLst>
                                      </p:cBhvr>
                                      <p:tavLst>
                                        <p:tav tm="0">
                                          <p:val>
                                            <p:strVal val="#ppt_x"/>
                                          </p:val>
                                        </p:tav>
                                        <p:tav tm="100000">
                                          <p:val>
                                            <p:strVal val="#ppt_x"/>
                                          </p:val>
                                        </p:tav>
                                      </p:tavLst>
                                    </p:anim>
                                    <p:anim calcmode="lin" valueType="num">
                                      <p:cBhvr>
                                        <p:cTn id="28" dur="1000" fill="hold"/>
                                        <p:tgtEl>
                                          <p:spTgt spid="4"/>
                                        </p:tgtEl>
                                        <p:attrNameLst>
                                          <p:attrName>ppt_y</p:attrName>
                                        </p:attrNameLst>
                                      </p:cBhvr>
                                      <p:tavLst>
                                        <p:tav tm="0">
                                          <p:val>
                                            <p:strVal val="#ppt_y+.1"/>
                                          </p:val>
                                        </p:tav>
                                        <p:tav tm="100000">
                                          <p:val>
                                            <p:strVal val="#ppt_y"/>
                                          </p:val>
                                        </p:tav>
                                      </p:tavLst>
                                    </p:anim>
                                  </p:childTnLst>
                                </p:cTn>
                              </p:par>
                            </p:childTnLst>
                          </p:cTn>
                        </p:par>
                        <p:par>
                          <p:cTn id="29" fill="hold">
                            <p:stCondLst>
                              <p:cond delay="2250"/>
                            </p:stCondLst>
                            <p:childTnLst>
                              <p:par>
                                <p:cTn id="30" presetID="22" presetClass="entr" presetSubtype="1" fill="hold"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wipe(up)">
                                      <p:cBhvr>
                                        <p:cTn id="32" dur="500"/>
                                        <p:tgtEl>
                                          <p:spTgt spid="17"/>
                                        </p:tgtEl>
                                      </p:cBhvr>
                                    </p:animEffect>
                                  </p:childTnLst>
                                </p:cTn>
                              </p:par>
                              <p:par>
                                <p:cTn id="33" presetID="22" presetClass="entr" presetSubtype="1" fill="hold"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up)">
                                      <p:cBhvr>
                                        <p:cTn id="35" dur="500"/>
                                        <p:tgtEl>
                                          <p:spTgt spid="18"/>
                                        </p:tgtEl>
                                      </p:cBhvr>
                                    </p:animEffect>
                                  </p:childTnLst>
                                </p:cTn>
                              </p:par>
                              <p:par>
                                <p:cTn id="36" presetID="22" presetClass="entr" presetSubtype="4" fill="hold" nodeType="with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wipe(down)">
                                      <p:cBhvr>
                                        <p:cTn id="38" dur="500"/>
                                        <p:tgtEl>
                                          <p:spTgt spid="22"/>
                                        </p:tgtEl>
                                      </p:cBhvr>
                                    </p:animEffect>
                                  </p:childTnLst>
                                </p:cTn>
                              </p:par>
                              <p:par>
                                <p:cTn id="39" presetID="22" presetClass="entr" presetSubtype="4" fill="hold"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wipe(down)">
                                      <p:cBhvr>
                                        <p:cTn id="41" dur="500"/>
                                        <p:tgtEl>
                                          <p:spTgt spid="20"/>
                                        </p:tgtEl>
                                      </p:cBhvr>
                                    </p:animEffect>
                                  </p:childTnLst>
                                </p:cTn>
                              </p:par>
                            </p:childTnLst>
                          </p:cTn>
                        </p:par>
                        <p:par>
                          <p:cTn id="42" fill="hold">
                            <p:stCondLst>
                              <p:cond delay="2750"/>
                            </p:stCondLst>
                            <p:childTnLst>
                              <p:par>
                                <p:cTn id="43" presetID="12" presetClass="entr" presetSubtype="8" fill="hold" nodeType="after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p:tgtEl>
                                          <p:spTgt spid="9"/>
                                        </p:tgtEl>
                                        <p:attrNameLst>
                                          <p:attrName>ppt_x</p:attrName>
                                        </p:attrNameLst>
                                      </p:cBhvr>
                                      <p:tavLst>
                                        <p:tav tm="0">
                                          <p:val>
                                            <p:strVal val="#ppt_x-#ppt_w*1.125000"/>
                                          </p:val>
                                        </p:tav>
                                        <p:tav tm="100000">
                                          <p:val>
                                            <p:strVal val="#ppt_x"/>
                                          </p:val>
                                        </p:tav>
                                      </p:tavLst>
                                    </p:anim>
                                    <p:animEffect transition="in" filter="wipe(right)">
                                      <p:cBhvr>
                                        <p:cTn id="46" dur="500"/>
                                        <p:tgtEl>
                                          <p:spTgt spid="9"/>
                                        </p:tgtEl>
                                      </p:cBhvr>
                                    </p:animEffect>
                                  </p:childTnLst>
                                </p:cTn>
                              </p:par>
                            </p:childTnLst>
                          </p:cTn>
                        </p:par>
                        <p:par>
                          <p:cTn id="47" fill="hold">
                            <p:stCondLst>
                              <p:cond delay="3250"/>
                            </p:stCondLst>
                            <p:childTnLst>
                              <p:par>
                                <p:cTn id="48" presetID="12" presetClass="entr" presetSubtype="2" fill="hold" nodeType="afterEffect">
                                  <p:stCondLst>
                                    <p:cond delay="0"/>
                                  </p:stCondLst>
                                  <p:childTnLst>
                                    <p:set>
                                      <p:cBhvr>
                                        <p:cTn id="49" dur="1" fill="hold">
                                          <p:stCondLst>
                                            <p:cond delay="0"/>
                                          </p:stCondLst>
                                        </p:cTn>
                                        <p:tgtEl>
                                          <p:spTgt spid="16"/>
                                        </p:tgtEl>
                                        <p:attrNameLst>
                                          <p:attrName>style.visibility</p:attrName>
                                        </p:attrNameLst>
                                      </p:cBhvr>
                                      <p:to>
                                        <p:strVal val="visible"/>
                                      </p:to>
                                    </p:set>
                                    <p:anim calcmode="lin" valueType="num">
                                      <p:cBhvr additive="base">
                                        <p:cTn id="50" dur="500"/>
                                        <p:tgtEl>
                                          <p:spTgt spid="16"/>
                                        </p:tgtEl>
                                        <p:attrNameLst>
                                          <p:attrName>ppt_x</p:attrName>
                                        </p:attrNameLst>
                                      </p:cBhvr>
                                      <p:tavLst>
                                        <p:tav tm="0">
                                          <p:val>
                                            <p:strVal val="#ppt_x+#ppt_w*1.125000"/>
                                          </p:val>
                                        </p:tav>
                                        <p:tav tm="100000">
                                          <p:val>
                                            <p:strVal val="#ppt_x"/>
                                          </p:val>
                                        </p:tav>
                                      </p:tavLst>
                                    </p:anim>
                                    <p:animEffect transition="in" filter="wipe(left)">
                                      <p:cBhvr>
                                        <p:cTn id="51" dur="500"/>
                                        <p:tgtEl>
                                          <p:spTgt spid="16"/>
                                        </p:tgtEl>
                                      </p:cBhvr>
                                    </p:animEffect>
                                  </p:childTnLst>
                                </p:cTn>
                              </p:par>
                            </p:childTnLst>
                          </p:cTn>
                        </p:par>
                        <p:par>
                          <p:cTn id="52" fill="hold">
                            <p:stCondLst>
                              <p:cond delay="3750"/>
                            </p:stCondLst>
                            <p:childTnLst>
                              <p:par>
                                <p:cTn id="53" presetID="12" presetClass="entr" presetSubtype="8" fill="hold" nodeType="after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500"/>
                                        <p:tgtEl>
                                          <p:spTgt spid="14"/>
                                        </p:tgtEl>
                                        <p:attrNameLst>
                                          <p:attrName>ppt_x</p:attrName>
                                        </p:attrNameLst>
                                      </p:cBhvr>
                                      <p:tavLst>
                                        <p:tav tm="0">
                                          <p:val>
                                            <p:strVal val="#ppt_x-#ppt_w*1.125000"/>
                                          </p:val>
                                        </p:tav>
                                        <p:tav tm="100000">
                                          <p:val>
                                            <p:strVal val="#ppt_x"/>
                                          </p:val>
                                        </p:tav>
                                      </p:tavLst>
                                    </p:anim>
                                    <p:animEffect transition="in" filter="wipe(right)">
                                      <p:cBhvr>
                                        <p:cTn id="56" dur="500"/>
                                        <p:tgtEl>
                                          <p:spTgt spid="14"/>
                                        </p:tgtEl>
                                      </p:cBhvr>
                                    </p:animEffect>
                                  </p:childTnLst>
                                </p:cTn>
                              </p:par>
                            </p:childTnLst>
                          </p:cTn>
                        </p:par>
                        <p:par>
                          <p:cTn id="57" fill="hold">
                            <p:stCondLst>
                              <p:cond delay="4250"/>
                            </p:stCondLst>
                            <p:childTnLst>
                              <p:par>
                                <p:cTn id="58" presetID="12" presetClass="entr" presetSubtype="2" fill="hold" nodeType="after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additive="base">
                                        <p:cTn id="60" dur="500"/>
                                        <p:tgtEl>
                                          <p:spTgt spid="15"/>
                                        </p:tgtEl>
                                        <p:attrNameLst>
                                          <p:attrName>ppt_x</p:attrName>
                                        </p:attrNameLst>
                                      </p:cBhvr>
                                      <p:tavLst>
                                        <p:tav tm="0">
                                          <p:val>
                                            <p:strVal val="#ppt_x+#ppt_w*1.125000"/>
                                          </p:val>
                                        </p:tav>
                                        <p:tav tm="100000">
                                          <p:val>
                                            <p:strVal val="#ppt_x"/>
                                          </p:val>
                                        </p:tav>
                                      </p:tavLst>
                                    </p:anim>
                                    <p:animEffect transition="in" filter="wipe(left)">
                                      <p:cBhvr>
                                        <p:cTn id="6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6517010" y="1492424"/>
            <a:ext cx="2628578" cy="1833125"/>
          </a:xfrm>
          <a:prstGeom prst="rect">
            <a:avLst/>
          </a:prstGeom>
          <a:blipFill dpi="0" rotWithShape="1">
            <a:blip r:embed="rId2" cstate="print"/>
            <a:srcRect/>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anchor="ctr"/>
          <a:lstStyle/>
          <a:p>
            <a:pPr algn="ctr"/>
            <a:endParaRPr>
              <a:latin typeface="微软雅黑" pitchFamily="34" charset="-122"/>
              <a:ea typeface="微软雅黑" pitchFamily="34" charset="-122"/>
            </a:endParaRPr>
          </a:p>
        </p:txBody>
      </p:sp>
      <p:sp>
        <p:nvSpPr>
          <p:cNvPr id="4" name="矩形 3"/>
          <p:cNvSpPr/>
          <p:nvPr/>
        </p:nvSpPr>
        <p:spPr>
          <a:xfrm>
            <a:off x="0" y="1492091"/>
            <a:ext cx="2628578" cy="1833125"/>
          </a:xfrm>
          <a:prstGeom prst="rect">
            <a:avLst/>
          </a:prstGeom>
          <a:blipFill dpi="0" rotWithShape="1">
            <a:blip r:embed="rId2" cstate="print"/>
            <a:srcRect/>
            <a:stretch>
              <a:fillRect/>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anchor="ctr"/>
          <a:lstStyle/>
          <a:p>
            <a:pPr algn="ctr"/>
            <a:endParaRPr>
              <a:latin typeface="微软雅黑" pitchFamily="34" charset="-122"/>
              <a:ea typeface="微软雅黑" pitchFamily="34" charset="-122"/>
            </a:endParaRPr>
          </a:p>
        </p:txBody>
      </p:sp>
      <p:cxnSp>
        <p:nvCxnSpPr>
          <p:cNvPr id="5" name="直接连接符 4"/>
          <p:cNvCxnSpPr>
            <a:stCxn id="18" idx="6"/>
            <a:endCxn id="20" idx="2"/>
          </p:cNvCxnSpPr>
          <p:nvPr/>
        </p:nvCxnSpPr>
        <p:spPr>
          <a:xfrm>
            <a:off x="1797099" y="2408652"/>
            <a:ext cx="5744382"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椭圆 17"/>
          <p:cNvSpPr/>
          <p:nvPr/>
        </p:nvSpPr>
        <p:spPr>
          <a:xfrm>
            <a:off x="1064141" y="2042126"/>
            <a:ext cx="732957" cy="733055"/>
          </a:xfrm>
          <a:prstGeom prst="ellipse">
            <a:avLst/>
          </a:prstGeom>
          <a:solidFill>
            <a:schemeClr val="bg1"/>
          </a:solidFill>
          <a:ln w="28575">
            <a:gradFill>
              <a:gsLst>
                <a:gs pos="0">
                  <a:schemeClr val="accent1"/>
                </a:gs>
                <a:gs pos="58000">
                  <a:schemeClr val="accent2"/>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none" lIns="91458" tIns="45729" rIns="91458" bIns="45729" rtlCol="0" anchor="ctr"/>
          <a:lstStyle/>
          <a:p>
            <a:pPr marL="225470" indent="-225470" algn="ctr"/>
            <a:r>
              <a:rPr lang="zh-CN" altLang="en-US" sz="1400" b="1" kern="0" dirty="0">
                <a:solidFill>
                  <a:schemeClr val="bg1">
                    <a:lumMod val="50000"/>
                  </a:schemeClr>
                </a:solidFill>
                <a:latin typeface="微软雅黑" pitchFamily="34" charset="-122"/>
                <a:ea typeface="微软雅黑" pitchFamily="34" charset="-122"/>
              </a:rPr>
              <a:t>关键词</a:t>
            </a:r>
          </a:p>
        </p:txBody>
      </p:sp>
      <p:grpSp>
        <p:nvGrpSpPr>
          <p:cNvPr id="2" name="组合 1"/>
          <p:cNvGrpSpPr/>
          <p:nvPr/>
        </p:nvGrpSpPr>
        <p:grpSpPr>
          <a:xfrm>
            <a:off x="2662449" y="1153973"/>
            <a:ext cx="3827835" cy="2509358"/>
            <a:chOff x="2661987" y="1153617"/>
            <a:chExt cx="3827170" cy="2508584"/>
          </a:xfrm>
        </p:grpSpPr>
        <p:sp>
          <p:nvSpPr>
            <p:cNvPr id="6" name="矩形 5"/>
            <p:cNvSpPr/>
            <p:nvPr/>
          </p:nvSpPr>
          <p:spPr>
            <a:xfrm>
              <a:off x="2661987" y="1153617"/>
              <a:ext cx="1913585" cy="1254292"/>
            </a:xfrm>
            <a:prstGeom prst="rect">
              <a:avLst/>
            </a:prstGeom>
            <a:solidFill>
              <a:schemeClr val="accent1">
                <a:alpha val="89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itchFamily="34" charset="-122"/>
                <a:ea typeface="微软雅黑" pitchFamily="34" charset="-122"/>
              </a:endParaRPr>
            </a:p>
          </p:txBody>
        </p:sp>
        <p:sp>
          <p:nvSpPr>
            <p:cNvPr id="7" name="矩形 6"/>
            <p:cNvSpPr/>
            <p:nvPr/>
          </p:nvSpPr>
          <p:spPr>
            <a:xfrm>
              <a:off x="4575572" y="1153617"/>
              <a:ext cx="1913585" cy="1254292"/>
            </a:xfrm>
            <a:prstGeom prst="rect">
              <a:avLst/>
            </a:prstGeom>
            <a:solidFill>
              <a:schemeClr val="accent2">
                <a:alpha val="89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itchFamily="34" charset="-122"/>
                <a:ea typeface="微软雅黑" pitchFamily="34" charset="-122"/>
              </a:endParaRPr>
            </a:p>
          </p:txBody>
        </p:sp>
        <p:sp>
          <p:nvSpPr>
            <p:cNvPr id="8" name="矩形 7"/>
            <p:cNvSpPr/>
            <p:nvPr/>
          </p:nvSpPr>
          <p:spPr>
            <a:xfrm>
              <a:off x="2661987" y="2407909"/>
              <a:ext cx="1913585" cy="1254292"/>
            </a:xfrm>
            <a:prstGeom prst="rect">
              <a:avLst/>
            </a:prstGeom>
            <a:solidFill>
              <a:schemeClr val="accent4">
                <a:alpha val="89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itchFamily="34" charset="-122"/>
                <a:ea typeface="微软雅黑" pitchFamily="34" charset="-122"/>
              </a:endParaRPr>
            </a:p>
          </p:txBody>
        </p:sp>
        <p:sp>
          <p:nvSpPr>
            <p:cNvPr id="9" name="矩形 8"/>
            <p:cNvSpPr/>
            <p:nvPr/>
          </p:nvSpPr>
          <p:spPr>
            <a:xfrm>
              <a:off x="4575572" y="2407909"/>
              <a:ext cx="1913585" cy="1254292"/>
            </a:xfrm>
            <a:prstGeom prst="rect">
              <a:avLst/>
            </a:prstGeom>
            <a:solidFill>
              <a:schemeClr val="accent3">
                <a:alpha val="89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atin typeface="微软雅黑" pitchFamily="34" charset="-122"/>
                <a:ea typeface="微软雅黑" pitchFamily="34" charset="-122"/>
              </a:endParaRPr>
            </a:p>
          </p:txBody>
        </p:sp>
        <p:sp>
          <p:nvSpPr>
            <p:cNvPr id="10" name="矩形 9"/>
            <p:cNvSpPr/>
            <p:nvPr/>
          </p:nvSpPr>
          <p:spPr>
            <a:xfrm>
              <a:off x="2788255" y="1714855"/>
              <a:ext cx="1661048" cy="707668"/>
            </a:xfrm>
            <a:prstGeom prst="rect">
              <a:avLst/>
            </a:prstGeom>
          </p:spPr>
          <p:txBody>
            <a:bodyPr wrap="square">
              <a:spAutoFit/>
            </a:bodyPr>
            <a:lstStyle/>
            <a:p>
              <a:pPr algn="ctr">
                <a:lnSpc>
                  <a:spcPts val="1600"/>
                </a:lnSpc>
              </a:pPr>
              <a:r>
                <a:rPr lang="zh-CN" altLang="en-US" sz="1000" kern="0" dirty="0">
                  <a:solidFill>
                    <a:schemeClr val="bg1"/>
                  </a:solidFill>
                  <a:latin typeface="微软雅黑" pitchFamily="34" charset="-122"/>
                  <a:ea typeface="微软雅黑" pitchFamily="34" charset="-122"/>
                </a:rPr>
                <a:t>此部分内容作为文字排版占位显示</a:t>
              </a:r>
            </a:p>
            <a:p>
              <a:pPr algn="ctr">
                <a:lnSpc>
                  <a:spcPts val="1600"/>
                </a:lnSpc>
              </a:pPr>
              <a:r>
                <a:rPr lang="zh-CN" altLang="en-US" sz="1000" kern="0" dirty="0">
                  <a:solidFill>
                    <a:schemeClr val="bg1"/>
                  </a:solidFill>
                  <a:latin typeface="微软雅黑" pitchFamily="34" charset="-122"/>
                  <a:ea typeface="微软雅黑" pitchFamily="34" charset="-122"/>
                </a:rPr>
                <a:t>（建议使用主题字体）</a:t>
              </a:r>
              <a:endParaRPr lang="en-US" sz="1000" kern="0" dirty="0">
                <a:solidFill>
                  <a:schemeClr val="bg1"/>
                </a:solidFill>
                <a:latin typeface="微软雅黑" pitchFamily="34" charset="-122"/>
                <a:ea typeface="微软雅黑" pitchFamily="34" charset="-122"/>
              </a:endParaRPr>
            </a:p>
          </p:txBody>
        </p:sp>
        <p:sp>
          <p:nvSpPr>
            <p:cNvPr id="11" name="矩形 10"/>
            <p:cNvSpPr/>
            <p:nvPr/>
          </p:nvSpPr>
          <p:spPr>
            <a:xfrm>
              <a:off x="4701840" y="1714855"/>
              <a:ext cx="1661048" cy="707668"/>
            </a:xfrm>
            <a:prstGeom prst="rect">
              <a:avLst/>
            </a:prstGeom>
          </p:spPr>
          <p:txBody>
            <a:bodyPr wrap="square">
              <a:spAutoFit/>
            </a:bodyPr>
            <a:lstStyle/>
            <a:p>
              <a:pPr algn="ctr">
                <a:lnSpc>
                  <a:spcPts val="1600"/>
                </a:lnSpc>
              </a:pPr>
              <a:r>
                <a:rPr lang="zh-CN" altLang="en-US" sz="1000" kern="0" dirty="0">
                  <a:solidFill>
                    <a:schemeClr val="bg1"/>
                  </a:solidFill>
                  <a:latin typeface="微软雅黑" pitchFamily="34" charset="-122"/>
                  <a:ea typeface="微软雅黑" pitchFamily="34" charset="-122"/>
                </a:rPr>
                <a:t>此部分内容作为文字排版占位显示</a:t>
              </a:r>
            </a:p>
            <a:p>
              <a:pPr algn="ctr">
                <a:lnSpc>
                  <a:spcPts val="1600"/>
                </a:lnSpc>
              </a:pPr>
              <a:r>
                <a:rPr lang="zh-CN" altLang="en-US" sz="1000" kern="0" dirty="0">
                  <a:solidFill>
                    <a:schemeClr val="bg1"/>
                  </a:solidFill>
                  <a:latin typeface="微软雅黑" pitchFamily="34" charset="-122"/>
                  <a:ea typeface="微软雅黑" pitchFamily="34" charset="-122"/>
                </a:rPr>
                <a:t>（建议使用主题字体）</a:t>
              </a:r>
              <a:endParaRPr lang="en-US" sz="1000" kern="0" dirty="0">
                <a:solidFill>
                  <a:schemeClr val="bg1"/>
                </a:solidFill>
                <a:latin typeface="微软雅黑" pitchFamily="34" charset="-122"/>
                <a:ea typeface="微软雅黑" pitchFamily="34" charset="-122"/>
              </a:endParaRPr>
            </a:p>
          </p:txBody>
        </p:sp>
        <p:sp>
          <p:nvSpPr>
            <p:cNvPr id="12" name="矩形 11"/>
            <p:cNvSpPr/>
            <p:nvPr/>
          </p:nvSpPr>
          <p:spPr>
            <a:xfrm>
              <a:off x="2788255" y="2915487"/>
              <a:ext cx="1661048" cy="707668"/>
            </a:xfrm>
            <a:prstGeom prst="rect">
              <a:avLst/>
            </a:prstGeom>
          </p:spPr>
          <p:txBody>
            <a:bodyPr wrap="square">
              <a:spAutoFit/>
            </a:bodyPr>
            <a:lstStyle/>
            <a:p>
              <a:pPr algn="ctr">
                <a:lnSpc>
                  <a:spcPts val="1600"/>
                </a:lnSpc>
              </a:pPr>
              <a:r>
                <a:rPr lang="zh-CN" altLang="en-US" sz="1000" kern="0" dirty="0">
                  <a:solidFill>
                    <a:schemeClr val="bg1"/>
                  </a:solidFill>
                  <a:latin typeface="微软雅黑" pitchFamily="34" charset="-122"/>
                  <a:ea typeface="微软雅黑" pitchFamily="34" charset="-122"/>
                </a:rPr>
                <a:t>此部分内容作为文字排版占位显示</a:t>
              </a:r>
            </a:p>
            <a:p>
              <a:pPr algn="ctr">
                <a:lnSpc>
                  <a:spcPts val="1600"/>
                </a:lnSpc>
              </a:pPr>
              <a:r>
                <a:rPr lang="zh-CN" altLang="en-US" sz="1000" kern="0" dirty="0">
                  <a:solidFill>
                    <a:schemeClr val="bg1"/>
                  </a:solidFill>
                  <a:latin typeface="微软雅黑" pitchFamily="34" charset="-122"/>
                  <a:ea typeface="微软雅黑" pitchFamily="34" charset="-122"/>
                </a:rPr>
                <a:t>（建议使用主题字体）</a:t>
              </a:r>
              <a:endParaRPr lang="en-US" sz="1000" kern="0" dirty="0">
                <a:solidFill>
                  <a:schemeClr val="bg1"/>
                </a:solidFill>
                <a:latin typeface="微软雅黑" pitchFamily="34" charset="-122"/>
                <a:ea typeface="微软雅黑" pitchFamily="34" charset="-122"/>
              </a:endParaRPr>
            </a:p>
          </p:txBody>
        </p:sp>
        <p:sp>
          <p:nvSpPr>
            <p:cNvPr id="13" name="矩形 12"/>
            <p:cNvSpPr/>
            <p:nvPr/>
          </p:nvSpPr>
          <p:spPr>
            <a:xfrm>
              <a:off x="4701840" y="2915487"/>
              <a:ext cx="1661048" cy="707668"/>
            </a:xfrm>
            <a:prstGeom prst="rect">
              <a:avLst/>
            </a:prstGeom>
          </p:spPr>
          <p:txBody>
            <a:bodyPr wrap="square">
              <a:spAutoFit/>
            </a:bodyPr>
            <a:lstStyle/>
            <a:p>
              <a:pPr algn="ctr">
                <a:lnSpc>
                  <a:spcPts val="1600"/>
                </a:lnSpc>
              </a:pPr>
              <a:r>
                <a:rPr lang="zh-CN" altLang="en-US" sz="1000" kern="0" dirty="0">
                  <a:solidFill>
                    <a:schemeClr val="bg1"/>
                  </a:solidFill>
                  <a:latin typeface="微软雅黑" pitchFamily="34" charset="-122"/>
                  <a:ea typeface="微软雅黑" pitchFamily="34" charset="-122"/>
                </a:rPr>
                <a:t>此部分内容作为文字排版占位显示</a:t>
              </a:r>
            </a:p>
            <a:p>
              <a:pPr algn="ctr">
                <a:lnSpc>
                  <a:spcPts val="1600"/>
                </a:lnSpc>
              </a:pPr>
              <a:r>
                <a:rPr lang="zh-CN" altLang="en-US" sz="1000" kern="0" dirty="0">
                  <a:solidFill>
                    <a:schemeClr val="bg1"/>
                  </a:solidFill>
                  <a:latin typeface="微软雅黑" pitchFamily="34" charset="-122"/>
                  <a:ea typeface="微软雅黑" pitchFamily="34" charset="-122"/>
                </a:rPr>
                <a:t>（建议使用主题字体）</a:t>
              </a:r>
              <a:endParaRPr lang="en-US" sz="1000" kern="0" dirty="0">
                <a:solidFill>
                  <a:schemeClr val="bg1"/>
                </a:solidFill>
                <a:latin typeface="微软雅黑" pitchFamily="34" charset="-122"/>
                <a:ea typeface="微软雅黑" pitchFamily="34" charset="-122"/>
              </a:endParaRPr>
            </a:p>
          </p:txBody>
        </p:sp>
        <p:sp>
          <p:nvSpPr>
            <p:cNvPr id="14" name="矩形 13"/>
            <p:cNvSpPr/>
            <p:nvPr/>
          </p:nvSpPr>
          <p:spPr>
            <a:xfrm>
              <a:off x="2788255" y="1461066"/>
              <a:ext cx="1661048" cy="297425"/>
            </a:xfrm>
            <a:prstGeom prst="rect">
              <a:avLst/>
            </a:prstGeom>
          </p:spPr>
          <p:txBody>
            <a:bodyPr wrap="square">
              <a:spAutoFit/>
            </a:bodyPr>
            <a:lstStyle/>
            <a:p>
              <a:pPr algn="ctr">
                <a:lnSpc>
                  <a:spcPts val="1600"/>
                </a:lnSpc>
              </a:pPr>
              <a:r>
                <a:rPr lang="zh-CN" altLang="en-US" sz="1400" b="1" kern="0" dirty="0">
                  <a:solidFill>
                    <a:schemeClr val="bg1"/>
                  </a:solidFill>
                  <a:latin typeface="微软雅黑" pitchFamily="34" charset="-122"/>
                  <a:ea typeface="微软雅黑" pitchFamily="34" charset="-122"/>
                </a:rPr>
                <a:t>标题文本预设</a:t>
              </a:r>
              <a:endParaRPr lang="en-US" sz="1400" b="1" kern="0" dirty="0">
                <a:solidFill>
                  <a:schemeClr val="bg1"/>
                </a:solidFill>
                <a:latin typeface="微软雅黑" pitchFamily="34" charset="-122"/>
                <a:ea typeface="微软雅黑" pitchFamily="34" charset="-122"/>
              </a:endParaRPr>
            </a:p>
          </p:txBody>
        </p:sp>
        <p:sp>
          <p:nvSpPr>
            <p:cNvPr id="15" name="矩形 14"/>
            <p:cNvSpPr/>
            <p:nvPr/>
          </p:nvSpPr>
          <p:spPr>
            <a:xfrm>
              <a:off x="4701840" y="1461066"/>
              <a:ext cx="1661048" cy="297425"/>
            </a:xfrm>
            <a:prstGeom prst="rect">
              <a:avLst/>
            </a:prstGeom>
          </p:spPr>
          <p:txBody>
            <a:bodyPr wrap="square">
              <a:spAutoFit/>
            </a:bodyPr>
            <a:lstStyle/>
            <a:p>
              <a:pPr algn="ctr">
                <a:lnSpc>
                  <a:spcPts val="1600"/>
                </a:lnSpc>
              </a:pPr>
              <a:r>
                <a:rPr lang="zh-CN" altLang="en-US" sz="1400" b="1" kern="0" dirty="0">
                  <a:solidFill>
                    <a:schemeClr val="bg1"/>
                  </a:solidFill>
                  <a:latin typeface="微软雅黑" pitchFamily="34" charset="-122"/>
                  <a:ea typeface="微软雅黑" pitchFamily="34" charset="-122"/>
                </a:rPr>
                <a:t>标题文本预设</a:t>
              </a:r>
              <a:endParaRPr lang="en-US" sz="1400" b="1" kern="0" dirty="0">
                <a:solidFill>
                  <a:schemeClr val="bg1"/>
                </a:solidFill>
                <a:latin typeface="微软雅黑" pitchFamily="34" charset="-122"/>
                <a:ea typeface="微软雅黑" pitchFamily="34" charset="-122"/>
              </a:endParaRPr>
            </a:p>
          </p:txBody>
        </p:sp>
        <p:sp>
          <p:nvSpPr>
            <p:cNvPr id="16" name="矩形 15"/>
            <p:cNvSpPr/>
            <p:nvPr/>
          </p:nvSpPr>
          <p:spPr>
            <a:xfrm>
              <a:off x="2788255" y="2661698"/>
              <a:ext cx="1661048" cy="297425"/>
            </a:xfrm>
            <a:prstGeom prst="rect">
              <a:avLst/>
            </a:prstGeom>
          </p:spPr>
          <p:txBody>
            <a:bodyPr wrap="square">
              <a:spAutoFit/>
            </a:bodyPr>
            <a:lstStyle/>
            <a:p>
              <a:pPr algn="ctr">
                <a:lnSpc>
                  <a:spcPts val="1600"/>
                </a:lnSpc>
              </a:pPr>
              <a:r>
                <a:rPr lang="zh-CN" altLang="en-US" sz="1400" b="1" kern="0" dirty="0">
                  <a:solidFill>
                    <a:schemeClr val="bg1"/>
                  </a:solidFill>
                  <a:latin typeface="微软雅黑" pitchFamily="34" charset="-122"/>
                  <a:ea typeface="微软雅黑" pitchFamily="34" charset="-122"/>
                </a:rPr>
                <a:t>标题文本预设</a:t>
              </a:r>
              <a:endParaRPr lang="en-US" sz="1400" b="1" kern="0" dirty="0">
                <a:solidFill>
                  <a:schemeClr val="bg1"/>
                </a:solidFill>
                <a:latin typeface="微软雅黑" pitchFamily="34" charset="-122"/>
                <a:ea typeface="微软雅黑" pitchFamily="34" charset="-122"/>
              </a:endParaRPr>
            </a:p>
          </p:txBody>
        </p:sp>
        <p:sp>
          <p:nvSpPr>
            <p:cNvPr id="17" name="矩形 16"/>
            <p:cNvSpPr/>
            <p:nvPr/>
          </p:nvSpPr>
          <p:spPr>
            <a:xfrm>
              <a:off x="4701840" y="2661698"/>
              <a:ext cx="1661048" cy="297425"/>
            </a:xfrm>
            <a:prstGeom prst="rect">
              <a:avLst/>
            </a:prstGeom>
          </p:spPr>
          <p:txBody>
            <a:bodyPr wrap="square">
              <a:spAutoFit/>
            </a:bodyPr>
            <a:lstStyle/>
            <a:p>
              <a:pPr algn="ctr">
                <a:lnSpc>
                  <a:spcPts val="1600"/>
                </a:lnSpc>
              </a:pPr>
              <a:r>
                <a:rPr lang="zh-CN" altLang="en-US" sz="1400" b="1" kern="0" dirty="0">
                  <a:solidFill>
                    <a:schemeClr val="bg1"/>
                  </a:solidFill>
                  <a:latin typeface="微软雅黑" pitchFamily="34" charset="-122"/>
                  <a:ea typeface="微软雅黑" pitchFamily="34" charset="-122"/>
                </a:rPr>
                <a:t>标题文本预设</a:t>
              </a:r>
              <a:endParaRPr lang="en-US" sz="1400" b="1" kern="0" dirty="0">
                <a:solidFill>
                  <a:schemeClr val="bg1"/>
                </a:solidFill>
                <a:latin typeface="微软雅黑" pitchFamily="34" charset="-122"/>
                <a:ea typeface="微软雅黑" pitchFamily="34" charset="-122"/>
              </a:endParaRPr>
            </a:p>
          </p:txBody>
        </p:sp>
        <p:sp>
          <p:nvSpPr>
            <p:cNvPr id="19" name="椭圆 18"/>
            <p:cNvSpPr/>
            <p:nvPr/>
          </p:nvSpPr>
          <p:spPr>
            <a:xfrm>
              <a:off x="4262939" y="2098849"/>
              <a:ext cx="618122" cy="618121"/>
            </a:xfrm>
            <a:prstGeom prst="ellipse">
              <a:avLst/>
            </a:prstGeom>
            <a:solidFill>
              <a:schemeClr val="bg1"/>
            </a:solidFill>
            <a:ln w="28575">
              <a:gradFill>
                <a:gsLst>
                  <a:gs pos="0">
                    <a:schemeClr val="accent1"/>
                  </a:gs>
                  <a:gs pos="58000">
                    <a:schemeClr val="accent2"/>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70" indent="-225470" algn="ctr"/>
              <a:r>
                <a:rPr lang="zh-CN" altLang="en-US" sz="1400" b="1" kern="0" dirty="0">
                  <a:solidFill>
                    <a:schemeClr val="bg1">
                      <a:lumMod val="50000"/>
                    </a:schemeClr>
                  </a:solidFill>
                  <a:latin typeface="微软雅黑" pitchFamily="34" charset="-122"/>
                  <a:ea typeface="微软雅黑" pitchFamily="34" charset="-122"/>
                </a:rPr>
                <a:t>关键词</a:t>
              </a:r>
            </a:p>
          </p:txBody>
        </p:sp>
      </p:grpSp>
      <p:sp>
        <p:nvSpPr>
          <p:cNvPr id="20" name="椭圆 19"/>
          <p:cNvSpPr/>
          <p:nvPr/>
        </p:nvSpPr>
        <p:spPr>
          <a:xfrm>
            <a:off x="7541480" y="2042126"/>
            <a:ext cx="732957" cy="733055"/>
          </a:xfrm>
          <a:prstGeom prst="ellipse">
            <a:avLst/>
          </a:prstGeom>
          <a:solidFill>
            <a:schemeClr val="bg1"/>
          </a:solidFill>
          <a:ln w="28575">
            <a:gradFill>
              <a:gsLst>
                <a:gs pos="0">
                  <a:schemeClr val="accent1"/>
                </a:gs>
                <a:gs pos="58000">
                  <a:schemeClr val="accent2"/>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none" lIns="91458" tIns="45729" rIns="91458" bIns="45729" rtlCol="0" anchor="ctr"/>
          <a:lstStyle/>
          <a:p>
            <a:pPr marL="225470" indent="-225470" algn="ctr"/>
            <a:r>
              <a:rPr lang="zh-CN" altLang="en-US" sz="1400" b="1" kern="0" dirty="0">
                <a:solidFill>
                  <a:schemeClr val="bg1">
                    <a:lumMod val="50000"/>
                  </a:schemeClr>
                </a:solidFill>
                <a:latin typeface="微软雅黑" pitchFamily="34" charset="-122"/>
                <a:ea typeface="微软雅黑" pitchFamily="34" charset="-122"/>
              </a:rPr>
              <a:t>关键词</a:t>
            </a:r>
          </a:p>
        </p:txBody>
      </p:sp>
      <p:sp>
        <p:nvSpPr>
          <p:cNvPr id="21" name="文本框 30"/>
          <p:cNvSpPr txBox="1"/>
          <p:nvPr/>
        </p:nvSpPr>
        <p:spPr>
          <a:xfrm>
            <a:off x="540346" y="3413716"/>
            <a:ext cx="1694203" cy="312411"/>
          </a:xfrm>
          <a:prstGeom prst="rect">
            <a:avLst/>
          </a:prstGeom>
          <a:noFill/>
        </p:spPr>
        <p:txBody>
          <a:bodyPr wrap="square" lIns="91458" tIns="45729" rIns="91458" bIns="45729" rtlCol="0">
            <a:spAutoFit/>
          </a:bodyPr>
          <a:lstStyle/>
          <a:p>
            <a:pPr algn="ctr">
              <a:lnSpc>
                <a:spcPct val="130000"/>
              </a:lnSpc>
            </a:pPr>
            <a:r>
              <a:rPr lang="zh-CN" altLang="en-US" sz="1100" b="1" dirty="0">
                <a:solidFill>
                  <a:schemeClr val="bg1">
                    <a:lumMod val="50000"/>
                  </a:schemeClr>
                </a:solidFill>
                <a:latin typeface="微软雅黑" pitchFamily="34" charset="-122"/>
                <a:ea typeface="微软雅黑" pitchFamily="34" charset="-122"/>
              </a:rPr>
              <a:t>标题文本预设</a:t>
            </a:r>
            <a:endParaRPr lang="en-US" sz="1100" b="1" dirty="0">
              <a:solidFill>
                <a:schemeClr val="bg1">
                  <a:lumMod val="50000"/>
                </a:schemeClr>
              </a:solidFill>
              <a:latin typeface="微软雅黑" pitchFamily="34" charset="-122"/>
              <a:ea typeface="微软雅黑" pitchFamily="34" charset="-122"/>
            </a:endParaRPr>
          </a:p>
        </p:txBody>
      </p:sp>
      <p:sp>
        <p:nvSpPr>
          <p:cNvPr id="22" name="文本框 31"/>
          <p:cNvSpPr txBox="1"/>
          <p:nvPr/>
        </p:nvSpPr>
        <p:spPr>
          <a:xfrm>
            <a:off x="744700" y="3697620"/>
            <a:ext cx="1371838" cy="415517"/>
          </a:xfrm>
          <a:prstGeom prst="rect">
            <a:avLst/>
          </a:prstGeom>
          <a:noFill/>
        </p:spPr>
        <p:txBody>
          <a:bodyPr wrap="square" lIns="91458" tIns="45729" rIns="91458" bIns="45729" rtlCol="0">
            <a:spAutoFit/>
          </a:bodyPr>
          <a:lstStyle/>
          <a:p>
            <a:pPr algn="ctr">
              <a:lnSpc>
                <a:spcPct val="150000"/>
              </a:lnSpc>
            </a:pPr>
            <a:r>
              <a:rPr lang="zh-CN" altLang="en-US" sz="700" dirty="0">
                <a:solidFill>
                  <a:schemeClr val="bg1">
                    <a:lumMod val="50000"/>
                  </a:schemeClr>
                </a:solidFill>
                <a:latin typeface="微软雅黑" pitchFamily="34" charset="-122"/>
                <a:ea typeface="微软雅黑" pitchFamily="34" charset="-122"/>
              </a:rPr>
              <a:t>此部分内容作为文字排版占位显示（建议使用主题字体）。</a:t>
            </a:r>
            <a:endParaRPr lang="en-US" sz="700" dirty="0">
              <a:solidFill>
                <a:schemeClr val="bg1">
                  <a:lumMod val="50000"/>
                </a:schemeClr>
              </a:solidFill>
              <a:latin typeface="微软雅黑" pitchFamily="34" charset="-122"/>
              <a:ea typeface="微软雅黑" pitchFamily="34" charset="-122"/>
            </a:endParaRPr>
          </a:p>
        </p:txBody>
      </p:sp>
      <p:sp>
        <p:nvSpPr>
          <p:cNvPr id="23" name="文本框 32"/>
          <p:cNvSpPr txBox="1"/>
          <p:nvPr/>
        </p:nvSpPr>
        <p:spPr>
          <a:xfrm>
            <a:off x="7411714" y="3413716"/>
            <a:ext cx="1193528" cy="312411"/>
          </a:xfrm>
          <a:prstGeom prst="rect">
            <a:avLst/>
          </a:prstGeom>
          <a:noFill/>
        </p:spPr>
        <p:txBody>
          <a:bodyPr wrap="square" lIns="91458" tIns="45729" rIns="91458" bIns="45729" rtlCol="0">
            <a:spAutoFit/>
          </a:bodyPr>
          <a:lstStyle/>
          <a:p>
            <a:pPr algn="ctr">
              <a:lnSpc>
                <a:spcPct val="130000"/>
              </a:lnSpc>
            </a:pPr>
            <a:r>
              <a:rPr lang="zh-CN" altLang="en-US" sz="1100" b="1" dirty="0">
                <a:solidFill>
                  <a:schemeClr val="bg1">
                    <a:lumMod val="50000"/>
                  </a:schemeClr>
                </a:solidFill>
                <a:latin typeface="微软雅黑" pitchFamily="34" charset="-122"/>
                <a:ea typeface="微软雅黑" pitchFamily="34" charset="-122"/>
              </a:rPr>
              <a:t>标题文本预设</a:t>
            </a:r>
            <a:endParaRPr lang="en-US" sz="1100" b="1" dirty="0">
              <a:solidFill>
                <a:schemeClr val="bg1">
                  <a:lumMod val="50000"/>
                </a:schemeClr>
              </a:solidFill>
              <a:latin typeface="微软雅黑" pitchFamily="34" charset="-122"/>
              <a:ea typeface="微软雅黑" pitchFamily="34" charset="-122"/>
            </a:endParaRPr>
          </a:p>
        </p:txBody>
      </p:sp>
      <p:sp>
        <p:nvSpPr>
          <p:cNvPr id="24" name="文本框 33"/>
          <p:cNvSpPr txBox="1"/>
          <p:nvPr/>
        </p:nvSpPr>
        <p:spPr>
          <a:xfrm>
            <a:off x="7222039" y="3697620"/>
            <a:ext cx="1371838" cy="415517"/>
          </a:xfrm>
          <a:prstGeom prst="rect">
            <a:avLst/>
          </a:prstGeom>
          <a:noFill/>
        </p:spPr>
        <p:txBody>
          <a:bodyPr wrap="square" lIns="91458" tIns="45729" rIns="91458" bIns="45729" rtlCol="0">
            <a:spAutoFit/>
          </a:bodyPr>
          <a:lstStyle/>
          <a:p>
            <a:pPr algn="ctr">
              <a:lnSpc>
                <a:spcPct val="150000"/>
              </a:lnSpc>
            </a:pPr>
            <a:r>
              <a:rPr lang="zh-CN" altLang="en-US" sz="700" dirty="0">
                <a:solidFill>
                  <a:schemeClr val="bg1">
                    <a:lumMod val="50000"/>
                  </a:schemeClr>
                </a:solidFill>
                <a:latin typeface="微软雅黑" pitchFamily="34" charset="-122"/>
                <a:ea typeface="微软雅黑" pitchFamily="34" charset="-122"/>
              </a:rPr>
              <a:t>此部分内容作为文字排版占位显示（建议使用主题字体）。</a:t>
            </a:r>
            <a:endParaRPr lang="en-US" sz="70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766463169"/>
      </p:ext>
    </p:extLst>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barn(inVertical)">
                                      <p:cBhvr>
                                        <p:cTn id="12" dur="5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1000"/>
                                        <p:tgtEl>
                                          <p:spTgt spid="18"/>
                                        </p:tgtEl>
                                      </p:cBhvr>
                                    </p:animEffect>
                                    <p:anim calcmode="lin" valueType="num">
                                      <p:cBhvr>
                                        <p:cTn id="30" dur="1000" fill="hold"/>
                                        <p:tgtEl>
                                          <p:spTgt spid="18"/>
                                        </p:tgtEl>
                                        <p:attrNameLst>
                                          <p:attrName>ppt_x</p:attrName>
                                        </p:attrNameLst>
                                      </p:cBhvr>
                                      <p:tavLst>
                                        <p:tav tm="0">
                                          <p:val>
                                            <p:strVal val="#ppt_x"/>
                                          </p:val>
                                        </p:tav>
                                        <p:tav tm="100000">
                                          <p:val>
                                            <p:strVal val="#ppt_x"/>
                                          </p:val>
                                        </p:tav>
                                      </p:tavLst>
                                    </p:anim>
                                    <p:anim calcmode="lin" valueType="num">
                                      <p:cBhvr>
                                        <p:cTn id="31" dur="1000" fill="hold"/>
                                        <p:tgtEl>
                                          <p:spTgt spid="18"/>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1000"/>
                                        <p:tgtEl>
                                          <p:spTgt spid="20"/>
                                        </p:tgtEl>
                                      </p:cBhvr>
                                    </p:animEffect>
                                    <p:anim calcmode="lin" valueType="num">
                                      <p:cBhvr>
                                        <p:cTn id="35" dur="1000" fill="hold"/>
                                        <p:tgtEl>
                                          <p:spTgt spid="20"/>
                                        </p:tgtEl>
                                        <p:attrNameLst>
                                          <p:attrName>ppt_x</p:attrName>
                                        </p:attrNameLst>
                                      </p:cBhvr>
                                      <p:tavLst>
                                        <p:tav tm="0">
                                          <p:val>
                                            <p:strVal val="#ppt_x"/>
                                          </p:val>
                                        </p:tav>
                                        <p:tav tm="100000">
                                          <p:val>
                                            <p:strVal val="#ppt_x"/>
                                          </p:val>
                                        </p:tav>
                                      </p:tavLst>
                                    </p:anim>
                                    <p:anim calcmode="lin" valueType="num">
                                      <p:cBhvr>
                                        <p:cTn id="36" dur="1000" fill="hold"/>
                                        <p:tgtEl>
                                          <p:spTgt spid="20"/>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1000"/>
                                        <p:tgtEl>
                                          <p:spTgt spid="21"/>
                                        </p:tgtEl>
                                      </p:cBhvr>
                                    </p:animEffect>
                                    <p:anim calcmode="lin" valueType="num">
                                      <p:cBhvr>
                                        <p:cTn id="40" dur="1000" fill="hold"/>
                                        <p:tgtEl>
                                          <p:spTgt spid="21"/>
                                        </p:tgtEl>
                                        <p:attrNameLst>
                                          <p:attrName>ppt_x</p:attrName>
                                        </p:attrNameLst>
                                      </p:cBhvr>
                                      <p:tavLst>
                                        <p:tav tm="0">
                                          <p:val>
                                            <p:strVal val="#ppt_x"/>
                                          </p:val>
                                        </p:tav>
                                        <p:tav tm="100000">
                                          <p:val>
                                            <p:strVal val="#ppt_x"/>
                                          </p:val>
                                        </p:tav>
                                      </p:tavLst>
                                    </p:anim>
                                    <p:anim calcmode="lin" valueType="num">
                                      <p:cBhvr>
                                        <p:cTn id="41" dur="1000" fill="hold"/>
                                        <p:tgtEl>
                                          <p:spTgt spid="21"/>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1000"/>
                                        <p:tgtEl>
                                          <p:spTgt spid="22"/>
                                        </p:tgtEl>
                                      </p:cBhvr>
                                    </p:animEffect>
                                    <p:anim calcmode="lin" valueType="num">
                                      <p:cBhvr>
                                        <p:cTn id="45" dur="1000" fill="hold"/>
                                        <p:tgtEl>
                                          <p:spTgt spid="22"/>
                                        </p:tgtEl>
                                        <p:attrNameLst>
                                          <p:attrName>ppt_x</p:attrName>
                                        </p:attrNameLst>
                                      </p:cBhvr>
                                      <p:tavLst>
                                        <p:tav tm="0">
                                          <p:val>
                                            <p:strVal val="#ppt_x"/>
                                          </p:val>
                                        </p:tav>
                                        <p:tav tm="100000">
                                          <p:val>
                                            <p:strVal val="#ppt_x"/>
                                          </p:val>
                                        </p:tav>
                                      </p:tavLst>
                                    </p:anim>
                                    <p:anim calcmode="lin" valueType="num">
                                      <p:cBhvr>
                                        <p:cTn id="46" dur="1000" fill="hold"/>
                                        <p:tgtEl>
                                          <p:spTgt spid="22"/>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1000"/>
                                        <p:tgtEl>
                                          <p:spTgt spid="23"/>
                                        </p:tgtEl>
                                      </p:cBhvr>
                                    </p:animEffect>
                                    <p:anim calcmode="lin" valueType="num">
                                      <p:cBhvr>
                                        <p:cTn id="50" dur="1000" fill="hold"/>
                                        <p:tgtEl>
                                          <p:spTgt spid="23"/>
                                        </p:tgtEl>
                                        <p:attrNameLst>
                                          <p:attrName>ppt_x</p:attrName>
                                        </p:attrNameLst>
                                      </p:cBhvr>
                                      <p:tavLst>
                                        <p:tav tm="0">
                                          <p:val>
                                            <p:strVal val="#ppt_x"/>
                                          </p:val>
                                        </p:tav>
                                        <p:tav tm="100000">
                                          <p:val>
                                            <p:strVal val="#ppt_x"/>
                                          </p:val>
                                        </p:tav>
                                      </p:tavLst>
                                    </p:anim>
                                    <p:anim calcmode="lin" valueType="num">
                                      <p:cBhvr>
                                        <p:cTn id="51" dur="1000" fill="hold"/>
                                        <p:tgtEl>
                                          <p:spTgt spid="23"/>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1000"/>
                                        <p:tgtEl>
                                          <p:spTgt spid="24"/>
                                        </p:tgtEl>
                                      </p:cBhvr>
                                    </p:animEffect>
                                    <p:anim calcmode="lin" valueType="num">
                                      <p:cBhvr>
                                        <p:cTn id="55" dur="1000" fill="hold"/>
                                        <p:tgtEl>
                                          <p:spTgt spid="24"/>
                                        </p:tgtEl>
                                        <p:attrNameLst>
                                          <p:attrName>ppt_x</p:attrName>
                                        </p:attrNameLst>
                                      </p:cBhvr>
                                      <p:tavLst>
                                        <p:tav tm="0">
                                          <p:val>
                                            <p:strVal val="#ppt_x"/>
                                          </p:val>
                                        </p:tav>
                                        <p:tav tm="100000">
                                          <p:val>
                                            <p:strVal val="#ppt_x"/>
                                          </p:val>
                                        </p:tav>
                                      </p:tavLst>
                                    </p:anim>
                                    <p:anim calcmode="lin" valueType="num">
                                      <p:cBhvr>
                                        <p:cTn id="56"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 grpId="0" animBg="1"/>
      <p:bldP spid="18" grpId="0" animBg="1"/>
      <p:bldP spid="20" grpId="0" animBg="1"/>
      <p:bldP spid="21" grpId="0"/>
      <p:bldP spid="22" grpId="0"/>
      <p:bldP spid="23" grpId="0"/>
      <p:bldP spid="2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空心弧 11"/>
          <p:cNvSpPr>
            <a:spLocks noChangeArrowheads="1"/>
          </p:cNvSpPr>
          <p:nvPr/>
        </p:nvSpPr>
        <p:spPr bwMode="auto">
          <a:xfrm>
            <a:off x="3388528" y="1565306"/>
            <a:ext cx="2464112" cy="2465166"/>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accent4"/>
          </a:solidFill>
          <a:ln w="12700" algn="ctr">
            <a:solidFill>
              <a:schemeClr val="bg1"/>
            </a:solidFill>
            <a:miter lim="800000"/>
            <a:headEnd/>
            <a:tailEnd/>
          </a:ln>
        </p:spPr>
        <p:txBody>
          <a:bodyPr lIns="0" tIns="34295" rIns="324040" bIns="162020" anchor="ctr"/>
          <a:lstStyle/>
          <a:p>
            <a:pPr algn="ctr" defTabSz="685541"/>
            <a:r>
              <a:rPr lang="en-US" altLang="zh-CN" sz="2000" dirty="0">
                <a:solidFill>
                  <a:schemeClr val="bg1"/>
                </a:solidFill>
                <a:latin typeface="微软雅黑" pitchFamily="34" charset="-122"/>
                <a:ea typeface="微软雅黑" panose="020B0503020204020204" pitchFamily="34" charset="-122"/>
              </a:rPr>
              <a:t>A</a:t>
            </a:r>
            <a:endParaRPr lang="zh-CN" altLang="en-US" sz="2000" dirty="0">
              <a:solidFill>
                <a:schemeClr val="bg1"/>
              </a:solidFill>
              <a:latin typeface="微软雅黑" pitchFamily="34" charset="-122"/>
              <a:ea typeface="微软雅黑" panose="020B0503020204020204" pitchFamily="34" charset="-122"/>
            </a:endParaRPr>
          </a:p>
        </p:txBody>
      </p:sp>
      <p:sp>
        <p:nvSpPr>
          <p:cNvPr id="3" name="空心弧 12"/>
          <p:cNvSpPr>
            <a:spLocks noChangeArrowheads="1"/>
          </p:cNvSpPr>
          <p:nvPr/>
        </p:nvSpPr>
        <p:spPr bwMode="auto">
          <a:xfrm flipH="1">
            <a:off x="3388528" y="1565306"/>
            <a:ext cx="2464112" cy="2465166"/>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accent1"/>
          </a:solidFill>
          <a:ln w="12700" algn="ctr">
            <a:solidFill>
              <a:schemeClr val="bg1"/>
            </a:solidFill>
            <a:miter lim="800000"/>
            <a:headEnd/>
            <a:tailEnd/>
          </a:ln>
        </p:spPr>
        <p:txBody>
          <a:bodyPr lIns="324040" tIns="34295" rIns="0" bIns="162020" anchor="ctr"/>
          <a:lstStyle/>
          <a:p>
            <a:pPr algn="ctr" defTabSz="685541"/>
            <a:r>
              <a:rPr lang="en-US" altLang="zh-CN" sz="2000" dirty="0">
                <a:solidFill>
                  <a:schemeClr val="bg1"/>
                </a:solidFill>
                <a:latin typeface="微软雅黑" pitchFamily="34" charset="-122"/>
                <a:ea typeface="微软雅黑" panose="020B0503020204020204" pitchFamily="34" charset="-122"/>
              </a:rPr>
              <a:t>B</a:t>
            </a:r>
            <a:endParaRPr lang="zh-CN" altLang="en-US" sz="2000" dirty="0">
              <a:solidFill>
                <a:schemeClr val="bg1"/>
              </a:solidFill>
              <a:latin typeface="微软雅黑" pitchFamily="34" charset="-122"/>
              <a:ea typeface="微软雅黑" panose="020B0503020204020204" pitchFamily="34" charset="-122"/>
            </a:endParaRPr>
          </a:p>
        </p:txBody>
      </p:sp>
      <p:sp>
        <p:nvSpPr>
          <p:cNvPr id="4" name="空心弧 13"/>
          <p:cNvSpPr>
            <a:spLocks noChangeArrowheads="1"/>
          </p:cNvSpPr>
          <p:nvPr/>
        </p:nvSpPr>
        <p:spPr bwMode="auto">
          <a:xfrm>
            <a:off x="3388528" y="1565306"/>
            <a:ext cx="2464112" cy="2465166"/>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accent3"/>
          </a:solidFill>
          <a:ln w="12700" algn="ctr">
            <a:solidFill>
              <a:schemeClr val="bg1"/>
            </a:solidFill>
            <a:miter lim="800000"/>
            <a:headEnd/>
            <a:tailEnd/>
          </a:ln>
        </p:spPr>
        <p:txBody>
          <a:bodyPr lIns="0" tIns="162020" rIns="324040" bIns="0" anchor="ctr"/>
          <a:lstStyle/>
          <a:p>
            <a:pPr algn="ctr" defTabSz="685541"/>
            <a:r>
              <a:rPr lang="en-US" altLang="zh-CN" sz="2000" dirty="0">
                <a:solidFill>
                  <a:schemeClr val="bg1"/>
                </a:solidFill>
                <a:latin typeface="微软雅黑" pitchFamily="34" charset="-122"/>
                <a:ea typeface="微软雅黑" panose="020B0503020204020204" pitchFamily="34" charset="-122"/>
              </a:rPr>
              <a:t>C</a:t>
            </a:r>
            <a:endParaRPr lang="zh-CN" altLang="en-US" sz="2000" dirty="0">
              <a:solidFill>
                <a:schemeClr val="bg1"/>
              </a:solidFill>
              <a:latin typeface="微软雅黑" pitchFamily="34" charset="-122"/>
              <a:ea typeface="微软雅黑" panose="020B0503020204020204" pitchFamily="34" charset="-122"/>
            </a:endParaRPr>
          </a:p>
        </p:txBody>
      </p:sp>
      <p:sp>
        <p:nvSpPr>
          <p:cNvPr id="5" name="空心弧 14"/>
          <p:cNvSpPr>
            <a:spLocks noChangeArrowheads="1"/>
          </p:cNvSpPr>
          <p:nvPr/>
        </p:nvSpPr>
        <p:spPr bwMode="auto">
          <a:xfrm flipH="1">
            <a:off x="3398981" y="1565306"/>
            <a:ext cx="2464112" cy="2465166"/>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accent2"/>
          </a:solidFill>
          <a:ln w="12700" algn="ctr">
            <a:solidFill>
              <a:schemeClr val="bg1"/>
            </a:solidFill>
            <a:miter lim="800000"/>
            <a:headEnd/>
            <a:tailEnd/>
          </a:ln>
        </p:spPr>
        <p:txBody>
          <a:bodyPr lIns="324040" tIns="162020" rIns="0" bIns="0" anchor="ctr"/>
          <a:lstStyle/>
          <a:p>
            <a:pPr algn="ctr" defTabSz="685541"/>
            <a:r>
              <a:rPr lang="en-US" altLang="zh-CN" sz="2000" dirty="0">
                <a:solidFill>
                  <a:schemeClr val="bg1"/>
                </a:solidFill>
                <a:latin typeface="微软雅黑" pitchFamily="34" charset="-122"/>
                <a:ea typeface="微软雅黑" panose="020B0503020204020204" pitchFamily="34" charset="-122"/>
              </a:rPr>
              <a:t>D</a:t>
            </a:r>
            <a:endParaRPr lang="zh-CN" altLang="en-US" sz="2000" dirty="0">
              <a:solidFill>
                <a:schemeClr val="bg1"/>
              </a:solidFill>
              <a:latin typeface="微软雅黑" pitchFamily="34" charset="-122"/>
              <a:ea typeface="微软雅黑" panose="020B0503020204020204" pitchFamily="34" charset="-122"/>
            </a:endParaRPr>
          </a:p>
        </p:txBody>
      </p:sp>
      <p:sp>
        <p:nvSpPr>
          <p:cNvPr id="6" name="等腰三角形 5"/>
          <p:cNvSpPr>
            <a:spLocks noChangeArrowheads="1"/>
          </p:cNvSpPr>
          <p:nvPr/>
        </p:nvSpPr>
        <p:spPr bwMode="auto">
          <a:xfrm rot="-2700000">
            <a:off x="3554295" y="1820896"/>
            <a:ext cx="246412" cy="211731"/>
          </a:xfrm>
          <a:prstGeom prst="triangle">
            <a:avLst>
              <a:gd name="adj" fmla="val 50000"/>
            </a:avLst>
          </a:prstGeom>
          <a:solidFill>
            <a:schemeClr val="accent4"/>
          </a:solidFill>
          <a:ln w="12700" algn="ctr">
            <a:noFill/>
            <a:miter lim="800000"/>
            <a:headEnd/>
            <a:tailEnd/>
          </a:ln>
        </p:spPr>
        <p:txBody>
          <a:bodyPr lIns="68588" tIns="34295" rIns="68588" bIns="34295" anchor="ctr"/>
          <a:lstStyle/>
          <a:p>
            <a:pPr algn="ctr" defTabSz="685541"/>
            <a:endParaRPr lang="zh-CN" altLang="en-US" sz="1300" dirty="0">
              <a:solidFill>
                <a:srgbClr val="FFFFFF"/>
              </a:solidFill>
              <a:latin typeface="微软雅黑" pitchFamily="34" charset="-122"/>
              <a:ea typeface="微软雅黑" panose="020B0503020204020204" pitchFamily="34" charset="-122"/>
            </a:endParaRPr>
          </a:p>
        </p:txBody>
      </p:sp>
      <p:sp>
        <p:nvSpPr>
          <p:cNvPr id="7" name="等腰三角形 6"/>
          <p:cNvSpPr>
            <a:spLocks noChangeArrowheads="1"/>
          </p:cNvSpPr>
          <p:nvPr/>
        </p:nvSpPr>
        <p:spPr bwMode="auto">
          <a:xfrm rot="2700000" flipV="1">
            <a:off x="3552730" y="3556924"/>
            <a:ext cx="249542" cy="210570"/>
          </a:xfrm>
          <a:prstGeom prst="triangle">
            <a:avLst>
              <a:gd name="adj" fmla="val 50000"/>
            </a:avLst>
          </a:prstGeom>
          <a:solidFill>
            <a:schemeClr val="accent3"/>
          </a:solidFill>
          <a:ln w="12700" algn="ctr">
            <a:noFill/>
            <a:miter lim="800000"/>
            <a:headEnd/>
            <a:tailEnd/>
          </a:ln>
        </p:spPr>
        <p:txBody>
          <a:bodyPr rot="10800000" lIns="68588" tIns="34295" rIns="68588" bIns="34295" anchor="ctr"/>
          <a:lstStyle/>
          <a:p>
            <a:pPr algn="ctr" defTabSz="685541"/>
            <a:endParaRPr lang="zh-CN" altLang="en-US" sz="1300" dirty="0">
              <a:solidFill>
                <a:srgbClr val="FFFFFF"/>
              </a:solidFill>
              <a:latin typeface="微软雅黑" pitchFamily="34" charset="-122"/>
              <a:ea typeface="微软雅黑" panose="020B0503020204020204" pitchFamily="34" charset="-122"/>
            </a:endParaRPr>
          </a:p>
        </p:txBody>
      </p:sp>
      <p:sp>
        <p:nvSpPr>
          <p:cNvPr id="8" name="等腰三角形 7"/>
          <p:cNvSpPr>
            <a:spLocks noChangeArrowheads="1"/>
          </p:cNvSpPr>
          <p:nvPr/>
        </p:nvSpPr>
        <p:spPr bwMode="auto">
          <a:xfrm rot="2700000" flipH="1">
            <a:off x="5438897" y="1822224"/>
            <a:ext cx="249541" cy="209076"/>
          </a:xfrm>
          <a:prstGeom prst="triangle">
            <a:avLst>
              <a:gd name="adj" fmla="val 50000"/>
            </a:avLst>
          </a:prstGeom>
          <a:solidFill>
            <a:schemeClr val="accent1"/>
          </a:solidFill>
          <a:ln w="12700" algn="ctr">
            <a:noFill/>
            <a:miter lim="800000"/>
            <a:headEnd/>
            <a:tailEnd/>
          </a:ln>
        </p:spPr>
        <p:txBody>
          <a:bodyPr lIns="68588" tIns="34295" rIns="68588" bIns="34295" anchor="ctr"/>
          <a:lstStyle/>
          <a:p>
            <a:pPr algn="ctr" defTabSz="685541"/>
            <a:endParaRPr lang="zh-CN" altLang="en-US" sz="1300" dirty="0">
              <a:solidFill>
                <a:srgbClr val="FFFFFF"/>
              </a:solidFill>
              <a:latin typeface="微软雅黑" pitchFamily="34" charset="-122"/>
              <a:ea typeface="微软雅黑" panose="020B0503020204020204" pitchFamily="34" charset="-122"/>
            </a:endParaRPr>
          </a:p>
        </p:txBody>
      </p:sp>
      <p:sp>
        <p:nvSpPr>
          <p:cNvPr id="9" name="等腰三角形 8"/>
          <p:cNvSpPr>
            <a:spLocks noChangeArrowheads="1"/>
          </p:cNvSpPr>
          <p:nvPr/>
        </p:nvSpPr>
        <p:spPr bwMode="auto">
          <a:xfrm rot="-2700000" flipH="1" flipV="1">
            <a:off x="5440462" y="3555586"/>
            <a:ext cx="246410" cy="213244"/>
          </a:xfrm>
          <a:prstGeom prst="triangle">
            <a:avLst>
              <a:gd name="adj" fmla="val 50000"/>
            </a:avLst>
          </a:prstGeom>
          <a:solidFill>
            <a:schemeClr val="accent2"/>
          </a:solidFill>
          <a:ln w="12700" algn="ctr">
            <a:noFill/>
            <a:miter lim="800000"/>
            <a:headEnd/>
            <a:tailEnd/>
          </a:ln>
        </p:spPr>
        <p:txBody>
          <a:bodyPr rot="10800000" lIns="68588" tIns="34295" rIns="68588" bIns="34295" anchor="ctr"/>
          <a:lstStyle/>
          <a:p>
            <a:pPr algn="ctr" defTabSz="685541"/>
            <a:endParaRPr lang="zh-CN" altLang="en-US" sz="1300" dirty="0">
              <a:solidFill>
                <a:srgbClr val="FFFFFF"/>
              </a:solidFill>
              <a:latin typeface="微软雅黑" pitchFamily="34" charset="-122"/>
              <a:ea typeface="微软雅黑" panose="020B0503020204020204" pitchFamily="34" charset="-122"/>
            </a:endParaRPr>
          </a:p>
        </p:txBody>
      </p:sp>
      <p:sp>
        <p:nvSpPr>
          <p:cNvPr id="10" name="椭圆 9"/>
          <p:cNvSpPr>
            <a:spLocks noChangeArrowheads="1"/>
          </p:cNvSpPr>
          <p:nvPr/>
        </p:nvSpPr>
        <p:spPr bwMode="auto">
          <a:xfrm>
            <a:off x="3142117" y="1318788"/>
            <a:ext cx="2956934" cy="2958199"/>
          </a:xfrm>
          <a:prstGeom prst="ellipse">
            <a:avLst/>
          </a:prstGeom>
          <a:noFill/>
          <a:ln w="12700" algn="ctr">
            <a:solidFill>
              <a:srgbClr val="7F7F7F"/>
            </a:solidFill>
            <a:prstDash val="dash"/>
            <a:miter lim="800000"/>
            <a:headEnd/>
            <a:tailEnd/>
          </a:ln>
        </p:spPr>
        <p:txBody>
          <a:bodyPr lIns="68588" tIns="34295" rIns="68588" bIns="34295" anchor="ctr"/>
          <a:lstStyle/>
          <a:p>
            <a:pPr algn="ctr" defTabSz="685541"/>
            <a:endParaRPr lang="zh-CN" altLang="en-US" sz="1300" dirty="0">
              <a:solidFill>
                <a:srgbClr val="FFFFFF"/>
              </a:solidFill>
              <a:latin typeface="微软雅黑" pitchFamily="34" charset="-122"/>
              <a:ea typeface="微软雅黑" panose="020B0503020204020204" pitchFamily="34" charset="-122"/>
            </a:endParaRPr>
          </a:p>
        </p:txBody>
      </p:sp>
      <p:sp>
        <p:nvSpPr>
          <p:cNvPr id="11" name="文本框 23"/>
          <p:cNvSpPr txBox="1">
            <a:spLocks noChangeArrowheads="1"/>
          </p:cNvSpPr>
          <p:nvPr/>
        </p:nvSpPr>
        <p:spPr bwMode="auto">
          <a:xfrm>
            <a:off x="3887324" y="2527173"/>
            <a:ext cx="1468013" cy="765260"/>
          </a:xfrm>
          <a:prstGeom prst="rect">
            <a:avLst/>
          </a:prstGeom>
          <a:noFill/>
          <a:ln w="9525">
            <a:noFill/>
            <a:miter lim="800000"/>
            <a:headEnd/>
            <a:tailEnd/>
          </a:ln>
        </p:spPr>
        <p:txBody>
          <a:bodyPr lIns="68588" tIns="34295" rIns="68588" bIns="34295">
            <a:spAutoFit/>
          </a:bodyPr>
          <a:lstStyle/>
          <a:p>
            <a:pPr algn="ctr" defTabSz="685541"/>
            <a:r>
              <a:rPr lang="zh-CN" altLang="en-US" sz="2200" dirty="0">
                <a:solidFill>
                  <a:srgbClr val="808080"/>
                </a:solidFill>
                <a:latin typeface="微软雅黑" pitchFamily="34" charset="-122"/>
                <a:ea typeface="微软雅黑" panose="020B0503020204020204" pitchFamily="34" charset="-122"/>
              </a:rPr>
              <a:t>标题</a:t>
            </a:r>
          </a:p>
          <a:p>
            <a:pPr algn="ctr" defTabSz="685541"/>
            <a:r>
              <a:rPr lang="zh-CN" altLang="en-US" sz="2200" dirty="0">
                <a:solidFill>
                  <a:srgbClr val="808080"/>
                </a:solidFill>
                <a:latin typeface="微软雅黑" pitchFamily="34" charset="-122"/>
                <a:ea typeface="微软雅黑" panose="020B0503020204020204" pitchFamily="34" charset="-122"/>
              </a:rPr>
              <a:t>内容</a:t>
            </a:r>
          </a:p>
        </p:txBody>
      </p:sp>
      <p:sp>
        <p:nvSpPr>
          <p:cNvPr id="12" name="文本框 27"/>
          <p:cNvSpPr txBox="1">
            <a:spLocks noChangeArrowheads="1"/>
          </p:cNvSpPr>
          <p:nvPr/>
        </p:nvSpPr>
        <p:spPr bwMode="auto">
          <a:xfrm>
            <a:off x="312122" y="1521445"/>
            <a:ext cx="2797140" cy="591339"/>
          </a:xfrm>
          <a:prstGeom prst="rect">
            <a:avLst/>
          </a:prstGeom>
          <a:noFill/>
          <a:ln w="9525">
            <a:noFill/>
            <a:miter lim="800000"/>
            <a:headEnd/>
            <a:tailEnd/>
          </a:ln>
        </p:spPr>
        <p:txBody>
          <a:bodyPr lIns="68588" tIns="34295" rIns="68588" bIns="34295">
            <a:spAutoFit/>
          </a:bodyPr>
          <a:lstStyle/>
          <a:p>
            <a:pPr marL="214514" indent="-214514" algn="r" defTabSz="685541">
              <a:buFont typeface="Wingdings" pitchFamily="2" charset="2"/>
              <a:buChar char="n"/>
            </a:pPr>
            <a:r>
              <a:rPr lang="zh-CN" altLang="en-US" sz="1100" dirty="0">
                <a:solidFill>
                  <a:srgbClr val="808080"/>
                </a:solidFill>
                <a:latin typeface="微软雅黑" pitchFamily="34" charset="-122"/>
                <a:ea typeface="微软雅黑" panose="020B0503020204020204"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ea typeface="微软雅黑" panose="020B0503020204020204"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ea typeface="微软雅黑" panose="020B0503020204020204" pitchFamily="34" charset="-122"/>
              </a:rPr>
              <a:t>请在此处添加您需要的文字内容</a:t>
            </a:r>
          </a:p>
        </p:txBody>
      </p:sp>
      <p:sp>
        <p:nvSpPr>
          <p:cNvPr id="13" name="文本框 27"/>
          <p:cNvSpPr txBox="1">
            <a:spLocks noChangeArrowheads="1"/>
          </p:cNvSpPr>
          <p:nvPr/>
        </p:nvSpPr>
        <p:spPr bwMode="auto">
          <a:xfrm>
            <a:off x="304655" y="3582809"/>
            <a:ext cx="2797141" cy="591338"/>
          </a:xfrm>
          <a:prstGeom prst="rect">
            <a:avLst/>
          </a:prstGeom>
          <a:noFill/>
          <a:ln w="9525">
            <a:noFill/>
            <a:miter lim="800000"/>
            <a:headEnd/>
            <a:tailEnd/>
          </a:ln>
        </p:spPr>
        <p:txBody>
          <a:bodyPr lIns="68588" tIns="34295" rIns="68588" bIns="34295">
            <a:spAutoFit/>
          </a:bodyPr>
          <a:lstStyle/>
          <a:p>
            <a:pPr marL="214514" indent="-214514" algn="r" defTabSz="685541">
              <a:buFont typeface="Wingdings" pitchFamily="2" charset="2"/>
              <a:buChar char="n"/>
            </a:pPr>
            <a:r>
              <a:rPr lang="zh-CN" altLang="en-US" sz="1100" dirty="0">
                <a:solidFill>
                  <a:srgbClr val="808080"/>
                </a:solidFill>
                <a:latin typeface="微软雅黑" pitchFamily="34" charset="-122"/>
                <a:ea typeface="微软雅黑" panose="020B0503020204020204"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ea typeface="微软雅黑" panose="020B0503020204020204"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ea typeface="微软雅黑" panose="020B0503020204020204" pitchFamily="34" charset="-122"/>
              </a:rPr>
              <a:t>请在此处添加您需要的文字内容</a:t>
            </a:r>
          </a:p>
        </p:txBody>
      </p:sp>
      <p:sp>
        <p:nvSpPr>
          <p:cNvPr id="14" name="文本框 27"/>
          <p:cNvSpPr txBox="1">
            <a:spLocks noChangeArrowheads="1"/>
          </p:cNvSpPr>
          <p:nvPr/>
        </p:nvSpPr>
        <p:spPr bwMode="auto">
          <a:xfrm>
            <a:off x="5588308" y="3582809"/>
            <a:ext cx="2797141" cy="591338"/>
          </a:xfrm>
          <a:prstGeom prst="rect">
            <a:avLst/>
          </a:prstGeom>
          <a:noFill/>
          <a:ln w="9525">
            <a:noFill/>
            <a:miter lim="800000"/>
            <a:headEnd/>
            <a:tailEnd/>
          </a:ln>
        </p:spPr>
        <p:txBody>
          <a:bodyPr lIns="68588" tIns="34295" rIns="68588" bIns="34295">
            <a:spAutoFit/>
          </a:bodyPr>
          <a:lstStyle/>
          <a:p>
            <a:pPr marL="214514" indent="-214514" algn="r" defTabSz="685541">
              <a:buFont typeface="Wingdings" pitchFamily="2" charset="2"/>
              <a:buChar char="n"/>
            </a:pPr>
            <a:r>
              <a:rPr lang="zh-CN" altLang="en-US" sz="1100" dirty="0">
                <a:solidFill>
                  <a:srgbClr val="808080"/>
                </a:solidFill>
                <a:latin typeface="微软雅黑" pitchFamily="34" charset="-122"/>
                <a:ea typeface="微软雅黑" panose="020B0503020204020204"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ea typeface="微软雅黑" panose="020B0503020204020204"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ea typeface="微软雅黑" panose="020B0503020204020204" pitchFamily="34" charset="-122"/>
              </a:rPr>
              <a:t>请在此处添加您需要的文字内容</a:t>
            </a:r>
          </a:p>
        </p:txBody>
      </p:sp>
      <p:sp>
        <p:nvSpPr>
          <p:cNvPr id="15" name="文本框 27"/>
          <p:cNvSpPr txBox="1">
            <a:spLocks noChangeArrowheads="1"/>
          </p:cNvSpPr>
          <p:nvPr/>
        </p:nvSpPr>
        <p:spPr bwMode="auto">
          <a:xfrm>
            <a:off x="5588308" y="1524470"/>
            <a:ext cx="2797141" cy="591339"/>
          </a:xfrm>
          <a:prstGeom prst="rect">
            <a:avLst/>
          </a:prstGeom>
          <a:noFill/>
          <a:ln w="9525">
            <a:noFill/>
            <a:miter lim="800000"/>
            <a:headEnd/>
            <a:tailEnd/>
          </a:ln>
        </p:spPr>
        <p:txBody>
          <a:bodyPr lIns="68588" tIns="34295" rIns="68588" bIns="34295">
            <a:spAutoFit/>
          </a:bodyPr>
          <a:lstStyle/>
          <a:p>
            <a:pPr marL="214514" indent="-214514" algn="r" defTabSz="685541">
              <a:buFont typeface="Wingdings" pitchFamily="2" charset="2"/>
              <a:buChar char="n"/>
            </a:pPr>
            <a:r>
              <a:rPr lang="zh-CN" altLang="en-US" sz="1100" dirty="0">
                <a:solidFill>
                  <a:srgbClr val="808080"/>
                </a:solidFill>
                <a:latin typeface="微软雅黑" pitchFamily="34" charset="-122"/>
                <a:ea typeface="微软雅黑" panose="020B0503020204020204"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ea typeface="微软雅黑" panose="020B0503020204020204" pitchFamily="34" charset="-122"/>
              </a:rPr>
              <a:t>请在此处添加您需要的文字内容</a:t>
            </a:r>
          </a:p>
          <a:p>
            <a:pPr marL="214514" indent="-214514" algn="r" defTabSz="685541">
              <a:buFont typeface="Wingdings" pitchFamily="2" charset="2"/>
              <a:buChar char="n"/>
            </a:pPr>
            <a:r>
              <a:rPr lang="zh-CN" altLang="en-US" sz="1100" dirty="0">
                <a:solidFill>
                  <a:srgbClr val="808080"/>
                </a:solidFill>
                <a:latin typeface="微软雅黑" pitchFamily="34" charset="-122"/>
                <a:ea typeface="微软雅黑" panose="020B0503020204020204" pitchFamily="34" charset="-122"/>
              </a:rPr>
              <a:t>请在此处添加您需要的文字内容</a:t>
            </a:r>
          </a:p>
        </p:txBody>
      </p:sp>
    </p:spTree>
    <p:extLst>
      <p:ext uri="{BB962C8B-B14F-4D97-AF65-F5344CB8AC3E}">
        <p14:creationId xmlns:p14="http://schemas.microsoft.com/office/powerpoint/2010/main" val="1710844466"/>
      </p:ext>
    </p:extLst>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outHorizontal)">
                                      <p:cBhvr>
                                        <p:cTn id="7" dur="750"/>
                                        <p:tgtEl>
                                          <p:spTgt spid="11"/>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750"/>
                                        <p:tgtEl>
                                          <p:spTgt spid="2"/>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750"/>
                                        <p:tgtEl>
                                          <p:spTgt spid="3"/>
                                        </p:tgtEl>
                                      </p:cBhvr>
                                    </p:animEffect>
                                  </p:childTnLst>
                                </p:cTn>
                              </p:par>
                            </p:childTnLst>
                          </p:cTn>
                        </p:par>
                        <p:par>
                          <p:cTn id="16" fill="hold">
                            <p:stCondLst>
                              <p:cond delay="2250"/>
                            </p:stCondLst>
                            <p:childTnLst>
                              <p:par>
                                <p:cTn id="17" presetID="2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750"/>
                                        <p:tgtEl>
                                          <p:spTgt spid="5"/>
                                        </p:tgtEl>
                                      </p:cBhvr>
                                    </p:animEffect>
                                  </p:childTnLst>
                                </p:cTn>
                              </p:par>
                            </p:childTnLst>
                          </p:cTn>
                        </p:par>
                        <p:par>
                          <p:cTn id="20" fill="hold">
                            <p:stCondLst>
                              <p:cond delay="3000"/>
                            </p:stCondLst>
                            <p:childTnLst>
                              <p:par>
                                <p:cTn id="21" presetID="22" presetClass="entr" presetSubtype="2"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right)">
                                      <p:cBhvr>
                                        <p:cTn id="23" dur="750"/>
                                        <p:tgtEl>
                                          <p:spTgt spid="4"/>
                                        </p:tgtEl>
                                      </p:cBhvr>
                                    </p:animEffect>
                                  </p:childTnLst>
                                </p:cTn>
                              </p:par>
                            </p:childTnLst>
                          </p:cTn>
                        </p:par>
                        <p:par>
                          <p:cTn id="24" fill="hold">
                            <p:stCondLst>
                              <p:cond delay="3750"/>
                            </p:stCondLst>
                            <p:childTnLst>
                              <p:par>
                                <p:cTn id="25" presetID="21" presetClass="entr" presetSubtype="1"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heel(1)">
                                      <p:cBhvr>
                                        <p:cTn id="27" dur="1000"/>
                                        <p:tgtEl>
                                          <p:spTgt spid="10"/>
                                        </p:tgtEl>
                                      </p:cBhvr>
                                    </p:animEffect>
                                  </p:childTnLst>
                                </p:cTn>
                              </p:par>
                            </p:childTnLst>
                          </p:cTn>
                        </p:par>
                        <p:par>
                          <p:cTn id="28" fill="hold">
                            <p:stCondLst>
                              <p:cond delay="4750"/>
                            </p:stCondLst>
                            <p:childTnLst>
                              <p:par>
                                <p:cTn id="29" presetID="22" presetClass="entr" presetSubtype="2"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right)">
                                      <p:cBhvr>
                                        <p:cTn id="31" dur="500"/>
                                        <p:tgtEl>
                                          <p:spTgt spid="6"/>
                                        </p:tgtEl>
                                      </p:cBhvr>
                                    </p:animEffect>
                                  </p:childTnLst>
                                </p:cTn>
                              </p:par>
                            </p:childTnLst>
                          </p:cTn>
                        </p:par>
                        <p:par>
                          <p:cTn id="32" fill="hold">
                            <p:stCondLst>
                              <p:cond delay="5250"/>
                            </p:stCondLst>
                            <p:childTnLst>
                              <p:par>
                                <p:cTn id="33" presetID="10"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750"/>
                                        <p:tgtEl>
                                          <p:spTgt spid="12"/>
                                        </p:tgtEl>
                                      </p:cBhvr>
                                    </p:animEffect>
                                  </p:childTnLst>
                                </p:cTn>
                              </p:par>
                            </p:childTnLst>
                          </p:cTn>
                        </p:par>
                        <p:par>
                          <p:cTn id="36" fill="hold">
                            <p:stCondLst>
                              <p:cond delay="6000"/>
                            </p:stCondLst>
                            <p:childTnLst>
                              <p:par>
                                <p:cTn id="37" presetID="22" presetClass="entr" presetSubtype="8"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left)">
                                      <p:cBhvr>
                                        <p:cTn id="39" dur="500"/>
                                        <p:tgtEl>
                                          <p:spTgt spid="8"/>
                                        </p:tgtEl>
                                      </p:cBhvr>
                                    </p:animEffect>
                                  </p:childTnLst>
                                </p:cTn>
                              </p:par>
                            </p:childTnLst>
                          </p:cTn>
                        </p:par>
                        <p:par>
                          <p:cTn id="40" fill="hold">
                            <p:stCondLst>
                              <p:cond delay="6500"/>
                            </p:stCondLst>
                            <p:childTnLst>
                              <p:par>
                                <p:cTn id="41" presetID="10"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750"/>
                                        <p:tgtEl>
                                          <p:spTgt spid="15"/>
                                        </p:tgtEl>
                                      </p:cBhvr>
                                    </p:animEffect>
                                  </p:childTnLst>
                                </p:cTn>
                              </p:par>
                            </p:childTnLst>
                          </p:cTn>
                        </p:par>
                        <p:par>
                          <p:cTn id="44" fill="hold">
                            <p:stCondLst>
                              <p:cond delay="7250"/>
                            </p:stCondLst>
                            <p:childTnLst>
                              <p:par>
                                <p:cTn id="45" presetID="22" presetClass="entr" presetSubtype="2"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right)">
                                      <p:cBhvr>
                                        <p:cTn id="47" dur="500"/>
                                        <p:tgtEl>
                                          <p:spTgt spid="7"/>
                                        </p:tgtEl>
                                      </p:cBhvr>
                                    </p:animEffect>
                                  </p:childTnLst>
                                </p:cTn>
                              </p:par>
                            </p:childTnLst>
                          </p:cTn>
                        </p:par>
                        <p:par>
                          <p:cTn id="48" fill="hold">
                            <p:stCondLst>
                              <p:cond delay="7750"/>
                            </p:stCondLst>
                            <p:childTnLst>
                              <p:par>
                                <p:cTn id="49" presetID="10" presetClass="entr" presetSubtype="0"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750"/>
                                        <p:tgtEl>
                                          <p:spTgt spid="13"/>
                                        </p:tgtEl>
                                      </p:cBhvr>
                                    </p:animEffect>
                                  </p:childTnLst>
                                </p:cTn>
                              </p:par>
                            </p:childTnLst>
                          </p:cTn>
                        </p:par>
                        <p:par>
                          <p:cTn id="52" fill="hold">
                            <p:stCondLst>
                              <p:cond delay="8500"/>
                            </p:stCondLst>
                            <p:childTnLst>
                              <p:par>
                                <p:cTn id="53" presetID="22" presetClass="entr" presetSubtype="8"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wipe(left)">
                                      <p:cBhvr>
                                        <p:cTn id="55" dur="500"/>
                                        <p:tgtEl>
                                          <p:spTgt spid="9"/>
                                        </p:tgtEl>
                                      </p:cBhvr>
                                    </p:animEffect>
                                  </p:childTnLst>
                                </p:cTn>
                              </p:par>
                            </p:childTnLst>
                          </p:cTn>
                        </p:par>
                        <p:par>
                          <p:cTn id="56" fill="hold">
                            <p:stCondLst>
                              <p:cond delay="9000"/>
                            </p:stCondLst>
                            <p:childTnLst>
                              <p:par>
                                <p:cTn id="57" presetID="10" presetClass="entr" presetSubtype="0"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p:bldP spid="12" grpId="0"/>
      <p:bldP spid="13" grpId="0"/>
      <p:bldP spid="14" grpId="0"/>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AutoShape 4"/>
          <p:cNvSpPr>
            <a:spLocks/>
          </p:cNvSpPr>
          <p:nvPr/>
        </p:nvSpPr>
        <p:spPr bwMode="auto">
          <a:xfrm rot="16200000">
            <a:off x="1843815" y="1137296"/>
            <a:ext cx="1400991" cy="2749177"/>
          </a:xfrm>
          <a:custGeom>
            <a:avLst/>
            <a:gdLst>
              <a:gd name="T0" fmla="*/ 0 w 21600"/>
              <a:gd name="T1" fmla="*/ 681 h 21600"/>
              <a:gd name="T2" fmla="*/ 177 w 21600"/>
              <a:gd name="T3" fmla="*/ 34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a:moveTo>
                  <a:pt x="0" y="21600"/>
                </a:moveTo>
                <a:cubicBezTo>
                  <a:pt x="11925" y="21600"/>
                  <a:pt x="21600" y="16767"/>
                  <a:pt x="21600" y="10804"/>
                </a:cubicBezTo>
                <a:cubicBezTo>
                  <a:pt x="21600" y="4840"/>
                  <a:pt x="11925" y="0"/>
                  <a:pt x="0" y="0"/>
                </a:cubicBezTo>
              </a:path>
            </a:pathLst>
          </a:custGeom>
          <a:noFill/>
          <a:ln w="19050" cap="flat">
            <a:solidFill>
              <a:srgbClr val="546E7A"/>
            </a:solidFill>
            <a:prstDash val="dash"/>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zh-CN" altLang="en-US" dirty="0">
              <a:gradFill>
                <a:gsLst>
                  <a:gs pos="0">
                    <a:srgbClr val="3F5096"/>
                  </a:gs>
                  <a:gs pos="100000">
                    <a:srgbClr val="3F5096"/>
                  </a:gs>
                </a:gsLst>
                <a:lin ang="5400000" scaled="1"/>
              </a:gradFill>
              <a:latin typeface="方正中等线简体" panose="02010601030101010101" pitchFamily="2" charset="-122"/>
              <a:ea typeface="方正中等线简体" panose="02010601030101010101" pitchFamily="2" charset="-122"/>
            </a:endParaRPr>
          </a:p>
        </p:txBody>
      </p:sp>
      <p:grpSp>
        <p:nvGrpSpPr>
          <p:cNvPr id="2" name="组合 33"/>
          <p:cNvGrpSpPr/>
          <p:nvPr/>
        </p:nvGrpSpPr>
        <p:grpSpPr>
          <a:xfrm>
            <a:off x="1462637" y="2204298"/>
            <a:ext cx="2048260" cy="2454961"/>
            <a:chOff x="2097288" y="2827131"/>
            <a:chExt cx="2730538" cy="3272271"/>
          </a:xfrm>
          <a:solidFill>
            <a:schemeClr val="accent1"/>
          </a:solidFill>
        </p:grpSpPr>
        <p:sp>
          <p:nvSpPr>
            <p:cNvPr id="35" name="椭圆 34"/>
            <p:cNvSpPr/>
            <p:nvPr/>
          </p:nvSpPr>
          <p:spPr>
            <a:xfrm>
              <a:off x="2097288" y="5658815"/>
              <a:ext cx="2730538" cy="44058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grpSp>
          <p:nvGrpSpPr>
            <p:cNvPr id="3" name="Group 10"/>
            <p:cNvGrpSpPr>
              <a:grpSpLocks/>
            </p:cNvGrpSpPr>
            <p:nvPr/>
          </p:nvGrpSpPr>
          <p:grpSpPr bwMode="auto">
            <a:xfrm>
              <a:off x="2975285" y="2827131"/>
              <a:ext cx="923403" cy="3272271"/>
              <a:chOff x="0" y="0"/>
              <a:chExt cx="966" cy="3423"/>
            </a:xfrm>
            <a:grpFill/>
          </p:grpSpPr>
          <p:sp>
            <p:nvSpPr>
              <p:cNvPr id="37" name="AutoShape 11"/>
              <p:cNvSpPr>
                <a:spLocks/>
              </p:cNvSpPr>
              <p:nvPr/>
            </p:nvSpPr>
            <p:spPr bwMode="auto">
              <a:xfrm>
                <a:off x="0" y="0"/>
                <a:ext cx="966" cy="3423"/>
              </a:xfrm>
              <a:custGeom>
                <a:avLst/>
                <a:gdLst>
                  <a:gd name="T0" fmla="*/ 26 w 20967"/>
                  <a:gd name="T1" fmla="*/ 0 h 21600"/>
                  <a:gd name="T2" fmla="*/ 19 w 20967"/>
                  <a:gd name="T3" fmla="*/ 27 h 21600"/>
                  <a:gd name="T4" fmla="*/ 19 w 20967"/>
                  <a:gd name="T5" fmla="*/ 55 h 21600"/>
                  <a:gd name="T6" fmla="*/ 20 w 20967"/>
                  <a:gd name="T7" fmla="*/ 60 h 21600"/>
                  <a:gd name="T8" fmla="*/ 21 w 20967"/>
                  <a:gd name="T9" fmla="*/ 73 h 21600"/>
                  <a:gd name="T10" fmla="*/ 22 w 20967"/>
                  <a:gd name="T11" fmla="*/ 80 h 21600"/>
                  <a:gd name="T12" fmla="*/ 21 w 20967"/>
                  <a:gd name="T13" fmla="*/ 90 h 21600"/>
                  <a:gd name="T14" fmla="*/ 14 w 20967"/>
                  <a:gd name="T15" fmla="*/ 100 h 21600"/>
                  <a:gd name="T16" fmla="*/ 9 w 20967"/>
                  <a:gd name="T17" fmla="*/ 116 h 21600"/>
                  <a:gd name="T18" fmla="*/ 4 w 20967"/>
                  <a:gd name="T19" fmla="*/ 142 h 21600"/>
                  <a:gd name="T20" fmla="*/ 0 w 20967"/>
                  <a:gd name="T21" fmla="*/ 174 h 21600"/>
                  <a:gd name="T22" fmla="*/ 8 w 20967"/>
                  <a:gd name="T23" fmla="*/ 189 h 21600"/>
                  <a:gd name="T24" fmla="*/ 11 w 20967"/>
                  <a:gd name="T25" fmla="*/ 183 h 21600"/>
                  <a:gd name="T26" fmla="*/ 9 w 20967"/>
                  <a:gd name="T27" fmla="*/ 232 h 21600"/>
                  <a:gd name="T28" fmla="*/ 7 w 20967"/>
                  <a:gd name="T29" fmla="*/ 283 h 21600"/>
                  <a:gd name="T30" fmla="*/ 10 w 20967"/>
                  <a:gd name="T31" fmla="*/ 289 h 21600"/>
                  <a:gd name="T32" fmla="*/ 12 w 20967"/>
                  <a:gd name="T33" fmla="*/ 354 h 21600"/>
                  <a:gd name="T34" fmla="*/ 15 w 20967"/>
                  <a:gd name="T35" fmla="*/ 416 h 21600"/>
                  <a:gd name="T36" fmla="*/ 15 w 20967"/>
                  <a:gd name="T37" fmla="*/ 456 h 21600"/>
                  <a:gd name="T38" fmla="*/ 10 w 20967"/>
                  <a:gd name="T39" fmla="*/ 481 h 21600"/>
                  <a:gd name="T40" fmla="*/ 4 w 20967"/>
                  <a:gd name="T41" fmla="*/ 486 h 21600"/>
                  <a:gd name="T42" fmla="*/ 5 w 20967"/>
                  <a:gd name="T43" fmla="*/ 495 h 21600"/>
                  <a:gd name="T44" fmla="*/ 15 w 20967"/>
                  <a:gd name="T45" fmla="*/ 492 h 21600"/>
                  <a:gd name="T46" fmla="*/ 18 w 20967"/>
                  <a:gd name="T47" fmla="*/ 487 h 21600"/>
                  <a:gd name="T48" fmla="*/ 21 w 20967"/>
                  <a:gd name="T49" fmla="*/ 493 h 21600"/>
                  <a:gd name="T50" fmla="*/ 25 w 20967"/>
                  <a:gd name="T51" fmla="*/ 485 h 21600"/>
                  <a:gd name="T52" fmla="*/ 25 w 20967"/>
                  <a:gd name="T53" fmla="*/ 464 h 21600"/>
                  <a:gd name="T54" fmla="*/ 24 w 20967"/>
                  <a:gd name="T55" fmla="*/ 439 h 21600"/>
                  <a:gd name="T56" fmla="*/ 26 w 20967"/>
                  <a:gd name="T57" fmla="*/ 405 h 21600"/>
                  <a:gd name="T58" fmla="*/ 26 w 20967"/>
                  <a:gd name="T59" fmla="*/ 377 h 21600"/>
                  <a:gd name="T60" fmla="*/ 25 w 20967"/>
                  <a:gd name="T61" fmla="*/ 350 h 21600"/>
                  <a:gd name="T62" fmla="*/ 25 w 20967"/>
                  <a:gd name="T63" fmla="*/ 333 h 21600"/>
                  <a:gd name="T64" fmla="*/ 28 w 20967"/>
                  <a:gd name="T65" fmla="*/ 383 h 21600"/>
                  <a:gd name="T66" fmla="*/ 29 w 20967"/>
                  <a:gd name="T67" fmla="*/ 442 h 21600"/>
                  <a:gd name="T68" fmla="*/ 32 w 20967"/>
                  <a:gd name="T69" fmla="*/ 478 h 21600"/>
                  <a:gd name="T70" fmla="*/ 33 w 20967"/>
                  <a:gd name="T71" fmla="*/ 494 h 21600"/>
                  <a:gd name="T72" fmla="*/ 31 w 20967"/>
                  <a:gd name="T73" fmla="*/ 515 h 21600"/>
                  <a:gd name="T74" fmla="*/ 32 w 20967"/>
                  <a:gd name="T75" fmla="*/ 542 h 21600"/>
                  <a:gd name="T76" fmla="*/ 40 w 20967"/>
                  <a:gd name="T77" fmla="*/ 525 h 21600"/>
                  <a:gd name="T78" fmla="*/ 40 w 20967"/>
                  <a:gd name="T79" fmla="*/ 497 h 21600"/>
                  <a:gd name="T80" fmla="*/ 41 w 20967"/>
                  <a:gd name="T81" fmla="*/ 475 h 21600"/>
                  <a:gd name="T82" fmla="*/ 41 w 20967"/>
                  <a:gd name="T83" fmla="*/ 445 h 21600"/>
                  <a:gd name="T84" fmla="*/ 40 w 20967"/>
                  <a:gd name="T85" fmla="*/ 391 h 21600"/>
                  <a:gd name="T86" fmla="*/ 38 w 20967"/>
                  <a:gd name="T87" fmla="*/ 326 h 21600"/>
                  <a:gd name="T88" fmla="*/ 38 w 20967"/>
                  <a:gd name="T89" fmla="*/ 291 h 21600"/>
                  <a:gd name="T90" fmla="*/ 43 w 20967"/>
                  <a:gd name="T91" fmla="*/ 284 h 21600"/>
                  <a:gd name="T92" fmla="*/ 41 w 20967"/>
                  <a:gd name="T93" fmla="*/ 244 h 21600"/>
                  <a:gd name="T94" fmla="*/ 39 w 20967"/>
                  <a:gd name="T95" fmla="*/ 202 h 21600"/>
                  <a:gd name="T96" fmla="*/ 39 w 20967"/>
                  <a:gd name="T97" fmla="*/ 175 h 21600"/>
                  <a:gd name="T98" fmla="*/ 43 w 20967"/>
                  <a:gd name="T99" fmla="*/ 139 h 21600"/>
                  <a:gd name="T100" fmla="*/ 44 w 20967"/>
                  <a:gd name="T101" fmla="*/ 98 h 21600"/>
                  <a:gd name="T102" fmla="*/ 37 w 20967"/>
                  <a:gd name="T103" fmla="*/ 90 h 21600"/>
                  <a:gd name="T104" fmla="*/ 33 w 20967"/>
                  <a:gd name="T105" fmla="*/ 75 h 21600"/>
                  <a:gd name="T106" fmla="*/ 32 w 20967"/>
                  <a:gd name="T107" fmla="*/ 69 h 21600"/>
                  <a:gd name="T108" fmla="*/ 32 w 20967"/>
                  <a:gd name="T109" fmla="*/ 60 h 21600"/>
                  <a:gd name="T110" fmla="*/ 34 w 20967"/>
                  <a:gd name="T111" fmla="*/ 51 h 21600"/>
                  <a:gd name="T112" fmla="*/ 34 w 20967"/>
                  <a:gd name="T113" fmla="*/ 22 h 21600"/>
                  <a:gd name="T114" fmla="*/ 26 w 20967"/>
                  <a:gd name="T115" fmla="*/ 0 h 21600"/>
                  <a:gd name="T116" fmla="*/ 26 w 20967"/>
                  <a:gd name="T117" fmla="*/ 0 h 216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0967" h="21600">
                    <a:moveTo>
                      <a:pt x="12347" y="0"/>
                    </a:moveTo>
                    <a:cubicBezTo>
                      <a:pt x="10928" y="0"/>
                      <a:pt x="8721" y="414"/>
                      <a:pt x="8721" y="1059"/>
                    </a:cubicBezTo>
                    <a:cubicBezTo>
                      <a:pt x="8721" y="1704"/>
                      <a:pt x="8879" y="1980"/>
                      <a:pt x="9036" y="2211"/>
                    </a:cubicBezTo>
                    <a:cubicBezTo>
                      <a:pt x="9194" y="2395"/>
                      <a:pt x="9509" y="2395"/>
                      <a:pt x="9509" y="2395"/>
                    </a:cubicBezTo>
                    <a:cubicBezTo>
                      <a:pt x="9509" y="2395"/>
                      <a:pt x="9352" y="2809"/>
                      <a:pt x="9824" y="2901"/>
                    </a:cubicBezTo>
                    <a:cubicBezTo>
                      <a:pt x="10298" y="3040"/>
                      <a:pt x="10455" y="3040"/>
                      <a:pt x="10455" y="3178"/>
                    </a:cubicBezTo>
                    <a:cubicBezTo>
                      <a:pt x="10455" y="3316"/>
                      <a:pt x="10140" y="3454"/>
                      <a:pt x="9667" y="3592"/>
                    </a:cubicBezTo>
                    <a:cubicBezTo>
                      <a:pt x="9352" y="3730"/>
                      <a:pt x="7617" y="3869"/>
                      <a:pt x="6671" y="3961"/>
                    </a:cubicBezTo>
                    <a:cubicBezTo>
                      <a:pt x="5568" y="4099"/>
                      <a:pt x="4937" y="4237"/>
                      <a:pt x="4306" y="4606"/>
                    </a:cubicBezTo>
                    <a:cubicBezTo>
                      <a:pt x="3833" y="4928"/>
                      <a:pt x="3045" y="5388"/>
                      <a:pt x="1941" y="5665"/>
                    </a:cubicBezTo>
                    <a:cubicBezTo>
                      <a:pt x="995" y="5987"/>
                      <a:pt x="-266" y="6448"/>
                      <a:pt x="49" y="6908"/>
                    </a:cubicBezTo>
                    <a:cubicBezTo>
                      <a:pt x="522" y="7323"/>
                      <a:pt x="2572" y="7691"/>
                      <a:pt x="3833" y="7507"/>
                    </a:cubicBezTo>
                    <a:cubicBezTo>
                      <a:pt x="4937" y="7323"/>
                      <a:pt x="5410" y="7277"/>
                      <a:pt x="5410" y="7277"/>
                    </a:cubicBezTo>
                    <a:cubicBezTo>
                      <a:pt x="5410" y="7277"/>
                      <a:pt x="4622" y="8290"/>
                      <a:pt x="4306" y="9257"/>
                    </a:cubicBezTo>
                    <a:cubicBezTo>
                      <a:pt x="3991" y="10270"/>
                      <a:pt x="3045" y="11238"/>
                      <a:pt x="3518" y="11284"/>
                    </a:cubicBezTo>
                    <a:cubicBezTo>
                      <a:pt x="4149" y="11376"/>
                      <a:pt x="4937" y="11514"/>
                      <a:pt x="4937" y="11514"/>
                    </a:cubicBezTo>
                    <a:cubicBezTo>
                      <a:pt x="4937" y="11514"/>
                      <a:pt x="5095" y="12896"/>
                      <a:pt x="5883" y="14093"/>
                    </a:cubicBezTo>
                    <a:cubicBezTo>
                      <a:pt x="6671" y="15290"/>
                      <a:pt x="6987" y="15843"/>
                      <a:pt x="7144" y="16580"/>
                    </a:cubicBezTo>
                    <a:cubicBezTo>
                      <a:pt x="7302" y="17317"/>
                      <a:pt x="7460" y="17823"/>
                      <a:pt x="7302" y="18146"/>
                    </a:cubicBezTo>
                    <a:cubicBezTo>
                      <a:pt x="7144" y="18422"/>
                      <a:pt x="5725" y="19021"/>
                      <a:pt x="4779" y="19159"/>
                    </a:cubicBezTo>
                    <a:cubicBezTo>
                      <a:pt x="3991" y="19251"/>
                      <a:pt x="2572" y="19251"/>
                      <a:pt x="1941" y="19343"/>
                    </a:cubicBezTo>
                    <a:cubicBezTo>
                      <a:pt x="1311" y="19389"/>
                      <a:pt x="838" y="19620"/>
                      <a:pt x="2257" y="19712"/>
                    </a:cubicBezTo>
                    <a:cubicBezTo>
                      <a:pt x="3676" y="19758"/>
                      <a:pt x="6198" y="19666"/>
                      <a:pt x="6829" y="19574"/>
                    </a:cubicBezTo>
                    <a:cubicBezTo>
                      <a:pt x="7460" y="19527"/>
                      <a:pt x="8563" y="19389"/>
                      <a:pt x="8563" y="19389"/>
                    </a:cubicBezTo>
                    <a:cubicBezTo>
                      <a:pt x="8563" y="19389"/>
                      <a:pt x="8248" y="19620"/>
                      <a:pt x="9667" y="19620"/>
                    </a:cubicBezTo>
                    <a:cubicBezTo>
                      <a:pt x="11243" y="19620"/>
                      <a:pt x="11401" y="19574"/>
                      <a:pt x="11559" y="19297"/>
                    </a:cubicBezTo>
                    <a:cubicBezTo>
                      <a:pt x="11559" y="19021"/>
                      <a:pt x="11559" y="18652"/>
                      <a:pt x="11716" y="18468"/>
                    </a:cubicBezTo>
                    <a:cubicBezTo>
                      <a:pt x="12032" y="18284"/>
                      <a:pt x="10928" y="17777"/>
                      <a:pt x="11401" y="17501"/>
                    </a:cubicBezTo>
                    <a:cubicBezTo>
                      <a:pt x="12032" y="17271"/>
                      <a:pt x="12505" y="16534"/>
                      <a:pt x="12032" y="16119"/>
                    </a:cubicBezTo>
                    <a:cubicBezTo>
                      <a:pt x="11559" y="15705"/>
                      <a:pt x="12189" y="15290"/>
                      <a:pt x="12032" y="15014"/>
                    </a:cubicBezTo>
                    <a:cubicBezTo>
                      <a:pt x="11874" y="14738"/>
                      <a:pt x="11716" y="14369"/>
                      <a:pt x="11716" y="13955"/>
                    </a:cubicBezTo>
                    <a:cubicBezTo>
                      <a:pt x="11716" y="13540"/>
                      <a:pt x="11716" y="13264"/>
                      <a:pt x="11716" y="13264"/>
                    </a:cubicBezTo>
                    <a:cubicBezTo>
                      <a:pt x="11716" y="13264"/>
                      <a:pt x="12662" y="14830"/>
                      <a:pt x="12978" y="15244"/>
                    </a:cubicBezTo>
                    <a:cubicBezTo>
                      <a:pt x="13293" y="15659"/>
                      <a:pt x="13766" y="17133"/>
                      <a:pt x="13766" y="17593"/>
                    </a:cubicBezTo>
                    <a:cubicBezTo>
                      <a:pt x="13766" y="18054"/>
                      <a:pt x="14870" y="18652"/>
                      <a:pt x="14870" y="19021"/>
                    </a:cubicBezTo>
                    <a:cubicBezTo>
                      <a:pt x="15027" y="19435"/>
                      <a:pt x="15027" y="19666"/>
                      <a:pt x="15343" y="19666"/>
                    </a:cubicBezTo>
                    <a:cubicBezTo>
                      <a:pt x="15816" y="19666"/>
                      <a:pt x="15027" y="20126"/>
                      <a:pt x="14712" y="20495"/>
                    </a:cubicBezTo>
                    <a:cubicBezTo>
                      <a:pt x="14554" y="20817"/>
                      <a:pt x="13608" y="21600"/>
                      <a:pt x="15185" y="21600"/>
                    </a:cubicBezTo>
                    <a:cubicBezTo>
                      <a:pt x="16919" y="21600"/>
                      <a:pt x="18654" y="21416"/>
                      <a:pt x="18654" y="20909"/>
                    </a:cubicBezTo>
                    <a:cubicBezTo>
                      <a:pt x="18811" y="20449"/>
                      <a:pt x="18496" y="19988"/>
                      <a:pt x="18969" y="19804"/>
                    </a:cubicBezTo>
                    <a:cubicBezTo>
                      <a:pt x="19442" y="19620"/>
                      <a:pt x="19442" y="19205"/>
                      <a:pt x="19442" y="18929"/>
                    </a:cubicBezTo>
                    <a:cubicBezTo>
                      <a:pt x="19284" y="18699"/>
                      <a:pt x="19600" y="18238"/>
                      <a:pt x="19442" y="17731"/>
                    </a:cubicBezTo>
                    <a:cubicBezTo>
                      <a:pt x="19127" y="17179"/>
                      <a:pt x="19127" y="16258"/>
                      <a:pt x="18811" y="15567"/>
                    </a:cubicBezTo>
                    <a:cubicBezTo>
                      <a:pt x="18338" y="14876"/>
                      <a:pt x="18181" y="13817"/>
                      <a:pt x="18023" y="12988"/>
                    </a:cubicBezTo>
                    <a:cubicBezTo>
                      <a:pt x="17708" y="12159"/>
                      <a:pt x="17550" y="11744"/>
                      <a:pt x="17865" y="11606"/>
                    </a:cubicBezTo>
                    <a:cubicBezTo>
                      <a:pt x="18181" y="11514"/>
                      <a:pt x="19757" y="11376"/>
                      <a:pt x="20230" y="11330"/>
                    </a:cubicBezTo>
                    <a:cubicBezTo>
                      <a:pt x="20703" y="11330"/>
                      <a:pt x="19757" y="10455"/>
                      <a:pt x="19284" y="9718"/>
                    </a:cubicBezTo>
                    <a:cubicBezTo>
                      <a:pt x="18969" y="9027"/>
                      <a:pt x="18496" y="8566"/>
                      <a:pt x="18181" y="8060"/>
                    </a:cubicBezTo>
                    <a:cubicBezTo>
                      <a:pt x="17708" y="7553"/>
                      <a:pt x="17708" y="7323"/>
                      <a:pt x="18496" y="6954"/>
                    </a:cubicBezTo>
                    <a:cubicBezTo>
                      <a:pt x="19127" y="6586"/>
                      <a:pt x="20073" y="6356"/>
                      <a:pt x="20388" y="5527"/>
                    </a:cubicBezTo>
                    <a:cubicBezTo>
                      <a:pt x="20861" y="4698"/>
                      <a:pt x="21334" y="4145"/>
                      <a:pt x="20546" y="3915"/>
                    </a:cubicBezTo>
                    <a:cubicBezTo>
                      <a:pt x="19757" y="3730"/>
                      <a:pt x="18338" y="3823"/>
                      <a:pt x="17235" y="3592"/>
                    </a:cubicBezTo>
                    <a:cubicBezTo>
                      <a:pt x="16131" y="3316"/>
                      <a:pt x="15973" y="3040"/>
                      <a:pt x="15500" y="2994"/>
                    </a:cubicBezTo>
                    <a:cubicBezTo>
                      <a:pt x="15027" y="2948"/>
                      <a:pt x="14870" y="2948"/>
                      <a:pt x="14870" y="2763"/>
                    </a:cubicBezTo>
                    <a:cubicBezTo>
                      <a:pt x="14870" y="2579"/>
                      <a:pt x="15027" y="2395"/>
                      <a:pt x="15027" y="2395"/>
                    </a:cubicBezTo>
                    <a:cubicBezTo>
                      <a:pt x="15027" y="2395"/>
                      <a:pt x="15816" y="2257"/>
                      <a:pt x="15973" y="2026"/>
                    </a:cubicBezTo>
                    <a:cubicBezTo>
                      <a:pt x="16131" y="1796"/>
                      <a:pt x="16289" y="1243"/>
                      <a:pt x="16131" y="875"/>
                    </a:cubicBezTo>
                    <a:cubicBezTo>
                      <a:pt x="15816" y="507"/>
                      <a:pt x="14712" y="0"/>
                      <a:pt x="12347" y="0"/>
                    </a:cubicBezTo>
                    <a:close/>
                    <a:moveTo>
                      <a:pt x="12347" y="0"/>
                    </a:moveTo>
                  </a:path>
                </a:pathLst>
              </a:custGeom>
              <a:grp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zh-CN" altLang="en-US" sz="1100" dirty="0">
                  <a:solidFill>
                    <a:prstClr val="black"/>
                  </a:solidFill>
                  <a:ea typeface="微软雅黑" panose="020B0503020204020204" pitchFamily="34" charset="-122"/>
                </a:endParaRPr>
              </a:p>
            </p:txBody>
          </p:sp>
          <p:sp>
            <p:nvSpPr>
              <p:cNvPr id="38" name="AutoShape 12"/>
              <p:cNvSpPr>
                <a:spLocks/>
              </p:cNvSpPr>
              <p:nvPr/>
            </p:nvSpPr>
            <p:spPr bwMode="auto">
              <a:xfrm>
                <a:off x="460" y="446"/>
                <a:ext cx="246" cy="188"/>
              </a:xfrm>
              <a:custGeom>
                <a:avLst/>
                <a:gdLst>
                  <a:gd name="T0" fmla="*/ 0 w 21600"/>
                  <a:gd name="T1" fmla="*/ 1 h 21600"/>
                  <a:gd name="T2" fmla="*/ 0 w 21600"/>
                  <a:gd name="T3" fmla="*/ 1 h 21600"/>
                  <a:gd name="T4" fmla="*/ 0 w 21600"/>
                  <a:gd name="T5" fmla="*/ 2 h 21600"/>
                  <a:gd name="T6" fmla="*/ 1 w 21600"/>
                  <a:gd name="T7" fmla="*/ 1 h 21600"/>
                  <a:gd name="T8" fmla="*/ 1 w 21600"/>
                  <a:gd name="T9" fmla="*/ 1 h 21600"/>
                  <a:gd name="T10" fmla="*/ 1 w 21600"/>
                  <a:gd name="T11" fmla="*/ 2 h 21600"/>
                  <a:gd name="T12" fmla="*/ 3 w 21600"/>
                  <a:gd name="T13" fmla="*/ 0 h 21600"/>
                  <a:gd name="T14" fmla="*/ 3 w 21600"/>
                  <a:gd name="T15" fmla="*/ 0 h 21600"/>
                  <a:gd name="T16" fmla="*/ 1 w 21600"/>
                  <a:gd name="T17" fmla="*/ 1 h 21600"/>
                  <a:gd name="T18" fmla="*/ 0 w 21600"/>
                  <a:gd name="T19" fmla="*/ 1 h 21600"/>
                  <a:gd name="T20" fmla="*/ 0 w 21600"/>
                  <a:gd name="T21" fmla="*/ 1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1271" y="9969"/>
                    </a:moveTo>
                    <a:cubicBezTo>
                      <a:pt x="635" y="10800"/>
                      <a:pt x="635" y="11631"/>
                      <a:pt x="0" y="12462"/>
                    </a:cubicBezTo>
                    <a:cubicBezTo>
                      <a:pt x="635" y="15785"/>
                      <a:pt x="635" y="19108"/>
                      <a:pt x="635" y="21600"/>
                    </a:cubicBezTo>
                    <a:cubicBezTo>
                      <a:pt x="4447" y="19108"/>
                      <a:pt x="2541" y="13292"/>
                      <a:pt x="5082" y="12462"/>
                    </a:cubicBezTo>
                    <a:cubicBezTo>
                      <a:pt x="8259" y="12462"/>
                      <a:pt x="8259" y="14123"/>
                      <a:pt x="8894" y="16615"/>
                    </a:cubicBezTo>
                    <a:cubicBezTo>
                      <a:pt x="9529" y="18277"/>
                      <a:pt x="9529" y="20769"/>
                      <a:pt x="9529" y="20769"/>
                    </a:cubicBezTo>
                    <a:cubicBezTo>
                      <a:pt x="9529" y="20769"/>
                      <a:pt x="19059" y="7477"/>
                      <a:pt x="21600" y="3323"/>
                    </a:cubicBezTo>
                    <a:cubicBezTo>
                      <a:pt x="20329" y="2492"/>
                      <a:pt x="19694" y="1662"/>
                      <a:pt x="19694" y="0"/>
                    </a:cubicBezTo>
                    <a:cubicBezTo>
                      <a:pt x="16518" y="4154"/>
                      <a:pt x="9529" y="11631"/>
                      <a:pt x="5718" y="11631"/>
                    </a:cubicBezTo>
                    <a:cubicBezTo>
                      <a:pt x="3812" y="11631"/>
                      <a:pt x="2541" y="10800"/>
                      <a:pt x="1271" y="9969"/>
                    </a:cubicBezTo>
                    <a:close/>
                    <a:moveTo>
                      <a:pt x="1271" y="9969"/>
                    </a:moveTo>
                  </a:path>
                </a:pathLst>
              </a:custGeom>
              <a:grp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zh-CN" altLang="en-US" sz="1100" dirty="0">
                  <a:solidFill>
                    <a:prstClr val="black"/>
                  </a:solidFill>
                  <a:ea typeface="微软雅黑" panose="020B0503020204020204" pitchFamily="34" charset="-122"/>
                </a:endParaRPr>
              </a:p>
            </p:txBody>
          </p:sp>
          <p:sp>
            <p:nvSpPr>
              <p:cNvPr id="39" name="AutoShape 13"/>
              <p:cNvSpPr>
                <a:spLocks/>
              </p:cNvSpPr>
              <p:nvPr/>
            </p:nvSpPr>
            <p:spPr bwMode="auto">
              <a:xfrm>
                <a:off x="343" y="958"/>
                <a:ext cx="102" cy="145"/>
              </a:xfrm>
              <a:custGeom>
                <a:avLst/>
                <a:gdLst>
                  <a:gd name="T0" fmla="*/ 0 w 20000"/>
                  <a:gd name="T1" fmla="*/ 0 h 21600"/>
                  <a:gd name="T2" fmla="*/ 1 w 20000"/>
                  <a:gd name="T3" fmla="*/ 0 h 21600"/>
                  <a:gd name="T4" fmla="*/ 0 w 20000"/>
                  <a:gd name="T5" fmla="*/ 1 h 21600"/>
                  <a:gd name="T6" fmla="*/ 0 w 20000"/>
                  <a:gd name="T7" fmla="*/ 1 h 21600"/>
                  <a:gd name="T8" fmla="*/ 0 w 20000"/>
                  <a:gd name="T9" fmla="*/ 1 h 21600"/>
                  <a:gd name="T10" fmla="*/ 0 w 20000"/>
                  <a:gd name="T11" fmla="*/ 0 h 21600"/>
                  <a:gd name="T12" fmla="*/ 0 w 20000"/>
                  <a:gd name="T13" fmla="*/ 0 h 21600"/>
                  <a:gd name="T14" fmla="*/ 0 w 200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0000" h="21600">
                    <a:moveTo>
                      <a:pt x="8480" y="1080"/>
                    </a:moveTo>
                    <a:cubicBezTo>
                      <a:pt x="20000" y="0"/>
                      <a:pt x="20000" y="0"/>
                      <a:pt x="20000" y="0"/>
                    </a:cubicBezTo>
                    <a:cubicBezTo>
                      <a:pt x="20000" y="0"/>
                      <a:pt x="9920" y="5400"/>
                      <a:pt x="9920" y="11880"/>
                    </a:cubicBezTo>
                    <a:cubicBezTo>
                      <a:pt x="9920" y="17280"/>
                      <a:pt x="9920" y="19440"/>
                      <a:pt x="9920" y="19440"/>
                    </a:cubicBezTo>
                    <a:cubicBezTo>
                      <a:pt x="1280" y="21600"/>
                      <a:pt x="1280" y="21600"/>
                      <a:pt x="1280" y="21600"/>
                    </a:cubicBezTo>
                    <a:cubicBezTo>
                      <a:pt x="1280" y="21600"/>
                      <a:pt x="-1600" y="15120"/>
                      <a:pt x="1280" y="9720"/>
                    </a:cubicBezTo>
                    <a:cubicBezTo>
                      <a:pt x="4160" y="4320"/>
                      <a:pt x="7040" y="2160"/>
                      <a:pt x="8480" y="1080"/>
                    </a:cubicBezTo>
                    <a:close/>
                    <a:moveTo>
                      <a:pt x="8480" y="1080"/>
                    </a:moveTo>
                  </a:path>
                </a:pathLst>
              </a:custGeom>
              <a:grp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zh-CN" altLang="en-US" sz="1100" dirty="0">
                  <a:solidFill>
                    <a:prstClr val="black"/>
                  </a:solidFill>
                  <a:ea typeface="微软雅黑" panose="020B0503020204020204" pitchFamily="34" charset="-122"/>
                </a:endParaRPr>
              </a:p>
            </p:txBody>
          </p:sp>
          <p:sp>
            <p:nvSpPr>
              <p:cNvPr id="40" name="AutoShape 14"/>
              <p:cNvSpPr>
                <a:spLocks/>
              </p:cNvSpPr>
              <p:nvPr/>
            </p:nvSpPr>
            <p:spPr bwMode="auto">
              <a:xfrm>
                <a:off x="344" y="1306"/>
                <a:ext cx="43" cy="126"/>
              </a:xfrm>
              <a:custGeom>
                <a:avLst/>
                <a:gdLst>
                  <a:gd name="T0" fmla="*/ 0 w 21600"/>
                  <a:gd name="T1" fmla="*/ 0 h 21600"/>
                  <a:gd name="T2" fmla="*/ 0 w 21600"/>
                  <a:gd name="T3" fmla="*/ 1 h 21600"/>
                  <a:gd name="T4" fmla="*/ 0 w 21600"/>
                  <a:gd name="T5" fmla="*/ 1 h 21600"/>
                  <a:gd name="T6" fmla="*/ 0 w 21600"/>
                  <a:gd name="T7" fmla="*/ 1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4400" y="0"/>
                    </a:moveTo>
                    <a:cubicBezTo>
                      <a:pt x="14400" y="0"/>
                      <a:pt x="18000" y="11435"/>
                      <a:pt x="18000" y="16518"/>
                    </a:cubicBezTo>
                    <a:cubicBezTo>
                      <a:pt x="21600" y="20329"/>
                      <a:pt x="21600" y="21600"/>
                      <a:pt x="21600" y="21600"/>
                    </a:cubicBezTo>
                    <a:cubicBezTo>
                      <a:pt x="0" y="20329"/>
                      <a:pt x="0" y="20329"/>
                      <a:pt x="0" y="20329"/>
                    </a:cubicBezTo>
                    <a:cubicBezTo>
                      <a:pt x="0" y="20329"/>
                      <a:pt x="3600" y="10165"/>
                      <a:pt x="14400" y="0"/>
                    </a:cubicBezTo>
                    <a:close/>
                    <a:moveTo>
                      <a:pt x="14400" y="0"/>
                    </a:moveTo>
                  </a:path>
                </a:pathLst>
              </a:custGeom>
              <a:grp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zh-CN" altLang="en-US" sz="1100" dirty="0">
                  <a:solidFill>
                    <a:prstClr val="black"/>
                  </a:solidFill>
                  <a:ea typeface="微软雅黑" panose="020B0503020204020204" pitchFamily="34" charset="-122"/>
                </a:endParaRPr>
              </a:p>
            </p:txBody>
          </p:sp>
        </p:grpSp>
      </p:grpSp>
      <p:sp>
        <p:nvSpPr>
          <p:cNvPr id="41" name="Oval 82"/>
          <p:cNvSpPr>
            <a:spLocks noChangeAspect="1"/>
          </p:cNvSpPr>
          <p:nvPr/>
        </p:nvSpPr>
        <p:spPr>
          <a:xfrm>
            <a:off x="5277153" y="2799399"/>
            <a:ext cx="475473" cy="475537"/>
          </a:xfrm>
          <a:prstGeom prst="ellipse">
            <a:avLst/>
          </a:prstGeom>
          <a:solidFill>
            <a:schemeClr val="accent3"/>
          </a:solidFill>
          <a:ln w="57150" cap="flat" cmpd="sng" algn="ctr">
            <a:noFill/>
            <a:prstDash val="solid"/>
          </a:ln>
          <a:effectLst/>
        </p:spPr>
        <p:txBody>
          <a:bodyPr spcFirstLastPara="0" vert="horz" wrap="square" lIns="0" tIns="0" rIns="0" bIns="0" numCol="1" spcCol="953" anchor="ctr" anchorCtr="0">
            <a:noAutofit/>
          </a:bodyPr>
          <a:lstStyle/>
          <a:p>
            <a:pPr algn="ctr" defTabSz="889156">
              <a:lnSpc>
                <a:spcPct val="90000"/>
              </a:lnSpc>
              <a:spcAft>
                <a:spcPct val="35000"/>
              </a:spcAft>
            </a:pPr>
            <a:r>
              <a:rPr lang="ar-SY" sz="1500" b="1" kern="0" dirty="0">
                <a:solidFill>
                  <a:prstClr val="white"/>
                </a:solidFill>
                <a:ea typeface="微软雅黑" panose="020B0503020204020204" pitchFamily="34" charset="-122"/>
              </a:rPr>
              <a:t>03</a:t>
            </a:r>
            <a:endParaRPr lang="en-US" sz="1500" b="1" kern="0" dirty="0">
              <a:solidFill>
                <a:prstClr val="white"/>
              </a:solidFill>
              <a:ea typeface="微软雅黑" panose="020B0503020204020204" pitchFamily="34" charset="-122"/>
              <a:cs typeface="Arial" panose="020B0604020202020204" pitchFamily="34" charset="0"/>
            </a:endParaRPr>
          </a:p>
        </p:txBody>
      </p:sp>
      <p:sp>
        <p:nvSpPr>
          <p:cNvPr id="42" name="Oval 83"/>
          <p:cNvSpPr>
            <a:spLocks noChangeAspect="1"/>
          </p:cNvSpPr>
          <p:nvPr/>
        </p:nvSpPr>
        <p:spPr>
          <a:xfrm>
            <a:off x="5277153" y="3475262"/>
            <a:ext cx="475473" cy="475537"/>
          </a:xfrm>
          <a:prstGeom prst="ellipse">
            <a:avLst/>
          </a:prstGeom>
          <a:solidFill>
            <a:schemeClr val="accent4"/>
          </a:solidFill>
          <a:ln w="57150" cap="flat" cmpd="sng" algn="ctr">
            <a:noFill/>
            <a:prstDash val="solid"/>
          </a:ln>
          <a:effectLst/>
        </p:spPr>
        <p:txBody>
          <a:bodyPr spcFirstLastPara="0" vert="horz" wrap="square" lIns="0" tIns="0" rIns="0" bIns="0" numCol="1" spcCol="953" anchor="ctr" anchorCtr="0">
            <a:noAutofit/>
          </a:bodyPr>
          <a:lstStyle/>
          <a:p>
            <a:pPr algn="ctr" defTabSz="889156">
              <a:lnSpc>
                <a:spcPct val="90000"/>
              </a:lnSpc>
              <a:spcAft>
                <a:spcPct val="35000"/>
              </a:spcAft>
            </a:pPr>
            <a:r>
              <a:rPr lang="ar-SY" sz="1500" b="1" kern="0" dirty="0">
                <a:solidFill>
                  <a:prstClr val="white"/>
                </a:solidFill>
                <a:ea typeface="微软雅黑" panose="020B0503020204020204" pitchFamily="34" charset="-122"/>
              </a:rPr>
              <a:t>04</a:t>
            </a:r>
            <a:endParaRPr lang="en-US" sz="1500" b="1" kern="0" dirty="0">
              <a:solidFill>
                <a:prstClr val="white"/>
              </a:solidFill>
              <a:ea typeface="微软雅黑" panose="020B0503020204020204" pitchFamily="34" charset="-122"/>
              <a:cs typeface="Arial" panose="020B0604020202020204" pitchFamily="34" charset="0"/>
            </a:endParaRPr>
          </a:p>
        </p:txBody>
      </p:sp>
      <p:sp>
        <p:nvSpPr>
          <p:cNvPr id="44" name="Oval 85"/>
          <p:cNvSpPr>
            <a:spLocks noChangeAspect="1"/>
          </p:cNvSpPr>
          <p:nvPr/>
        </p:nvSpPr>
        <p:spPr>
          <a:xfrm>
            <a:off x="5277153" y="1447674"/>
            <a:ext cx="475473" cy="475537"/>
          </a:xfrm>
          <a:prstGeom prst="ellipse">
            <a:avLst/>
          </a:prstGeom>
          <a:solidFill>
            <a:schemeClr val="accent1"/>
          </a:solidFill>
          <a:ln w="57150" cap="flat" cmpd="sng" algn="ctr">
            <a:noFill/>
            <a:prstDash val="solid"/>
          </a:ln>
          <a:effectLst/>
        </p:spPr>
        <p:txBody>
          <a:bodyPr spcFirstLastPara="0" vert="horz" wrap="square" lIns="0" tIns="0" rIns="0" bIns="0" numCol="1" spcCol="953" anchor="ctr" anchorCtr="0">
            <a:noAutofit/>
          </a:bodyPr>
          <a:lstStyle/>
          <a:p>
            <a:pPr algn="ctr" defTabSz="889156">
              <a:lnSpc>
                <a:spcPct val="90000"/>
              </a:lnSpc>
              <a:spcAft>
                <a:spcPct val="35000"/>
              </a:spcAft>
            </a:pPr>
            <a:r>
              <a:rPr lang="ar-SY" b="1" kern="0" dirty="0">
                <a:solidFill>
                  <a:prstClr val="white"/>
                </a:solidFill>
                <a:ea typeface="微软雅黑" panose="020B0503020204020204" pitchFamily="34" charset="-122"/>
              </a:rPr>
              <a:t>01</a:t>
            </a:r>
            <a:endParaRPr lang="en-US" b="1" kern="0" dirty="0">
              <a:solidFill>
                <a:prstClr val="white"/>
              </a:solidFill>
              <a:ea typeface="微软雅黑" panose="020B0503020204020204" pitchFamily="34" charset="-122"/>
              <a:cs typeface="Arial" panose="020B0604020202020204" pitchFamily="34" charset="0"/>
            </a:endParaRPr>
          </a:p>
        </p:txBody>
      </p:sp>
      <p:sp>
        <p:nvSpPr>
          <p:cNvPr id="45" name="Oval 86"/>
          <p:cNvSpPr>
            <a:spLocks noChangeAspect="1"/>
          </p:cNvSpPr>
          <p:nvPr/>
        </p:nvSpPr>
        <p:spPr>
          <a:xfrm>
            <a:off x="5277153" y="2123536"/>
            <a:ext cx="475473" cy="475537"/>
          </a:xfrm>
          <a:prstGeom prst="ellipse">
            <a:avLst/>
          </a:prstGeom>
          <a:solidFill>
            <a:schemeClr val="accent2"/>
          </a:solidFill>
          <a:ln w="57150" cap="flat" cmpd="sng" algn="ctr">
            <a:noFill/>
            <a:prstDash val="solid"/>
          </a:ln>
          <a:effectLst/>
        </p:spPr>
        <p:txBody>
          <a:bodyPr spcFirstLastPara="0" vert="horz" wrap="square" lIns="0" tIns="0" rIns="0" bIns="0" numCol="1" spcCol="953" anchor="ctr" anchorCtr="0">
            <a:noAutofit/>
          </a:bodyPr>
          <a:lstStyle/>
          <a:p>
            <a:pPr algn="ctr" defTabSz="889156">
              <a:lnSpc>
                <a:spcPct val="90000"/>
              </a:lnSpc>
              <a:spcAft>
                <a:spcPct val="35000"/>
              </a:spcAft>
            </a:pPr>
            <a:r>
              <a:rPr lang="ar-SY" sz="1500" b="1" kern="0" dirty="0">
                <a:solidFill>
                  <a:prstClr val="white"/>
                </a:solidFill>
                <a:ea typeface="微软雅黑" panose="020B0503020204020204" pitchFamily="34" charset="-122"/>
              </a:rPr>
              <a:t>02</a:t>
            </a:r>
            <a:endParaRPr lang="en-US" sz="1500" b="1" kern="0" dirty="0">
              <a:solidFill>
                <a:prstClr val="white"/>
              </a:solidFill>
              <a:ea typeface="微软雅黑" panose="020B0503020204020204" pitchFamily="34" charset="-122"/>
              <a:cs typeface="Arial" panose="020B0604020202020204" pitchFamily="34" charset="0"/>
            </a:endParaRPr>
          </a:p>
        </p:txBody>
      </p:sp>
      <p:grpSp>
        <p:nvGrpSpPr>
          <p:cNvPr id="4" name="组合 45"/>
          <p:cNvGrpSpPr/>
          <p:nvPr/>
        </p:nvGrpSpPr>
        <p:grpSpPr>
          <a:xfrm>
            <a:off x="503911" y="2995494"/>
            <a:ext cx="873757" cy="507988"/>
            <a:chOff x="819208" y="3881731"/>
            <a:chExt cx="1164806" cy="677108"/>
          </a:xfrm>
        </p:grpSpPr>
        <p:sp>
          <p:nvSpPr>
            <p:cNvPr id="47" name="AutoShape 7"/>
            <p:cNvSpPr>
              <a:spLocks/>
            </p:cNvSpPr>
            <p:nvPr/>
          </p:nvSpPr>
          <p:spPr bwMode="auto">
            <a:xfrm>
              <a:off x="1436281" y="3967265"/>
              <a:ext cx="547733" cy="551431"/>
            </a:xfrm>
            <a:custGeom>
              <a:avLst/>
              <a:gdLst>
                <a:gd name="T0" fmla="*/ 14 w 19679"/>
                <a:gd name="T1" fmla="*/ 2 h 19679"/>
                <a:gd name="T2" fmla="*/ 14 w 19679"/>
                <a:gd name="T3" fmla="*/ 14 h 19679"/>
                <a:gd name="T4" fmla="*/ 2 w 19679"/>
                <a:gd name="T5" fmla="*/ 14 h 19679"/>
                <a:gd name="T6" fmla="*/ 2 w 19679"/>
                <a:gd name="T7" fmla="*/ 2 h 19679"/>
                <a:gd name="T8" fmla="*/ 14 w 19679"/>
                <a:gd name="T9" fmla="*/ 2 h 19679"/>
                <a:gd name="T10" fmla="*/ 14 w 19679"/>
                <a:gd name="T11" fmla="*/ 2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chemeClr val="accent1"/>
            </a:solidFill>
            <a:ln w="57150" cap="flat" cmpd="sng" algn="ctr">
              <a:noFill/>
              <a:prstDash val="solid"/>
            </a:ln>
            <a:effectLst/>
          </p:spPr>
          <p:txBody>
            <a:bodyPr spcFirstLastPara="0" vert="horz" wrap="square" lIns="0" tIns="0" rIns="0" bIns="0" numCol="1" spcCol="1270" anchor="ctr" anchorCtr="0">
              <a:noAutofit/>
            </a:bodyPr>
            <a:lstStyle/>
            <a:p>
              <a:pPr algn="ctr" defTabSz="889156">
                <a:lnSpc>
                  <a:spcPct val="90000"/>
                </a:lnSpc>
                <a:spcAft>
                  <a:spcPct val="35000"/>
                </a:spcAft>
              </a:pPr>
              <a:endParaRPr lang="zh-CN" altLang="en-US" sz="2400" b="1" kern="0" dirty="0">
                <a:solidFill>
                  <a:schemeClr val="bg1">
                    <a:lumMod val="50000"/>
                  </a:schemeClr>
                </a:solidFill>
                <a:latin typeface="方正中等线简体" panose="02010601030101010101" pitchFamily="2" charset="-122"/>
                <a:ea typeface="方正中等线简体" panose="02010601030101010101" pitchFamily="2" charset="-122"/>
                <a:cs typeface="Arial" panose="020B0604020202020204" pitchFamily="34" charset="0"/>
              </a:endParaRPr>
            </a:p>
          </p:txBody>
        </p:sp>
        <p:sp>
          <p:nvSpPr>
            <p:cNvPr id="48" name="AutoShape 15"/>
            <p:cNvSpPr>
              <a:spLocks/>
            </p:cNvSpPr>
            <p:nvPr/>
          </p:nvSpPr>
          <p:spPr bwMode="auto">
            <a:xfrm>
              <a:off x="1560548" y="4088637"/>
              <a:ext cx="297286" cy="297219"/>
            </a:xfrm>
            <a:custGeom>
              <a:avLst/>
              <a:gdLst>
                <a:gd name="T0" fmla="*/ 4 w 21600"/>
                <a:gd name="T1" fmla="*/ 2 h 21600"/>
                <a:gd name="T2" fmla="*/ 4 w 21600"/>
                <a:gd name="T3" fmla="*/ 2 h 21600"/>
                <a:gd name="T4" fmla="*/ 4 w 21600"/>
                <a:gd name="T5" fmla="*/ 3 h 21600"/>
                <a:gd name="T6" fmla="*/ 4 w 21600"/>
                <a:gd name="T7" fmla="*/ 3 h 21600"/>
                <a:gd name="T8" fmla="*/ 4 w 21600"/>
                <a:gd name="T9" fmla="*/ 3 h 21600"/>
                <a:gd name="T10" fmla="*/ 4 w 21600"/>
                <a:gd name="T11" fmla="*/ 3 h 21600"/>
                <a:gd name="T12" fmla="*/ 4 w 21600"/>
                <a:gd name="T13" fmla="*/ 4 h 21600"/>
                <a:gd name="T14" fmla="*/ 4 w 21600"/>
                <a:gd name="T15" fmla="*/ 4 h 21600"/>
                <a:gd name="T16" fmla="*/ 3 w 21600"/>
                <a:gd name="T17" fmla="*/ 4 h 21600"/>
                <a:gd name="T18" fmla="*/ 3 w 21600"/>
                <a:gd name="T19" fmla="*/ 4 h 21600"/>
                <a:gd name="T20" fmla="*/ 3 w 21600"/>
                <a:gd name="T21" fmla="*/ 4 h 21600"/>
                <a:gd name="T22" fmla="*/ 3 w 21600"/>
                <a:gd name="T23" fmla="*/ 4 h 21600"/>
                <a:gd name="T24" fmla="*/ 3 w 21600"/>
                <a:gd name="T25" fmla="*/ 4 h 21600"/>
                <a:gd name="T26" fmla="*/ 2 w 21600"/>
                <a:gd name="T27" fmla="*/ 4 h 21600"/>
                <a:gd name="T28" fmla="*/ 2 w 21600"/>
                <a:gd name="T29" fmla="*/ 4 h 21600"/>
                <a:gd name="T30" fmla="*/ 1 w 21600"/>
                <a:gd name="T31" fmla="*/ 4 h 21600"/>
                <a:gd name="T32" fmla="*/ 1 w 21600"/>
                <a:gd name="T33" fmla="*/ 4 h 21600"/>
                <a:gd name="T34" fmla="*/ 1 w 21600"/>
                <a:gd name="T35" fmla="*/ 4 h 21600"/>
                <a:gd name="T36" fmla="*/ 1 w 21600"/>
                <a:gd name="T37" fmla="*/ 4 h 21600"/>
                <a:gd name="T38" fmla="*/ 0 w 21600"/>
                <a:gd name="T39" fmla="*/ 3 h 21600"/>
                <a:gd name="T40" fmla="*/ 1 w 21600"/>
                <a:gd name="T41" fmla="*/ 3 h 21600"/>
                <a:gd name="T42" fmla="*/ 1 w 21600"/>
                <a:gd name="T43" fmla="*/ 3 h 21600"/>
                <a:gd name="T44" fmla="*/ 0 w 21600"/>
                <a:gd name="T45" fmla="*/ 3 h 21600"/>
                <a:gd name="T46" fmla="*/ 0 w 21600"/>
                <a:gd name="T47" fmla="*/ 2 h 21600"/>
                <a:gd name="T48" fmla="*/ 0 w 21600"/>
                <a:gd name="T49" fmla="*/ 2 h 21600"/>
                <a:gd name="T50" fmla="*/ 1 w 21600"/>
                <a:gd name="T51" fmla="*/ 2 h 21600"/>
                <a:gd name="T52" fmla="*/ 0 w 21600"/>
                <a:gd name="T53" fmla="*/ 1 h 21600"/>
                <a:gd name="T54" fmla="*/ 0 w 21600"/>
                <a:gd name="T55" fmla="*/ 1 h 21600"/>
                <a:gd name="T56" fmla="*/ 1 w 21600"/>
                <a:gd name="T57" fmla="*/ 0 h 21600"/>
                <a:gd name="T58" fmla="*/ 1 w 21600"/>
                <a:gd name="T59" fmla="*/ 0 h 21600"/>
                <a:gd name="T60" fmla="*/ 1 w 21600"/>
                <a:gd name="T61" fmla="*/ 1 h 21600"/>
                <a:gd name="T62" fmla="*/ 2 w 21600"/>
                <a:gd name="T63" fmla="*/ 1 h 21600"/>
                <a:gd name="T64" fmla="*/ 2 w 21600"/>
                <a:gd name="T65" fmla="*/ 0 h 21600"/>
                <a:gd name="T66" fmla="*/ 2 w 21600"/>
                <a:gd name="T67" fmla="*/ 0 h 21600"/>
                <a:gd name="T68" fmla="*/ 3 w 21600"/>
                <a:gd name="T69" fmla="*/ 0 h 21600"/>
                <a:gd name="T70" fmla="*/ 3 w 21600"/>
                <a:gd name="T71" fmla="*/ 0 h 21600"/>
                <a:gd name="T72" fmla="*/ 3 w 21600"/>
                <a:gd name="T73" fmla="*/ 1 h 21600"/>
                <a:gd name="T74" fmla="*/ 3 w 21600"/>
                <a:gd name="T75" fmla="*/ 1 h 21600"/>
                <a:gd name="T76" fmla="*/ 3 w 21600"/>
                <a:gd name="T77" fmla="*/ 0 h 21600"/>
                <a:gd name="T78" fmla="*/ 4 w 21600"/>
                <a:gd name="T79" fmla="*/ 0 h 21600"/>
                <a:gd name="T80" fmla="*/ 4 w 21600"/>
                <a:gd name="T81" fmla="*/ 1 h 21600"/>
                <a:gd name="T82" fmla="*/ 4 w 21600"/>
                <a:gd name="T83" fmla="*/ 1 h 21600"/>
                <a:gd name="T84" fmla="*/ 4 w 21600"/>
                <a:gd name="T85" fmla="*/ 1 h 21600"/>
                <a:gd name="T86" fmla="*/ 2 w 21600"/>
                <a:gd name="T87" fmla="*/ 3 h 21600"/>
                <a:gd name="T88" fmla="*/ 3 w 21600"/>
                <a:gd name="T89" fmla="*/ 3 h 21600"/>
                <a:gd name="T90" fmla="*/ 3 w 21600"/>
                <a:gd name="T91" fmla="*/ 2 h 21600"/>
                <a:gd name="T92" fmla="*/ 3 w 21600"/>
                <a:gd name="T93" fmla="*/ 2 h 21600"/>
                <a:gd name="T94" fmla="*/ 2 w 21600"/>
                <a:gd name="T95" fmla="*/ 2 h 21600"/>
                <a:gd name="T96" fmla="*/ 2 w 21600"/>
                <a:gd name="T97" fmla="*/ 2 h 21600"/>
                <a:gd name="T98" fmla="*/ 2 w 21600"/>
                <a:gd name="T99" fmla="*/ 2 h 21600"/>
                <a:gd name="T100" fmla="*/ 2 w 21600"/>
                <a:gd name="T101" fmla="*/ 3 h 21600"/>
                <a:gd name="T102" fmla="*/ 2 w 21600"/>
                <a:gd name="T103" fmla="*/ 3 h 2160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1600" h="21600">
                  <a:moveTo>
                    <a:pt x="17909" y="6867"/>
                  </a:moveTo>
                  <a:cubicBezTo>
                    <a:pt x="18210" y="7364"/>
                    <a:pt x="18439" y="7917"/>
                    <a:pt x="18600" y="8530"/>
                  </a:cubicBezTo>
                  <a:cubicBezTo>
                    <a:pt x="19045" y="8620"/>
                    <a:pt x="19513" y="8680"/>
                    <a:pt x="20005" y="8705"/>
                  </a:cubicBezTo>
                  <a:cubicBezTo>
                    <a:pt x="20498" y="8733"/>
                    <a:pt x="20957" y="8821"/>
                    <a:pt x="21382" y="8976"/>
                  </a:cubicBezTo>
                  <a:cubicBezTo>
                    <a:pt x="21526" y="9013"/>
                    <a:pt x="21600" y="9092"/>
                    <a:pt x="21600" y="9219"/>
                  </a:cubicBezTo>
                  <a:lnTo>
                    <a:pt x="21600" y="12410"/>
                  </a:lnTo>
                  <a:cubicBezTo>
                    <a:pt x="21600" y="12517"/>
                    <a:pt x="21464" y="12613"/>
                    <a:pt x="21198" y="12697"/>
                  </a:cubicBezTo>
                  <a:cubicBezTo>
                    <a:pt x="20932" y="12788"/>
                    <a:pt x="20623" y="12853"/>
                    <a:pt x="20269" y="12909"/>
                  </a:cubicBezTo>
                  <a:cubicBezTo>
                    <a:pt x="19918" y="12963"/>
                    <a:pt x="19575" y="13003"/>
                    <a:pt x="19241" y="13031"/>
                  </a:cubicBezTo>
                  <a:cubicBezTo>
                    <a:pt x="18904" y="13056"/>
                    <a:pt x="18683" y="13079"/>
                    <a:pt x="18575" y="13098"/>
                  </a:cubicBezTo>
                  <a:cubicBezTo>
                    <a:pt x="18448" y="13612"/>
                    <a:pt x="18238" y="14137"/>
                    <a:pt x="17938" y="14680"/>
                  </a:cubicBezTo>
                  <a:cubicBezTo>
                    <a:pt x="18433" y="15417"/>
                    <a:pt x="18983" y="16125"/>
                    <a:pt x="19578" y="16803"/>
                  </a:cubicBezTo>
                  <a:lnTo>
                    <a:pt x="19660" y="17006"/>
                  </a:lnTo>
                  <a:cubicBezTo>
                    <a:pt x="19660" y="17077"/>
                    <a:pt x="19535" y="17252"/>
                    <a:pt x="19286" y="17523"/>
                  </a:cubicBezTo>
                  <a:cubicBezTo>
                    <a:pt x="19037" y="17800"/>
                    <a:pt x="18756" y="18096"/>
                    <a:pt x="18439" y="18412"/>
                  </a:cubicBezTo>
                  <a:cubicBezTo>
                    <a:pt x="18122" y="18726"/>
                    <a:pt x="17822" y="19008"/>
                    <a:pt x="17538" y="19257"/>
                  </a:cubicBezTo>
                  <a:cubicBezTo>
                    <a:pt x="17252" y="19505"/>
                    <a:pt x="17068" y="19626"/>
                    <a:pt x="16989" y="19626"/>
                  </a:cubicBezTo>
                  <a:cubicBezTo>
                    <a:pt x="16969" y="19626"/>
                    <a:pt x="16850" y="19542"/>
                    <a:pt x="16629" y="19378"/>
                  </a:cubicBezTo>
                  <a:cubicBezTo>
                    <a:pt x="16408" y="19211"/>
                    <a:pt x="16165" y="19025"/>
                    <a:pt x="15896" y="18822"/>
                  </a:cubicBezTo>
                  <a:cubicBezTo>
                    <a:pt x="15629" y="18621"/>
                    <a:pt x="15377" y="18426"/>
                    <a:pt x="15136" y="18240"/>
                  </a:cubicBezTo>
                  <a:cubicBezTo>
                    <a:pt x="14899" y="18056"/>
                    <a:pt x="14746" y="17946"/>
                    <a:pt x="14683" y="17910"/>
                  </a:cubicBezTo>
                  <a:cubicBezTo>
                    <a:pt x="14420" y="18054"/>
                    <a:pt x="14156" y="18178"/>
                    <a:pt x="13890" y="18282"/>
                  </a:cubicBezTo>
                  <a:cubicBezTo>
                    <a:pt x="13624" y="18384"/>
                    <a:pt x="13355" y="18472"/>
                    <a:pt x="13083" y="18545"/>
                  </a:cubicBezTo>
                  <a:cubicBezTo>
                    <a:pt x="13066" y="18655"/>
                    <a:pt x="13040" y="18875"/>
                    <a:pt x="13009" y="19214"/>
                  </a:cubicBezTo>
                  <a:cubicBezTo>
                    <a:pt x="12978" y="19553"/>
                    <a:pt x="12933" y="19895"/>
                    <a:pt x="12879" y="20242"/>
                  </a:cubicBezTo>
                  <a:cubicBezTo>
                    <a:pt x="12825" y="20589"/>
                    <a:pt x="12763" y="20903"/>
                    <a:pt x="12692" y="21179"/>
                  </a:cubicBezTo>
                  <a:cubicBezTo>
                    <a:pt x="12618" y="21462"/>
                    <a:pt x="12522" y="21600"/>
                    <a:pt x="12406" y="21600"/>
                  </a:cubicBezTo>
                  <a:lnTo>
                    <a:pt x="9191" y="21600"/>
                  </a:lnTo>
                  <a:cubicBezTo>
                    <a:pt x="9064" y="21600"/>
                    <a:pt x="8979" y="21521"/>
                    <a:pt x="8933" y="21371"/>
                  </a:cubicBezTo>
                  <a:cubicBezTo>
                    <a:pt x="8806" y="20928"/>
                    <a:pt x="8721" y="20462"/>
                    <a:pt x="8679" y="19979"/>
                  </a:cubicBezTo>
                  <a:cubicBezTo>
                    <a:pt x="8630" y="19494"/>
                    <a:pt x="8582" y="19031"/>
                    <a:pt x="8528" y="18585"/>
                  </a:cubicBezTo>
                  <a:cubicBezTo>
                    <a:pt x="7976" y="18424"/>
                    <a:pt x="7446" y="18198"/>
                    <a:pt x="6942" y="17910"/>
                  </a:cubicBezTo>
                  <a:cubicBezTo>
                    <a:pt x="6568" y="18192"/>
                    <a:pt x="6203" y="18460"/>
                    <a:pt x="5843" y="18726"/>
                  </a:cubicBezTo>
                  <a:cubicBezTo>
                    <a:pt x="5481" y="18994"/>
                    <a:pt x="5124" y="19276"/>
                    <a:pt x="4773" y="19573"/>
                  </a:cubicBezTo>
                  <a:lnTo>
                    <a:pt x="4608" y="19626"/>
                  </a:lnTo>
                  <a:cubicBezTo>
                    <a:pt x="4555" y="19626"/>
                    <a:pt x="4387" y="19505"/>
                    <a:pt x="4107" y="19256"/>
                  </a:cubicBezTo>
                  <a:cubicBezTo>
                    <a:pt x="3827" y="19008"/>
                    <a:pt x="3535" y="18726"/>
                    <a:pt x="3232" y="18412"/>
                  </a:cubicBezTo>
                  <a:cubicBezTo>
                    <a:pt x="2929" y="18096"/>
                    <a:pt x="2654" y="17800"/>
                    <a:pt x="2405" y="17523"/>
                  </a:cubicBezTo>
                  <a:cubicBezTo>
                    <a:pt x="2155" y="17252"/>
                    <a:pt x="2031" y="17077"/>
                    <a:pt x="2031" y="17006"/>
                  </a:cubicBezTo>
                  <a:cubicBezTo>
                    <a:pt x="2031" y="16986"/>
                    <a:pt x="2104" y="16868"/>
                    <a:pt x="2249" y="16648"/>
                  </a:cubicBezTo>
                  <a:cubicBezTo>
                    <a:pt x="2393" y="16427"/>
                    <a:pt x="2563" y="16184"/>
                    <a:pt x="2759" y="15925"/>
                  </a:cubicBezTo>
                  <a:cubicBezTo>
                    <a:pt x="2951" y="15662"/>
                    <a:pt x="3141" y="15411"/>
                    <a:pt x="3328" y="15174"/>
                  </a:cubicBezTo>
                  <a:cubicBezTo>
                    <a:pt x="3512" y="14934"/>
                    <a:pt x="3631" y="14778"/>
                    <a:pt x="3688" y="14705"/>
                  </a:cubicBezTo>
                  <a:cubicBezTo>
                    <a:pt x="3388" y="14211"/>
                    <a:pt x="3158" y="13658"/>
                    <a:pt x="2997" y="13045"/>
                  </a:cubicBezTo>
                  <a:cubicBezTo>
                    <a:pt x="2535" y="12952"/>
                    <a:pt x="2062" y="12898"/>
                    <a:pt x="1578" y="12870"/>
                  </a:cubicBezTo>
                  <a:cubicBezTo>
                    <a:pt x="1093" y="12841"/>
                    <a:pt x="640" y="12751"/>
                    <a:pt x="215" y="12599"/>
                  </a:cubicBezTo>
                  <a:cubicBezTo>
                    <a:pt x="71" y="12562"/>
                    <a:pt x="0" y="12480"/>
                    <a:pt x="0" y="12353"/>
                  </a:cubicBezTo>
                  <a:lnTo>
                    <a:pt x="0" y="9162"/>
                  </a:lnTo>
                  <a:cubicBezTo>
                    <a:pt x="0" y="9055"/>
                    <a:pt x="136" y="8959"/>
                    <a:pt x="414" y="8874"/>
                  </a:cubicBezTo>
                  <a:cubicBezTo>
                    <a:pt x="688" y="8790"/>
                    <a:pt x="997" y="8716"/>
                    <a:pt x="1340" y="8666"/>
                  </a:cubicBezTo>
                  <a:cubicBezTo>
                    <a:pt x="1685" y="8612"/>
                    <a:pt x="2020" y="8570"/>
                    <a:pt x="2345" y="8544"/>
                  </a:cubicBezTo>
                  <a:cubicBezTo>
                    <a:pt x="2668" y="8516"/>
                    <a:pt x="2886" y="8493"/>
                    <a:pt x="2997" y="8473"/>
                  </a:cubicBezTo>
                  <a:cubicBezTo>
                    <a:pt x="3158" y="7926"/>
                    <a:pt x="3379" y="7398"/>
                    <a:pt x="3659" y="6895"/>
                  </a:cubicBezTo>
                  <a:cubicBezTo>
                    <a:pt x="3161" y="6155"/>
                    <a:pt x="2620" y="5447"/>
                    <a:pt x="2031" y="4772"/>
                  </a:cubicBezTo>
                  <a:lnTo>
                    <a:pt x="1937" y="4571"/>
                  </a:lnTo>
                  <a:cubicBezTo>
                    <a:pt x="1937" y="4498"/>
                    <a:pt x="2065" y="4323"/>
                    <a:pt x="2317" y="4049"/>
                  </a:cubicBezTo>
                  <a:cubicBezTo>
                    <a:pt x="2569" y="3775"/>
                    <a:pt x="2852" y="3479"/>
                    <a:pt x="3164" y="3162"/>
                  </a:cubicBezTo>
                  <a:cubicBezTo>
                    <a:pt x="3478" y="2849"/>
                    <a:pt x="3778" y="2569"/>
                    <a:pt x="4067" y="2321"/>
                  </a:cubicBezTo>
                  <a:cubicBezTo>
                    <a:pt x="4356" y="2073"/>
                    <a:pt x="4538" y="1945"/>
                    <a:pt x="4608" y="1945"/>
                  </a:cubicBezTo>
                  <a:cubicBezTo>
                    <a:pt x="4625" y="1945"/>
                    <a:pt x="4747" y="2030"/>
                    <a:pt x="4968" y="2197"/>
                  </a:cubicBezTo>
                  <a:cubicBezTo>
                    <a:pt x="5189" y="2363"/>
                    <a:pt x="5435" y="2550"/>
                    <a:pt x="5707" y="2750"/>
                  </a:cubicBezTo>
                  <a:cubicBezTo>
                    <a:pt x="5976" y="2953"/>
                    <a:pt x="6234" y="3148"/>
                    <a:pt x="6472" y="3332"/>
                  </a:cubicBezTo>
                  <a:cubicBezTo>
                    <a:pt x="6713" y="3515"/>
                    <a:pt x="6860" y="3628"/>
                    <a:pt x="6914" y="3662"/>
                  </a:cubicBezTo>
                  <a:cubicBezTo>
                    <a:pt x="7175" y="3518"/>
                    <a:pt x="7441" y="3399"/>
                    <a:pt x="7707" y="3303"/>
                  </a:cubicBezTo>
                  <a:cubicBezTo>
                    <a:pt x="7973" y="3210"/>
                    <a:pt x="8248" y="3120"/>
                    <a:pt x="8528" y="3030"/>
                  </a:cubicBezTo>
                  <a:cubicBezTo>
                    <a:pt x="8528" y="2922"/>
                    <a:pt x="8540" y="2699"/>
                    <a:pt x="8568" y="2363"/>
                  </a:cubicBezTo>
                  <a:cubicBezTo>
                    <a:pt x="8596" y="2033"/>
                    <a:pt x="8636" y="1694"/>
                    <a:pt x="8690" y="1352"/>
                  </a:cubicBezTo>
                  <a:cubicBezTo>
                    <a:pt x="8744" y="1011"/>
                    <a:pt x="8814" y="697"/>
                    <a:pt x="8899" y="418"/>
                  </a:cubicBezTo>
                  <a:cubicBezTo>
                    <a:pt x="8984" y="141"/>
                    <a:pt x="9084" y="0"/>
                    <a:pt x="9191" y="0"/>
                  </a:cubicBezTo>
                  <a:lnTo>
                    <a:pt x="12406" y="0"/>
                  </a:lnTo>
                  <a:cubicBezTo>
                    <a:pt x="12531" y="0"/>
                    <a:pt x="12618" y="68"/>
                    <a:pt x="12664" y="203"/>
                  </a:cubicBezTo>
                  <a:cubicBezTo>
                    <a:pt x="12771" y="644"/>
                    <a:pt x="12848" y="1107"/>
                    <a:pt x="12893" y="1595"/>
                  </a:cubicBezTo>
                  <a:cubicBezTo>
                    <a:pt x="12938" y="2084"/>
                    <a:pt x="13001" y="2561"/>
                    <a:pt x="13083" y="3030"/>
                  </a:cubicBezTo>
                  <a:cubicBezTo>
                    <a:pt x="13363" y="3100"/>
                    <a:pt x="13632" y="3185"/>
                    <a:pt x="13890" y="3284"/>
                  </a:cubicBezTo>
                  <a:cubicBezTo>
                    <a:pt x="14148" y="3385"/>
                    <a:pt x="14403" y="3512"/>
                    <a:pt x="14655" y="3662"/>
                  </a:cubicBezTo>
                  <a:cubicBezTo>
                    <a:pt x="14729" y="3611"/>
                    <a:pt x="14882" y="3490"/>
                    <a:pt x="15117" y="3303"/>
                  </a:cubicBezTo>
                  <a:cubicBezTo>
                    <a:pt x="15352" y="3120"/>
                    <a:pt x="15604" y="2925"/>
                    <a:pt x="15870" y="2722"/>
                  </a:cubicBezTo>
                  <a:cubicBezTo>
                    <a:pt x="16136" y="2521"/>
                    <a:pt x="16377" y="2341"/>
                    <a:pt x="16589" y="2183"/>
                  </a:cubicBezTo>
                  <a:cubicBezTo>
                    <a:pt x="16802" y="2024"/>
                    <a:pt x="16935" y="1945"/>
                    <a:pt x="16989" y="1945"/>
                  </a:cubicBezTo>
                  <a:cubicBezTo>
                    <a:pt x="17043" y="1945"/>
                    <a:pt x="17210" y="2072"/>
                    <a:pt x="17490" y="2321"/>
                  </a:cubicBezTo>
                  <a:cubicBezTo>
                    <a:pt x="17771" y="2569"/>
                    <a:pt x="18065" y="2849"/>
                    <a:pt x="18371" y="3162"/>
                  </a:cubicBezTo>
                  <a:cubicBezTo>
                    <a:pt x="18680" y="3479"/>
                    <a:pt x="18957" y="3775"/>
                    <a:pt x="19207" y="4049"/>
                  </a:cubicBezTo>
                  <a:cubicBezTo>
                    <a:pt x="19453" y="4323"/>
                    <a:pt x="19578" y="4498"/>
                    <a:pt x="19578" y="4571"/>
                  </a:cubicBezTo>
                  <a:cubicBezTo>
                    <a:pt x="19578" y="4605"/>
                    <a:pt x="19498" y="4735"/>
                    <a:pt x="19343" y="4955"/>
                  </a:cubicBezTo>
                  <a:cubicBezTo>
                    <a:pt x="19184" y="5175"/>
                    <a:pt x="19008" y="5416"/>
                    <a:pt x="18813" y="5678"/>
                  </a:cubicBezTo>
                  <a:cubicBezTo>
                    <a:pt x="18617" y="5938"/>
                    <a:pt x="18428" y="6189"/>
                    <a:pt x="18241" y="6429"/>
                  </a:cubicBezTo>
                  <a:cubicBezTo>
                    <a:pt x="18057" y="6667"/>
                    <a:pt x="17946" y="6813"/>
                    <a:pt x="17909" y="6867"/>
                  </a:cubicBezTo>
                  <a:moveTo>
                    <a:pt x="10806" y="14044"/>
                  </a:moveTo>
                  <a:cubicBezTo>
                    <a:pt x="11248" y="14044"/>
                    <a:pt x="11670" y="13957"/>
                    <a:pt x="12066" y="13779"/>
                  </a:cubicBezTo>
                  <a:cubicBezTo>
                    <a:pt x="12463" y="13607"/>
                    <a:pt x="12805" y="13370"/>
                    <a:pt x="13091" y="13070"/>
                  </a:cubicBezTo>
                  <a:cubicBezTo>
                    <a:pt x="13375" y="12774"/>
                    <a:pt x="13604" y="12430"/>
                    <a:pt x="13783" y="12031"/>
                  </a:cubicBezTo>
                  <a:cubicBezTo>
                    <a:pt x="13958" y="11633"/>
                    <a:pt x="14046" y="11215"/>
                    <a:pt x="14046" y="10775"/>
                  </a:cubicBezTo>
                  <a:cubicBezTo>
                    <a:pt x="14046" y="10334"/>
                    <a:pt x="13958" y="9919"/>
                    <a:pt x="13783" y="9530"/>
                  </a:cubicBezTo>
                  <a:cubicBezTo>
                    <a:pt x="13604" y="9143"/>
                    <a:pt x="13375" y="8801"/>
                    <a:pt x="13091" y="8502"/>
                  </a:cubicBezTo>
                  <a:cubicBezTo>
                    <a:pt x="12805" y="8206"/>
                    <a:pt x="12463" y="7974"/>
                    <a:pt x="12066" y="7808"/>
                  </a:cubicBezTo>
                  <a:cubicBezTo>
                    <a:pt x="11670" y="7641"/>
                    <a:pt x="11248" y="7556"/>
                    <a:pt x="10806" y="7556"/>
                  </a:cubicBezTo>
                  <a:cubicBezTo>
                    <a:pt x="10361" y="7556"/>
                    <a:pt x="9939" y="7641"/>
                    <a:pt x="9537" y="7808"/>
                  </a:cubicBezTo>
                  <a:cubicBezTo>
                    <a:pt x="9135" y="7974"/>
                    <a:pt x="8786" y="8206"/>
                    <a:pt x="8494" y="8502"/>
                  </a:cubicBezTo>
                  <a:cubicBezTo>
                    <a:pt x="8200" y="8801"/>
                    <a:pt x="7970" y="9143"/>
                    <a:pt x="7800" y="9530"/>
                  </a:cubicBezTo>
                  <a:cubicBezTo>
                    <a:pt x="7633" y="9919"/>
                    <a:pt x="7551" y="10334"/>
                    <a:pt x="7551" y="10775"/>
                  </a:cubicBezTo>
                  <a:cubicBezTo>
                    <a:pt x="7551" y="11215"/>
                    <a:pt x="7633" y="11633"/>
                    <a:pt x="7800" y="12031"/>
                  </a:cubicBezTo>
                  <a:cubicBezTo>
                    <a:pt x="7970" y="12430"/>
                    <a:pt x="8200" y="12774"/>
                    <a:pt x="8494" y="13070"/>
                  </a:cubicBezTo>
                  <a:cubicBezTo>
                    <a:pt x="8786" y="13370"/>
                    <a:pt x="9135" y="13607"/>
                    <a:pt x="9537" y="13779"/>
                  </a:cubicBezTo>
                  <a:cubicBezTo>
                    <a:pt x="9939" y="13957"/>
                    <a:pt x="10361" y="14044"/>
                    <a:pt x="10806" y="14044"/>
                  </a:cubicBezTo>
                </a:path>
              </a:pathLst>
            </a:custGeom>
            <a:solidFill>
              <a:schemeClr val="bg1"/>
            </a:solidFill>
            <a:ln>
              <a:noFill/>
            </a:ln>
            <a:extLst/>
          </p:spPr>
          <p:txBody>
            <a:bodyPr lIns="0" tIns="0" rIns="0" bIns="0"/>
            <a:lstStyle/>
            <a:p>
              <a:endParaRPr lang="zh-CN" altLang="en-US" dirty="0">
                <a:solidFill>
                  <a:schemeClr val="bg1">
                    <a:lumMod val="50000"/>
                  </a:schemeClr>
                </a:solidFill>
                <a:latin typeface="方正中等线简体" panose="02010601030101010101" pitchFamily="2" charset="-122"/>
                <a:ea typeface="方正中等线简体" panose="02010601030101010101" pitchFamily="2" charset="-122"/>
              </a:endParaRPr>
            </a:p>
          </p:txBody>
        </p:sp>
        <p:sp>
          <p:nvSpPr>
            <p:cNvPr id="49" name="文本框 48"/>
            <p:cNvSpPr txBox="1"/>
            <p:nvPr/>
          </p:nvSpPr>
          <p:spPr>
            <a:xfrm>
              <a:off x="819208" y="3881731"/>
              <a:ext cx="707886" cy="677108"/>
            </a:xfrm>
            <a:prstGeom prst="rect">
              <a:avLst/>
            </a:prstGeom>
            <a:noFill/>
          </p:spPr>
          <p:txBody>
            <a:bodyPr wrap="none" rtlCol="0">
              <a:spAutoFit/>
            </a:bodyPr>
            <a:lstStyle/>
            <a:p>
              <a:r>
                <a:rPr lang="en-US" altLang="zh-CN" sz="2700" dirty="0">
                  <a:solidFill>
                    <a:schemeClr val="bg1">
                      <a:lumMod val="50000"/>
                    </a:schemeClr>
                  </a:solidFill>
                  <a:latin typeface="方正中等线简体" panose="02010601030101010101" pitchFamily="2" charset="-122"/>
                  <a:ea typeface="方正中等线简体" panose="02010601030101010101" pitchFamily="2" charset="-122"/>
                </a:rPr>
                <a:t>01</a:t>
              </a:r>
              <a:endParaRPr lang="zh-CN" altLang="en-US" sz="2700" dirty="0">
                <a:solidFill>
                  <a:schemeClr val="bg1">
                    <a:lumMod val="50000"/>
                  </a:schemeClr>
                </a:solidFill>
                <a:latin typeface="方正中等线简体" panose="02010601030101010101" pitchFamily="2" charset="-122"/>
                <a:ea typeface="方正中等线简体" panose="02010601030101010101" pitchFamily="2" charset="-122"/>
              </a:endParaRPr>
            </a:p>
          </p:txBody>
        </p:sp>
      </p:grpSp>
      <p:grpSp>
        <p:nvGrpSpPr>
          <p:cNvPr id="5" name="组合 49"/>
          <p:cNvGrpSpPr/>
          <p:nvPr/>
        </p:nvGrpSpPr>
        <p:grpSpPr>
          <a:xfrm>
            <a:off x="758936" y="2077390"/>
            <a:ext cx="909138" cy="507988"/>
            <a:chOff x="1159182" y="2657971"/>
            <a:chExt cx="1211973" cy="677108"/>
          </a:xfrm>
        </p:grpSpPr>
        <p:sp>
          <p:nvSpPr>
            <p:cNvPr id="51" name="AutoShape 9"/>
            <p:cNvSpPr>
              <a:spLocks/>
            </p:cNvSpPr>
            <p:nvPr/>
          </p:nvSpPr>
          <p:spPr bwMode="auto">
            <a:xfrm>
              <a:off x="1823422" y="2731563"/>
              <a:ext cx="547733" cy="550475"/>
            </a:xfrm>
            <a:custGeom>
              <a:avLst/>
              <a:gdLst>
                <a:gd name="T0" fmla="*/ 14 w 19679"/>
                <a:gd name="T1" fmla="*/ 2 h 19679"/>
                <a:gd name="T2" fmla="*/ 14 w 19679"/>
                <a:gd name="T3" fmla="*/ 14 h 19679"/>
                <a:gd name="T4" fmla="*/ 2 w 19679"/>
                <a:gd name="T5" fmla="*/ 14 h 19679"/>
                <a:gd name="T6" fmla="*/ 2 w 19679"/>
                <a:gd name="T7" fmla="*/ 2 h 19679"/>
                <a:gd name="T8" fmla="*/ 14 w 19679"/>
                <a:gd name="T9" fmla="*/ 2 h 19679"/>
                <a:gd name="T10" fmla="*/ 14 w 19679"/>
                <a:gd name="T11" fmla="*/ 2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chemeClr val="accent2"/>
            </a:solidFill>
            <a:ln w="57150" cap="flat" cmpd="sng" algn="ctr">
              <a:noFill/>
              <a:prstDash val="solid"/>
            </a:ln>
            <a:effectLst/>
          </p:spPr>
          <p:txBody>
            <a:bodyPr spcFirstLastPara="0" vert="horz" wrap="square" lIns="0" tIns="0" rIns="0" bIns="0" numCol="1" spcCol="1270" anchor="ctr" anchorCtr="0">
              <a:noAutofit/>
            </a:bodyPr>
            <a:lstStyle/>
            <a:p>
              <a:pPr algn="ctr" defTabSz="889156">
                <a:lnSpc>
                  <a:spcPct val="90000"/>
                </a:lnSpc>
                <a:spcAft>
                  <a:spcPct val="35000"/>
                </a:spcAft>
              </a:pPr>
              <a:endParaRPr lang="zh-CN" altLang="en-US" sz="2700" b="1" kern="0" dirty="0">
                <a:solidFill>
                  <a:schemeClr val="bg1">
                    <a:lumMod val="50000"/>
                  </a:schemeClr>
                </a:solidFill>
                <a:latin typeface="方正中等线简体" panose="02010601030101010101" pitchFamily="2" charset="-122"/>
                <a:ea typeface="方正中等线简体" panose="02010601030101010101" pitchFamily="2" charset="-122"/>
                <a:cs typeface="Arial" panose="020B0604020202020204" pitchFamily="34" charset="0"/>
              </a:endParaRPr>
            </a:p>
          </p:txBody>
        </p:sp>
        <p:sp>
          <p:nvSpPr>
            <p:cNvPr id="52" name="AutoShape 16"/>
            <p:cNvSpPr>
              <a:spLocks/>
            </p:cNvSpPr>
            <p:nvPr/>
          </p:nvSpPr>
          <p:spPr bwMode="auto">
            <a:xfrm>
              <a:off x="1954381" y="2836688"/>
              <a:ext cx="297286" cy="298174"/>
            </a:xfrm>
            <a:custGeom>
              <a:avLst/>
              <a:gdLst>
                <a:gd name="T0" fmla="*/ 4 w 21376"/>
                <a:gd name="T1" fmla="*/ 4 h 21600"/>
                <a:gd name="T2" fmla="*/ 4 w 21376"/>
                <a:gd name="T3" fmla="*/ 4 h 21600"/>
                <a:gd name="T4" fmla="*/ 4 w 21376"/>
                <a:gd name="T5" fmla="*/ 4 h 21600"/>
                <a:gd name="T6" fmla="*/ 4 w 21376"/>
                <a:gd name="T7" fmla="*/ 5 h 21600"/>
                <a:gd name="T8" fmla="*/ 0 w 21376"/>
                <a:gd name="T9" fmla="*/ 5 h 21600"/>
                <a:gd name="T10" fmla="*/ 0 w 21376"/>
                <a:gd name="T11" fmla="*/ 4 h 21600"/>
                <a:gd name="T12" fmla="*/ 0 w 21376"/>
                <a:gd name="T13" fmla="*/ 4 h 21600"/>
                <a:gd name="T14" fmla="*/ 0 w 21376"/>
                <a:gd name="T15" fmla="*/ 4 h 21600"/>
                <a:gd name="T16" fmla="*/ 2 w 21376"/>
                <a:gd name="T17" fmla="*/ 2 h 21600"/>
                <a:gd name="T18" fmla="*/ 2 w 21376"/>
                <a:gd name="T19" fmla="*/ 0 h 21600"/>
                <a:gd name="T20" fmla="*/ 1 w 21376"/>
                <a:gd name="T21" fmla="*/ 0 h 21600"/>
                <a:gd name="T22" fmla="*/ 1 w 21376"/>
                <a:gd name="T23" fmla="*/ 0 h 21600"/>
                <a:gd name="T24" fmla="*/ 1 w 21376"/>
                <a:gd name="T25" fmla="*/ 0 h 21600"/>
                <a:gd name="T26" fmla="*/ 1 w 21376"/>
                <a:gd name="T27" fmla="*/ 0 h 21600"/>
                <a:gd name="T28" fmla="*/ 1 w 21376"/>
                <a:gd name="T29" fmla="*/ 0 h 21600"/>
                <a:gd name="T30" fmla="*/ 3 w 21376"/>
                <a:gd name="T31" fmla="*/ 0 h 21600"/>
                <a:gd name="T32" fmla="*/ 3 w 21376"/>
                <a:gd name="T33" fmla="*/ 0 h 21600"/>
                <a:gd name="T34" fmla="*/ 3 w 21376"/>
                <a:gd name="T35" fmla="*/ 0 h 21600"/>
                <a:gd name="T36" fmla="*/ 3 w 21376"/>
                <a:gd name="T37" fmla="*/ 0 h 21600"/>
                <a:gd name="T38" fmla="*/ 3 w 21376"/>
                <a:gd name="T39" fmla="*/ 0 h 21600"/>
                <a:gd name="T40" fmla="*/ 3 w 21376"/>
                <a:gd name="T41" fmla="*/ 0 h 21600"/>
                <a:gd name="T42" fmla="*/ 3 w 21376"/>
                <a:gd name="T43" fmla="*/ 2 h 21600"/>
                <a:gd name="T44" fmla="*/ 4 w 21376"/>
                <a:gd name="T45" fmla="*/ 4 h 21600"/>
                <a:gd name="T46" fmla="*/ 1 w 21376"/>
                <a:gd name="T47" fmla="*/ 3 h 21600"/>
                <a:gd name="T48" fmla="*/ 3 w 21376"/>
                <a:gd name="T49" fmla="*/ 3 h 21600"/>
                <a:gd name="T50" fmla="*/ 2 w 21376"/>
                <a:gd name="T51" fmla="*/ 2 h 21600"/>
                <a:gd name="T52" fmla="*/ 2 w 21376"/>
                <a:gd name="T53" fmla="*/ 0 h 21600"/>
                <a:gd name="T54" fmla="*/ 2 w 21376"/>
                <a:gd name="T55" fmla="*/ 0 h 21600"/>
                <a:gd name="T56" fmla="*/ 2 w 21376"/>
                <a:gd name="T57" fmla="*/ 2 h 21600"/>
                <a:gd name="T58" fmla="*/ 1 w 21376"/>
                <a:gd name="T59" fmla="*/ 3 h 21600"/>
                <a:gd name="T60" fmla="*/ 1 w 21376"/>
                <a:gd name="T61" fmla="*/ 3 h 2160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376" h="21600">
                  <a:moveTo>
                    <a:pt x="21036" y="18604"/>
                  </a:moveTo>
                  <a:cubicBezTo>
                    <a:pt x="21454" y="19262"/>
                    <a:pt x="21486" y="19923"/>
                    <a:pt x="21135" y="20587"/>
                  </a:cubicBezTo>
                  <a:cubicBezTo>
                    <a:pt x="20970" y="20916"/>
                    <a:pt x="20732" y="21168"/>
                    <a:pt x="20427" y="21339"/>
                  </a:cubicBezTo>
                  <a:cubicBezTo>
                    <a:pt x="20123" y="21515"/>
                    <a:pt x="19798" y="21600"/>
                    <a:pt x="19455" y="21600"/>
                  </a:cubicBezTo>
                  <a:lnTo>
                    <a:pt x="1928" y="21600"/>
                  </a:lnTo>
                  <a:cubicBezTo>
                    <a:pt x="1586" y="21600"/>
                    <a:pt x="1264" y="21515"/>
                    <a:pt x="965" y="21339"/>
                  </a:cubicBezTo>
                  <a:cubicBezTo>
                    <a:pt x="663" y="21168"/>
                    <a:pt x="426" y="20916"/>
                    <a:pt x="249" y="20587"/>
                  </a:cubicBezTo>
                  <a:cubicBezTo>
                    <a:pt x="-114" y="19914"/>
                    <a:pt x="-79" y="19250"/>
                    <a:pt x="344" y="18604"/>
                  </a:cubicBezTo>
                  <a:lnTo>
                    <a:pt x="7510" y="7314"/>
                  </a:lnTo>
                  <a:lnTo>
                    <a:pt x="7510" y="2168"/>
                  </a:lnTo>
                  <a:lnTo>
                    <a:pt x="6428" y="2168"/>
                  </a:lnTo>
                  <a:cubicBezTo>
                    <a:pt x="6123" y="2168"/>
                    <a:pt x="5871" y="2062"/>
                    <a:pt x="5670" y="1850"/>
                  </a:cubicBezTo>
                  <a:cubicBezTo>
                    <a:pt x="5473" y="1639"/>
                    <a:pt x="5372" y="1380"/>
                    <a:pt x="5372" y="1072"/>
                  </a:cubicBezTo>
                  <a:cubicBezTo>
                    <a:pt x="5372" y="778"/>
                    <a:pt x="5473" y="529"/>
                    <a:pt x="5670" y="320"/>
                  </a:cubicBezTo>
                  <a:cubicBezTo>
                    <a:pt x="5871" y="109"/>
                    <a:pt x="6123" y="0"/>
                    <a:pt x="6428" y="0"/>
                  </a:cubicBezTo>
                  <a:lnTo>
                    <a:pt x="14953" y="0"/>
                  </a:lnTo>
                  <a:cubicBezTo>
                    <a:pt x="15261" y="0"/>
                    <a:pt x="15516" y="109"/>
                    <a:pt x="15725" y="320"/>
                  </a:cubicBezTo>
                  <a:cubicBezTo>
                    <a:pt x="15934" y="529"/>
                    <a:pt x="16038" y="778"/>
                    <a:pt x="16038" y="1072"/>
                  </a:cubicBezTo>
                  <a:cubicBezTo>
                    <a:pt x="16038" y="1380"/>
                    <a:pt x="15934" y="1639"/>
                    <a:pt x="15725" y="1850"/>
                  </a:cubicBezTo>
                  <a:cubicBezTo>
                    <a:pt x="15516" y="2062"/>
                    <a:pt x="15261" y="2168"/>
                    <a:pt x="14953" y="2168"/>
                  </a:cubicBezTo>
                  <a:lnTo>
                    <a:pt x="13900" y="2168"/>
                  </a:lnTo>
                  <a:lnTo>
                    <a:pt x="13900" y="7340"/>
                  </a:lnTo>
                  <a:lnTo>
                    <a:pt x="21036" y="18604"/>
                  </a:lnTo>
                  <a:close/>
                  <a:moveTo>
                    <a:pt x="5261" y="14865"/>
                  </a:moveTo>
                  <a:lnTo>
                    <a:pt x="16122" y="14865"/>
                  </a:lnTo>
                  <a:lnTo>
                    <a:pt x="11774" y="7974"/>
                  </a:lnTo>
                  <a:lnTo>
                    <a:pt x="11774" y="2168"/>
                  </a:lnTo>
                  <a:lnTo>
                    <a:pt x="9636" y="2168"/>
                  </a:lnTo>
                  <a:lnTo>
                    <a:pt x="9636" y="7948"/>
                  </a:lnTo>
                  <a:lnTo>
                    <a:pt x="5261" y="14865"/>
                  </a:lnTo>
                  <a:close/>
                  <a:moveTo>
                    <a:pt x="5261" y="14865"/>
                  </a:moveTo>
                </a:path>
              </a:pathLst>
            </a:custGeom>
            <a:solidFill>
              <a:schemeClr val="bg1"/>
            </a:solidFill>
            <a:ln>
              <a:noFill/>
            </a:ln>
            <a:extLst/>
          </p:spPr>
          <p:txBody>
            <a:bodyPr lIns="0" tIns="0" rIns="0" bIns="0"/>
            <a:lstStyle/>
            <a:p>
              <a:endParaRPr lang="zh-CN" altLang="en-US" dirty="0">
                <a:solidFill>
                  <a:schemeClr val="bg1">
                    <a:lumMod val="50000"/>
                  </a:schemeClr>
                </a:solidFill>
                <a:latin typeface="方正中等线简体" panose="02010601030101010101" pitchFamily="2" charset="-122"/>
                <a:ea typeface="方正中等线简体" panose="02010601030101010101" pitchFamily="2" charset="-122"/>
              </a:endParaRPr>
            </a:p>
          </p:txBody>
        </p:sp>
        <p:sp>
          <p:nvSpPr>
            <p:cNvPr id="53" name="文本框 52"/>
            <p:cNvSpPr txBox="1"/>
            <p:nvPr/>
          </p:nvSpPr>
          <p:spPr>
            <a:xfrm>
              <a:off x="1159182" y="2657971"/>
              <a:ext cx="707886" cy="677108"/>
            </a:xfrm>
            <a:prstGeom prst="rect">
              <a:avLst/>
            </a:prstGeom>
            <a:noFill/>
          </p:spPr>
          <p:txBody>
            <a:bodyPr wrap="none" rtlCol="0">
              <a:spAutoFit/>
            </a:bodyPr>
            <a:lstStyle/>
            <a:p>
              <a:r>
                <a:rPr lang="en-US" altLang="zh-CN" sz="2700" dirty="0">
                  <a:solidFill>
                    <a:schemeClr val="bg1">
                      <a:lumMod val="50000"/>
                    </a:schemeClr>
                  </a:solidFill>
                  <a:latin typeface="方正中等线简体" panose="02010601030101010101" pitchFamily="2" charset="-122"/>
                  <a:ea typeface="方正中等线简体" panose="02010601030101010101" pitchFamily="2" charset="-122"/>
                </a:rPr>
                <a:t>02</a:t>
              </a:r>
              <a:endParaRPr lang="zh-CN" altLang="en-US" sz="2700" dirty="0">
                <a:solidFill>
                  <a:schemeClr val="bg1">
                    <a:lumMod val="50000"/>
                  </a:schemeClr>
                </a:solidFill>
                <a:latin typeface="方正中等线简体" panose="02010601030101010101" pitchFamily="2" charset="-122"/>
                <a:ea typeface="方正中等线简体" panose="02010601030101010101" pitchFamily="2" charset="-122"/>
              </a:endParaRPr>
            </a:p>
          </p:txBody>
        </p:sp>
      </p:grpSp>
      <p:grpSp>
        <p:nvGrpSpPr>
          <p:cNvPr id="6" name="组合 53"/>
          <p:cNvGrpSpPr/>
          <p:nvPr/>
        </p:nvGrpSpPr>
        <p:grpSpPr>
          <a:xfrm>
            <a:off x="3716691" y="3036792"/>
            <a:ext cx="952434" cy="507988"/>
            <a:chOff x="5102170" y="3936778"/>
            <a:chExt cx="1269691" cy="677108"/>
          </a:xfrm>
        </p:grpSpPr>
        <p:sp>
          <p:nvSpPr>
            <p:cNvPr id="55" name="AutoShape 8"/>
            <p:cNvSpPr>
              <a:spLocks/>
            </p:cNvSpPr>
            <p:nvPr/>
          </p:nvSpPr>
          <p:spPr bwMode="auto">
            <a:xfrm>
              <a:off x="5102170" y="3967265"/>
              <a:ext cx="547733" cy="551431"/>
            </a:xfrm>
            <a:custGeom>
              <a:avLst/>
              <a:gdLst>
                <a:gd name="T0" fmla="*/ 14 w 19679"/>
                <a:gd name="T1" fmla="*/ 2 h 19679"/>
                <a:gd name="T2" fmla="*/ 14 w 19679"/>
                <a:gd name="T3" fmla="*/ 14 h 19679"/>
                <a:gd name="T4" fmla="*/ 2 w 19679"/>
                <a:gd name="T5" fmla="*/ 14 h 19679"/>
                <a:gd name="T6" fmla="*/ 2 w 19679"/>
                <a:gd name="T7" fmla="*/ 2 h 19679"/>
                <a:gd name="T8" fmla="*/ 14 w 19679"/>
                <a:gd name="T9" fmla="*/ 2 h 19679"/>
                <a:gd name="T10" fmla="*/ 14 w 19679"/>
                <a:gd name="T11" fmla="*/ 2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chemeClr val="accent4"/>
            </a:solidFill>
            <a:ln w="57150" cap="flat" cmpd="sng" algn="ctr">
              <a:noFill/>
              <a:prstDash val="solid"/>
            </a:ln>
            <a:effectLst/>
          </p:spPr>
          <p:txBody>
            <a:bodyPr spcFirstLastPara="0" vert="horz" wrap="square" lIns="0" tIns="0" rIns="0" bIns="0" numCol="1" spcCol="1270" anchor="ctr" anchorCtr="0">
              <a:noAutofit/>
            </a:bodyPr>
            <a:lstStyle/>
            <a:p>
              <a:pPr algn="ctr" defTabSz="889156">
                <a:lnSpc>
                  <a:spcPct val="90000"/>
                </a:lnSpc>
                <a:spcAft>
                  <a:spcPct val="35000"/>
                </a:spcAft>
              </a:pPr>
              <a:endParaRPr lang="zh-CN" altLang="en-US" sz="2700" b="1" kern="0" dirty="0">
                <a:solidFill>
                  <a:schemeClr val="bg1">
                    <a:lumMod val="50000"/>
                  </a:schemeClr>
                </a:solidFill>
                <a:latin typeface="方正中等线简体" panose="02010601030101010101" pitchFamily="2" charset="-122"/>
                <a:ea typeface="方正中等线简体" panose="02010601030101010101" pitchFamily="2" charset="-122"/>
                <a:cs typeface="Arial" panose="020B0604020202020204" pitchFamily="34" charset="0"/>
              </a:endParaRPr>
            </a:p>
          </p:txBody>
        </p:sp>
        <p:sp>
          <p:nvSpPr>
            <p:cNvPr id="56" name="AutoShape 19"/>
            <p:cNvSpPr>
              <a:spLocks/>
            </p:cNvSpPr>
            <p:nvPr/>
          </p:nvSpPr>
          <p:spPr bwMode="auto">
            <a:xfrm>
              <a:off x="5215923" y="4076214"/>
              <a:ext cx="297286" cy="297219"/>
            </a:xfrm>
            <a:custGeom>
              <a:avLst/>
              <a:gdLst>
                <a:gd name="T0" fmla="*/ 4 w 21600"/>
                <a:gd name="T1" fmla="*/ 3 h 21600"/>
                <a:gd name="T2" fmla="*/ 4 w 21600"/>
                <a:gd name="T3" fmla="*/ 3 h 21600"/>
                <a:gd name="T4" fmla="*/ 4 w 21600"/>
                <a:gd name="T5" fmla="*/ 4 h 21600"/>
                <a:gd name="T6" fmla="*/ 3 w 21600"/>
                <a:gd name="T7" fmla="*/ 4 h 21600"/>
                <a:gd name="T8" fmla="*/ 3 w 21600"/>
                <a:gd name="T9" fmla="*/ 4 h 21600"/>
                <a:gd name="T10" fmla="*/ 2 w 21600"/>
                <a:gd name="T11" fmla="*/ 4 h 21600"/>
                <a:gd name="T12" fmla="*/ 0 w 21600"/>
                <a:gd name="T13" fmla="*/ 4 h 21600"/>
                <a:gd name="T14" fmla="*/ 0 w 21600"/>
                <a:gd name="T15" fmla="*/ 4 h 21600"/>
                <a:gd name="T16" fmla="*/ 0 w 21600"/>
                <a:gd name="T17" fmla="*/ 2 h 21600"/>
                <a:gd name="T18" fmla="*/ 1 w 21600"/>
                <a:gd name="T19" fmla="*/ 2 h 21600"/>
                <a:gd name="T20" fmla="*/ 2 w 21600"/>
                <a:gd name="T21" fmla="*/ 2 h 21600"/>
                <a:gd name="T22" fmla="*/ 2 w 21600"/>
                <a:gd name="T23" fmla="*/ 1 h 21600"/>
                <a:gd name="T24" fmla="*/ 2 w 21600"/>
                <a:gd name="T25" fmla="*/ 1 h 21600"/>
                <a:gd name="T26" fmla="*/ 2 w 21600"/>
                <a:gd name="T27" fmla="*/ 1 h 21600"/>
                <a:gd name="T28" fmla="*/ 2 w 21600"/>
                <a:gd name="T29" fmla="*/ 0 h 21600"/>
                <a:gd name="T30" fmla="*/ 3 w 21600"/>
                <a:gd name="T31" fmla="*/ 0 h 21600"/>
                <a:gd name="T32" fmla="*/ 3 w 21600"/>
                <a:gd name="T33" fmla="*/ 0 h 21600"/>
                <a:gd name="T34" fmla="*/ 3 w 21600"/>
                <a:gd name="T35" fmla="*/ 1 h 21600"/>
                <a:gd name="T36" fmla="*/ 3 w 21600"/>
                <a:gd name="T37" fmla="*/ 1 h 21600"/>
                <a:gd name="T38" fmla="*/ 4 w 21600"/>
                <a:gd name="T39" fmla="*/ 1 h 21600"/>
                <a:gd name="T40" fmla="*/ 4 w 21600"/>
                <a:gd name="T41" fmla="*/ 2 h 21600"/>
                <a:gd name="T42" fmla="*/ 4 w 21600"/>
                <a:gd name="T43" fmla="*/ 2 h 21600"/>
                <a:gd name="T44" fmla="*/ 4 w 21600"/>
                <a:gd name="T45" fmla="*/ 2 h 21600"/>
                <a:gd name="T46" fmla="*/ 1 w 21600"/>
                <a:gd name="T47" fmla="*/ 4 h 21600"/>
                <a:gd name="T48" fmla="*/ 1 w 21600"/>
                <a:gd name="T49" fmla="*/ 3 h 21600"/>
                <a:gd name="T50" fmla="*/ 1 w 21600"/>
                <a:gd name="T51" fmla="*/ 3 h 21600"/>
                <a:gd name="T52" fmla="*/ 1 w 21600"/>
                <a:gd name="T53" fmla="*/ 4 h 21600"/>
                <a:gd name="T54" fmla="*/ 4 w 21600"/>
                <a:gd name="T55" fmla="*/ 3 h 21600"/>
                <a:gd name="T56" fmla="*/ 4 w 21600"/>
                <a:gd name="T57" fmla="*/ 3 h 21600"/>
                <a:gd name="T58" fmla="*/ 4 w 21600"/>
                <a:gd name="T59" fmla="*/ 2 h 21600"/>
                <a:gd name="T60" fmla="*/ 4 w 21600"/>
                <a:gd name="T61" fmla="*/ 2 h 21600"/>
                <a:gd name="T62" fmla="*/ 4 w 21600"/>
                <a:gd name="T63" fmla="*/ 2 h 21600"/>
                <a:gd name="T64" fmla="*/ 3 w 21600"/>
                <a:gd name="T65" fmla="*/ 2 h 21600"/>
                <a:gd name="T66" fmla="*/ 3 w 21600"/>
                <a:gd name="T67" fmla="*/ 2 h 21600"/>
                <a:gd name="T68" fmla="*/ 3 w 21600"/>
                <a:gd name="T69" fmla="*/ 2 h 21600"/>
                <a:gd name="T70" fmla="*/ 3 w 21600"/>
                <a:gd name="T71" fmla="*/ 1 h 21600"/>
                <a:gd name="T72" fmla="*/ 3 w 21600"/>
                <a:gd name="T73" fmla="*/ 1 h 21600"/>
                <a:gd name="T74" fmla="*/ 3 w 21600"/>
                <a:gd name="T75" fmla="*/ 0 h 21600"/>
                <a:gd name="T76" fmla="*/ 3 w 21600"/>
                <a:gd name="T77" fmla="*/ 0 h 21600"/>
                <a:gd name="T78" fmla="*/ 3 w 21600"/>
                <a:gd name="T79" fmla="*/ 0 h 21600"/>
                <a:gd name="T80" fmla="*/ 3 w 21600"/>
                <a:gd name="T81" fmla="*/ 1 h 21600"/>
                <a:gd name="T82" fmla="*/ 2 w 21600"/>
                <a:gd name="T83" fmla="*/ 1 h 21600"/>
                <a:gd name="T84" fmla="*/ 2 w 21600"/>
                <a:gd name="T85" fmla="*/ 2 h 21600"/>
                <a:gd name="T86" fmla="*/ 2 w 21600"/>
                <a:gd name="T87" fmla="*/ 2 h 21600"/>
                <a:gd name="T88" fmla="*/ 1 w 21600"/>
                <a:gd name="T89" fmla="*/ 2 h 21600"/>
                <a:gd name="T90" fmla="*/ 2 w 21600"/>
                <a:gd name="T91" fmla="*/ 4 h 21600"/>
                <a:gd name="T92" fmla="*/ 3 w 21600"/>
                <a:gd name="T93" fmla="*/ 4 h 21600"/>
                <a:gd name="T94" fmla="*/ 3 w 21600"/>
                <a:gd name="T95" fmla="*/ 4 h 21600"/>
                <a:gd name="T96" fmla="*/ 4 w 21600"/>
                <a:gd name="T97" fmla="*/ 4 h 21600"/>
                <a:gd name="T98" fmla="*/ 4 w 21600"/>
                <a:gd name="T99" fmla="*/ 4 h 21600"/>
                <a:gd name="T100" fmla="*/ 4 w 21600"/>
                <a:gd name="T101" fmla="*/ 3 h 21600"/>
                <a:gd name="T102" fmla="*/ 4 w 21600"/>
                <a:gd name="T103" fmla="*/ 3 h 2160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1600" h="21600">
                  <a:moveTo>
                    <a:pt x="21329" y="11544"/>
                  </a:moveTo>
                  <a:cubicBezTo>
                    <a:pt x="21493" y="11931"/>
                    <a:pt x="21572" y="12338"/>
                    <a:pt x="21572" y="12758"/>
                  </a:cubicBezTo>
                  <a:cubicBezTo>
                    <a:pt x="21572" y="13464"/>
                    <a:pt x="21388" y="14105"/>
                    <a:pt x="21018" y="14679"/>
                  </a:cubicBezTo>
                  <a:cubicBezTo>
                    <a:pt x="21111" y="15215"/>
                    <a:pt x="21077" y="15746"/>
                    <a:pt x="20925" y="16285"/>
                  </a:cubicBezTo>
                  <a:cubicBezTo>
                    <a:pt x="20769" y="16819"/>
                    <a:pt x="20512" y="17288"/>
                    <a:pt x="20142" y="17697"/>
                  </a:cubicBezTo>
                  <a:cubicBezTo>
                    <a:pt x="20105" y="18451"/>
                    <a:pt x="19902" y="19081"/>
                    <a:pt x="19532" y="19581"/>
                  </a:cubicBezTo>
                  <a:cubicBezTo>
                    <a:pt x="19161" y="20081"/>
                    <a:pt x="18701" y="20482"/>
                    <a:pt x="18147" y="20784"/>
                  </a:cubicBezTo>
                  <a:cubicBezTo>
                    <a:pt x="17593" y="21089"/>
                    <a:pt x="16983" y="21298"/>
                    <a:pt x="16322" y="21419"/>
                  </a:cubicBezTo>
                  <a:cubicBezTo>
                    <a:pt x="15660" y="21541"/>
                    <a:pt x="15010" y="21600"/>
                    <a:pt x="14380" y="21600"/>
                  </a:cubicBezTo>
                  <a:cubicBezTo>
                    <a:pt x="13730" y="21600"/>
                    <a:pt x="13078" y="21555"/>
                    <a:pt x="12425" y="21462"/>
                  </a:cubicBezTo>
                  <a:cubicBezTo>
                    <a:pt x="11772" y="21363"/>
                    <a:pt x="11128" y="21236"/>
                    <a:pt x="10498" y="21075"/>
                  </a:cubicBezTo>
                  <a:cubicBezTo>
                    <a:pt x="9865" y="20894"/>
                    <a:pt x="9237" y="20702"/>
                    <a:pt x="8610" y="20493"/>
                  </a:cubicBezTo>
                  <a:cubicBezTo>
                    <a:pt x="7983" y="20287"/>
                    <a:pt x="7341" y="20182"/>
                    <a:pt x="6680" y="20182"/>
                  </a:cubicBezTo>
                  <a:lnTo>
                    <a:pt x="1608" y="20182"/>
                  </a:lnTo>
                  <a:cubicBezTo>
                    <a:pt x="1167" y="20182"/>
                    <a:pt x="786" y="20030"/>
                    <a:pt x="472" y="19714"/>
                  </a:cubicBezTo>
                  <a:cubicBezTo>
                    <a:pt x="158" y="19406"/>
                    <a:pt x="0" y="19025"/>
                    <a:pt x="0" y="18573"/>
                  </a:cubicBezTo>
                  <a:lnTo>
                    <a:pt x="0" y="9881"/>
                  </a:lnTo>
                  <a:cubicBezTo>
                    <a:pt x="0" y="9440"/>
                    <a:pt x="158" y="9065"/>
                    <a:pt x="472" y="8754"/>
                  </a:cubicBezTo>
                  <a:cubicBezTo>
                    <a:pt x="786" y="8441"/>
                    <a:pt x="1167" y="8285"/>
                    <a:pt x="1608" y="8285"/>
                  </a:cubicBezTo>
                  <a:lnTo>
                    <a:pt x="6316" y="8285"/>
                  </a:lnTo>
                  <a:cubicBezTo>
                    <a:pt x="6559" y="8161"/>
                    <a:pt x="6751" y="8023"/>
                    <a:pt x="6898" y="7873"/>
                  </a:cubicBezTo>
                  <a:cubicBezTo>
                    <a:pt x="7042" y="7723"/>
                    <a:pt x="7197" y="7548"/>
                    <a:pt x="7370" y="7342"/>
                  </a:cubicBezTo>
                  <a:cubicBezTo>
                    <a:pt x="7514" y="7161"/>
                    <a:pt x="7663" y="6986"/>
                    <a:pt x="7810" y="6820"/>
                  </a:cubicBezTo>
                  <a:cubicBezTo>
                    <a:pt x="7957" y="6653"/>
                    <a:pt x="8113" y="6484"/>
                    <a:pt x="8277" y="6311"/>
                  </a:cubicBezTo>
                  <a:cubicBezTo>
                    <a:pt x="8570" y="5998"/>
                    <a:pt x="8918" y="5690"/>
                    <a:pt x="9302" y="5385"/>
                  </a:cubicBezTo>
                  <a:cubicBezTo>
                    <a:pt x="9692" y="5086"/>
                    <a:pt x="9989" y="4750"/>
                    <a:pt x="10195" y="4380"/>
                  </a:cubicBezTo>
                  <a:cubicBezTo>
                    <a:pt x="10339" y="4117"/>
                    <a:pt x="10444" y="3826"/>
                    <a:pt x="10506" y="3507"/>
                  </a:cubicBezTo>
                  <a:cubicBezTo>
                    <a:pt x="10565" y="3188"/>
                    <a:pt x="10628" y="2866"/>
                    <a:pt x="10676" y="2539"/>
                  </a:cubicBezTo>
                  <a:cubicBezTo>
                    <a:pt x="10727" y="2217"/>
                    <a:pt x="10780" y="1900"/>
                    <a:pt x="10845" y="1593"/>
                  </a:cubicBezTo>
                  <a:cubicBezTo>
                    <a:pt x="10907" y="1288"/>
                    <a:pt x="11015" y="1017"/>
                    <a:pt x="11162" y="777"/>
                  </a:cubicBezTo>
                  <a:cubicBezTo>
                    <a:pt x="11311" y="537"/>
                    <a:pt x="11523" y="350"/>
                    <a:pt x="11800" y="209"/>
                  </a:cubicBezTo>
                  <a:cubicBezTo>
                    <a:pt x="12074" y="68"/>
                    <a:pt x="12442" y="0"/>
                    <a:pt x="12902" y="0"/>
                  </a:cubicBezTo>
                  <a:cubicBezTo>
                    <a:pt x="13451" y="0"/>
                    <a:pt x="13956" y="113"/>
                    <a:pt x="14411" y="345"/>
                  </a:cubicBezTo>
                  <a:cubicBezTo>
                    <a:pt x="14869" y="573"/>
                    <a:pt x="15251" y="881"/>
                    <a:pt x="15567" y="1271"/>
                  </a:cubicBezTo>
                  <a:cubicBezTo>
                    <a:pt x="15881" y="1658"/>
                    <a:pt x="16127" y="2101"/>
                    <a:pt x="16305" y="2601"/>
                  </a:cubicBezTo>
                  <a:cubicBezTo>
                    <a:pt x="16480" y="3104"/>
                    <a:pt x="16570" y="3609"/>
                    <a:pt x="16570" y="4123"/>
                  </a:cubicBezTo>
                  <a:cubicBezTo>
                    <a:pt x="16570" y="4654"/>
                    <a:pt x="16491" y="5162"/>
                    <a:pt x="16333" y="5645"/>
                  </a:cubicBezTo>
                  <a:cubicBezTo>
                    <a:pt x="16175" y="6125"/>
                    <a:pt x="15982" y="6611"/>
                    <a:pt x="15759" y="7097"/>
                  </a:cubicBezTo>
                  <a:cubicBezTo>
                    <a:pt x="16073" y="7080"/>
                    <a:pt x="16389" y="7057"/>
                    <a:pt x="16706" y="7035"/>
                  </a:cubicBezTo>
                  <a:cubicBezTo>
                    <a:pt x="17019" y="7012"/>
                    <a:pt x="17336" y="7001"/>
                    <a:pt x="17652" y="7001"/>
                  </a:cubicBezTo>
                  <a:cubicBezTo>
                    <a:pt x="18150" y="7001"/>
                    <a:pt x="18630" y="7049"/>
                    <a:pt x="19099" y="7145"/>
                  </a:cubicBezTo>
                  <a:cubicBezTo>
                    <a:pt x="19568" y="7238"/>
                    <a:pt x="19986" y="7396"/>
                    <a:pt x="20357" y="7616"/>
                  </a:cubicBezTo>
                  <a:cubicBezTo>
                    <a:pt x="20727" y="7839"/>
                    <a:pt x="21026" y="8144"/>
                    <a:pt x="21255" y="8528"/>
                  </a:cubicBezTo>
                  <a:cubicBezTo>
                    <a:pt x="21487" y="8918"/>
                    <a:pt x="21600" y="9409"/>
                    <a:pt x="21600" y="10002"/>
                  </a:cubicBezTo>
                  <a:cubicBezTo>
                    <a:pt x="21600" y="10265"/>
                    <a:pt x="21580" y="10519"/>
                    <a:pt x="21535" y="10773"/>
                  </a:cubicBezTo>
                  <a:cubicBezTo>
                    <a:pt x="21484" y="11030"/>
                    <a:pt x="21419" y="11284"/>
                    <a:pt x="21329" y="11544"/>
                  </a:cubicBezTo>
                  <a:moveTo>
                    <a:pt x="4258" y="18519"/>
                  </a:moveTo>
                  <a:cubicBezTo>
                    <a:pt x="4555" y="18519"/>
                    <a:pt x="4809" y="18417"/>
                    <a:pt x="5024" y="18214"/>
                  </a:cubicBezTo>
                  <a:cubicBezTo>
                    <a:pt x="5233" y="18014"/>
                    <a:pt x="5341" y="17759"/>
                    <a:pt x="5341" y="17454"/>
                  </a:cubicBezTo>
                  <a:cubicBezTo>
                    <a:pt x="5341" y="17155"/>
                    <a:pt x="5233" y="16901"/>
                    <a:pt x="5024" y="16686"/>
                  </a:cubicBezTo>
                  <a:cubicBezTo>
                    <a:pt x="4812" y="16477"/>
                    <a:pt x="4558" y="16373"/>
                    <a:pt x="4258" y="16373"/>
                  </a:cubicBezTo>
                  <a:cubicBezTo>
                    <a:pt x="3942" y="16373"/>
                    <a:pt x="3685" y="16477"/>
                    <a:pt x="3487" y="16686"/>
                  </a:cubicBezTo>
                  <a:cubicBezTo>
                    <a:pt x="3289" y="16901"/>
                    <a:pt x="3190" y="17155"/>
                    <a:pt x="3190" y="17454"/>
                  </a:cubicBezTo>
                  <a:cubicBezTo>
                    <a:pt x="3190" y="17768"/>
                    <a:pt x="3289" y="18025"/>
                    <a:pt x="3487" y="18223"/>
                  </a:cubicBezTo>
                  <a:cubicBezTo>
                    <a:pt x="3682" y="18420"/>
                    <a:pt x="3939" y="18519"/>
                    <a:pt x="4258" y="18519"/>
                  </a:cubicBezTo>
                  <a:moveTo>
                    <a:pt x="19164" y="14343"/>
                  </a:moveTo>
                  <a:cubicBezTo>
                    <a:pt x="19704" y="13902"/>
                    <a:pt x="19975" y="13346"/>
                    <a:pt x="19975" y="12679"/>
                  </a:cubicBezTo>
                  <a:cubicBezTo>
                    <a:pt x="19975" y="12473"/>
                    <a:pt x="19919" y="12281"/>
                    <a:pt x="19806" y="12098"/>
                  </a:cubicBezTo>
                  <a:cubicBezTo>
                    <a:pt x="19695" y="11920"/>
                    <a:pt x="19577" y="11762"/>
                    <a:pt x="19447" y="11623"/>
                  </a:cubicBezTo>
                  <a:cubicBezTo>
                    <a:pt x="19591" y="11363"/>
                    <a:pt x="19721" y="11106"/>
                    <a:pt x="19834" y="10849"/>
                  </a:cubicBezTo>
                  <a:cubicBezTo>
                    <a:pt x="19944" y="10592"/>
                    <a:pt x="20003" y="10313"/>
                    <a:pt x="20003" y="10002"/>
                  </a:cubicBezTo>
                  <a:cubicBezTo>
                    <a:pt x="20003" y="9689"/>
                    <a:pt x="19924" y="9440"/>
                    <a:pt x="19766" y="9251"/>
                  </a:cubicBezTo>
                  <a:cubicBezTo>
                    <a:pt x="19608" y="9070"/>
                    <a:pt x="19416" y="8929"/>
                    <a:pt x="19184" y="8833"/>
                  </a:cubicBezTo>
                  <a:cubicBezTo>
                    <a:pt x="18955" y="8740"/>
                    <a:pt x="18698" y="8683"/>
                    <a:pt x="18418" y="8664"/>
                  </a:cubicBezTo>
                  <a:cubicBezTo>
                    <a:pt x="18138" y="8644"/>
                    <a:pt x="17884" y="8635"/>
                    <a:pt x="17650" y="8635"/>
                  </a:cubicBezTo>
                  <a:cubicBezTo>
                    <a:pt x="17243" y="8635"/>
                    <a:pt x="16836" y="8650"/>
                    <a:pt x="16423" y="8678"/>
                  </a:cubicBezTo>
                  <a:cubicBezTo>
                    <a:pt x="16011" y="8706"/>
                    <a:pt x="15607" y="8720"/>
                    <a:pt x="15200" y="8720"/>
                  </a:cubicBezTo>
                  <a:cubicBezTo>
                    <a:pt x="14917" y="8720"/>
                    <a:pt x="14643" y="8706"/>
                    <a:pt x="14366" y="8678"/>
                  </a:cubicBezTo>
                  <a:cubicBezTo>
                    <a:pt x="14089" y="8650"/>
                    <a:pt x="13829" y="8585"/>
                    <a:pt x="13575" y="8475"/>
                  </a:cubicBezTo>
                  <a:cubicBezTo>
                    <a:pt x="13575" y="8105"/>
                    <a:pt x="13646" y="7754"/>
                    <a:pt x="13792" y="7421"/>
                  </a:cubicBezTo>
                  <a:cubicBezTo>
                    <a:pt x="13937" y="7088"/>
                    <a:pt x="14095" y="6752"/>
                    <a:pt x="14276" y="6413"/>
                  </a:cubicBezTo>
                  <a:cubicBezTo>
                    <a:pt x="14448" y="6074"/>
                    <a:pt x="14606" y="5721"/>
                    <a:pt x="14748" y="5351"/>
                  </a:cubicBezTo>
                  <a:cubicBezTo>
                    <a:pt x="14886" y="4984"/>
                    <a:pt x="14954" y="4575"/>
                    <a:pt x="14954" y="4123"/>
                  </a:cubicBezTo>
                  <a:cubicBezTo>
                    <a:pt x="14954" y="3824"/>
                    <a:pt x="14906" y="3530"/>
                    <a:pt x="14813" y="3236"/>
                  </a:cubicBezTo>
                  <a:cubicBezTo>
                    <a:pt x="14717" y="2945"/>
                    <a:pt x="14584" y="2677"/>
                    <a:pt x="14411" y="2440"/>
                  </a:cubicBezTo>
                  <a:cubicBezTo>
                    <a:pt x="14239" y="2200"/>
                    <a:pt x="14027" y="2002"/>
                    <a:pt x="13776" y="1844"/>
                  </a:cubicBezTo>
                  <a:cubicBezTo>
                    <a:pt x="13521" y="1689"/>
                    <a:pt x="13230" y="1607"/>
                    <a:pt x="12894" y="1607"/>
                  </a:cubicBezTo>
                  <a:lnTo>
                    <a:pt x="12744" y="1607"/>
                  </a:lnTo>
                  <a:cubicBezTo>
                    <a:pt x="12682" y="1607"/>
                    <a:pt x="12631" y="1618"/>
                    <a:pt x="12594" y="1635"/>
                  </a:cubicBezTo>
                  <a:cubicBezTo>
                    <a:pt x="12524" y="1672"/>
                    <a:pt x="12481" y="1706"/>
                    <a:pt x="12473" y="1742"/>
                  </a:cubicBezTo>
                  <a:cubicBezTo>
                    <a:pt x="12464" y="1779"/>
                    <a:pt x="12450" y="1838"/>
                    <a:pt x="12430" y="1920"/>
                  </a:cubicBezTo>
                  <a:cubicBezTo>
                    <a:pt x="12323" y="2451"/>
                    <a:pt x="12221" y="3007"/>
                    <a:pt x="12128" y="3586"/>
                  </a:cubicBezTo>
                  <a:cubicBezTo>
                    <a:pt x="12035" y="4168"/>
                    <a:pt x="11854" y="4699"/>
                    <a:pt x="11597" y="5176"/>
                  </a:cubicBezTo>
                  <a:cubicBezTo>
                    <a:pt x="11334" y="5636"/>
                    <a:pt x="11001" y="6035"/>
                    <a:pt x="10597" y="6368"/>
                  </a:cubicBezTo>
                  <a:cubicBezTo>
                    <a:pt x="10190" y="6701"/>
                    <a:pt x="9803" y="7051"/>
                    <a:pt x="9432" y="7421"/>
                  </a:cubicBezTo>
                  <a:cubicBezTo>
                    <a:pt x="9170" y="7701"/>
                    <a:pt x="8949" y="7955"/>
                    <a:pt x="8771" y="8183"/>
                  </a:cubicBezTo>
                  <a:cubicBezTo>
                    <a:pt x="8593" y="8412"/>
                    <a:pt x="8404" y="8632"/>
                    <a:pt x="8212" y="8833"/>
                  </a:cubicBezTo>
                  <a:cubicBezTo>
                    <a:pt x="8017" y="9036"/>
                    <a:pt x="7799" y="9223"/>
                    <a:pt x="7556" y="9401"/>
                  </a:cubicBezTo>
                  <a:cubicBezTo>
                    <a:pt x="7313" y="9576"/>
                    <a:pt x="7019" y="9737"/>
                    <a:pt x="6674" y="9881"/>
                  </a:cubicBezTo>
                  <a:lnTo>
                    <a:pt x="6646" y="9881"/>
                  </a:lnTo>
                  <a:lnTo>
                    <a:pt x="6646" y="18573"/>
                  </a:lnTo>
                  <a:cubicBezTo>
                    <a:pt x="7279" y="18573"/>
                    <a:pt x="7889" y="18649"/>
                    <a:pt x="8486" y="18796"/>
                  </a:cubicBezTo>
                  <a:cubicBezTo>
                    <a:pt x="9082" y="18946"/>
                    <a:pt x="9684" y="19104"/>
                    <a:pt x="10294" y="19270"/>
                  </a:cubicBezTo>
                  <a:cubicBezTo>
                    <a:pt x="10902" y="19440"/>
                    <a:pt x="11538" y="19592"/>
                    <a:pt x="12207" y="19742"/>
                  </a:cubicBezTo>
                  <a:cubicBezTo>
                    <a:pt x="12874" y="19892"/>
                    <a:pt x="13595" y="19965"/>
                    <a:pt x="14375" y="19965"/>
                  </a:cubicBezTo>
                  <a:cubicBezTo>
                    <a:pt x="14781" y="19965"/>
                    <a:pt x="15222" y="19940"/>
                    <a:pt x="15700" y="19886"/>
                  </a:cubicBezTo>
                  <a:cubicBezTo>
                    <a:pt x="16177" y="19830"/>
                    <a:pt x="16627" y="19711"/>
                    <a:pt x="17048" y="19527"/>
                  </a:cubicBezTo>
                  <a:cubicBezTo>
                    <a:pt x="17469" y="19344"/>
                    <a:pt x="17816" y="19087"/>
                    <a:pt x="18102" y="18762"/>
                  </a:cubicBezTo>
                  <a:cubicBezTo>
                    <a:pt x="18387" y="18440"/>
                    <a:pt x="18526" y="18011"/>
                    <a:pt x="18526" y="17477"/>
                  </a:cubicBezTo>
                  <a:cubicBezTo>
                    <a:pt x="18526" y="17387"/>
                    <a:pt x="18523" y="17305"/>
                    <a:pt x="18517" y="17226"/>
                  </a:cubicBezTo>
                  <a:cubicBezTo>
                    <a:pt x="18503" y="17152"/>
                    <a:pt x="18489" y="17071"/>
                    <a:pt x="18472" y="16980"/>
                  </a:cubicBezTo>
                  <a:cubicBezTo>
                    <a:pt x="18786" y="16836"/>
                    <a:pt x="19029" y="16596"/>
                    <a:pt x="19195" y="16263"/>
                  </a:cubicBezTo>
                  <a:cubicBezTo>
                    <a:pt x="19365" y="15930"/>
                    <a:pt x="19447" y="15594"/>
                    <a:pt x="19447" y="15263"/>
                  </a:cubicBezTo>
                  <a:cubicBezTo>
                    <a:pt x="19450" y="14913"/>
                    <a:pt x="19351" y="14605"/>
                    <a:pt x="19164" y="14343"/>
                  </a:cubicBezTo>
                </a:path>
              </a:pathLst>
            </a:custGeom>
            <a:solidFill>
              <a:schemeClr val="bg1"/>
            </a:solidFill>
            <a:ln>
              <a:noFill/>
            </a:ln>
            <a:extLst/>
          </p:spPr>
          <p:txBody>
            <a:bodyPr lIns="0" tIns="0" rIns="0" bIns="0"/>
            <a:lstStyle/>
            <a:p>
              <a:endParaRPr lang="zh-CN" altLang="en-US" dirty="0">
                <a:solidFill>
                  <a:schemeClr val="bg1">
                    <a:lumMod val="50000"/>
                  </a:schemeClr>
                </a:solidFill>
                <a:latin typeface="方正中等线简体" panose="02010601030101010101" pitchFamily="2" charset="-122"/>
                <a:ea typeface="方正中等线简体" panose="02010601030101010101" pitchFamily="2" charset="-122"/>
              </a:endParaRPr>
            </a:p>
          </p:txBody>
        </p:sp>
        <p:sp>
          <p:nvSpPr>
            <p:cNvPr id="57" name="文本框 56"/>
            <p:cNvSpPr txBox="1"/>
            <p:nvPr/>
          </p:nvSpPr>
          <p:spPr>
            <a:xfrm>
              <a:off x="5663975" y="3936778"/>
              <a:ext cx="707886" cy="677108"/>
            </a:xfrm>
            <a:prstGeom prst="rect">
              <a:avLst/>
            </a:prstGeom>
            <a:noFill/>
          </p:spPr>
          <p:txBody>
            <a:bodyPr wrap="none" rtlCol="0">
              <a:spAutoFit/>
            </a:bodyPr>
            <a:lstStyle/>
            <a:p>
              <a:r>
                <a:rPr lang="en-US" altLang="zh-CN" sz="2700" dirty="0" smtClean="0">
                  <a:solidFill>
                    <a:schemeClr val="bg1">
                      <a:lumMod val="50000"/>
                    </a:schemeClr>
                  </a:solidFill>
                  <a:latin typeface="方正中等线简体" panose="02010601030101010101" pitchFamily="2" charset="-122"/>
                  <a:ea typeface="方正中等线简体" panose="02010601030101010101" pitchFamily="2" charset="-122"/>
                </a:rPr>
                <a:t>04</a:t>
              </a:r>
              <a:endParaRPr lang="zh-CN" altLang="en-US" sz="2700" dirty="0">
                <a:solidFill>
                  <a:schemeClr val="bg1">
                    <a:lumMod val="50000"/>
                  </a:schemeClr>
                </a:solidFill>
                <a:latin typeface="方正中等线简体" panose="02010601030101010101" pitchFamily="2" charset="-122"/>
                <a:ea typeface="方正中等线简体" panose="02010601030101010101" pitchFamily="2" charset="-122"/>
              </a:endParaRPr>
            </a:p>
          </p:txBody>
        </p:sp>
      </p:grpSp>
      <p:grpSp>
        <p:nvGrpSpPr>
          <p:cNvPr id="7" name="组合 57"/>
          <p:cNvGrpSpPr/>
          <p:nvPr/>
        </p:nvGrpSpPr>
        <p:grpSpPr>
          <a:xfrm>
            <a:off x="3429153" y="2089778"/>
            <a:ext cx="948827" cy="507988"/>
            <a:chOff x="4718853" y="2674485"/>
            <a:chExt cx="1264882" cy="677108"/>
          </a:xfrm>
        </p:grpSpPr>
        <p:sp>
          <p:nvSpPr>
            <p:cNvPr id="59" name="AutoShape 6"/>
            <p:cNvSpPr>
              <a:spLocks/>
            </p:cNvSpPr>
            <p:nvPr/>
          </p:nvSpPr>
          <p:spPr bwMode="auto">
            <a:xfrm>
              <a:off x="4718853" y="2731563"/>
              <a:ext cx="547733" cy="550475"/>
            </a:xfrm>
            <a:custGeom>
              <a:avLst/>
              <a:gdLst>
                <a:gd name="T0" fmla="*/ 14 w 19679"/>
                <a:gd name="T1" fmla="*/ 2 h 19679"/>
                <a:gd name="T2" fmla="*/ 14 w 19679"/>
                <a:gd name="T3" fmla="*/ 14 h 19679"/>
                <a:gd name="T4" fmla="*/ 2 w 19679"/>
                <a:gd name="T5" fmla="*/ 14 h 19679"/>
                <a:gd name="T6" fmla="*/ 2 w 19679"/>
                <a:gd name="T7" fmla="*/ 2 h 19679"/>
                <a:gd name="T8" fmla="*/ 14 w 19679"/>
                <a:gd name="T9" fmla="*/ 2 h 19679"/>
                <a:gd name="T10" fmla="*/ 14 w 19679"/>
                <a:gd name="T11" fmla="*/ 2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chemeClr val="accent3"/>
            </a:solidFill>
            <a:ln w="57150" cap="flat" cmpd="sng" algn="ctr">
              <a:noFill/>
              <a:prstDash val="solid"/>
            </a:ln>
            <a:effectLst/>
          </p:spPr>
          <p:txBody>
            <a:bodyPr spcFirstLastPara="0" vert="horz" wrap="square" lIns="0" tIns="0" rIns="0" bIns="0" numCol="1" spcCol="1270" anchor="ctr" anchorCtr="0">
              <a:noAutofit/>
            </a:bodyPr>
            <a:lstStyle/>
            <a:p>
              <a:pPr algn="ctr" defTabSz="889156">
                <a:lnSpc>
                  <a:spcPct val="90000"/>
                </a:lnSpc>
                <a:spcAft>
                  <a:spcPct val="35000"/>
                </a:spcAft>
              </a:pPr>
              <a:endParaRPr lang="zh-CN" altLang="en-US" sz="2700" b="1" kern="0" dirty="0">
                <a:solidFill>
                  <a:schemeClr val="bg1">
                    <a:lumMod val="50000"/>
                  </a:schemeClr>
                </a:solidFill>
                <a:latin typeface="方正中等线简体" panose="02010601030101010101" pitchFamily="2" charset="-122"/>
                <a:ea typeface="方正中等线简体" panose="02010601030101010101" pitchFamily="2" charset="-122"/>
                <a:cs typeface="Arial" panose="020B0604020202020204" pitchFamily="34" charset="0"/>
              </a:endParaRPr>
            </a:p>
          </p:txBody>
        </p:sp>
        <p:sp>
          <p:nvSpPr>
            <p:cNvPr id="60" name="AutoShape 18"/>
            <p:cNvSpPr>
              <a:spLocks/>
            </p:cNvSpPr>
            <p:nvPr/>
          </p:nvSpPr>
          <p:spPr bwMode="auto">
            <a:xfrm>
              <a:off x="4827826" y="2859625"/>
              <a:ext cx="297286" cy="297219"/>
            </a:xfrm>
            <a:custGeom>
              <a:avLst/>
              <a:gdLst>
                <a:gd name="T0" fmla="*/ 4 w 21564"/>
                <a:gd name="T1" fmla="*/ 1 h 21600"/>
                <a:gd name="T2" fmla="*/ 4 w 21564"/>
                <a:gd name="T3" fmla="*/ 1 h 21600"/>
                <a:gd name="T4" fmla="*/ 4 w 21564"/>
                <a:gd name="T5" fmla="*/ 1 h 21600"/>
                <a:gd name="T6" fmla="*/ 4 w 21564"/>
                <a:gd name="T7" fmla="*/ 3 h 21600"/>
                <a:gd name="T8" fmla="*/ 4 w 21564"/>
                <a:gd name="T9" fmla="*/ 3 h 21600"/>
                <a:gd name="T10" fmla="*/ 4 w 21564"/>
                <a:gd name="T11" fmla="*/ 3 h 21600"/>
                <a:gd name="T12" fmla="*/ 1 w 21564"/>
                <a:gd name="T13" fmla="*/ 3 h 21600"/>
                <a:gd name="T14" fmla="*/ 1 w 21564"/>
                <a:gd name="T15" fmla="*/ 3 h 21600"/>
                <a:gd name="T16" fmla="*/ 2 w 21564"/>
                <a:gd name="T17" fmla="*/ 3 h 21600"/>
                <a:gd name="T18" fmla="*/ 2 w 21564"/>
                <a:gd name="T19" fmla="*/ 3 h 21600"/>
                <a:gd name="T20" fmla="*/ 4 w 21564"/>
                <a:gd name="T21" fmla="*/ 3 h 21600"/>
                <a:gd name="T22" fmla="*/ 4 w 21564"/>
                <a:gd name="T23" fmla="*/ 3 h 21600"/>
                <a:gd name="T24" fmla="*/ 4 w 21564"/>
                <a:gd name="T25" fmla="*/ 3 h 21600"/>
                <a:gd name="T26" fmla="*/ 4 w 21564"/>
                <a:gd name="T27" fmla="*/ 4 h 21600"/>
                <a:gd name="T28" fmla="*/ 4 w 21564"/>
                <a:gd name="T29" fmla="*/ 4 h 21600"/>
                <a:gd name="T30" fmla="*/ 4 w 21564"/>
                <a:gd name="T31" fmla="*/ 4 h 21600"/>
                <a:gd name="T32" fmla="*/ 3 w 21564"/>
                <a:gd name="T33" fmla="*/ 4 h 21600"/>
                <a:gd name="T34" fmla="*/ 2 w 21564"/>
                <a:gd name="T35" fmla="*/ 4 h 21600"/>
                <a:gd name="T36" fmla="*/ 1 w 21564"/>
                <a:gd name="T37" fmla="*/ 4 h 21600"/>
                <a:gd name="T38" fmla="*/ 1 w 21564"/>
                <a:gd name="T39" fmla="*/ 4 h 21600"/>
                <a:gd name="T40" fmla="*/ 1 w 21564"/>
                <a:gd name="T41" fmla="*/ 4 h 21600"/>
                <a:gd name="T42" fmla="*/ 1 w 21564"/>
                <a:gd name="T43" fmla="*/ 4 h 21600"/>
                <a:gd name="T44" fmla="*/ 1 w 21564"/>
                <a:gd name="T45" fmla="*/ 4 h 21600"/>
                <a:gd name="T46" fmla="*/ 1 w 21564"/>
                <a:gd name="T47" fmla="*/ 4 h 21600"/>
                <a:gd name="T48" fmla="*/ 1 w 21564"/>
                <a:gd name="T49" fmla="*/ 4 h 21600"/>
                <a:gd name="T50" fmla="*/ 1 w 21564"/>
                <a:gd name="T51" fmla="*/ 1 h 21600"/>
                <a:gd name="T52" fmla="*/ 1 w 21564"/>
                <a:gd name="T53" fmla="*/ 0 h 21600"/>
                <a:gd name="T54" fmla="*/ 1 w 21564"/>
                <a:gd name="T55" fmla="*/ 0 h 21600"/>
                <a:gd name="T56" fmla="*/ 0 w 21564"/>
                <a:gd name="T57" fmla="*/ 0 h 21600"/>
                <a:gd name="T58" fmla="*/ 0 w 21564"/>
                <a:gd name="T59" fmla="*/ 0 h 21600"/>
                <a:gd name="T60" fmla="*/ 0 w 21564"/>
                <a:gd name="T61" fmla="*/ 0 h 21600"/>
                <a:gd name="T62" fmla="*/ 0 w 21564"/>
                <a:gd name="T63" fmla="*/ 0 h 21600"/>
                <a:gd name="T64" fmla="*/ 1 w 21564"/>
                <a:gd name="T65" fmla="*/ 0 h 21600"/>
                <a:gd name="T66" fmla="*/ 1 w 21564"/>
                <a:gd name="T67" fmla="*/ 0 h 21600"/>
                <a:gd name="T68" fmla="*/ 1 w 21564"/>
                <a:gd name="T69" fmla="*/ 0 h 21600"/>
                <a:gd name="T70" fmla="*/ 1 w 21564"/>
                <a:gd name="T71" fmla="*/ 0 h 21600"/>
                <a:gd name="T72" fmla="*/ 1 w 21564"/>
                <a:gd name="T73" fmla="*/ 0 h 21600"/>
                <a:gd name="T74" fmla="*/ 1 w 21564"/>
                <a:gd name="T75" fmla="*/ 0 h 21600"/>
                <a:gd name="T76" fmla="*/ 1 w 21564"/>
                <a:gd name="T77" fmla="*/ 0 h 21600"/>
                <a:gd name="T78" fmla="*/ 1 w 21564"/>
                <a:gd name="T79" fmla="*/ 1 h 21600"/>
                <a:gd name="T80" fmla="*/ 4 w 21564"/>
                <a:gd name="T81" fmla="*/ 1 h 21600"/>
                <a:gd name="T82" fmla="*/ 4 w 21564"/>
                <a:gd name="T83" fmla="*/ 1 h 21600"/>
                <a:gd name="T84" fmla="*/ 1 w 21564"/>
                <a:gd name="T85" fmla="*/ 4 h 21600"/>
                <a:gd name="T86" fmla="*/ 1 w 21564"/>
                <a:gd name="T87" fmla="*/ 4 h 21600"/>
                <a:gd name="T88" fmla="*/ 2 w 21564"/>
                <a:gd name="T89" fmla="*/ 4 h 21600"/>
                <a:gd name="T90" fmla="*/ 2 w 21564"/>
                <a:gd name="T91" fmla="*/ 4 h 21600"/>
                <a:gd name="T92" fmla="*/ 2 w 21564"/>
                <a:gd name="T93" fmla="*/ 4 h 21600"/>
                <a:gd name="T94" fmla="*/ 2 w 21564"/>
                <a:gd name="T95" fmla="*/ 4 h 21600"/>
                <a:gd name="T96" fmla="*/ 2 w 21564"/>
                <a:gd name="T97" fmla="*/ 4 h 21600"/>
                <a:gd name="T98" fmla="*/ 1 w 21564"/>
                <a:gd name="T99" fmla="*/ 4 h 21600"/>
                <a:gd name="T100" fmla="*/ 1 w 21564"/>
                <a:gd name="T101" fmla="*/ 4 h 21600"/>
                <a:gd name="T102" fmla="*/ 3 w 21564"/>
                <a:gd name="T103" fmla="*/ 4 h 21600"/>
                <a:gd name="T104" fmla="*/ 3 w 21564"/>
                <a:gd name="T105" fmla="*/ 4 h 21600"/>
                <a:gd name="T106" fmla="*/ 3 w 21564"/>
                <a:gd name="T107" fmla="*/ 4 h 21600"/>
                <a:gd name="T108" fmla="*/ 3 w 21564"/>
                <a:gd name="T109" fmla="*/ 4 h 21600"/>
                <a:gd name="T110" fmla="*/ 4 w 21564"/>
                <a:gd name="T111" fmla="*/ 4 h 21600"/>
                <a:gd name="T112" fmla="*/ 3 w 21564"/>
                <a:gd name="T113" fmla="*/ 4 h 21600"/>
                <a:gd name="T114" fmla="*/ 3 w 21564"/>
                <a:gd name="T115" fmla="*/ 4 h 21600"/>
                <a:gd name="T116" fmla="*/ 3 w 21564"/>
                <a:gd name="T117" fmla="*/ 4 h 21600"/>
                <a:gd name="T118" fmla="*/ 3 w 21564"/>
                <a:gd name="T119" fmla="*/ 4 h 216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1564" h="21600">
                  <a:moveTo>
                    <a:pt x="20681" y="3131"/>
                  </a:moveTo>
                  <a:cubicBezTo>
                    <a:pt x="20952" y="3131"/>
                    <a:pt x="21180" y="3257"/>
                    <a:pt x="21358" y="3515"/>
                  </a:cubicBezTo>
                  <a:cubicBezTo>
                    <a:pt x="21536" y="3768"/>
                    <a:pt x="21600" y="4044"/>
                    <a:pt x="21544" y="4341"/>
                  </a:cubicBezTo>
                  <a:lnTo>
                    <a:pt x="20280" y="12471"/>
                  </a:lnTo>
                  <a:cubicBezTo>
                    <a:pt x="20231" y="12706"/>
                    <a:pt x="20128" y="12900"/>
                    <a:pt x="19969" y="13061"/>
                  </a:cubicBezTo>
                  <a:cubicBezTo>
                    <a:pt x="19810" y="13223"/>
                    <a:pt x="19615" y="13296"/>
                    <a:pt x="19390" y="13296"/>
                  </a:cubicBezTo>
                  <a:lnTo>
                    <a:pt x="6706" y="13296"/>
                  </a:lnTo>
                  <a:lnTo>
                    <a:pt x="7114" y="15661"/>
                  </a:lnTo>
                  <a:cubicBezTo>
                    <a:pt x="7146" y="15811"/>
                    <a:pt x="7215" y="15937"/>
                    <a:pt x="7320" y="16034"/>
                  </a:cubicBezTo>
                  <a:cubicBezTo>
                    <a:pt x="7425" y="16131"/>
                    <a:pt x="7540" y="16184"/>
                    <a:pt x="7667" y="16184"/>
                  </a:cubicBezTo>
                  <a:lnTo>
                    <a:pt x="17686" y="16184"/>
                  </a:lnTo>
                  <a:cubicBezTo>
                    <a:pt x="17811" y="16184"/>
                    <a:pt x="17918" y="16237"/>
                    <a:pt x="18009" y="16345"/>
                  </a:cubicBezTo>
                  <a:cubicBezTo>
                    <a:pt x="18097" y="16454"/>
                    <a:pt x="18143" y="16580"/>
                    <a:pt x="18143" y="16736"/>
                  </a:cubicBezTo>
                  <a:lnTo>
                    <a:pt x="18143" y="17831"/>
                  </a:lnTo>
                  <a:cubicBezTo>
                    <a:pt x="18143" y="17981"/>
                    <a:pt x="18099" y="18108"/>
                    <a:pt x="18013" y="18205"/>
                  </a:cubicBezTo>
                  <a:cubicBezTo>
                    <a:pt x="17928" y="18302"/>
                    <a:pt x="17818" y="18348"/>
                    <a:pt x="17686" y="18348"/>
                  </a:cubicBezTo>
                  <a:lnTo>
                    <a:pt x="15776" y="18348"/>
                  </a:lnTo>
                  <a:lnTo>
                    <a:pt x="8146" y="18348"/>
                  </a:lnTo>
                  <a:lnTo>
                    <a:pt x="6929" y="18348"/>
                  </a:lnTo>
                  <a:cubicBezTo>
                    <a:pt x="6801" y="18348"/>
                    <a:pt x="6662" y="18337"/>
                    <a:pt x="6501" y="18302"/>
                  </a:cubicBezTo>
                  <a:cubicBezTo>
                    <a:pt x="6339" y="18266"/>
                    <a:pt x="6202" y="18222"/>
                    <a:pt x="6085" y="18169"/>
                  </a:cubicBezTo>
                  <a:cubicBezTo>
                    <a:pt x="6036" y="18146"/>
                    <a:pt x="5982" y="18090"/>
                    <a:pt x="5921" y="17987"/>
                  </a:cubicBezTo>
                  <a:cubicBezTo>
                    <a:pt x="5860" y="17884"/>
                    <a:pt x="5799" y="17770"/>
                    <a:pt x="5740" y="17644"/>
                  </a:cubicBezTo>
                  <a:cubicBezTo>
                    <a:pt x="5684" y="17517"/>
                    <a:pt x="5633" y="17391"/>
                    <a:pt x="5594" y="17259"/>
                  </a:cubicBezTo>
                  <a:cubicBezTo>
                    <a:pt x="5552" y="17133"/>
                    <a:pt x="5528" y="17036"/>
                    <a:pt x="5513" y="16959"/>
                  </a:cubicBezTo>
                  <a:lnTo>
                    <a:pt x="2997" y="2670"/>
                  </a:lnTo>
                  <a:cubicBezTo>
                    <a:pt x="2966" y="2520"/>
                    <a:pt x="2897" y="2400"/>
                    <a:pt x="2792" y="2309"/>
                  </a:cubicBezTo>
                  <a:cubicBezTo>
                    <a:pt x="2687" y="2212"/>
                    <a:pt x="2569" y="2165"/>
                    <a:pt x="2445" y="2165"/>
                  </a:cubicBezTo>
                  <a:lnTo>
                    <a:pt x="457" y="2165"/>
                  </a:lnTo>
                  <a:cubicBezTo>
                    <a:pt x="152" y="2165"/>
                    <a:pt x="0" y="1982"/>
                    <a:pt x="0" y="1618"/>
                  </a:cubicBezTo>
                  <a:lnTo>
                    <a:pt x="0" y="546"/>
                  </a:lnTo>
                  <a:cubicBezTo>
                    <a:pt x="0" y="185"/>
                    <a:pt x="152" y="0"/>
                    <a:pt x="457" y="0"/>
                  </a:cubicBezTo>
                  <a:lnTo>
                    <a:pt x="3159" y="0"/>
                  </a:lnTo>
                  <a:cubicBezTo>
                    <a:pt x="3286" y="0"/>
                    <a:pt x="3433" y="18"/>
                    <a:pt x="3606" y="59"/>
                  </a:cubicBezTo>
                  <a:cubicBezTo>
                    <a:pt x="3775" y="94"/>
                    <a:pt x="3917" y="132"/>
                    <a:pt x="4027" y="167"/>
                  </a:cubicBezTo>
                  <a:cubicBezTo>
                    <a:pt x="4075" y="208"/>
                    <a:pt x="4129" y="276"/>
                    <a:pt x="4193" y="373"/>
                  </a:cubicBezTo>
                  <a:cubicBezTo>
                    <a:pt x="4261" y="470"/>
                    <a:pt x="4322" y="585"/>
                    <a:pt x="4376" y="705"/>
                  </a:cubicBezTo>
                  <a:cubicBezTo>
                    <a:pt x="4430" y="825"/>
                    <a:pt x="4479" y="952"/>
                    <a:pt x="4518" y="1072"/>
                  </a:cubicBezTo>
                  <a:cubicBezTo>
                    <a:pt x="4557" y="1198"/>
                    <a:pt x="4584" y="1301"/>
                    <a:pt x="4599" y="1378"/>
                  </a:cubicBezTo>
                  <a:lnTo>
                    <a:pt x="4917" y="3134"/>
                  </a:lnTo>
                  <a:lnTo>
                    <a:pt x="20681" y="3134"/>
                  </a:lnTo>
                  <a:lnTo>
                    <a:pt x="20681" y="3131"/>
                  </a:lnTo>
                  <a:close/>
                  <a:moveTo>
                    <a:pt x="6811" y="19982"/>
                  </a:moveTo>
                  <a:cubicBezTo>
                    <a:pt x="6811" y="19541"/>
                    <a:pt x="6941" y="19156"/>
                    <a:pt x="7202" y="18833"/>
                  </a:cubicBezTo>
                  <a:cubicBezTo>
                    <a:pt x="7462" y="18513"/>
                    <a:pt x="7777" y="18345"/>
                    <a:pt x="8146" y="18345"/>
                  </a:cubicBezTo>
                  <a:cubicBezTo>
                    <a:pt x="8528" y="18345"/>
                    <a:pt x="8850" y="18513"/>
                    <a:pt x="9114" y="18833"/>
                  </a:cubicBezTo>
                  <a:cubicBezTo>
                    <a:pt x="9381" y="19153"/>
                    <a:pt x="9513" y="19538"/>
                    <a:pt x="9513" y="19982"/>
                  </a:cubicBezTo>
                  <a:cubicBezTo>
                    <a:pt x="9513" y="20425"/>
                    <a:pt x="9381" y="20801"/>
                    <a:pt x="9114" y="21118"/>
                  </a:cubicBezTo>
                  <a:cubicBezTo>
                    <a:pt x="8850" y="21438"/>
                    <a:pt x="8528" y="21600"/>
                    <a:pt x="8146" y="21600"/>
                  </a:cubicBezTo>
                  <a:cubicBezTo>
                    <a:pt x="7779" y="21600"/>
                    <a:pt x="7464" y="21438"/>
                    <a:pt x="7202" y="21118"/>
                  </a:cubicBezTo>
                  <a:cubicBezTo>
                    <a:pt x="6941" y="20801"/>
                    <a:pt x="6811" y="20422"/>
                    <a:pt x="6811" y="19982"/>
                  </a:cubicBezTo>
                  <a:moveTo>
                    <a:pt x="14432" y="19982"/>
                  </a:moveTo>
                  <a:cubicBezTo>
                    <a:pt x="14432" y="19541"/>
                    <a:pt x="14564" y="19156"/>
                    <a:pt x="14823" y="18833"/>
                  </a:cubicBezTo>
                  <a:cubicBezTo>
                    <a:pt x="15085" y="18513"/>
                    <a:pt x="15400" y="18345"/>
                    <a:pt x="15779" y="18345"/>
                  </a:cubicBezTo>
                  <a:cubicBezTo>
                    <a:pt x="16143" y="18345"/>
                    <a:pt x="16459" y="18513"/>
                    <a:pt x="16720" y="18833"/>
                  </a:cubicBezTo>
                  <a:cubicBezTo>
                    <a:pt x="16982" y="19153"/>
                    <a:pt x="17114" y="19538"/>
                    <a:pt x="17114" y="19982"/>
                  </a:cubicBezTo>
                  <a:cubicBezTo>
                    <a:pt x="17114" y="20425"/>
                    <a:pt x="16982" y="20801"/>
                    <a:pt x="16720" y="21118"/>
                  </a:cubicBezTo>
                  <a:cubicBezTo>
                    <a:pt x="16461" y="21438"/>
                    <a:pt x="16146" y="21600"/>
                    <a:pt x="15779" y="21600"/>
                  </a:cubicBezTo>
                  <a:cubicBezTo>
                    <a:pt x="15412" y="21600"/>
                    <a:pt x="15094" y="21438"/>
                    <a:pt x="14830" y="21118"/>
                  </a:cubicBezTo>
                  <a:cubicBezTo>
                    <a:pt x="14564" y="20801"/>
                    <a:pt x="14432" y="20422"/>
                    <a:pt x="14432" y="19982"/>
                  </a:cubicBezTo>
                </a:path>
              </a:pathLst>
            </a:custGeom>
            <a:solidFill>
              <a:schemeClr val="bg1"/>
            </a:solidFill>
            <a:ln>
              <a:noFill/>
            </a:ln>
            <a:extLst/>
          </p:spPr>
          <p:txBody>
            <a:bodyPr lIns="0" tIns="0" rIns="0" bIns="0"/>
            <a:lstStyle/>
            <a:p>
              <a:endParaRPr lang="zh-CN" altLang="en-US" dirty="0">
                <a:solidFill>
                  <a:schemeClr val="bg1">
                    <a:lumMod val="50000"/>
                  </a:schemeClr>
                </a:solidFill>
                <a:latin typeface="方正中等线简体" panose="02010601030101010101" pitchFamily="2" charset="-122"/>
                <a:ea typeface="方正中等线简体" panose="02010601030101010101" pitchFamily="2" charset="-122"/>
              </a:endParaRPr>
            </a:p>
          </p:txBody>
        </p:sp>
        <p:sp>
          <p:nvSpPr>
            <p:cNvPr id="61" name="文本框 60"/>
            <p:cNvSpPr txBox="1"/>
            <p:nvPr/>
          </p:nvSpPr>
          <p:spPr>
            <a:xfrm>
              <a:off x="5275849" y="2674485"/>
              <a:ext cx="707886" cy="677108"/>
            </a:xfrm>
            <a:prstGeom prst="rect">
              <a:avLst/>
            </a:prstGeom>
            <a:noFill/>
          </p:spPr>
          <p:txBody>
            <a:bodyPr wrap="none" rtlCol="0">
              <a:spAutoFit/>
            </a:bodyPr>
            <a:lstStyle/>
            <a:p>
              <a:r>
                <a:rPr lang="en-US" altLang="zh-CN" sz="2700" dirty="0" smtClean="0">
                  <a:solidFill>
                    <a:schemeClr val="bg1">
                      <a:lumMod val="50000"/>
                    </a:schemeClr>
                  </a:solidFill>
                  <a:latin typeface="方正中等线简体" panose="02010601030101010101" pitchFamily="2" charset="-122"/>
                  <a:ea typeface="方正中等线简体" panose="02010601030101010101" pitchFamily="2" charset="-122"/>
                </a:rPr>
                <a:t>03</a:t>
              </a:r>
              <a:endParaRPr lang="zh-CN" altLang="en-US" sz="2700" dirty="0">
                <a:solidFill>
                  <a:schemeClr val="bg1">
                    <a:lumMod val="50000"/>
                  </a:schemeClr>
                </a:solidFill>
                <a:latin typeface="方正中等线简体" panose="02010601030101010101" pitchFamily="2" charset="-122"/>
                <a:ea typeface="方正中等线简体" panose="02010601030101010101" pitchFamily="2" charset="-122"/>
              </a:endParaRPr>
            </a:p>
          </p:txBody>
        </p:sp>
      </p:grpSp>
      <p:sp>
        <p:nvSpPr>
          <p:cNvPr id="66" name="文本框 65"/>
          <p:cNvSpPr txBox="1"/>
          <p:nvPr/>
        </p:nvSpPr>
        <p:spPr>
          <a:xfrm>
            <a:off x="5811020" y="1479598"/>
            <a:ext cx="2701361" cy="420129"/>
          </a:xfrm>
          <a:prstGeom prst="rect">
            <a:avLst/>
          </a:prstGeom>
          <a:noFill/>
        </p:spPr>
        <p:txBody>
          <a:bodyPr wrap="square" lIns="68594" tIns="34297" rIns="68594" bIns="34297" rtlCol="0">
            <a:spAutoFit/>
          </a:bodyPr>
          <a:lstStyle/>
          <a:p>
            <a:pPr algn="just">
              <a:lnSpc>
                <a:spcPct val="120000"/>
              </a:lnSpc>
            </a:pP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rPr>
              <a:t>工作岗位职责</a:t>
            </a:r>
            <a:endParaRPr lang="en-US" altLang="zh-CN" sz="1100" dirty="0" smtClean="0">
              <a:solidFill>
                <a:schemeClr val="bg1">
                  <a:lumMod val="50000"/>
                </a:schemeClr>
              </a:solidFill>
              <a:latin typeface="微软雅黑" panose="020B0503020204020204" pitchFamily="34" charset="-122"/>
              <a:ea typeface="微软雅黑" panose="020B0503020204020204" pitchFamily="34" charset="-122"/>
            </a:endParaRPr>
          </a:p>
          <a:p>
            <a:pPr algn="just">
              <a:lnSpc>
                <a:spcPct val="120000"/>
              </a:lnSpc>
            </a:pPr>
            <a:r>
              <a:rPr lang="zh-CN" altLang="en-US" sz="800" dirty="0" smtClean="0">
                <a:solidFill>
                  <a:schemeClr val="bg1">
                    <a:lumMod val="50000"/>
                  </a:schemeClr>
                </a:solidFill>
                <a:latin typeface="微软雅黑" panose="020B0503020204020204" pitchFamily="34" charset="-122"/>
                <a:ea typeface="微软雅黑" panose="020B0503020204020204" pitchFamily="34" charset="-122"/>
              </a:rPr>
              <a:t>单</a:t>
            </a:r>
            <a:r>
              <a:rPr lang="zh-CN" altLang="en-US" sz="800" dirty="0">
                <a:solidFill>
                  <a:schemeClr val="bg1">
                    <a:lumMod val="50000"/>
                  </a:schemeClr>
                </a:solidFill>
                <a:latin typeface="微软雅黑" panose="020B0503020204020204" pitchFamily="34" charset="-122"/>
                <a:ea typeface="微软雅黑" panose="020B0503020204020204" pitchFamily="34" charset="-122"/>
              </a:rPr>
              <a:t>击添加文字内容，言简意赅不罗嗦。</a:t>
            </a:r>
          </a:p>
        </p:txBody>
      </p:sp>
      <p:sp>
        <p:nvSpPr>
          <p:cNvPr id="68" name="文本框 67"/>
          <p:cNvSpPr txBox="1"/>
          <p:nvPr/>
        </p:nvSpPr>
        <p:spPr>
          <a:xfrm>
            <a:off x="5811020" y="3513067"/>
            <a:ext cx="2701361" cy="420129"/>
          </a:xfrm>
          <a:prstGeom prst="rect">
            <a:avLst/>
          </a:prstGeom>
          <a:noFill/>
        </p:spPr>
        <p:txBody>
          <a:bodyPr wrap="square" lIns="68594" tIns="34297" rIns="68594" bIns="34297" rtlCol="0">
            <a:spAutoFit/>
          </a:bodyPr>
          <a:lstStyle/>
          <a:p>
            <a:pPr algn="just">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工作岗位职</a:t>
            </a: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rPr>
              <a:t>责</a:t>
            </a:r>
            <a:endParaRPr lang="en-US" altLang="zh-CN" sz="1100" dirty="0" smtClean="0">
              <a:solidFill>
                <a:schemeClr val="bg1">
                  <a:lumMod val="50000"/>
                </a:schemeClr>
              </a:solidFill>
              <a:latin typeface="微软雅黑" panose="020B0503020204020204" pitchFamily="34" charset="-122"/>
              <a:ea typeface="微软雅黑" panose="020B0503020204020204" pitchFamily="34" charset="-122"/>
            </a:endParaRPr>
          </a:p>
          <a:p>
            <a:pPr algn="just">
              <a:lnSpc>
                <a:spcPct val="120000"/>
              </a:lnSpc>
            </a:pPr>
            <a:r>
              <a:rPr lang="zh-CN" altLang="en-US" sz="800" dirty="0" smtClean="0">
                <a:solidFill>
                  <a:schemeClr val="bg1">
                    <a:lumMod val="50000"/>
                  </a:schemeClr>
                </a:solidFill>
                <a:latin typeface="微软雅黑" panose="020B0503020204020204" pitchFamily="34" charset="-122"/>
                <a:ea typeface="微软雅黑" panose="020B0503020204020204" pitchFamily="34" charset="-122"/>
              </a:rPr>
              <a:t>单击</a:t>
            </a:r>
            <a:r>
              <a:rPr lang="zh-CN" altLang="en-US" sz="800" dirty="0">
                <a:solidFill>
                  <a:schemeClr val="bg1">
                    <a:lumMod val="50000"/>
                  </a:schemeClr>
                </a:solidFill>
                <a:latin typeface="微软雅黑" panose="020B0503020204020204" pitchFamily="34" charset="-122"/>
                <a:ea typeface="微软雅黑" panose="020B0503020204020204" pitchFamily="34" charset="-122"/>
              </a:rPr>
              <a:t>添加文字内容，言简意赅不罗嗦。</a:t>
            </a:r>
          </a:p>
        </p:txBody>
      </p:sp>
      <p:sp>
        <p:nvSpPr>
          <p:cNvPr id="69" name="文本框 68"/>
          <p:cNvSpPr txBox="1"/>
          <p:nvPr/>
        </p:nvSpPr>
        <p:spPr>
          <a:xfrm>
            <a:off x="5811020" y="2835244"/>
            <a:ext cx="2701361" cy="420129"/>
          </a:xfrm>
          <a:prstGeom prst="rect">
            <a:avLst/>
          </a:prstGeom>
          <a:noFill/>
        </p:spPr>
        <p:txBody>
          <a:bodyPr wrap="square" lIns="68594" tIns="34297" rIns="68594" bIns="34297" rtlCol="0">
            <a:spAutoFit/>
          </a:bodyPr>
          <a:lstStyle/>
          <a:p>
            <a:pPr algn="just">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工作岗位职</a:t>
            </a: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rPr>
              <a:t>责</a:t>
            </a:r>
            <a:endParaRPr lang="en-US" altLang="zh-CN" sz="1100" dirty="0" smtClean="0">
              <a:solidFill>
                <a:schemeClr val="bg1">
                  <a:lumMod val="50000"/>
                </a:schemeClr>
              </a:solidFill>
              <a:latin typeface="微软雅黑" panose="020B0503020204020204" pitchFamily="34" charset="-122"/>
              <a:ea typeface="微软雅黑" panose="020B0503020204020204" pitchFamily="34" charset="-122"/>
            </a:endParaRPr>
          </a:p>
          <a:p>
            <a:pPr algn="just">
              <a:lnSpc>
                <a:spcPct val="120000"/>
              </a:lnSpc>
            </a:pPr>
            <a:r>
              <a:rPr lang="zh-CN" altLang="en-US" sz="800" dirty="0" smtClean="0">
                <a:solidFill>
                  <a:schemeClr val="bg1">
                    <a:lumMod val="50000"/>
                  </a:schemeClr>
                </a:solidFill>
                <a:latin typeface="微软雅黑" panose="020B0503020204020204" pitchFamily="34" charset="-122"/>
                <a:ea typeface="微软雅黑" panose="020B0503020204020204" pitchFamily="34" charset="-122"/>
              </a:rPr>
              <a:t>单击</a:t>
            </a:r>
            <a:r>
              <a:rPr lang="zh-CN" altLang="en-US" sz="800" dirty="0">
                <a:solidFill>
                  <a:schemeClr val="bg1">
                    <a:lumMod val="50000"/>
                  </a:schemeClr>
                </a:solidFill>
                <a:latin typeface="微软雅黑" panose="020B0503020204020204" pitchFamily="34" charset="-122"/>
                <a:ea typeface="微软雅黑" panose="020B0503020204020204" pitchFamily="34" charset="-122"/>
              </a:rPr>
              <a:t>添加文字内容，言简意赅不罗嗦。</a:t>
            </a:r>
          </a:p>
        </p:txBody>
      </p:sp>
      <p:sp>
        <p:nvSpPr>
          <p:cNvPr id="70" name="文本框 69"/>
          <p:cNvSpPr txBox="1"/>
          <p:nvPr/>
        </p:nvSpPr>
        <p:spPr>
          <a:xfrm>
            <a:off x="5811020" y="2157420"/>
            <a:ext cx="2701361" cy="420129"/>
          </a:xfrm>
          <a:prstGeom prst="rect">
            <a:avLst/>
          </a:prstGeom>
          <a:noFill/>
        </p:spPr>
        <p:txBody>
          <a:bodyPr wrap="square" lIns="68594" tIns="34297" rIns="68594" bIns="34297" rtlCol="0">
            <a:spAutoFit/>
          </a:bodyPr>
          <a:lstStyle/>
          <a:p>
            <a:pPr algn="just">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工作岗位职</a:t>
            </a: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rPr>
              <a:t>责</a:t>
            </a:r>
            <a:endParaRPr lang="en-US" altLang="zh-CN" sz="1100" dirty="0" smtClean="0">
              <a:solidFill>
                <a:schemeClr val="bg1">
                  <a:lumMod val="50000"/>
                </a:schemeClr>
              </a:solidFill>
              <a:latin typeface="微软雅黑" panose="020B0503020204020204" pitchFamily="34" charset="-122"/>
              <a:ea typeface="微软雅黑" panose="020B0503020204020204" pitchFamily="34" charset="-122"/>
            </a:endParaRPr>
          </a:p>
          <a:p>
            <a:pPr algn="just">
              <a:lnSpc>
                <a:spcPct val="120000"/>
              </a:lnSpc>
            </a:pPr>
            <a:r>
              <a:rPr lang="zh-CN" altLang="en-US" sz="800" dirty="0" smtClean="0">
                <a:solidFill>
                  <a:schemeClr val="bg1">
                    <a:lumMod val="50000"/>
                  </a:schemeClr>
                </a:solidFill>
                <a:latin typeface="微软雅黑" panose="020B0503020204020204" pitchFamily="34" charset="-122"/>
                <a:ea typeface="微软雅黑" panose="020B0503020204020204" pitchFamily="34" charset="-122"/>
              </a:rPr>
              <a:t>单击</a:t>
            </a:r>
            <a:r>
              <a:rPr lang="zh-CN" altLang="en-US" sz="800" dirty="0">
                <a:solidFill>
                  <a:schemeClr val="bg1">
                    <a:lumMod val="50000"/>
                  </a:schemeClr>
                </a:solidFill>
                <a:latin typeface="微软雅黑" panose="020B0503020204020204" pitchFamily="34" charset="-122"/>
                <a:ea typeface="微软雅黑" panose="020B0503020204020204" pitchFamily="34" charset="-122"/>
              </a:rPr>
              <a:t>添加文字内容，言简意赅不罗嗦。</a:t>
            </a:r>
          </a:p>
        </p:txBody>
      </p:sp>
    </p:spTree>
    <p:extLst>
      <p:ext uri="{BB962C8B-B14F-4D97-AF65-F5344CB8AC3E}">
        <p14:creationId xmlns:p14="http://schemas.microsoft.com/office/powerpoint/2010/main" val="1148209787"/>
      </p:ext>
    </p:extLst>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wipe(left)">
                                      <p:cBhvr>
                                        <p:cTn id="13" dur="500"/>
                                        <p:tgtEl>
                                          <p:spTgt spid="33"/>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par>
                                <p:cTn id="18" presetID="10" presetClass="entr" presetSubtype="0" fill="hold" nodeType="withEffect">
                                  <p:stCondLst>
                                    <p:cond delay="25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par>
                                <p:cTn id="21" presetID="10" presetClass="entr" presetSubtype="0" fill="hold" nodeType="withEffect">
                                  <p:stCondLst>
                                    <p:cond delay="75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ntr" presetSubtype="0" fill="hold" nodeType="withEffect">
                                  <p:stCondLst>
                                    <p:cond delay="100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childTnLst>
                          </p:cTn>
                        </p:par>
                        <p:par>
                          <p:cTn id="27" fill="hold">
                            <p:stCondLst>
                              <p:cond delay="3000"/>
                            </p:stCondLst>
                            <p:childTnLst>
                              <p:par>
                                <p:cTn id="28" presetID="10" presetClass="entr" presetSubtype="0" fill="hold" grpId="0" nodeType="after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500"/>
                                        <p:tgtEl>
                                          <p:spTgt spid="44"/>
                                        </p:tgtEl>
                                      </p:cBhvr>
                                    </p:animEffect>
                                  </p:childTnLst>
                                </p:cTn>
                              </p:par>
                            </p:childTnLst>
                          </p:cTn>
                        </p:par>
                        <p:par>
                          <p:cTn id="31" fill="hold">
                            <p:stCondLst>
                              <p:cond delay="3500"/>
                            </p:stCondLst>
                            <p:childTnLst>
                              <p:par>
                                <p:cTn id="32" presetID="2" presetClass="entr" presetSubtype="2" fill="hold" grpId="0" nodeType="afterEffect">
                                  <p:stCondLst>
                                    <p:cond delay="0"/>
                                  </p:stCondLst>
                                  <p:childTnLst>
                                    <p:set>
                                      <p:cBhvr>
                                        <p:cTn id="33" dur="1" fill="hold">
                                          <p:stCondLst>
                                            <p:cond delay="0"/>
                                          </p:stCondLst>
                                        </p:cTn>
                                        <p:tgtEl>
                                          <p:spTgt spid="66"/>
                                        </p:tgtEl>
                                        <p:attrNameLst>
                                          <p:attrName>style.visibility</p:attrName>
                                        </p:attrNameLst>
                                      </p:cBhvr>
                                      <p:to>
                                        <p:strVal val="visible"/>
                                      </p:to>
                                    </p:set>
                                    <p:anim calcmode="lin" valueType="num">
                                      <p:cBhvr additive="base">
                                        <p:cTn id="34" dur="500" fill="hold"/>
                                        <p:tgtEl>
                                          <p:spTgt spid="66"/>
                                        </p:tgtEl>
                                        <p:attrNameLst>
                                          <p:attrName>ppt_x</p:attrName>
                                        </p:attrNameLst>
                                      </p:cBhvr>
                                      <p:tavLst>
                                        <p:tav tm="0">
                                          <p:val>
                                            <p:strVal val="1+#ppt_w/2"/>
                                          </p:val>
                                        </p:tav>
                                        <p:tav tm="100000">
                                          <p:val>
                                            <p:strVal val="#ppt_x"/>
                                          </p:val>
                                        </p:tav>
                                      </p:tavLst>
                                    </p:anim>
                                    <p:anim calcmode="lin" valueType="num">
                                      <p:cBhvr additive="base">
                                        <p:cTn id="35" dur="500" fill="hold"/>
                                        <p:tgtEl>
                                          <p:spTgt spid="66"/>
                                        </p:tgtEl>
                                        <p:attrNameLst>
                                          <p:attrName>ppt_y</p:attrName>
                                        </p:attrNameLst>
                                      </p:cBhvr>
                                      <p:tavLst>
                                        <p:tav tm="0">
                                          <p:val>
                                            <p:strVal val="#ppt_y"/>
                                          </p:val>
                                        </p:tav>
                                        <p:tav tm="100000">
                                          <p:val>
                                            <p:strVal val="#ppt_y"/>
                                          </p:val>
                                        </p:tav>
                                      </p:tavLst>
                                    </p:anim>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5"/>
                                        </p:tgtEl>
                                        <p:attrNameLst>
                                          <p:attrName>style.visibility</p:attrName>
                                        </p:attrNameLst>
                                      </p:cBhvr>
                                      <p:to>
                                        <p:strVal val="visible"/>
                                      </p:to>
                                    </p:set>
                                    <p:animEffect transition="in" filter="fade">
                                      <p:cBhvr>
                                        <p:cTn id="39" dur="500"/>
                                        <p:tgtEl>
                                          <p:spTgt spid="45"/>
                                        </p:tgtEl>
                                      </p:cBhvr>
                                    </p:animEffect>
                                  </p:childTnLst>
                                </p:cTn>
                              </p:par>
                            </p:childTnLst>
                          </p:cTn>
                        </p:par>
                        <p:par>
                          <p:cTn id="40" fill="hold">
                            <p:stCondLst>
                              <p:cond delay="4500"/>
                            </p:stCondLst>
                            <p:childTnLst>
                              <p:par>
                                <p:cTn id="41" presetID="2" presetClass="entr" presetSubtype="2" fill="hold" grpId="0" nodeType="afterEffect">
                                  <p:stCondLst>
                                    <p:cond delay="0"/>
                                  </p:stCondLst>
                                  <p:childTnLst>
                                    <p:set>
                                      <p:cBhvr>
                                        <p:cTn id="42" dur="1" fill="hold">
                                          <p:stCondLst>
                                            <p:cond delay="0"/>
                                          </p:stCondLst>
                                        </p:cTn>
                                        <p:tgtEl>
                                          <p:spTgt spid="70"/>
                                        </p:tgtEl>
                                        <p:attrNameLst>
                                          <p:attrName>style.visibility</p:attrName>
                                        </p:attrNameLst>
                                      </p:cBhvr>
                                      <p:to>
                                        <p:strVal val="visible"/>
                                      </p:to>
                                    </p:set>
                                    <p:anim calcmode="lin" valueType="num">
                                      <p:cBhvr additive="base">
                                        <p:cTn id="43" dur="500" fill="hold"/>
                                        <p:tgtEl>
                                          <p:spTgt spid="70"/>
                                        </p:tgtEl>
                                        <p:attrNameLst>
                                          <p:attrName>ppt_x</p:attrName>
                                        </p:attrNameLst>
                                      </p:cBhvr>
                                      <p:tavLst>
                                        <p:tav tm="0">
                                          <p:val>
                                            <p:strVal val="1+#ppt_w/2"/>
                                          </p:val>
                                        </p:tav>
                                        <p:tav tm="100000">
                                          <p:val>
                                            <p:strVal val="#ppt_x"/>
                                          </p:val>
                                        </p:tav>
                                      </p:tavLst>
                                    </p:anim>
                                    <p:anim calcmode="lin" valueType="num">
                                      <p:cBhvr additive="base">
                                        <p:cTn id="44" dur="500" fill="hold"/>
                                        <p:tgtEl>
                                          <p:spTgt spid="70"/>
                                        </p:tgtEl>
                                        <p:attrNameLst>
                                          <p:attrName>ppt_y</p:attrName>
                                        </p:attrNameLst>
                                      </p:cBhvr>
                                      <p:tavLst>
                                        <p:tav tm="0">
                                          <p:val>
                                            <p:strVal val="#ppt_y"/>
                                          </p:val>
                                        </p:tav>
                                        <p:tav tm="100000">
                                          <p:val>
                                            <p:strVal val="#ppt_y"/>
                                          </p:val>
                                        </p:tav>
                                      </p:tavLst>
                                    </p:anim>
                                  </p:childTnLst>
                                </p:cTn>
                              </p:par>
                            </p:childTnLst>
                          </p:cTn>
                        </p:par>
                        <p:par>
                          <p:cTn id="45" fill="hold">
                            <p:stCondLst>
                              <p:cond delay="5000"/>
                            </p:stCondLst>
                            <p:childTnLst>
                              <p:par>
                                <p:cTn id="46" presetID="10" presetClass="entr" presetSubtype="0" fill="hold" grpId="0" nodeType="after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fade">
                                      <p:cBhvr>
                                        <p:cTn id="48" dur="500"/>
                                        <p:tgtEl>
                                          <p:spTgt spid="41"/>
                                        </p:tgtEl>
                                      </p:cBhvr>
                                    </p:animEffect>
                                  </p:childTnLst>
                                </p:cTn>
                              </p:par>
                            </p:childTnLst>
                          </p:cTn>
                        </p:par>
                        <p:par>
                          <p:cTn id="49" fill="hold">
                            <p:stCondLst>
                              <p:cond delay="5500"/>
                            </p:stCondLst>
                            <p:childTnLst>
                              <p:par>
                                <p:cTn id="50" presetID="2" presetClass="entr" presetSubtype="2" fill="hold" grpId="0" nodeType="afterEffect">
                                  <p:stCondLst>
                                    <p:cond delay="0"/>
                                  </p:stCondLst>
                                  <p:childTnLst>
                                    <p:set>
                                      <p:cBhvr>
                                        <p:cTn id="51" dur="1" fill="hold">
                                          <p:stCondLst>
                                            <p:cond delay="0"/>
                                          </p:stCondLst>
                                        </p:cTn>
                                        <p:tgtEl>
                                          <p:spTgt spid="69"/>
                                        </p:tgtEl>
                                        <p:attrNameLst>
                                          <p:attrName>style.visibility</p:attrName>
                                        </p:attrNameLst>
                                      </p:cBhvr>
                                      <p:to>
                                        <p:strVal val="visible"/>
                                      </p:to>
                                    </p:set>
                                    <p:anim calcmode="lin" valueType="num">
                                      <p:cBhvr additive="base">
                                        <p:cTn id="52" dur="500" fill="hold"/>
                                        <p:tgtEl>
                                          <p:spTgt spid="69"/>
                                        </p:tgtEl>
                                        <p:attrNameLst>
                                          <p:attrName>ppt_x</p:attrName>
                                        </p:attrNameLst>
                                      </p:cBhvr>
                                      <p:tavLst>
                                        <p:tav tm="0">
                                          <p:val>
                                            <p:strVal val="1+#ppt_w/2"/>
                                          </p:val>
                                        </p:tav>
                                        <p:tav tm="100000">
                                          <p:val>
                                            <p:strVal val="#ppt_x"/>
                                          </p:val>
                                        </p:tav>
                                      </p:tavLst>
                                    </p:anim>
                                    <p:anim calcmode="lin" valueType="num">
                                      <p:cBhvr additive="base">
                                        <p:cTn id="53" dur="500" fill="hold"/>
                                        <p:tgtEl>
                                          <p:spTgt spid="69"/>
                                        </p:tgtEl>
                                        <p:attrNameLst>
                                          <p:attrName>ppt_y</p:attrName>
                                        </p:attrNameLst>
                                      </p:cBhvr>
                                      <p:tavLst>
                                        <p:tav tm="0">
                                          <p:val>
                                            <p:strVal val="#ppt_y"/>
                                          </p:val>
                                        </p:tav>
                                        <p:tav tm="100000">
                                          <p:val>
                                            <p:strVal val="#ppt_y"/>
                                          </p:val>
                                        </p:tav>
                                      </p:tavLst>
                                    </p:anim>
                                  </p:childTnLst>
                                </p:cTn>
                              </p:par>
                            </p:childTnLst>
                          </p:cTn>
                        </p:par>
                        <p:par>
                          <p:cTn id="54" fill="hold">
                            <p:stCondLst>
                              <p:cond delay="6000"/>
                            </p:stCondLst>
                            <p:childTnLst>
                              <p:par>
                                <p:cTn id="55" presetID="10" presetClass="entr" presetSubtype="0" fill="hold" grpId="0" nodeType="after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fade">
                                      <p:cBhvr>
                                        <p:cTn id="57" dur="500"/>
                                        <p:tgtEl>
                                          <p:spTgt spid="42"/>
                                        </p:tgtEl>
                                      </p:cBhvr>
                                    </p:animEffect>
                                  </p:childTnLst>
                                </p:cTn>
                              </p:par>
                            </p:childTnLst>
                          </p:cTn>
                        </p:par>
                        <p:par>
                          <p:cTn id="58" fill="hold">
                            <p:stCondLst>
                              <p:cond delay="6500"/>
                            </p:stCondLst>
                            <p:childTnLst>
                              <p:par>
                                <p:cTn id="59" presetID="2" presetClass="entr" presetSubtype="2" fill="hold" grpId="0" nodeType="afterEffect">
                                  <p:stCondLst>
                                    <p:cond delay="0"/>
                                  </p:stCondLst>
                                  <p:childTnLst>
                                    <p:set>
                                      <p:cBhvr>
                                        <p:cTn id="60" dur="1" fill="hold">
                                          <p:stCondLst>
                                            <p:cond delay="0"/>
                                          </p:stCondLst>
                                        </p:cTn>
                                        <p:tgtEl>
                                          <p:spTgt spid="68"/>
                                        </p:tgtEl>
                                        <p:attrNameLst>
                                          <p:attrName>style.visibility</p:attrName>
                                        </p:attrNameLst>
                                      </p:cBhvr>
                                      <p:to>
                                        <p:strVal val="visible"/>
                                      </p:to>
                                    </p:set>
                                    <p:anim calcmode="lin" valueType="num">
                                      <p:cBhvr additive="base">
                                        <p:cTn id="61" dur="500" fill="hold"/>
                                        <p:tgtEl>
                                          <p:spTgt spid="68"/>
                                        </p:tgtEl>
                                        <p:attrNameLst>
                                          <p:attrName>ppt_x</p:attrName>
                                        </p:attrNameLst>
                                      </p:cBhvr>
                                      <p:tavLst>
                                        <p:tav tm="0">
                                          <p:val>
                                            <p:strVal val="1+#ppt_w/2"/>
                                          </p:val>
                                        </p:tav>
                                        <p:tav tm="100000">
                                          <p:val>
                                            <p:strVal val="#ppt_x"/>
                                          </p:val>
                                        </p:tav>
                                      </p:tavLst>
                                    </p:anim>
                                    <p:anim calcmode="lin" valueType="num">
                                      <p:cBhvr additive="base">
                                        <p:cTn id="62"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41" grpId="0" animBg="1"/>
      <p:bldP spid="42" grpId="0" animBg="1"/>
      <p:bldP spid="44" grpId="0" animBg="1"/>
      <p:bldP spid="45" grpId="0" animBg="1"/>
      <p:bldP spid="66" grpId="0"/>
      <p:bldP spid="68" grpId="0"/>
      <p:bldP spid="69" grpId="0"/>
      <p:bldP spid="7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Administrator\Desktop\tyu.jpg"/>
          <p:cNvPicPr>
            <a:picLocks noChangeAspect="1" noChangeArrowheads="1"/>
          </p:cNvPicPr>
          <p:nvPr/>
        </p:nvPicPr>
        <p:blipFill>
          <a:blip r:embed="rId3" cstate="print"/>
          <a:srcRect/>
          <a:stretch>
            <a:fillRect/>
          </a:stretch>
        </p:blipFill>
        <p:spPr bwMode="auto">
          <a:xfrm>
            <a:off x="0" y="-1547"/>
            <a:ext cx="9145588" cy="5146635"/>
          </a:xfrm>
          <a:prstGeom prst="rect">
            <a:avLst/>
          </a:prstGeom>
          <a:noFill/>
        </p:spPr>
      </p:pic>
      <p:sp>
        <p:nvSpPr>
          <p:cNvPr id="13" name="TextBox 48"/>
          <p:cNvSpPr txBox="1"/>
          <p:nvPr/>
        </p:nvSpPr>
        <p:spPr>
          <a:xfrm>
            <a:off x="3800969" y="1841218"/>
            <a:ext cx="2816801" cy="481674"/>
          </a:xfrm>
          <a:prstGeom prst="rect">
            <a:avLst/>
          </a:prstGeom>
          <a:noFill/>
        </p:spPr>
        <p:txBody>
          <a:bodyPr wrap="square" lIns="0" tIns="0" rIns="0" bIns="0" rtlCol="0">
            <a:spAutoFit/>
          </a:bodyPr>
          <a:lstStyle/>
          <a:p>
            <a:r>
              <a:rPr lang="zh-CN" altLang="en-US" sz="31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请替换文字内容</a:t>
            </a:r>
            <a:endParaRPr lang="en-GB" altLang="zh-CN" sz="31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4" name="TextBox 49"/>
          <p:cNvSpPr txBox="1"/>
          <p:nvPr/>
        </p:nvSpPr>
        <p:spPr>
          <a:xfrm>
            <a:off x="3800970" y="2420996"/>
            <a:ext cx="3686695" cy="277085"/>
          </a:xfrm>
          <a:prstGeom prst="rect">
            <a:avLst/>
          </a:prstGeom>
          <a:noFill/>
        </p:spPr>
        <p:txBody>
          <a:bodyPr wrap="square" lIns="0" tIns="0" rIns="0" bIns="0" rtlCol="0">
            <a:spAutoFit/>
          </a:bodyPr>
          <a:lstStyle/>
          <a:p>
            <a:pPr eaLnBrk="0" hangingPunct="0"/>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请替换文字内容，点击添加相关标题文字，修改文字内容，也可以直接复制你的内容到此。</a:t>
            </a:r>
          </a:p>
        </p:txBody>
      </p:sp>
      <p:sp>
        <p:nvSpPr>
          <p:cNvPr id="15" name="矩形 259"/>
          <p:cNvSpPr>
            <a:spLocks noChangeArrowheads="1"/>
          </p:cNvSpPr>
          <p:nvPr/>
        </p:nvSpPr>
        <p:spPr bwMode="auto">
          <a:xfrm>
            <a:off x="2315746" y="1388327"/>
            <a:ext cx="1562185" cy="1576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36" tIns="32518" rIns="65036" bIns="3251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9800" cap="all" spc="213" dirty="0" smtClean="0">
                <a:solidFill>
                  <a:schemeClr val="accent1"/>
                </a:solidFill>
                <a:latin typeface="Impact" panose="020B0806030902050204" pitchFamily="34" charset="0"/>
                <a:cs typeface="Arial" panose="020B0604020202020204" pitchFamily="34" charset="0"/>
              </a:rPr>
              <a:t>02</a:t>
            </a:r>
            <a:endParaRPr lang="zh-CN" altLang="en-US" sz="9800" cap="all" spc="213" dirty="0">
              <a:solidFill>
                <a:schemeClr val="accent1"/>
              </a:solidFill>
              <a:latin typeface="Impact" panose="020B0806030902050204" pitchFamily="34" charset="0"/>
              <a:cs typeface="Arial" panose="020B0604020202020204" pitchFamily="34" charset="0"/>
            </a:endParaRPr>
          </a:p>
        </p:txBody>
      </p:sp>
    </p:spTree>
    <p:extLst>
      <p:ext uri="{BB962C8B-B14F-4D97-AF65-F5344CB8AC3E}">
        <p14:creationId xmlns:p14="http://schemas.microsoft.com/office/powerpoint/2010/main" val="3844135"/>
      </p:ext>
    </p:extLst>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3"/>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5"/>
                                        </p:tgtEl>
                                        <p:attrNameLst>
                                          <p:attrName>ppt_y</p:attrName>
                                        </p:attrNameLst>
                                      </p:cBhvr>
                                      <p:tavLst>
                                        <p:tav tm="0">
                                          <p:val>
                                            <p:strVal val="#ppt_y"/>
                                          </p:val>
                                        </p:tav>
                                        <p:tav tm="100000">
                                          <p:val>
                                            <p:strVal val="#ppt_y"/>
                                          </p:val>
                                        </p:tav>
                                      </p:tavLst>
                                    </p:anim>
                                    <p:anim calcmode="lin" valueType="num">
                                      <p:cBhvr>
                                        <p:cTn id="15"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5"/>
                                        </p:tgtEl>
                                      </p:cBhvr>
                                    </p:animEffect>
                                  </p:childTnLst>
                                </p:cTn>
                              </p:par>
                            </p:childTnLst>
                          </p:cTn>
                        </p:par>
                        <p:par>
                          <p:cTn id="18" fill="hold">
                            <p:stCondLst>
                              <p:cond delay="1550"/>
                            </p:stCondLst>
                            <p:childTnLst>
                              <p:par>
                                <p:cTn id="19" presetID="26" presetClass="emph" presetSubtype="0" fill="hold" grpId="1" nodeType="afterEffect">
                                  <p:stCondLst>
                                    <p:cond delay="0"/>
                                  </p:stCondLst>
                                  <p:iterate type="lt">
                                    <p:tmPct val="0"/>
                                  </p:iterate>
                                  <p:childTnLst>
                                    <p:animEffect transition="out" filter="fade">
                                      <p:cBhvr>
                                        <p:cTn id="20" dur="500" tmFilter="0, 0; .2, .5; .8, .5; 1, 0"/>
                                        <p:tgtEl>
                                          <p:spTgt spid="15"/>
                                        </p:tgtEl>
                                      </p:cBhvr>
                                    </p:animEffect>
                                    <p:animScale>
                                      <p:cBhvr>
                                        <p:cTn id="21" dur="250" autoRev="1" fill="hold"/>
                                        <p:tgtEl>
                                          <p:spTgt spid="15"/>
                                        </p:tgtEl>
                                      </p:cBhvr>
                                      <p:by x="105000" y="105000"/>
                                    </p:animScale>
                                  </p:childTnLst>
                                </p:cTn>
                              </p:par>
                            </p:childTnLst>
                          </p:cTn>
                        </p:par>
                        <p:par>
                          <p:cTn id="22" fill="hold">
                            <p:stCondLst>
                              <p:cond delay="2050"/>
                            </p:stCondLst>
                            <p:childTnLst>
                              <p:par>
                                <p:cTn id="23" presetID="22" presetClass="entr" presetSubtype="8" fill="hold" grpId="0" nodeType="afterEffect">
                                  <p:stCondLst>
                                    <p:cond delay="0"/>
                                  </p:stCondLst>
                                  <p:iterate type="lt">
                                    <p:tmPct val="30000"/>
                                  </p:iterate>
                                  <p:childTnLst>
                                    <p:set>
                                      <p:cBhvr>
                                        <p:cTn id="24" dur="1" fill="hold">
                                          <p:stCondLst>
                                            <p:cond delay="0"/>
                                          </p:stCondLst>
                                        </p:cTn>
                                        <p:tgtEl>
                                          <p:spTgt spid="13"/>
                                        </p:tgtEl>
                                        <p:attrNameLst>
                                          <p:attrName>style.visibility</p:attrName>
                                        </p:attrNameLst>
                                      </p:cBhvr>
                                      <p:to>
                                        <p:strVal val="visible"/>
                                      </p:to>
                                    </p:set>
                                    <p:animEffect transition="in" filter="wipe(left)">
                                      <p:cBhvr>
                                        <p:cTn id="25" dur="200"/>
                                        <p:tgtEl>
                                          <p:spTgt spid="13"/>
                                        </p:tgtEl>
                                      </p:cBhvr>
                                    </p:animEffect>
                                  </p:childTnLst>
                                </p:cTn>
                              </p:par>
                              <p:par>
                                <p:cTn id="26" presetID="36" presetClass="emph" presetSubtype="0" fill="hold" grpId="1" nodeType="withEffect">
                                  <p:stCondLst>
                                    <p:cond delay="0"/>
                                  </p:stCondLst>
                                  <p:iterate type="lt">
                                    <p:tmPct val="30000"/>
                                  </p:iterate>
                                  <p:childTnLst>
                                    <p:animScale>
                                      <p:cBhvr>
                                        <p:cTn id="27" dur="50" autoRev="1" fill="hold">
                                          <p:stCondLst>
                                            <p:cond delay="0"/>
                                          </p:stCondLst>
                                        </p:cTn>
                                        <p:tgtEl>
                                          <p:spTgt spid="13"/>
                                        </p:tgtEl>
                                      </p:cBhvr>
                                      <p:to x="80000" y="100000"/>
                                    </p:animScale>
                                    <p:anim by="(#ppt_w*0.10)" calcmode="lin" valueType="num">
                                      <p:cBhvr>
                                        <p:cTn id="28" dur="50" autoRev="1" fill="hold">
                                          <p:stCondLst>
                                            <p:cond delay="0"/>
                                          </p:stCondLst>
                                        </p:cTn>
                                        <p:tgtEl>
                                          <p:spTgt spid="13"/>
                                        </p:tgtEl>
                                        <p:attrNameLst>
                                          <p:attrName>ppt_x</p:attrName>
                                        </p:attrNameLst>
                                      </p:cBhvr>
                                    </p:anim>
                                    <p:anim by="(-#ppt_w*0.10)" calcmode="lin" valueType="num">
                                      <p:cBhvr>
                                        <p:cTn id="29" dur="50" autoRev="1" fill="hold">
                                          <p:stCondLst>
                                            <p:cond delay="0"/>
                                          </p:stCondLst>
                                        </p:cTn>
                                        <p:tgtEl>
                                          <p:spTgt spid="13"/>
                                        </p:tgtEl>
                                        <p:attrNameLst>
                                          <p:attrName>ppt_y</p:attrName>
                                        </p:attrNameLst>
                                      </p:cBhvr>
                                    </p:anim>
                                    <p:animRot by="-480000">
                                      <p:cBhvr>
                                        <p:cTn id="30" dur="50" autoRev="1" fill="hold">
                                          <p:stCondLst>
                                            <p:cond delay="0"/>
                                          </p:stCondLst>
                                        </p:cTn>
                                        <p:tgtEl>
                                          <p:spTgt spid="13"/>
                                        </p:tgtEl>
                                        <p:attrNameLst>
                                          <p:attrName>r</p:attrName>
                                        </p:attrNameLst>
                                      </p:cBhvr>
                                    </p:animRot>
                                  </p:childTnLst>
                                </p:cTn>
                              </p:par>
                            </p:childTnLst>
                          </p:cTn>
                        </p:par>
                        <p:par>
                          <p:cTn id="31" fill="hold">
                            <p:stCondLst>
                              <p:cond delay="2610"/>
                            </p:stCondLst>
                            <p:childTnLst>
                              <p:par>
                                <p:cTn id="32" presetID="22" presetClass="entr" presetSubtype="8" fill="hold" grpId="0" nodeType="afterEffect">
                                  <p:stCondLst>
                                    <p:cond delay="0"/>
                                  </p:stCondLst>
                                  <p:iterate type="lt">
                                    <p:tmPct val="30000"/>
                                  </p:iterate>
                                  <p:childTnLst>
                                    <p:set>
                                      <p:cBhvr>
                                        <p:cTn id="33" dur="1" fill="hold">
                                          <p:stCondLst>
                                            <p:cond delay="0"/>
                                          </p:stCondLst>
                                        </p:cTn>
                                        <p:tgtEl>
                                          <p:spTgt spid="14"/>
                                        </p:tgtEl>
                                        <p:attrNameLst>
                                          <p:attrName>style.visibility</p:attrName>
                                        </p:attrNameLst>
                                      </p:cBhvr>
                                      <p:to>
                                        <p:strVal val="visible"/>
                                      </p:to>
                                    </p:set>
                                    <p:animEffect transition="in" filter="wipe(left)">
                                      <p:cBhvr>
                                        <p:cTn id="34" dur="200"/>
                                        <p:tgtEl>
                                          <p:spTgt spid="14"/>
                                        </p:tgtEl>
                                      </p:cBhvr>
                                    </p:animEffect>
                                  </p:childTnLst>
                                </p:cTn>
                              </p:par>
                              <p:par>
                                <p:cTn id="35" presetID="36" presetClass="emph" presetSubtype="0" fill="hold" grpId="1" nodeType="withEffect">
                                  <p:stCondLst>
                                    <p:cond delay="0"/>
                                  </p:stCondLst>
                                  <p:iterate type="lt">
                                    <p:tmPct val="30000"/>
                                  </p:iterate>
                                  <p:childTnLst>
                                    <p:animScale>
                                      <p:cBhvr>
                                        <p:cTn id="36" dur="50" autoRev="1" fill="hold">
                                          <p:stCondLst>
                                            <p:cond delay="0"/>
                                          </p:stCondLst>
                                        </p:cTn>
                                        <p:tgtEl>
                                          <p:spTgt spid="14"/>
                                        </p:tgtEl>
                                      </p:cBhvr>
                                      <p:to x="80000" y="100000"/>
                                    </p:animScale>
                                    <p:anim by="(#ppt_w*0.10)" calcmode="lin" valueType="num">
                                      <p:cBhvr>
                                        <p:cTn id="37" dur="50" autoRev="1" fill="hold">
                                          <p:stCondLst>
                                            <p:cond delay="0"/>
                                          </p:stCondLst>
                                        </p:cTn>
                                        <p:tgtEl>
                                          <p:spTgt spid="14"/>
                                        </p:tgtEl>
                                        <p:attrNameLst>
                                          <p:attrName>ppt_x</p:attrName>
                                        </p:attrNameLst>
                                      </p:cBhvr>
                                    </p:anim>
                                    <p:anim by="(-#ppt_w*0.10)" calcmode="lin" valueType="num">
                                      <p:cBhvr>
                                        <p:cTn id="38" dur="50" autoRev="1" fill="hold">
                                          <p:stCondLst>
                                            <p:cond delay="0"/>
                                          </p:stCondLst>
                                        </p:cTn>
                                        <p:tgtEl>
                                          <p:spTgt spid="14"/>
                                        </p:tgtEl>
                                        <p:attrNameLst>
                                          <p:attrName>ppt_y</p:attrName>
                                        </p:attrNameLst>
                                      </p:cBhvr>
                                    </p:anim>
                                    <p:animRot by="-480000">
                                      <p:cBhvr>
                                        <p:cTn id="39" dur="50" autoRev="1" fill="hold">
                                          <p:stCondLst>
                                            <p:cond delay="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4" grpId="0"/>
      <p:bldP spid="14" grpId="1"/>
      <p:bldP spid="15" grpId="0"/>
      <p:bldP spid="15"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直接连接符 24"/>
          <p:cNvSpPr>
            <a:spLocks noChangeShapeType="1"/>
          </p:cNvSpPr>
          <p:nvPr/>
        </p:nvSpPr>
        <p:spPr bwMode="auto">
          <a:xfrm>
            <a:off x="851556" y="2450496"/>
            <a:ext cx="7590159" cy="1191"/>
          </a:xfrm>
          <a:prstGeom prst="line">
            <a:avLst/>
          </a:prstGeom>
          <a:noFill/>
          <a:ln w="28575">
            <a:solidFill>
              <a:schemeClr val="bg1">
                <a:lumMod val="75000"/>
              </a:schemeClr>
            </a:solidFill>
            <a:prstDash val="sysDash"/>
            <a:miter lim="800000"/>
            <a:headEnd/>
            <a:tailEnd/>
          </a:ln>
          <a:extLst>
            <a:ext uri="{909E8E84-426E-40DD-AFC4-6F175D3DCCD1}">
              <a14:hiddenFill xmlns:a14="http://schemas.microsoft.com/office/drawing/2010/main">
                <a:noFill/>
              </a14:hiddenFill>
            </a:ext>
          </a:extLst>
        </p:spPr>
        <p:txBody>
          <a:bodyPr lIns="68585" tIns="34292" rIns="68585" bIns="34292"/>
          <a:lstStyle/>
          <a:p>
            <a:endParaRPr lang="zh-CN" altLang="en-US" dirty="0">
              <a:ea typeface="微软雅黑" panose="020B0503020204020204" pitchFamily="34" charset="-122"/>
            </a:endParaRPr>
          </a:p>
        </p:txBody>
      </p:sp>
      <p:sp>
        <p:nvSpPr>
          <p:cNvPr id="6" name="椭圆 2"/>
          <p:cNvSpPr>
            <a:spLocks noChangeArrowheads="1"/>
          </p:cNvSpPr>
          <p:nvPr/>
        </p:nvSpPr>
        <p:spPr bwMode="auto">
          <a:xfrm>
            <a:off x="3805204" y="1647953"/>
            <a:ext cx="1539945" cy="1539597"/>
          </a:xfrm>
          <a:prstGeom prst="ellipse">
            <a:avLst/>
          </a:prstGeom>
          <a:solidFill>
            <a:schemeClr val="accent3"/>
          </a:solidFill>
          <a:ln>
            <a:noFill/>
          </a:ln>
        </p:spPr>
        <p:txBody>
          <a:bodyPr lIns="68585" tIns="34292" rIns="68585" bIns="34292" anchor="ctr"/>
          <a:lstStyle/>
          <a:p>
            <a:pPr algn="ctr" eaLnBrk="1" hangingPunct="1">
              <a:buFont typeface="Arial" charset="0"/>
              <a:buNone/>
            </a:pPr>
            <a:endParaRPr lang="zh-CN" altLang="en-US" dirty="0">
              <a:solidFill>
                <a:srgbClr val="FFFFFF"/>
              </a:solidFill>
              <a:latin typeface="微软雅黑" panose="020B0503020204020204" pitchFamily="34" charset="-122"/>
              <a:ea typeface="微软雅黑" panose="020B0503020204020204" pitchFamily="34" charset="-122"/>
              <a:sym typeface="宋体" charset="-122"/>
            </a:endParaRPr>
          </a:p>
        </p:txBody>
      </p:sp>
      <p:sp>
        <p:nvSpPr>
          <p:cNvPr id="7" name="椭圆 3"/>
          <p:cNvSpPr>
            <a:spLocks noChangeArrowheads="1"/>
          </p:cNvSpPr>
          <p:nvPr/>
        </p:nvSpPr>
        <p:spPr bwMode="auto">
          <a:xfrm>
            <a:off x="2189035" y="1919435"/>
            <a:ext cx="981373" cy="981151"/>
          </a:xfrm>
          <a:prstGeom prst="ellipse">
            <a:avLst/>
          </a:prstGeom>
          <a:solidFill>
            <a:schemeClr val="accent2"/>
          </a:solidFill>
          <a:ln>
            <a:noFill/>
          </a:ln>
        </p:spPr>
        <p:txBody>
          <a:bodyPr lIns="68585" tIns="34292" rIns="68585" bIns="34292" anchor="ctr"/>
          <a:lstStyle/>
          <a:p>
            <a:pPr algn="ctr" eaLnBrk="1" hangingPunct="1">
              <a:buFont typeface="Arial" charset="0"/>
              <a:buNone/>
            </a:pPr>
            <a:endParaRPr lang="zh-CN" altLang="en-US" dirty="0">
              <a:solidFill>
                <a:srgbClr val="FFFFFF"/>
              </a:solidFill>
              <a:latin typeface="微软雅黑" panose="020B0503020204020204" pitchFamily="34" charset="-122"/>
              <a:ea typeface="微软雅黑" panose="020B0503020204020204" pitchFamily="34" charset="-122"/>
              <a:sym typeface="宋体" charset="-122"/>
            </a:endParaRPr>
          </a:p>
        </p:txBody>
      </p:sp>
      <p:sp>
        <p:nvSpPr>
          <p:cNvPr id="9" name="椭圆 4"/>
          <p:cNvSpPr>
            <a:spLocks noChangeArrowheads="1"/>
          </p:cNvSpPr>
          <p:nvPr/>
        </p:nvSpPr>
        <p:spPr bwMode="auto">
          <a:xfrm>
            <a:off x="577630" y="1927771"/>
            <a:ext cx="981373" cy="981151"/>
          </a:xfrm>
          <a:prstGeom prst="ellipse">
            <a:avLst/>
          </a:prstGeom>
          <a:solidFill>
            <a:schemeClr val="accent1"/>
          </a:solidFill>
          <a:ln>
            <a:noFill/>
          </a:ln>
        </p:spPr>
        <p:txBody>
          <a:bodyPr lIns="68585" tIns="34292" rIns="68585" bIns="34292" anchor="ctr"/>
          <a:lstStyle/>
          <a:p>
            <a:pPr algn="ctr" eaLnBrk="1" hangingPunct="1">
              <a:buFont typeface="Arial" charset="0"/>
              <a:buNone/>
            </a:pPr>
            <a:endParaRPr lang="zh-CN" altLang="en-US" dirty="0">
              <a:solidFill>
                <a:srgbClr val="FFFFFF"/>
              </a:solidFill>
              <a:latin typeface="微软雅黑" panose="020B0503020204020204" pitchFamily="34" charset="-122"/>
              <a:ea typeface="微软雅黑" panose="020B0503020204020204" pitchFamily="34" charset="-122"/>
              <a:sym typeface="宋体" charset="-122"/>
            </a:endParaRPr>
          </a:p>
        </p:txBody>
      </p:sp>
      <p:sp>
        <p:nvSpPr>
          <p:cNvPr id="10" name="椭圆 5"/>
          <p:cNvSpPr>
            <a:spLocks noChangeArrowheads="1"/>
          </p:cNvSpPr>
          <p:nvPr/>
        </p:nvSpPr>
        <p:spPr bwMode="auto">
          <a:xfrm>
            <a:off x="5977564" y="1926580"/>
            <a:ext cx="981373" cy="981151"/>
          </a:xfrm>
          <a:prstGeom prst="ellipse">
            <a:avLst/>
          </a:prstGeom>
          <a:solidFill>
            <a:schemeClr val="accent4"/>
          </a:solidFill>
          <a:ln>
            <a:noFill/>
          </a:ln>
        </p:spPr>
        <p:txBody>
          <a:bodyPr lIns="68585" tIns="34292" rIns="68585" bIns="34292" anchor="ctr"/>
          <a:lstStyle/>
          <a:p>
            <a:pPr algn="ctr" eaLnBrk="1" hangingPunct="1">
              <a:buFont typeface="Arial" charset="0"/>
              <a:buNone/>
            </a:pPr>
            <a:endParaRPr lang="zh-CN" altLang="en-US" dirty="0">
              <a:solidFill>
                <a:srgbClr val="FFFFFF"/>
              </a:solidFill>
              <a:latin typeface="微软雅黑" panose="020B0503020204020204" pitchFamily="34" charset="-122"/>
              <a:ea typeface="微软雅黑" panose="020B0503020204020204" pitchFamily="34" charset="-122"/>
              <a:sym typeface="宋体" charset="-122"/>
            </a:endParaRPr>
          </a:p>
        </p:txBody>
      </p:sp>
      <p:sp>
        <p:nvSpPr>
          <p:cNvPr id="11" name="椭圆 6"/>
          <p:cNvSpPr>
            <a:spLocks noChangeArrowheads="1"/>
          </p:cNvSpPr>
          <p:nvPr/>
        </p:nvSpPr>
        <p:spPr bwMode="auto">
          <a:xfrm>
            <a:off x="7590160" y="1927771"/>
            <a:ext cx="981373" cy="981151"/>
          </a:xfrm>
          <a:prstGeom prst="ellipse">
            <a:avLst/>
          </a:prstGeom>
          <a:solidFill>
            <a:schemeClr val="accent1"/>
          </a:solidFill>
          <a:ln>
            <a:noFill/>
          </a:ln>
        </p:spPr>
        <p:txBody>
          <a:bodyPr lIns="68585" tIns="34292" rIns="68585" bIns="34292" anchor="ctr"/>
          <a:lstStyle/>
          <a:p>
            <a:pPr algn="ctr" eaLnBrk="1" hangingPunct="1">
              <a:buFont typeface="Arial" charset="0"/>
              <a:buNone/>
            </a:pPr>
            <a:endParaRPr lang="zh-CN" altLang="en-US" dirty="0">
              <a:solidFill>
                <a:srgbClr val="FFFFFF"/>
              </a:solidFill>
              <a:latin typeface="微软雅黑" panose="020B0503020204020204" pitchFamily="34" charset="-122"/>
              <a:ea typeface="微软雅黑" panose="020B0503020204020204" pitchFamily="34" charset="-122"/>
              <a:sym typeface="宋体" charset="-122"/>
            </a:endParaRPr>
          </a:p>
        </p:txBody>
      </p:sp>
      <p:sp>
        <p:nvSpPr>
          <p:cNvPr id="12" name="文本框 13"/>
          <p:cNvSpPr>
            <a:spLocks noChangeArrowheads="1"/>
          </p:cNvSpPr>
          <p:nvPr/>
        </p:nvSpPr>
        <p:spPr bwMode="auto">
          <a:xfrm>
            <a:off x="323948" y="3429264"/>
            <a:ext cx="1447873" cy="900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5" tIns="34292" rIns="68585" bIns="34292">
            <a:spAutoFit/>
          </a:bodyPr>
          <a:lstStyle/>
          <a:p>
            <a:pPr eaLnBrk="1" hangingPunct="1">
              <a:buFont typeface="Arial" charset="0"/>
              <a:buNone/>
            </a:pPr>
            <a:r>
              <a:rPr lang="en-US" altLang="zh-CN" dirty="0">
                <a:solidFill>
                  <a:schemeClr val="bg1">
                    <a:lumMod val="50000"/>
                  </a:schemeClr>
                </a:solidFill>
                <a:latin typeface="Calibri" pitchFamily="34" charset="0"/>
                <a:ea typeface="微软雅黑" panose="020B0503020204020204" pitchFamily="34" charset="-122"/>
                <a:sym typeface="Calibri" pitchFamily="34" charset="0"/>
              </a:rPr>
              <a:t>  YOUR  TITLE</a:t>
            </a: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Click here to add you</a:t>
            </a:r>
            <a:endParaRPr lang="zh-CN" altLang="en-US" sz="1200"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to the  center of the</a:t>
            </a:r>
            <a:endParaRPr lang="zh-CN" altLang="en-US" sz="1200"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narrative thought</a:t>
            </a:r>
            <a:endParaRPr lang="zh-CN" altLang="en-US" sz="1200" dirty="0">
              <a:solidFill>
                <a:schemeClr val="bg1">
                  <a:lumMod val="50000"/>
                </a:schemeClr>
              </a:solidFill>
              <a:ea typeface="微软雅黑" panose="020B0503020204020204" pitchFamily="34" charset="-122"/>
              <a:sym typeface="Calibri" pitchFamily="34" charset="0"/>
            </a:endParaRPr>
          </a:p>
        </p:txBody>
      </p:sp>
      <p:sp>
        <p:nvSpPr>
          <p:cNvPr id="13" name="文本框 14"/>
          <p:cNvSpPr>
            <a:spLocks noChangeArrowheads="1"/>
          </p:cNvSpPr>
          <p:nvPr/>
        </p:nvSpPr>
        <p:spPr bwMode="auto">
          <a:xfrm>
            <a:off x="1950837" y="3416167"/>
            <a:ext cx="1447873" cy="900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5" tIns="34292" rIns="68585" bIns="34292">
            <a:spAutoFit/>
          </a:bodyPr>
          <a:lstStyle/>
          <a:p>
            <a:pPr eaLnBrk="1" hangingPunct="1">
              <a:buFont typeface="Arial" charset="0"/>
              <a:buNone/>
            </a:pPr>
            <a:r>
              <a:rPr lang="en-US" altLang="zh-CN" dirty="0">
                <a:solidFill>
                  <a:schemeClr val="bg1">
                    <a:lumMod val="50000"/>
                  </a:schemeClr>
                </a:solidFill>
                <a:latin typeface="Calibri" pitchFamily="34" charset="0"/>
                <a:ea typeface="微软雅黑" panose="020B0503020204020204" pitchFamily="34" charset="-122"/>
                <a:sym typeface="Calibri" pitchFamily="34" charset="0"/>
              </a:rPr>
              <a:t>  YOUR  TITLE</a:t>
            </a: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Click here to add you</a:t>
            </a:r>
            <a:endParaRPr lang="zh-CN" altLang="en-US" sz="1200"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to the  center of the</a:t>
            </a:r>
            <a:endParaRPr lang="zh-CN" altLang="en-US" sz="1200"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narrative thought</a:t>
            </a:r>
            <a:endParaRPr lang="zh-CN" altLang="en-US" sz="1200" dirty="0">
              <a:solidFill>
                <a:schemeClr val="bg1">
                  <a:lumMod val="50000"/>
                </a:schemeClr>
              </a:solidFill>
              <a:ea typeface="微软雅黑" panose="020B0503020204020204" pitchFamily="34" charset="-122"/>
              <a:sym typeface="Calibri" pitchFamily="34" charset="0"/>
            </a:endParaRPr>
          </a:p>
        </p:txBody>
      </p:sp>
      <p:sp>
        <p:nvSpPr>
          <p:cNvPr id="14" name="文本框 15"/>
          <p:cNvSpPr>
            <a:spLocks noChangeArrowheads="1"/>
          </p:cNvSpPr>
          <p:nvPr/>
        </p:nvSpPr>
        <p:spPr bwMode="auto">
          <a:xfrm>
            <a:off x="5746512" y="3405450"/>
            <a:ext cx="1447873" cy="900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5" tIns="34292" rIns="68585" bIns="34292">
            <a:spAutoFit/>
          </a:bodyPr>
          <a:lstStyle/>
          <a:p>
            <a:pPr eaLnBrk="1" hangingPunct="1">
              <a:buFont typeface="Arial" charset="0"/>
              <a:buNone/>
            </a:pPr>
            <a:r>
              <a:rPr lang="en-US" altLang="zh-CN" dirty="0">
                <a:solidFill>
                  <a:schemeClr val="bg1">
                    <a:lumMod val="50000"/>
                  </a:schemeClr>
                </a:solidFill>
                <a:latin typeface="Calibri" pitchFamily="34" charset="0"/>
                <a:ea typeface="微软雅黑" panose="020B0503020204020204" pitchFamily="34" charset="-122"/>
                <a:sym typeface="Calibri" pitchFamily="34" charset="0"/>
              </a:rPr>
              <a:t>  YOUR  TITLE</a:t>
            </a: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Click here to add you</a:t>
            </a:r>
            <a:endParaRPr lang="zh-CN" altLang="en-US" sz="1200"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to the  center of the</a:t>
            </a:r>
            <a:endParaRPr lang="zh-CN" altLang="en-US" sz="1200"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narrative thought</a:t>
            </a:r>
            <a:endParaRPr lang="zh-CN" altLang="en-US" sz="1200" dirty="0">
              <a:solidFill>
                <a:schemeClr val="bg1">
                  <a:lumMod val="50000"/>
                </a:schemeClr>
              </a:solidFill>
              <a:ea typeface="微软雅黑" panose="020B0503020204020204" pitchFamily="34" charset="-122"/>
              <a:sym typeface="Calibri" pitchFamily="34" charset="0"/>
            </a:endParaRPr>
          </a:p>
        </p:txBody>
      </p:sp>
      <p:sp>
        <p:nvSpPr>
          <p:cNvPr id="15" name="文本框 16"/>
          <p:cNvSpPr>
            <a:spLocks noChangeArrowheads="1"/>
          </p:cNvSpPr>
          <p:nvPr/>
        </p:nvSpPr>
        <p:spPr bwMode="auto">
          <a:xfrm>
            <a:off x="7340053" y="3416167"/>
            <a:ext cx="1447873" cy="900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5" tIns="34292" rIns="68585" bIns="34292">
            <a:spAutoFit/>
          </a:bodyPr>
          <a:lstStyle/>
          <a:p>
            <a:pPr eaLnBrk="1" hangingPunct="1">
              <a:buFont typeface="Arial" charset="0"/>
              <a:buNone/>
            </a:pPr>
            <a:r>
              <a:rPr lang="en-US" altLang="zh-CN" dirty="0">
                <a:solidFill>
                  <a:schemeClr val="bg1">
                    <a:lumMod val="50000"/>
                  </a:schemeClr>
                </a:solidFill>
                <a:latin typeface="Calibri" pitchFamily="34" charset="0"/>
                <a:ea typeface="微软雅黑" panose="020B0503020204020204" pitchFamily="34" charset="-122"/>
                <a:sym typeface="Calibri" pitchFamily="34" charset="0"/>
              </a:rPr>
              <a:t>  YOUR  TITLE</a:t>
            </a: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Click here to add you</a:t>
            </a:r>
            <a:endParaRPr lang="zh-CN" altLang="en-US" sz="1200"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to the  center of the</a:t>
            </a:r>
            <a:endParaRPr lang="zh-CN" altLang="en-US" sz="1200"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narrative thought</a:t>
            </a:r>
            <a:endParaRPr lang="zh-CN" altLang="en-US" sz="1200" dirty="0">
              <a:solidFill>
                <a:schemeClr val="bg1">
                  <a:lumMod val="50000"/>
                </a:schemeClr>
              </a:solidFill>
              <a:ea typeface="微软雅黑" panose="020B0503020204020204" pitchFamily="34" charset="-122"/>
              <a:sym typeface="Calibri" pitchFamily="34" charset="0"/>
            </a:endParaRPr>
          </a:p>
        </p:txBody>
      </p:sp>
      <p:sp>
        <p:nvSpPr>
          <p:cNvPr id="16" name="文本框 17"/>
          <p:cNvSpPr>
            <a:spLocks noChangeArrowheads="1"/>
          </p:cNvSpPr>
          <p:nvPr/>
        </p:nvSpPr>
        <p:spPr bwMode="auto">
          <a:xfrm>
            <a:off x="3802822" y="3413786"/>
            <a:ext cx="1447873" cy="869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5" tIns="34292" rIns="68585" bIns="34292">
            <a:spAutoFit/>
          </a:bodyPr>
          <a:lstStyle/>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a:t>
            </a:r>
            <a:r>
              <a:rPr lang="en-US" altLang="zh-CN" sz="1600" b="1" dirty="0">
                <a:solidFill>
                  <a:schemeClr val="bg1">
                    <a:lumMod val="50000"/>
                  </a:schemeClr>
                </a:solidFill>
                <a:ea typeface="微软雅黑" panose="020B0503020204020204" pitchFamily="34" charset="-122"/>
                <a:sym typeface="Calibri" pitchFamily="34" charset="0"/>
              </a:rPr>
              <a:t>YOUR  TITLE</a:t>
            </a:r>
            <a:endParaRPr lang="en-US" altLang="zh-CN" sz="1100" b="1"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Click here to add you</a:t>
            </a:r>
            <a:endParaRPr lang="zh-CN" altLang="en-US" sz="1200"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to the  center of the</a:t>
            </a:r>
            <a:endParaRPr lang="zh-CN" altLang="en-US" sz="1200"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narrative thought</a:t>
            </a:r>
            <a:endParaRPr lang="zh-CN" altLang="en-US" sz="1000" dirty="0">
              <a:solidFill>
                <a:schemeClr val="bg1">
                  <a:lumMod val="50000"/>
                </a:schemeClr>
              </a:solidFill>
              <a:ea typeface="微软雅黑" panose="020B0503020204020204" pitchFamily="34" charset="-122"/>
              <a:sym typeface="Calibri" pitchFamily="34" charset="0"/>
            </a:endParaRPr>
          </a:p>
        </p:txBody>
      </p:sp>
      <p:pic>
        <p:nvPicPr>
          <p:cNvPr id="17" name="图片 2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74120" y="2214734"/>
            <a:ext cx="426373" cy="404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图片 2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52243" y="2174250"/>
            <a:ext cx="496641" cy="4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图片 2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54559" y="2194493"/>
            <a:ext cx="450193" cy="45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28"/>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80364" y="2092091"/>
            <a:ext cx="789625" cy="567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图片 29"/>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31309" y="2194492"/>
            <a:ext cx="431137" cy="43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89215875"/>
      </p:ext>
    </p:extLst>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anim calcmode="lin" valueType="num">
                                      <p:cBhvr>
                                        <p:cTn id="8" dur="250" fill="hold"/>
                                        <p:tgtEl>
                                          <p:spTgt spid="5"/>
                                        </p:tgtEl>
                                        <p:attrNameLst>
                                          <p:attrName>ppt_x</p:attrName>
                                        </p:attrNameLst>
                                      </p:cBhvr>
                                      <p:tavLst>
                                        <p:tav tm="0">
                                          <p:val>
                                            <p:strVal val="#ppt_x"/>
                                          </p:val>
                                        </p:tav>
                                        <p:tav tm="100000">
                                          <p:val>
                                            <p:strVal val="#ppt_x"/>
                                          </p:val>
                                        </p:tav>
                                      </p:tavLst>
                                    </p:anim>
                                    <p:anim calcmode="lin" valueType="num">
                                      <p:cBhvr>
                                        <p:cTn id="9" dur="25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50"/>
                                        <p:tgtEl>
                                          <p:spTgt spid="6"/>
                                        </p:tgtEl>
                                      </p:cBhvr>
                                    </p:animEffect>
                                    <p:anim calcmode="lin" valueType="num">
                                      <p:cBhvr>
                                        <p:cTn id="14" dur="250" fill="hold"/>
                                        <p:tgtEl>
                                          <p:spTgt spid="6"/>
                                        </p:tgtEl>
                                        <p:attrNameLst>
                                          <p:attrName>ppt_x</p:attrName>
                                        </p:attrNameLst>
                                      </p:cBhvr>
                                      <p:tavLst>
                                        <p:tav tm="0">
                                          <p:val>
                                            <p:strVal val="#ppt_x"/>
                                          </p:val>
                                        </p:tav>
                                        <p:tav tm="100000">
                                          <p:val>
                                            <p:strVal val="#ppt_x"/>
                                          </p:val>
                                        </p:tav>
                                      </p:tavLst>
                                    </p:anim>
                                    <p:anim calcmode="lin" valueType="num">
                                      <p:cBhvr>
                                        <p:cTn id="15" dur="25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500"/>
                            </p:stCondLst>
                            <p:childTnLst>
                              <p:par>
                                <p:cTn id="17" presetID="42"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50"/>
                                        <p:tgtEl>
                                          <p:spTgt spid="7"/>
                                        </p:tgtEl>
                                      </p:cBhvr>
                                    </p:animEffect>
                                    <p:anim calcmode="lin" valueType="num">
                                      <p:cBhvr>
                                        <p:cTn id="20" dur="250" fill="hold"/>
                                        <p:tgtEl>
                                          <p:spTgt spid="7"/>
                                        </p:tgtEl>
                                        <p:attrNameLst>
                                          <p:attrName>ppt_x</p:attrName>
                                        </p:attrNameLst>
                                      </p:cBhvr>
                                      <p:tavLst>
                                        <p:tav tm="0">
                                          <p:val>
                                            <p:strVal val="#ppt_x"/>
                                          </p:val>
                                        </p:tav>
                                        <p:tav tm="100000">
                                          <p:val>
                                            <p:strVal val="#ppt_x"/>
                                          </p:val>
                                        </p:tav>
                                      </p:tavLst>
                                    </p:anim>
                                    <p:anim calcmode="lin" valueType="num">
                                      <p:cBhvr>
                                        <p:cTn id="21" dur="25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750"/>
                            </p:stCondLst>
                            <p:childTnLst>
                              <p:par>
                                <p:cTn id="23" presetID="42"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250"/>
                                        <p:tgtEl>
                                          <p:spTgt spid="9"/>
                                        </p:tgtEl>
                                      </p:cBhvr>
                                    </p:animEffect>
                                    <p:anim calcmode="lin" valueType="num">
                                      <p:cBhvr>
                                        <p:cTn id="26" dur="250" fill="hold"/>
                                        <p:tgtEl>
                                          <p:spTgt spid="9"/>
                                        </p:tgtEl>
                                        <p:attrNameLst>
                                          <p:attrName>ppt_x</p:attrName>
                                        </p:attrNameLst>
                                      </p:cBhvr>
                                      <p:tavLst>
                                        <p:tav tm="0">
                                          <p:val>
                                            <p:strVal val="#ppt_x"/>
                                          </p:val>
                                        </p:tav>
                                        <p:tav tm="100000">
                                          <p:val>
                                            <p:strVal val="#ppt_x"/>
                                          </p:val>
                                        </p:tav>
                                      </p:tavLst>
                                    </p:anim>
                                    <p:anim calcmode="lin" valueType="num">
                                      <p:cBhvr>
                                        <p:cTn id="27" dur="250" fill="hold"/>
                                        <p:tgtEl>
                                          <p:spTgt spid="9"/>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42"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250"/>
                                        <p:tgtEl>
                                          <p:spTgt spid="10"/>
                                        </p:tgtEl>
                                      </p:cBhvr>
                                    </p:animEffect>
                                    <p:anim calcmode="lin" valueType="num">
                                      <p:cBhvr>
                                        <p:cTn id="32" dur="250" fill="hold"/>
                                        <p:tgtEl>
                                          <p:spTgt spid="10"/>
                                        </p:tgtEl>
                                        <p:attrNameLst>
                                          <p:attrName>ppt_x</p:attrName>
                                        </p:attrNameLst>
                                      </p:cBhvr>
                                      <p:tavLst>
                                        <p:tav tm="0">
                                          <p:val>
                                            <p:strVal val="#ppt_x"/>
                                          </p:val>
                                        </p:tav>
                                        <p:tav tm="100000">
                                          <p:val>
                                            <p:strVal val="#ppt_x"/>
                                          </p:val>
                                        </p:tav>
                                      </p:tavLst>
                                    </p:anim>
                                    <p:anim calcmode="lin" valueType="num">
                                      <p:cBhvr>
                                        <p:cTn id="33" dur="250" fill="hold"/>
                                        <p:tgtEl>
                                          <p:spTgt spid="10"/>
                                        </p:tgtEl>
                                        <p:attrNameLst>
                                          <p:attrName>ppt_y</p:attrName>
                                        </p:attrNameLst>
                                      </p:cBhvr>
                                      <p:tavLst>
                                        <p:tav tm="0">
                                          <p:val>
                                            <p:strVal val="#ppt_y+.1"/>
                                          </p:val>
                                        </p:tav>
                                        <p:tav tm="100000">
                                          <p:val>
                                            <p:strVal val="#ppt_y"/>
                                          </p:val>
                                        </p:tav>
                                      </p:tavLst>
                                    </p:anim>
                                  </p:childTnLst>
                                </p:cTn>
                              </p:par>
                            </p:childTnLst>
                          </p:cTn>
                        </p:par>
                        <p:par>
                          <p:cTn id="34" fill="hold">
                            <p:stCondLst>
                              <p:cond delay="1250"/>
                            </p:stCondLst>
                            <p:childTnLst>
                              <p:par>
                                <p:cTn id="35" presetID="42" presetClass="entr" presetSubtype="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250"/>
                                        <p:tgtEl>
                                          <p:spTgt spid="11"/>
                                        </p:tgtEl>
                                      </p:cBhvr>
                                    </p:animEffect>
                                    <p:anim calcmode="lin" valueType="num">
                                      <p:cBhvr>
                                        <p:cTn id="38" dur="250" fill="hold"/>
                                        <p:tgtEl>
                                          <p:spTgt spid="11"/>
                                        </p:tgtEl>
                                        <p:attrNameLst>
                                          <p:attrName>ppt_x</p:attrName>
                                        </p:attrNameLst>
                                      </p:cBhvr>
                                      <p:tavLst>
                                        <p:tav tm="0">
                                          <p:val>
                                            <p:strVal val="#ppt_x"/>
                                          </p:val>
                                        </p:tav>
                                        <p:tav tm="100000">
                                          <p:val>
                                            <p:strVal val="#ppt_x"/>
                                          </p:val>
                                        </p:tav>
                                      </p:tavLst>
                                    </p:anim>
                                    <p:anim calcmode="lin" valueType="num">
                                      <p:cBhvr>
                                        <p:cTn id="39" dur="250" fill="hold"/>
                                        <p:tgtEl>
                                          <p:spTgt spid="11"/>
                                        </p:tgtEl>
                                        <p:attrNameLst>
                                          <p:attrName>ppt_y</p:attrName>
                                        </p:attrNameLst>
                                      </p:cBhvr>
                                      <p:tavLst>
                                        <p:tav tm="0">
                                          <p:val>
                                            <p:strVal val="#ppt_y+.1"/>
                                          </p:val>
                                        </p:tav>
                                        <p:tav tm="100000">
                                          <p:val>
                                            <p:strVal val="#ppt_y"/>
                                          </p:val>
                                        </p:tav>
                                      </p:tavLst>
                                    </p:anim>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250"/>
                                        <p:tgtEl>
                                          <p:spTgt spid="12"/>
                                        </p:tgtEl>
                                      </p:cBhvr>
                                    </p:animEffect>
                                    <p:anim calcmode="lin" valueType="num">
                                      <p:cBhvr>
                                        <p:cTn id="44" dur="250" fill="hold"/>
                                        <p:tgtEl>
                                          <p:spTgt spid="12"/>
                                        </p:tgtEl>
                                        <p:attrNameLst>
                                          <p:attrName>ppt_x</p:attrName>
                                        </p:attrNameLst>
                                      </p:cBhvr>
                                      <p:tavLst>
                                        <p:tav tm="0">
                                          <p:val>
                                            <p:strVal val="#ppt_x"/>
                                          </p:val>
                                        </p:tav>
                                        <p:tav tm="100000">
                                          <p:val>
                                            <p:strVal val="#ppt_x"/>
                                          </p:val>
                                        </p:tav>
                                      </p:tavLst>
                                    </p:anim>
                                    <p:anim calcmode="lin" valueType="num">
                                      <p:cBhvr>
                                        <p:cTn id="45" dur="250" fill="hold"/>
                                        <p:tgtEl>
                                          <p:spTgt spid="12"/>
                                        </p:tgtEl>
                                        <p:attrNameLst>
                                          <p:attrName>ppt_y</p:attrName>
                                        </p:attrNameLst>
                                      </p:cBhvr>
                                      <p:tavLst>
                                        <p:tav tm="0">
                                          <p:val>
                                            <p:strVal val="#ppt_y+.1"/>
                                          </p:val>
                                        </p:tav>
                                        <p:tav tm="100000">
                                          <p:val>
                                            <p:strVal val="#ppt_y"/>
                                          </p:val>
                                        </p:tav>
                                      </p:tavLst>
                                    </p:anim>
                                  </p:childTnLst>
                                </p:cTn>
                              </p:par>
                            </p:childTnLst>
                          </p:cTn>
                        </p:par>
                        <p:par>
                          <p:cTn id="46" fill="hold">
                            <p:stCondLst>
                              <p:cond delay="1750"/>
                            </p:stCondLst>
                            <p:childTnLst>
                              <p:par>
                                <p:cTn id="47" presetID="42" presetClass="entr" presetSubtype="0"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250"/>
                                        <p:tgtEl>
                                          <p:spTgt spid="13"/>
                                        </p:tgtEl>
                                      </p:cBhvr>
                                    </p:animEffect>
                                    <p:anim calcmode="lin" valueType="num">
                                      <p:cBhvr>
                                        <p:cTn id="50" dur="250" fill="hold"/>
                                        <p:tgtEl>
                                          <p:spTgt spid="13"/>
                                        </p:tgtEl>
                                        <p:attrNameLst>
                                          <p:attrName>ppt_x</p:attrName>
                                        </p:attrNameLst>
                                      </p:cBhvr>
                                      <p:tavLst>
                                        <p:tav tm="0">
                                          <p:val>
                                            <p:strVal val="#ppt_x"/>
                                          </p:val>
                                        </p:tav>
                                        <p:tav tm="100000">
                                          <p:val>
                                            <p:strVal val="#ppt_x"/>
                                          </p:val>
                                        </p:tav>
                                      </p:tavLst>
                                    </p:anim>
                                    <p:anim calcmode="lin" valueType="num">
                                      <p:cBhvr>
                                        <p:cTn id="51" dur="250" fill="hold"/>
                                        <p:tgtEl>
                                          <p:spTgt spid="13"/>
                                        </p:tgtEl>
                                        <p:attrNameLst>
                                          <p:attrName>ppt_y</p:attrName>
                                        </p:attrNameLst>
                                      </p:cBhvr>
                                      <p:tavLst>
                                        <p:tav tm="0">
                                          <p:val>
                                            <p:strVal val="#ppt_y+.1"/>
                                          </p:val>
                                        </p:tav>
                                        <p:tav tm="100000">
                                          <p:val>
                                            <p:strVal val="#ppt_y"/>
                                          </p:val>
                                        </p:tav>
                                      </p:tavLst>
                                    </p:anim>
                                  </p:childTnLst>
                                </p:cTn>
                              </p:par>
                            </p:childTnLst>
                          </p:cTn>
                        </p:par>
                        <p:par>
                          <p:cTn id="52" fill="hold">
                            <p:stCondLst>
                              <p:cond delay="2000"/>
                            </p:stCondLst>
                            <p:childTnLst>
                              <p:par>
                                <p:cTn id="53" presetID="42" presetClass="entr" presetSubtype="0"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250"/>
                                        <p:tgtEl>
                                          <p:spTgt spid="14"/>
                                        </p:tgtEl>
                                      </p:cBhvr>
                                    </p:animEffect>
                                    <p:anim calcmode="lin" valueType="num">
                                      <p:cBhvr>
                                        <p:cTn id="56" dur="250" fill="hold"/>
                                        <p:tgtEl>
                                          <p:spTgt spid="14"/>
                                        </p:tgtEl>
                                        <p:attrNameLst>
                                          <p:attrName>ppt_x</p:attrName>
                                        </p:attrNameLst>
                                      </p:cBhvr>
                                      <p:tavLst>
                                        <p:tav tm="0">
                                          <p:val>
                                            <p:strVal val="#ppt_x"/>
                                          </p:val>
                                        </p:tav>
                                        <p:tav tm="100000">
                                          <p:val>
                                            <p:strVal val="#ppt_x"/>
                                          </p:val>
                                        </p:tav>
                                      </p:tavLst>
                                    </p:anim>
                                    <p:anim calcmode="lin" valueType="num">
                                      <p:cBhvr>
                                        <p:cTn id="57" dur="250" fill="hold"/>
                                        <p:tgtEl>
                                          <p:spTgt spid="14"/>
                                        </p:tgtEl>
                                        <p:attrNameLst>
                                          <p:attrName>ppt_y</p:attrName>
                                        </p:attrNameLst>
                                      </p:cBhvr>
                                      <p:tavLst>
                                        <p:tav tm="0">
                                          <p:val>
                                            <p:strVal val="#ppt_y+.1"/>
                                          </p:val>
                                        </p:tav>
                                        <p:tav tm="100000">
                                          <p:val>
                                            <p:strVal val="#ppt_y"/>
                                          </p:val>
                                        </p:tav>
                                      </p:tavLst>
                                    </p:anim>
                                  </p:childTnLst>
                                </p:cTn>
                              </p:par>
                            </p:childTnLst>
                          </p:cTn>
                        </p:par>
                        <p:par>
                          <p:cTn id="58" fill="hold">
                            <p:stCondLst>
                              <p:cond delay="2250"/>
                            </p:stCondLst>
                            <p:childTnLst>
                              <p:par>
                                <p:cTn id="59" presetID="42" presetClass="entr" presetSubtype="0"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fade">
                                      <p:cBhvr>
                                        <p:cTn id="61" dur="250"/>
                                        <p:tgtEl>
                                          <p:spTgt spid="15"/>
                                        </p:tgtEl>
                                      </p:cBhvr>
                                    </p:animEffect>
                                    <p:anim calcmode="lin" valueType="num">
                                      <p:cBhvr>
                                        <p:cTn id="62" dur="250" fill="hold"/>
                                        <p:tgtEl>
                                          <p:spTgt spid="15"/>
                                        </p:tgtEl>
                                        <p:attrNameLst>
                                          <p:attrName>ppt_x</p:attrName>
                                        </p:attrNameLst>
                                      </p:cBhvr>
                                      <p:tavLst>
                                        <p:tav tm="0">
                                          <p:val>
                                            <p:strVal val="#ppt_x"/>
                                          </p:val>
                                        </p:tav>
                                        <p:tav tm="100000">
                                          <p:val>
                                            <p:strVal val="#ppt_x"/>
                                          </p:val>
                                        </p:tav>
                                      </p:tavLst>
                                    </p:anim>
                                    <p:anim calcmode="lin" valueType="num">
                                      <p:cBhvr>
                                        <p:cTn id="63" dur="250" fill="hold"/>
                                        <p:tgtEl>
                                          <p:spTgt spid="15"/>
                                        </p:tgtEl>
                                        <p:attrNameLst>
                                          <p:attrName>ppt_y</p:attrName>
                                        </p:attrNameLst>
                                      </p:cBhvr>
                                      <p:tavLst>
                                        <p:tav tm="0">
                                          <p:val>
                                            <p:strVal val="#ppt_y+.1"/>
                                          </p:val>
                                        </p:tav>
                                        <p:tav tm="100000">
                                          <p:val>
                                            <p:strVal val="#ppt_y"/>
                                          </p:val>
                                        </p:tav>
                                      </p:tavLst>
                                    </p:anim>
                                  </p:childTnLst>
                                </p:cTn>
                              </p:par>
                            </p:childTnLst>
                          </p:cTn>
                        </p:par>
                        <p:par>
                          <p:cTn id="64" fill="hold">
                            <p:stCondLst>
                              <p:cond delay="2500"/>
                            </p:stCondLst>
                            <p:childTnLst>
                              <p:par>
                                <p:cTn id="65" presetID="42"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250"/>
                                        <p:tgtEl>
                                          <p:spTgt spid="16"/>
                                        </p:tgtEl>
                                      </p:cBhvr>
                                    </p:animEffect>
                                    <p:anim calcmode="lin" valueType="num">
                                      <p:cBhvr>
                                        <p:cTn id="68" dur="250" fill="hold"/>
                                        <p:tgtEl>
                                          <p:spTgt spid="16"/>
                                        </p:tgtEl>
                                        <p:attrNameLst>
                                          <p:attrName>ppt_x</p:attrName>
                                        </p:attrNameLst>
                                      </p:cBhvr>
                                      <p:tavLst>
                                        <p:tav tm="0">
                                          <p:val>
                                            <p:strVal val="#ppt_x"/>
                                          </p:val>
                                        </p:tav>
                                        <p:tav tm="100000">
                                          <p:val>
                                            <p:strVal val="#ppt_x"/>
                                          </p:val>
                                        </p:tav>
                                      </p:tavLst>
                                    </p:anim>
                                    <p:anim calcmode="lin" valueType="num">
                                      <p:cBhvr>
                                        <p:cTn id="69" dur="250" fill="hold"/>
                                        <p:tgtEl>
                                          <p:spTgt spid="16"/>
                                        </p:tgtEl>
                                        <p:attrNameLst>
                                          <p:attrName>ppt_y</p:attrName>
                                        </p:attrNameLst>
                                      </p:cBhvr>
                                      <p:tavLst>
                                        <p:tav tm="0">
                                          <p:val>
                                            <p:strVal val="#ppt_y+.1"/>
                                          </p:val>
                                        </p:tav>
                                        <p:tav tm="100000">
                                          <p:val>
                                            <p:strVal val="#ppt_y"/>
                                          </p:val>
                                        </p:tav>
                                      </p:tavLst>
                                    </p:anim>
                                  </p:childTnLst>
                                </p:cTn>
                              </p:par>
                            </p:childTnLst>
                          </p:cTn>
                        </p:par>
                        <p:par>
                          <p:cTn id="70" fill="hold">
                            <p:stCondLst>
                              <p:cond delay="2750"/>
                            </p:stCondLst>
                            <p:childTnLst>
                              <p:par>
                                <p:cTn id="71" presetID="42" presetClass="entr" presetSubtype="0" fill="hold"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250"/>
                                        <p:tgtEl>
                                          <p:spTgt spid="17"/>
                                        </p:tgtEl>
                                      </p:cBhvr>
                                    </p:animEffect>
                                    <p:anim calcmode="lin" valueType="num">
                                      <p:cBhvr>
                                        <p:cTn id="74" dur="250" fill="hold"/>
                                        <p:tgtEl>
                                          <p:spTgt spid="17"/>
                                        </p:tgtEl>
                                        <p:attrNameLst>
                                          <p:attrName>ppt_x</p:attrName>
                                        </p:attrNameLst>
                                      </p:cBhvr>
                                      <p:tavLst>
                                        <p:tav tm="0">
                                          <p:val>
                                            <p:strVal val="#ppt_x"/>
                                          </p:val>
                                        </p:tav>
                                        <p:tav tm="100000">
                                          <p:val>
                                            <p:strVal val="#ppt_x"/>
                                          </p:val>
                                        </p:tav>
                                      </p:tavLst>
                                    </p:anim>
                                    <p:anim calcmode="lin" valueType="num">
                                      <p:cBhvr>
                                        <p:cTn id="75" dur="250" fill="hold"/>
                                        <p:tgtEl>
                                          <p:spTgt spid="17"/>
                                        </p:tgtEl>
                                        <p:attrNameLst>
                                          <p:attrName>ppt_y</p:attrName>
                                        </p:attrNameLst>
                                      </p:cBhvr>
                                      <p:tavLst>
                                        <p:tav tm="0">
                                          <p:val>
                                            <p:strVal val="#ppt_y+.1"/>
                                          </p:val>
                                        </p:tav>
                                        <p:tav tm="100000">
                                          <p:val>
                                            <p:strVal val="#ppt_y"/>
                                          </p:val>
                                        </p:tav>
                                      </p:tavLst>
                                    </p:anim>
                                  </p:childTnLst>
                                </p:cTn>
                              </p:par>
                            </p:childTnLst>
                          </p:cTn>
                        </p:par>
                        <p:par>
                          <p:cTn id="76" fill="hold">
                            <p:stCondLst>
                              <p:cond delay="3000"/>
                            </p:stCondLst>
                            <p:childTnLst>
                              <p:par>
                                <p:cTn id="77" presetID="42" presetClass="entr" presetSubtype="0" fill="hold" nodeType="after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fade">
                                      <p:cBhvr>
                                        <p:cTn id="79" dur="250"/>
                                        <p:tgtEl>
                                          <p:spTgt spid="18"/>
                                        </p:tgtEl>
                                      </p:cBhvr>
                                    </p:animEffect>
                                    <p:anim calcmode="lin" valueType="num">
                                      <p:cBhvr>
                                        <p:cTn id="80" dur="250" fill="hold"/>
                                        <p:tgtEl>
                                          <p:spTgt spid="18"/>
                                        </p:tgtEl>
                                        <p:attrNameLst>
                                          <p:attrName>ppt_x</p:attrName>
                                        </p:attrNameLst>
                                      </p:cBhvr>
                                      <p:tavLst>
                                        <p:tav tm="0">
                                          <p:val>
                                            <p:strVal val="#ppt_x"/>
                                          </p:val>
                                        </p:tav>
                                        <p:tav tm="100000">
                                          <p:val>
                                            <p:strVal val="#ppt_x"/>
                                          </p:val>
                                        </p:tav>
                                      </p:tavLst>
                                    </p:anim>
                                    <p:anim calcmode="lin" valueType="num">
                                      <p:cBhvr>
                                        <p:cTn id="81" dur="250" fill="hold"/>
                                        <p:tgtEl>
                                          <p:spTgt spid="18"/>
                                        </p:tgtEl>
                                        <p:attrNameLst>
                                          <p:attrName>ppt_y</p:attrName>
                                        </p:attrNameLst>
                                      </p:cBhvr>
                                      <p:tavLst>
                                        <p:tav tm="0">
                                          <p:val>
                                            <p:strVal val="#ppt_y+.1"/>
                                          </p:val>
                                        </p:tav>
                                        <p:tav tm="100000">
                                          <p:val>
                                            <p:strVal val="#ppt_y"/>
                                          </p:val>
                                        </p:tav>
                                      </p:tavLst>
                                    </p:anim>
                                  </p:childTnLst>
                                </p:cTn>
                              </p:par>
                            </p:childTnLst>
                          </p:cTn>
                        </p:par>
                        <p:par>
                          <p:cTn id="82" fill="hold">
                            <p:stCondLst>
                              <p:cond delay="3250"/>
                            </p:stCondLst>
                            <p:childTnLst>
                              <p:par>
                                <p:cTn id="83" presetID="42" presetClass="entr" presetSubtype="0" fill="hold" nodeType="afterEffect">
                                  <p:stCondLst>
                                    <p:cond delay="0"/>
                                  </p:stCondLst>
                                  <p:childTnLst>
                                    <p:set>
                                      <p:cBhvr>
                                        <p:cTn id="84" dur="1" fill="hold">
                                          <p:stCondLst>
                                            <p:cond delay="0"/>
                                          </p:stCondLst>
                                        </p:cTn>
                                        <p:tgtEl>
                                          <p:spTgt spid="19"/>
                                        </p:tgtEl>
                                        <p:attrNameLst>
                                          <p:attrName>style.visibility</p:attrName>
                                        </p:attrNameLst>
                                      </p:cBhvr>
                                      <p:to>
                                        <p:strVal val="visible"/>
                                      </p:to>
                                    </p:set>
                                    <p:animEffect transition="in" filter="fade">
                                      <p:cBhvr>
                                        <p:cTn id="85" dur="250"/>
                                        <p:tgtEl>
                                          <p:spTgt spid="19"/>
                                        </p:tgtEl>
                                      </p:cBhvr>
                                    </p:animEffect>
                                    <p:anim calcmode="lin" valueType="num">
                                      <p:cBhvr>
                                        <p:cTn id="86" dur="250" fill="hold"/>
                                        <p:tgtEl>
                                          <p:spTgt spid="19"/>
                                        </p:tgtEl>
                                        <p:attrNameLst>
                                          <p:attrName>ppt_x</p:attrName>
                                        </p:attrNameLst>
                                      </p:cBhvr>
                                      <p:tavLst>
                                        <p:tav tm="0">
                                          <p:val>
                                            <p:strVal val="#ppt_x"/>
                                          </p:val>
                                        </p:tav>
                                        <p:tav tm="100000">
                                          <p:val>
                                            <p:strVal val="#ppt_x"/>
                                          </p:val>
                                        </p:tav>
                                      </p:tavLst>
                                    </p:anim>
                                    <p:anim calcmode="lin" valueType="num">
                                      <p:cBhvr>
                                        <p:cTn id="87" dur="250" fill="hold"/>
                                        <p:tgtEl>
                                          <p:spTgt spid="19"/>
                                        </p:tgtEl>
                                        <p:attrNameLst>
                                          <p:attrName>ppt_y</p:attrName>
                                        </p:attrNameLst>
                                      </p:cBhvr>
                                      <p:tavLst>
                                        <p:tav tm="0">
                                          <p:val>
                                            <p:strVal val="#ppt_y+.1"/>
                                          </p:val>
                                        </p:tav>
                                        <p:tav tm="100000">
                                          <p:val>
                                            <p:strVal val="#ppt_y"/>
                                          </p:val>
                                        </p:tav>
                                      </p:tavLst>
                                    </p:anim>
                                  </p:childTnLst>
                                </p:cTn>
                              </p:par>
                            </p:childTnLst>
                          </p:cTn>
                        </p:par>
                        <p:par>
                          <p:cTn id="88" fill="hold">
                            <p:stCondLst>
                              <p:cond delay="3500"/>
                            </p:stCondLst>
                            <p:childTnLst>
                              <p:par>
                                <p:cTn id="89" presetID="42" presetClass="entr" presetSubtype="0" fill="hold" nodeType="afterEffect">
                                  <p:stCondLst>
                                    <p:cond delay="0"/>
                                  </p:stCondLst>
                                  <p:childTnLst>
                                    <p:set>
                                      <p:cBhvr>
                                        <p:cTn id="90" dur="1" fill="hold">
                                          <p:stCondLst>
                                            <p:cond delay="0"/>
                                          </p:stCondLst>
                                        </p:cTn>
                                        <p:tgtEl>
                                          <p:spTgt spid="20"/>
                                        </p:tgtEl>
                                        <p:attrNameLst>
                                          <p:attrName>style.visibility</p:attrName>
                                        </p:attrNameLst>
                                      </p:cBhvr>
                                      <p:to>
                                        <p:strVal val="visible"/>
                                      </p:to>
                                    </p:set>
                                    <p:animEffect transition="in" filter="fade">
                                      <p:cBhvr>
                                        <p:cTn id="91" dur="250"/>
                                        <p:tgtEl>
                                          <p:spTgt spid="20"/>
                                        </p:tgtEl>
                                      </p:cBhvr>
                                    </p:animEffect>
                                    <p:anim calcmode="lin" valueType="num">
                                      <p:cBhvr>
                                        <p:cTn id="92" dur="250" fill="hold"/>
                                        <p:tgtEl>
                                          <p:spTgt spid="20"/>
                                        </p:tgtEl>
                                        <p:attrNameLst>
                                          <p:attrName>ppt_x</p:attrName>
                                        </p:attrNameLst>
                                      </p:cBhvr>
                                      <p:tavLst>
                                        <p:tav tm="0">
                                          <p:val>
                                            <p:strVal val="#ppt_x"/>
                                          </p:val>
                                        </p:tav>
                                        <p:tav tm="100000">
                                          <p:val>
                                            <p:strVal val="#ppt_x"/>
                                          </p:val>
                                        </p:tav>
                                      </p:tavLst>
                                    </p:anim>
                                    <p:anim calcmode="lin" valueType="num">
                                      <p:cBhvr>
                                        <p:cTn id="93" dur="250" fill="hold"/>
                                        <p:tgtEl>
                                          <p:spTgt spid="20"/>
                                        </p:tgtEl>
                                        <p:attrNameLst>
                                          <p:attrName>ppt_y</p:attrName>
                                        </p:attrNameLst>
                                      </p:cBhvr>
                                      <p:tavLst>
                                        <p:tav tm="0">
                                          <p:val>
                                            <p:strVal val="#ppt_y+.1"/>
                                          </p:val>
                                        </p:tav>
                                        <p:tav tm="100000">
                                          <p:val>
                                            <p:strVal val="#ppt_y"/>
                                          </p:val>
                                        </p:tav>
                                      </p:tavLst>
                                    </p:anim>
                                  </p:childTnLst>
                                </p:cTn>
                              </p:par>
                            </p:childTnLst>
                          </p:cTn>
                        </p:par>
                        <p:par>
                          <p:cTn id="94" fill="hold">
                            <p:stCondLst>
                              <p:cond delay="3750"/>
                            </p:stCondLst>
                            <p:childTnLst>
                              <p:par>
                                <p:cTn id="95" presetID="42" presetClass="entr" presetSubtype="0" fill="hold"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250"/>
                                        <p:tgtEl>
                                          <p:spTgt spid="21"/>
                                        </p:tgtEl>
                                      </p:cBhvr>
                                    </p:animEffect>
                                    <p:anim calcmode="lin" valueType="num">
                                      <p:cBhvr>
                                        <p:cTn id="98" dur="250" fill="hold"/>
                                        <p:tgtEl>
                                          <p:spTgt spid="21"/>
                                        </p:tgtEl>
                                        <p:attrNameLst>
                                          <p:attrName>ppt_x</p:attrName>
                                        </p:attrNameLst>
                                      </p:cBhvr>
                                      <p:tavLst>
                                        <p:tav tm="0">
                                          <p:val>
                                            <p:strVal val="#ppt_x"/>
                                          </p:val>
                                        </p:tav>
                                        <p:tav tm="100000">
                                          <p:val>
                                            <p:strVal val="#ppt_x"/>
                                          </p:val>
                                        </p:tav>
                                      </p:tavLst>
                                    </p:anim>
                                    <p:anim calcmode="lin" valueType="num">
                                      <p:cBhvr>
                                        <p:cTn id="99" dur="25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animBg="1"/>
      <p:bldP spid="10" grpId="0" animBg="1"/>
      <p:bldP spid="11" grpId="0" animBg="1"/>
      <p:bldP spid="12" grpId="0"/>
      <p:bldP spid="13" grpId="0"/>
      <p:bldP spid="14" grpId="0"/>
      <p:bldP spid="15" grpId="0"/>
      <p:bldP spid="1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3FDE6F3-C2C1-497D-9AC0-D418F52504A2"/>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641.pptx"/>
</p:tagLst>
</file>

<file path=ppt/theme/theme1.xml><?xml version="1.0" encoding="utf-8"?>
<a:theme xmlns:a="http://schemas.openxmlformats.org/drawingml/2006/main" name="1_自定义设计方案">
  <a:themeElements>
    <a:clrScheme name="自定义 1261">
      <a:dk1>
        <a:sysClr val="windowText" lastClr="000000"/>
      </a:dk1>
      <a:lt1>
        <a:sysClr val="window" lastClr="FFFFFF"/>
      </a:lt1>
      <a:dk2>
        <a:srgbClr val="464646"/>
      </a:dk2>
      <a:lt2>
        <a:srgbClr val="7F7F7F"/>
      </a:lt2>
      <a:accent1>
        <a:srgbClr val="2C99C0"/>
      </a:accent1>
      <a:accent2>
        <a:srgbClr val="D53E25"/>
      </a:accent2>
      <a:accent3>
        <a:srgbClr val="ECA11A"/>
      </a:accent3>
      <a:accent4>
        <a:srgbClr val="2C99C0"/>
      </a:accent4>
      <a:accent5>
        <a:srgbClr val="D53E25"/>
      </a:accent5>
      <a:accent6>
        <a:srgbClr val="ECA11A"/>
      </a:accent6>
      <a:hlink>
        <a:srgbClr val="FF8119"/>
      </a:hlink>
      <a:folHlink>
        <a:srgbClr val="44B9E8"/>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2335</Words>
  <Application>Microsoft Office PowerPoint</Application>
  <PresentationFormat>自定义</PresentationFormat>
  <Paragraphs>264</Paragraphs>
  <Slides>26</Slides>
  <Notes>24</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26</vt:i4>
      </vt:variant>
    </vt:vector>
  </HeadingPairs>
  <TitlesOfParts>
    <vt:vector size="41" baseType="lpstr">
      <vt:lpstr>Meiryo</vt:lpstr>
      <vt:lpstr>方正姚体</vt:lpstr>
      <vt:lpstr>方正中等线简体</vt:lpstr>
      <vt:lpstr>宋体</vt:lpstr>
      <vt:lpstr>微软雅黑</vt:lpstr>
      <vt:lpstr>幼圆</vt:lpstr>
      <vt:lpstr>Agency FB</vt:lpstr>
      <vt:lpstr>Arial</vt:lpstr>
      <vt:lpstr>Calibri</vt:lpstr>
      <vt:lpstr>Calibri Light</vt:lpstr>
      <vt:lpstr>Impact</vt:lpstr>
      <vt:lpstr>Open Sans</vt:lpstr>
      <vt:lpstr>Wingdings</vt:lpstr>
      <vt:lpstr>1_自定义设计方案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http://www.ypppt.com/</cp:keywords>
  <dc:description>http://www.ypppt.com/</dc:description>
  <cp:lastModifiedBy/>
  <cp:revision>1</cp:revision>
  <dcterms:created xsi:type="dcterms:W3CDTF">2016-10-17T14:00:15Z</dcterms:created>
  <dcterms:modified xsi:type="dcterms:W3CDTF">2022-06-11T00:03:10Z</dcterms:modified>
</cp:coreProperties>
</file>