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 id="2147483991" r:id="rId2"/>
  </p:sldMasterIdLst>
  <p:notesMasterIdLst>
    <p:notesMasterId r:id="rId19"/>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9" autoAdjust="0"/>
    <p:restoredTop sz="94649" autoAdjust="0"/>
  </p:normalViewPr>
  <p:slideViewPr>
    <p:cSldViewPr snapToGrid="0">
      <p:cViewPr varScale="1">
        <p:scale>
          <a:sx n="107" d="100"/>
          <a:sy n="107" d="100"/>
        </p:scale>
        <p:origin x="720" y="96"/>
      </p:cViewPr>
      <p:guideLst>
        <p:guide orient="horz" pos="2092"/>
        <p:guide pos="3834"/>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615D521B-92B0-4FAE-957E-10EF3250D111}" type="datetimeFigureOut">
              <a:rPr lang="zh-CN" altLang="en-US"/>
              <a:pPr>
                <a:defRPr/>
              </a:pPr>
              <a:t>2018/6/3</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w="9525">
            <a:noFill/>
            <a:miter lim="800000"/>
            <a:headEnd/>
            <a:tailEnd/>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eaLnBrk="1" hangingPunct="1">
              <a:buFont typeface="Arial" pitchFamily="34" charset="0"/>
              <a:buNone/>
              <a:defRPr sz="1200"/>
            </a:lvl1pPr>
          </a:lstStyle>
          <a:p>
            <a:pPr>
              <a:defRPr/>
            </a:pPr>
            <a:fld id="{1544AAA7-5F4B-45A7-8673-B6777DC0DA35}" type="slidenum">
              <a:rPr lang="zh-CN" altLang="en-US"/>
              <a:pPr>
                <a:defRPr/>
              </a:pPr>
              <a:t>‹#›</a:t>
            </a:fld>
            <a:endParaRPr lang="zh-CN" altLang="en-US"/>
          </a:p>
        </p:txBody>
      </p:sp>
    </p:spTree>
    <p:extLst>
      <p:ext uri="{BB962C8B-B14F-4D97-AF65-F5344CB8AC3E}">
        <p14:creationId xmlns:p14="http://schemas.microsoft.com/office/powerpoint/2010/main" val="691089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37307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6" name="Date Placeholder 3"/>
          <p:cNvSpPr>
            <a:spLocks noGrp="1"/>
          </p:cNvSpPr>
          <p:nvPr>
            <p:ph type="dt" sz="half" idx="10"/>
          </p:nvPr>
        </p:nvSpPr>
        <p:spPr/>
        <p:txBody>
          <a:bodyPr/>
          <a:lstStyle>
            <a:lvl1pPr>
              <a:defRPr/>
            </a:lvl1pPr>
          </a:lstStyle>
          <a:p>
            <a:pPr>
              <a:defRPr/>
            </a:pPr>
            <a:fld id="{C1DA5070-95C4-4C16-9FB5-5C70C101714B}" type="datetimeFigureOut">
              <a:rPr lang="zh-CN" altLang="en-US"/>
              <a:pPr>
                <a:defRPr/>
              </a:pPr>
              <a:t>2018/6/3</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71C19D46-AA9B-46AA-B025-567A60A2179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CFCB964-E95C-4266-8E8F-9090381669B7}" type="datetimeFigureOut">
              <a:rPr lang="zh-CN" altLang="en-US"/>
              <a:pPr>
                <a:defRPr/>
              </a:pPr>
              <a:t>2018/6/3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D8263FC-46F2-4ECF-88AF-1DD41866FAC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BE6F37B-3090-41DD-810D-096132AB6CAC}" type="datetimeFigureOut">
              <a:rPr lang="zh-CN" altLang="en-US"/>
              <a:pPr>
                <a:defRPr/>
              </a:pPr>
              <a:t>2018/6/3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6BE1A39-4F73-4165-B0E0-118F8675F86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6546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1574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97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7768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285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9050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504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6034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pPr>
              <a:defRPr/>
            </a:pPr>
            <a:fld id="{7743E820-85B0-417B-BBE5-9D664E926356}" type="datetimeFigureOut">
              <a:rPr lang="zh-CN" altLang="en-US"/>
              <a:pPr>
                <a:defRPr/>
              </a:pPr>
              <a:t>2018/6/3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ECA078B-C57D-4078-8E08-1D24EFA0F4E5}"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0778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82601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931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a:defRPr/>
            </a:lvl1pPr>
          </a:lstStyle>
          <a:p>
            <a:pPr>
              <a:defRPr/>
            </a:pPr>
            <a:fld id="{620EC949-D870-438D-AF9E-F3F775AD62A3}" type="datetimeFigureOut">
              <a:rPr lang="zh-CN" altLang="en-US"/>
              <a:pPr>
                <a:defRPr/>
              </a:pPr>
              <a:t>2018/6/3</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35043CD-9A07-4702-AC6B-BE8B4B3B6DF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95B32B81-F442-4C05-BF95-CDF7A8AC3363}" type="datetimeFigureOut">
              <a:rPr lang="zh-CN" altLang="en-US"/>
              <a:pPr>
                <a:defRPr/>
              </a:pPr>
              <a:t>2018/6/3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78379A4D-4C16-466C-80BE-FEEE56B4F77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D4CB873-9434-4B0F-A215-4172F271D432}" type="datetimeFigureOut">
              <a:rPr lang="zh-CN" altLang="en-US"/>
              <a:pPr>
                <a:defRPr/>
              </a:pPr>
              <a:t>2018/6/3</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AAEFDF9-A889-4776-B140-6ADB4F4ED6A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9068BF08-E9AC-4954-915C-53B9AA32A965}" type="datetimeFigureOut">
              <a:rPr lang="zh-CN" altLang="en-US"/>
              <a:pPr>
                <a:defRPr/>
              </a:pPr>
              <a:t>2018/6/3</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B10B7AE1-C73F-4CB6-9C46-D8E77D72BAE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916319D-954F-4010-98DA-47271A416F93}" type="datetimeFigureOut">
              <a:rPr lang="zh-CN" altLang="en-US"/>
              <a:pPr>
                <a:defRPr/>
              </a:pPr>
              <a:t>2018/6/3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914F279-0ED9-4CAB-9F59-9B811498832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1CCB5DA1-B3D1-4D93-8A48-9E1ECF88768B}" type="datetimeFigureOut">
              <a:rPr lang="zh-CN" altLang="en-US"/>
              <a:pPr>
                <a:defRPr/>
              </a:pPr>
              <a:t>2018/6/3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9B1D260-23C2-484A-B382-7AC5023EFDE0}"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A25DE9CF-FCDA-42DC-A8FB-6E52E7D6B2D9}" type="datetimeFigureOut">
              <a:rPr lang="zh-CN" altLang="en-US"/>
              <a:pPr>
                <a:defRPr/>
              </a:pPr>
              <a:t>2018/6/3</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988EB672-1B89-43AE-9645-09F796E5361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6" name="Text Placeholder 2"/>
          <p:cNvSpPr>
            <a:spLocks noGrp="1"/>
          </p:cNvSpPr>
          <p:nvPr>
            <p:ph type="body" idx="1"/>
          </p:nvPr>
        </p:nvSpPr>
        <p:spPr bwMode="auto">
          <a:xfrm>
            <a:off x="558800" y="1190625"/>
            <a:ext cx="11036300" cy="5165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itchFamily="34" charset="0"/>
              <a:buNone/>
              <a:defRPr sz="900">
                <a:solidFill>
                  <a:schemeClr val="bg1">
                    <a:lumMod val="65000"/>
                  </a:schemeClr>
                </a:solidFill>
              </a:defRPr>
            </a:lvl1pPr>
          </a:lstStyle>
          <a:p>
            <a:pPr>
              <a:defRPr/>
            </a:pPr>
            <a:fld id="{5196E795-4A15-4545-B3F1-89114430C177}" type="datetimeFigureOut">
              <a:rPr lang="zh-CN" altLang="en-US"/>
              <a:pPr>
                <a:defRPr/>
              </a:pPr>
              <a:t>2018/6/3</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itchFamily="34" charset="0"/>
              <a:buNone/>
              <a:defRPr sz="900">
                <a:solidFill>
                  <a:schemeClr val="bg1">
                    <a:lumMod val="6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 typeface="Arial" pitchFamily="34" charset="0"/>
              <a:buNone/>
              <a:defRPr sz="900">
                <a:solidFill>
                  <a:schemeClr val="bg1">
                    <a:lumMod val="65000"/>
                  </a:schemeClr>
                </a:solidFill>
              </a:defRPr>
            </a:lvl1pPr>
          </a:lstStyle>
          <a:p>
            <a:pPr>
              <a:defRPr/>
            </a:pPr>
            <a:fld id="{48E76E85-7715-408A-B4C3-F89A34102079}" type="slidenum">
              <a:rPr lang="zh-CN" altLang="en-US"/>
              <a:pPr>
                <a:defRPr/>
              </a:pPr>
              <a:t>‹#›</a:t>
            </a:fld>
            <a:endParaRPr lang="zh-CN" altLang="en-US"/>
          </a:p>
        </p:txBody>
      </p:sp>
      <p:sp>
        <p:nvSpPr>
          <p:cNvPr id="3080" name="Title Placeholder 1"/>
          <p:cNvSpPr>
            <a:spLocks noGrp="1"/>
          </p:cNvSpPr>
          <p:nvPr>
            <p:ph type="title"/>
          </p:nvPr>
        </p:nvSpPr>
        <p:spPr bwMode="auto">
          <a:xfrm>
            <a:off x="558800" y="381000"/>
            <a:ext cx="11036300" cy="5937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990"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Lst>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a:defRPr>
      </a:lvl1pPr>
      <a:lvl2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2pPr>
      <a:lvl3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3pPr>
      <a:lvl4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4pPr>
      <a:lvl5pPr algn="l" defTabSz="685800" rtl="0" eaLnBrk="0" fontAlgn="base" hangingPunct="0">
        <a:lnSpc>
          <a:spcPct val="90000"/>
        </a:lnSpc>
        <a:spcBef>
          <a:spcPct val="0"/>
        </a:spcBef>
        <a:spcAft>
          <a:spcPct val="0"/>
        </a:spcAft>
        <a:defRPr sz="4000">
          <a:solidFill>
            <a:schemeClr val="accent1"/>
          </a:solidFill>
          <a:latin typeface="MS PMincho" pitchFamily="18" charset="-128"/>
          <a:ea typeface="华文新魏"/>
          <a:cs typeface="华文新魏"/>
        </a:defRPr>
      </a:lvl5pPr>
      <a:lvl6pPr marL="4572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6pPr>
      <a:lvl7pPr marL="9144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7pPr>
      <a:lvl8pPr marL="13716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8pPr>
      <a:lvl9pPr marL="1828800" algn="l" defTabSz="685800" rtl="0" fontAlgn="base">
        <a:lnSpc>
          <a:spcPct val="90000"/>
        </a:lnSpc>
        <a:spcBef>
          <a:spcPct val="0"/>
        </a:spcBef>
        <a:spcAft>
          <a:spcPct val="0"/>
        </a:spcAft>
        <a:defRPr sz="4000">
          <a:solidFill>
            <a:schemeClr val="accent1"/>
          </a:solidFill>
          <a:latin typeface="MS PMincho" pitchFamily="18" charset="-128"/>
          <a:ea typeface="华文新魏"/>
          <a:cs typeface="华文新魏"/>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800" kern="1200">
          <a:solidFill>
            <a:schemeClr val="accent1"/>
          </a:solidFill>
          <a:latin typeface="+mn-lt"/>
          <a:ea typeface="+mn-ea"/>
          <a:cs typeface="幼圆"/>
        </a:defRPr>
      </a:lvl1pPr>
      <a:lvl2pPr marL="266700" indent="-266700" algn="l" defTabSz="685800" rtl="0" eaLnBrk="0" fontAlgn="base" hangingPunct="0">
        <a:lnSpc>
          <a:spcPct val="130000"/>
        </a:lnSpc>
        <a:spcBef>
          <a:spcPct val="0"/>
        </a:spcBef>
        <a:spcAft>
          <a:spcPct val="0"/>
        </a:spcAft>
        <a:buFont typeface="Calibri" pitchFamily="34" charset="0"/>
        <a:buChar char=" "/>
        <a:defRPr sz="2000" kern="1200">
          <a:solidFill>
            <a:schemeClr val="tx1"/>
          </a:solidFill>
          <a:latin typeface="+mn-lt"/>
          <a:ea typeface="+mn-ea"/>
          <a:cs typeface="幼圆"/>
        </a:defRPr>
      </a:lvl2pPr>
      <a:lvl3pPr marL="857250" indent="-171450" algn="l" defTabSz="685800" rtl="0" eaLnBrk="0" fontAlgn="base" hangingPunct="0">
        <a:lnSpc>
          <a:spcPct val="90000"/>
        </a:lnSpc>
        <a:spcBef>
          <a:spcPts val="375"/>
        </a:spcBef>
        <a:spcAft>
          <a:spcPct val="0"/>
        </a:spcAft>
        <a:buFont typeface="Arial" charset="0"/>
        <a:buChar char="•"/>
        <a:defRPr sz="1500" kern="1200">
          <a:solidFill>
            <a:srgbClr val="7F7F7F"/>
          </a:solidFill>
          <a:latin typeface="+mn-lt"/>
          <a:ea typeface="+mn-ea"/>
          <a:cs typeface="幼圆"/>
        </a:defRPr>
      </a:lvl3pPr>
      <a:lvl4pPr marL="12001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4pPr>
      <a:lvl5pPr marL="1543050" indent="-171450" algn="l" defTabSz="685800" rtl="0" eaLnBrk="0" fontAlgn="base" hangingPunct="0">
        <a:lnSpc>
          <a:spcPct val="90000"/>
        </a:lnSpc>
        <a:spcBef>
          <a:spcPts val="375"/>
        </a:spcBef>
        <a:spcAft>
          <a:spcPct val="0"/>
        </a:spcAft>
        <a:buFont typeface="Arial" charset="0"/>
        <a:buChar char="•"/>
        <a:defRPr sz="1300" kern="1200">
          <a:solidFill>
            <a:srgbClr val="7F7F7F"/>
          </a:solidFill>
          <a:latin typeface="+mn-lt"/>
          <a:ea typeface="+mn-ea"/>
          <a:cs typeface="幼圆"/>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912865428"/>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5123" name="图片 2"/>
          <p:cNvPicPr>
            <a:picLocks noChangeAspect="1"/>
          </p:cNvPicPr>
          <p:nvPr/>
        </p:nvPicPr>
        <p:blipFill>
          <a:blip r:embed="rId3" cstate="print"/>
          <a:srcRect/>
          <a:stretch>
            <a:fillRect/>
          </a:stretch>
        </p:blipFill>
        <p:spPr bwMode="auto">
          <a:xfrm>
            <a:off x="3186113" y="2230438"/>
            <a:ext cx="5819775" cy="3090862"/>
          </a:xfrm>
          <a:prstGeom prst="rect">
            <a:avLst/>
          </a:prstGeom>
          <a:noFill/>
          <a:ln w="9525">
            <a:noFill/>
            <a:miter lim="800000"/>
            <a:headEnd/>
            <a:tailEnd/>
          </a:ln>
        </p:spPr>
      </p:pic>
      <p:sp>
        <p:nvSpPr>
          <p:cNvPr id="5124" name="TextBox 3"/>
          <p:cNvSpPr txBox="1">
            <a:spLocks noChangeArrowheads="1"/>
          </p:cNvSpPr>
          <p:nvPr/>
        </p:nvSpPr>
        <p:spPr bwMode="auto">
          <a:xfrm>
            <a:off x="5678014" y="2504854"/>
            <a:ext cx="992188" cy="1014412"/>
          </a:xfrm>
          <a:prstGeom prst="rect">
            <a:avLst/>
          </a:prstGeom>
          <a:noFill/>
          <a:ln w="9525">
            <a:noFill/>
            <a:miter lim="800000"/>
            <a:headEnd/>
            <a:tailEnd/>
          </a:ln>
        </p:spPr>
        <p:txBody>
          <a:bodyPr wrap="none">
            <a:spAutoFit/>
          </a:bodyPr>
          <a:lstStyle/>
          <a:p>
            <a:pPr eaLnBrk="0" hangingPunct="0">
              <a:buFont typeface="Arial" charset="0"/>
              <a:buNone/>
            </a:pPr>
            <a:r>
              <a:rPr lang="en-US" altLang="zh-CN" sz="6000" dirty="0">
                <a:solidFill>
                  <a:srgbClr val="608C7D"/>
                </a:solidFill>
                <a:latin typeface="Birch Std" pitchFamily="66" charset="0"/>
              </a:rPr>
              <a:t>Cute</a:t>
            </a:r>
            <a:endParaRPr lang="zh-CN" altLang="en-US" sz="6000" dirty="0">
              <a:solidFill>
                <a:srgbClr val="608C7D"/>
              </a:solidFill>
              <a:latin typeface="Birch Std" pitchFamily="66" charset="0"/>
            </a:endParaRPr>
          </a:p>
        </p:txBody>
      </p:sp>
      <p:sp>
        <p:nvSpPr>
          <p:cNvPr id="5" name="TextBox 4"/>
          <p:cNvSpPr txBox="1"/>
          <p:nvPr/>
        </p:nvSpPr>
        <p:spPr>
          <a:xfrm>
            <a:off x="5019675" y="2257425"/>
            <a:ext cx="2219325" cy="461963"/>
          </a:xfrm>
          <a:prstGeom prst="rect">
            <a:avLst/>
          </a:prstGeom>
          <a:noFill/>
        </p:spPr>
        <p:txBody>
          <a:bodyPr>
            <a:spAutoFit/>
          </a:bodyPr>
          <a:lstStyle/>
          <a:p>
            <a:pPr eaLnBrk="0" hangingPunct="0">
              <a:buFont typeface="Arial" pitchFamily="34" charset="0"/>
              <a:buNone/>
              <a:defRPr/>
            </a:pPr>
            <a:r>
              <a:rPr lang="en-US" altLang="zh-CN" sz="2400" dirty="0">
                <a:solidFill>
                  <a:schemeClr val="accent3">
                    <a:lumMod val="60000"/>
                    <a:lumOff val="40000"/>
                  </a:schemeClr>
                </a:solidFill>
                <a:latin typeface="MV Boli" panose="02000500030200090000" pitchFamily="2" charset="0"/>
                <a:cs typeface="MV Boli" panose="02000500030200090000" pitchFamily="2" charset="0"/>
              </a:rPr>
              <a:t>Uintage style </a:t>
            </a:r>
            <a:endParaRPr lang="zh-CN" altLang="en-US" sz="2400" dirty="0">
              <a:solidFill>
                <a:schemeClr val="accent3">
                  <a:lumMod val="60000"/>
                  <a:lumOff val="40000"/>
                </a:schemeClr>
              </a:solidFill>
              <a:latin typeface="MV Boli" panose="02000500030200090000" pitchFamily="2" charset="0"/>
              <a:cs typeface="MV Boli" panose="02000500030200090000" pitchFamily="2" charset="0"/>
            </a:endParaRPr>
          </a:p>
        </p:txBody>
      </p:sp>
      <p:sp>
        <p:nvSpPr>
          <p:cNvPr id="5126" name="TextBox 11"/>
          <p:cNvSpPr txBox="1">
            <a:spLocks noChangeArrowheads="1"/>
          </p:cNvSpPr>
          <p:nvPr/>
        </p:nvSpPr>
        <p:spPr bwMode="auto">
          <a:xfrm>
            <a:off x="4600575" y="1173163"/>
            <a:ext cx="3409950" cy="1323975"/>
          </a:xfrm>
          <a:prstGeom prst="rect">
            <a:avLst/>
          </a:prstGeom>
          <a:noFill/>
          <a:ln w="9525">
            <a:noFill/>
            <a:miter lim="800000"/>
            <a:headEnd/>
            <a:tailEnd/>
          </a:ln>
        </p:spPr>
        <p:txBody>
          <a:bodyPr>
            <a:spAutoFit/>
          </a:bodyPr>
          <a:lstStyle/>
          <a:p>
            <a:pPr eaLnBrk="0" hangingPunct="0">
              <a:buFont typeface="Arial" charset="0"/>
              <a:buNone/>
            </a:pPr>
            <a:r>
              <a:rPr lang="en-US" altLang="zh-CN" sz="8000" dirty="0">
                <a:solidFill>
                  <a:srgbClr val="564E49"/>
                </a:solidFill>
                <a:latin typeface="Brush Script Std" pitchFamily="66" charset="0"/>
              </a:rPr>
              <a:t>Collect</a:t>
            </a:r>
            <a:endParaRPr lang="zh-CN" altLang="en-US" sz="8000" dirty="0">
              <a:solidFill>
                <a:srgbClr val="564E49"/>
              </a:solidFill>
              <a:latin typeface="Brush Script Std" pitchFamily="66" charset="0"/>
            </a:endParaRPr>
          </a:p>
        </p:txBody>
      </p:sp>
      <p:sp>
        <p:nvSpPr>
          <p:cNvPr id="14" name="TextBox 6"/>
          <p:cNvSpPr txBox="1">
            <a:spLocks noChangeArrowheads="1"/>
          </p:cNvSpPr>
          <p:nvPr/>
        </p:nvSpPr>
        <p:spPr bwMode="auto">
          <a:xfrm>
            <a:off x="3690938" y="5222875"/>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tx1">
                    <a:lumMod val="60000"/>
                    <a:lumOff val="40000"/>
                  </a:schemeClr>
                </a:solidFill>
              </a:rPr>
              <a:t>Add your text here and write down your opninon thank you add your text here</a:t>
            </a:r>
            <a:endParaRPr lang="zh-CN" altLang="en-US" sz="1400" dirty="0">
              <a:solidFill>
                <a:schemeClr val="tx1">
                  <a:lumMod val="60000"/>
                  <a:lumOff val="40000"/>
                </a:schemeClr>
              </a:solidFill>
            </a:endParaRPr>
          </a:p>
        </p:txBody>
      </p:sp>
      <p:grpSp>
        <p:nvGrpSpPr>
          <p:cNvPr id="5128" name="组合 9"/>
          <p:cNvGrpSpPr>
            <a:grpSpLocks/>
          </p:cNvGrpSpPr>
          <p:nvPr/>
        </p:nvGrpSpPr>
        <p:grpSpPr bwMode="auto">
          <a:xfrm>
            <a:off x="4781550" y="3506788"/>
            <a:ext cx="1446213" cy="733425"/>
            <a:chOff x="4780974" y="3506819"/>
            <a:chExt cx="1446150" cy="732786"/>
          </a:xfrm>
        </p:grpSpPr>
        <p:sp>
          <p:nvSpPr>
            <p:cNvPr id="5138"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9"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40"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41"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42"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43"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44"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grpSp>
        <p:nvGrpSpPr>
          <p:cNvPr id="5129" name="组合 29"/>
          <p:cNvGrpSpPr>
            <a:grpSpLocks/>
          </p:cNvGrpSpPr>
          <p:nvPr/>
        </p:nvGrpSpPr>
        <p:grpSpPr bwMode="auto">
          <a:xfrm rot="1660413">
            <a:off x="6229350" y="3567113"/>
            <a:ext cx="1446213" cy="731837"/>
            <a:chOff x="4780974" y="3506819"/>
            <a:chExt cx="1446150" cy="732786"/>
          </a:xfrm>
        </p:grpSpPr>
        <p:sp>
          <p:nvSpPr>
            <p:cNvPr id="513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513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513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513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513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513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513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081713" y="3656013"/>
            <a:ext cx="217487" cy="21748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4340"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4341"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3"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4344"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pSp>
        <p:nvGrpSpPr>
          <p:cNvPr id="14345" name="组合 3"/>
          <p:cNvGrpSpPr>
            <a:grpSpLocks/>
          </p:cNvGrpSpPr>
          <p:nvPr/>
        </p:nvGrpSpPr>
        <p:grpSpPr bwMode="auto">
          <a:xfrm>
            <a:off x="1690688" y="2689225"/>
            <a:ext cx="8782050" cy="3767138"/>
            <a:chOff x="1704983" y="2555904"/>
            <a:chExt cx="8782051" cy="3767515"/>
          </a:xfrm>
        </p:grpSpPr>
        <p:sp>
          <p:nvSpPr>
            <p:cNvPr id="35" name="MH_Picture_1"/>
            <p:cNvSpPr>
              <a:spLocks noChangeArrowheads="1"/>
            </p:cNvSpPr>
            <p:nvPr/>
          </p:nvSpPr>
          <p:spPr bwMode="auto">
            <a:xfrm>
              <a:off x="3859220" y="2570193"/>
              <a:ext cx="2212975" cy="1876613"/>
            </a:xfrm>
            <a:prstGeom prst="rect">
              <a:avLst/>
            </a:prstGeom>
            <a:blipFill dpi="0" rotWithShape="1">
              <a:blip r:embed="rId3"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zh-CN" sz="1800">
                <a:solidFill>
                  <a:schemeClr val="bg1"/>
                </a:solidFill>
                <a:latin typeface="+mn-lt"/>
                <a:ea typeface="+mn-ea"/>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a:solidFill>
                    <a:srgbClr val="FFFFFF"/>
                  </a:solidFill>
                  <a:latin typeface="+mn-lt"/>
                  <a:ea typeface="+mn-ea"/>
                </a:rPr>
                <a:t>Lorem ipsum dolor sit amet consectetur adipisicing elit</a:t>
              </a:r>
              <a:endParaRPr lang="zh-CN" altLang="en-US" sz="1200">
                <a:solidFill>
                  <a:srgbClr val="FFFFFF"/>
                </a:solidFill>
                <a:latin typeface="+mn-lt"/>
                <a:ea typeface="+mn-ea"/>
              </a:endParaRPr>
            </a:p>
          </p:txBody>
        </p:sp>
        <p:sp>
          <p:nvSpPr>
            <p:cNvPr id="41" name="MH_Picture_2"/>
            <p:cNvSpPr>
              <a:spLocks noChangeArrowheads="1"/>
            </p:cNvSpPr>
            <p:nvPr/>
          </p:nvSpPr>
          <p:spPr bwMode="auto">
            <a:xfrm>
              <a:off x="3859220" y="4432517"/>
              <a:ext cx="2212975" cy="1890902"/>
            </a:xfrm>
            <a:prstGeom prst="rect">
              <a:avLst/>
            </a:prstGeom>
            <a:blipFill dpi="0" rotWithShape="1">
              <a:blip r:embed="rId4"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a:solidFill>
                  <a:schemeClr val="bg1"/>
                </a:solidFill>
                <a:latin typeface="+mn-lt"/>
                <a:ea typeface="+mn-ea"/>
              </a:endParaRPr>
            </a:p>
          </p:txBody>
        </p:sp>
        <p:sp>
          <p:nvSpPr>
            <p:cNvPr id="50" name="MH_Picture_3"/>
            <p:cNvSpPr>
              <a:spLocks noChangeArrowheads="1"/>
            </p:cNvSpPr>
            <p:nvPr/>
          </p:nvSpPr>
          <p:spPr bwMode="auto">
            <a:xfrm>
              <a:off x="6072195" y="4432517"/>
              <a:ext cx="2222500" cy="1890902"/>
            </a:xfrm>
            <a:prstGeom prst="rect">
              <a:avLst/>
            </a:prstGeom>
            <a:blipFill dpi="0" rotWithShape="1">
              <a:blip r:embed="rId5" cstate="print"/>
              <a:srcRect/>
              <a:stretch>
                <a:fillRect/>
              </a:stretch>
            </a:blipFill>
            <a:ln w="3175">
              <a:solidFill>
                <a:srgbClr val="FFFFFF"/>
              </a:solidFill>
              <a:miter lim="800000"/>
              <a:headEnd/>
              <a:tailEnd/>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endParaRPr lang="zh-CN" altLang="en-US" sz="1800">
                <a:solidFill>
                  <a:schemeClr val="bg1"/>
                </a:solidFill>
                <a:latin typeface="+mn-lt"/>
                <a:ea typeface="+mn-ea"/>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headEnd/>
              <a:tailEnd/>
            </a:ln>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spcAft>
                  <a:spcPts val="600"/>
                </a:spcAft>
                <a:buFont typeface="Arial" panose="020B0604020202020204" pitchFamily="34" charset="0"/>
                <a:buNone/>
                <a:defRPr/>
              </a:pPr>
              <a:r>
                <a:rPr lang="en-US" altLang="zh-CN" sz="1400" dirty="0">
                  <a:solidFill>
                    <a:srgbClr val="FFFFFF"/>
                  </a:solidFill>
                  <a:latin typeface="+mn-lt"/>
                  <a:ea typeface="+mn-ea"/>
                </a:rPr>
                <a:t>Lorem ipsum dolor sit amet consectetur adipisicing elit</a:t>
              </a:r>
              <a:endParaRPr lang="zh-CN" altLang="en-US" sz="1200" dirty="0">
                <a:solidFill>
                  <a:srgbClr val="FFFFFF"/>
                </a:solidFill>
                <a:latin typeface="+mn-lt"/>
                <a:ea typeface="+mn-ea"/>
              </a:endParaRPr>
            </a:p>
          </p:txBody>
        </p:sp>
        <p:sp>
          <p:nvSpPr>
            <p:cNvPr id="52" name="MH_Text_4"/>
            <p:cNvSpPr>
              <a:spLocks noChangeArrowheads="1"/>
            </p:cNvSpPr>
            <p:nvPr/>
          </p:nvSpPr>
          <p:spPr bwMode="auto">
            <a:xfrm>
              <a:off x="6089658" y="2555904"/>
              <a:ext cx="4397376" cy="1876613"/>
            </a:xfrm>
            <a:prstGeom prst="rect">
              <a:avLst/>
            </a:prstGeom>
            <a:noFill/>
            <a:ln>
              <a:noFill/>
            </a:ln>
            <a:extLst/>
          </p:spPr>
          <p:txBody>
            <a:bodyPr l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a:latin typeface="+mn-lt"/>
                  <a:ea typeface="+mn-ea"/>
                </a:rPr>
                <a:t>Lorem ipsum dolor sit amet consectetur adipisicing elit sed do eiusmod tempor</a:t>
              </a:r>
              <a:endParaRPr lang="zh-CN" altLang="en-US" sz="1200">
                <a:latin typeface="+mn-lt"/>
                <a:ea typeface="+mn-ea"/>
              </a:endParaRPr>
            </a:p>
          </p:txBody>
        </p:sp>
        <p:sp>
          <p:nvSpPr>
            <p:cNvPr id="53" name="MH_Text_2"/>
            <p:cNvSpPr>
              <a:spLocks noChangeArrowheads="1"/>
            </p:cNvSpPr>
            <p:nvPr/>
          </p:nvSpPr>
          <p:spPr bwMode="auto">
            <a:xfrm>
              <a:off x="1704983" y="4432517"/>
              <a:ext cx="2143125" cy="1878201"/>
            </a:xfrm>
            <a:prstGeom prst="rect">
              <a:avLst/>
            </a:prstGeom>
            <a:noFill/>
            <a:ln>
              <a:noFill/>
            </a:ln>
            <a:extLst/>
          </p:spPr>
          <p:txBody>
            <a:bodyPr lIns="180000" rIns="180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spcAft>
                  <a:spcPts val="600"/>
                </a:spcAft>
                <a:buFont typeface="Arial" panose="020B0604020202020204" pitchFamily="34" charset="0"/>
                <a:buNone/>
                <a:defRPr/>
              </a:pPr>
              <a:r>
                <a:rPr lang="en-US" altLang="zh-CN" sz="1400">
                  <a:latin typeface="+mn-lt"/>
                  <a:ea typeface="+mn-ea"/>
                </a:rPr>
                <a:t>Lorem ipsum dolor consectetur adipisicing elit sed</a:t>
              </a:r>
              <a:endParaRPr lang="zh-CN" altLang="en-US" sz="1200">
                <a:latin typeface="+mn-lt"/>
                <a:ea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0" name="矩形 19"/>
          <p:cNvSpPr/>
          <p:nvPr/>
        </p:nvSpPr>
        <p:spPr>
          <a:xfrm rot="900000">
            <a:off x="995363" y="3001963"/>
            <a:ext cx="1658937"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rot="19800000">
            <a:off x="8534400" y="2192338"/>
            <a:ext cx="1658938" cy="2573337"/>
          </a:xfrm>
          <a:prstGeom prst="rect">
            <a:avLst/>
          </a:prstGeom>
          <a:blipFill dpi="0" rotWithShape="1">
            <a:blip r:embed="rId2" cstate="print">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5366"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5367"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69"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5370"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pic>
        <p:nvPicPr>
          <p:cNvPr id="15371" name="图片 1"/>
          <p:cNvPicPr>
            <a:picLocks noChangeAspect="1"/>
          </p:cNvPicPr>
          <p:nvPr/>
        </p:nvPicPr>
        <p:blipFill>
          <a:blip r:embed="rId4" cstate="print"/>
          <a:srcRect/>
          <a:stretch>
            <a:fillRect/>
          </a:stretch>
        </p:blipFill>
        <p:spPr bwMode="auto">
          <a:xfrm>
            <a:off x="7150100" y="2260600"/>
            <a:ext cx="4770438" cy="4418013"/>
          </a:xfrm>
          <a:prstGeom prst="rect">
            <a:avLst/>
          </a:prstGeom>
          <a:noFill/>
          <a:ln w="9525">
            <a:noFill/>
            <a:miter lim="800000"/>
            <a:headEnd/>
            <a:tailEnd/>
          </a:ln>
        </p:spPr>
      </p:pic>
      <p:sp>
        <p:nvSpPr>
          <p:cNvPr id="26" name="MH_Text_1"/>
          <p:cNvSpPr txBox="1">
            <a:spLocks noChangeArrowheads="1"/>
          </p:cNvSpPr>
          <p:nvPr/>
        </p:nvSpPr>
        <p:spPr bwMode="auto">
          <a:xfrm>
            <a:off x="3322638" y="2655888"/>
            <a:ext cx="3913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6388"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6389"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03</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1"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6392"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03</a:t>
            </a:r>
            <a:endParaRPr lang="zh-CN" altLang="en-US" sz="1200" b="1">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2" cy="2595565"/>
        </p:xfrm>
        <a:graphic>
          <a:graphicData uri="http://schemas.openxmlformats.org/drawingml/2006/table">
            <a:tbl>
              <a:tblPr firstRow="1" bandRow="1">
                <a:tableStyleId>{5C22544A-7EE6-4342-B048-85BDC9FD1C3A}</a:tableStyleId>
              </a:tblPr>
              <a:tblGrid>
                <a:gridCol w="1354667">
                  <a:extLst>
                    <a:ext uri="{9D8B030D-6E8A-4147-A177-3AD203B41FA5}">
                      <a16:colId xmlns="" xmlns:a16="http://schemas.microsoft.com/office/drawing/2014/main" val="20000"/>
                    </a:ext>
                  </a:extLst>
                </a:gridCol>
                <a:gridCol w="1354667">
                  <a:extLst>
                    <a:ext uri="{9D8B030D-6E8A-4147-A177-3AD203B41FA5}">
                      <a16:colId xmlns="" xmlns:a16="http://schemas.microsoft.com/office/drawing/2014/main" val="20001"/>
                    </a:ext>
                  </a:extLst>
                </a:gridCol>
                <a:gridCol w="1354667">
                  <a:extLst>
                    <a:ext uri="{9D8B030D-6E8A-4147-A177-3AD203B41FA5}">
                      <a16:colId xmlns="" xmlns:a16="http://schemas.microsoft.com/office/drawing/2014/main" val="20002"/>
                    </a:ext>
                  </a:extLst>
                </a:gridCol>
                <a:gridCol w="1354667">
                  <a:extLst>
                    <a:ext uri="{9D8B030D-6E8A-4147-A177-3AD203B41FA5}">
                      <a16:colId xmlns="" xmlns:a16="http://schemas.microsoft.com/office/drawing/2014/main" val="20003"/>
                    </a:ext>
                  </a:extLst>
                </a:gridCol>
                <a:gridCol w="1354667">
                  <a:extLst>
                    <a:ext uri="{9D8B030D-6E8A-4147-A177-3AD203B41FA5}">
                      <a16:colId xmlns="" xmlns:a16="http://schemas.microsoft.com/office/drawing/2014/main" val="20004"/>
                    </a:ext>
                  </a:extLst>
                </a:gridCol>
                <a:gridCol w="1354667">
                  <a:extLst>
                    <a:ext uri="{9D8B030D-6E8A-4147-A177-3AD203B41FA5}">
                      <a16:colId xmlns="" xmlns:a16="http://schemas.microsoft.com/office/drawing/2014/main" val="20005"/>
                    </a:ext>
                  </a:extLst>
                </a:gridCol>
              </a:tblGrid>
              <a:tr h="370795">
                <a:tc>
                  <a:txBody>
                    <a:bodyPr/>
                    <a:lstStyle/>
                    <a:p>
                      <a:pPr algn="ctr"/>
                      <a:r>
                        <a:rPr lang="en-US" altLang="zh-CN" sz="1300" dirty="0"/>
                        <a:t>Summary</a:t>
                      </a:r>
                      <a:endParaRPr lang="zh-CN" altLang="en-US" sz="1300" dirty="0"/>
                    </a:p>
                  </a:txBody>
                  <a:tcPr marT="45714" marB="45714"/>
                </a:tc>
                <a:tc>
                  <a:txBody>
                    <a:bodyPr/>
                    <a:lstStyle/>
                    <a:p>
                      <a:pPr algn="ctr"/>
                      <a:r>
                        <a:rPr lang="en-US" altLang="zh-CN" sz="1300" dirty="0"/>
                        <a:t>Number</a:t>
                      </a:r>
                      <a:endParaRPr lang="zh-CN" altLang="en-US" sz="1300" dirty="0"/>
                    </a:p>
                  </a:txBody>
                  <a:tcPr marT="45714" marB="45714"/>
                </a:tc>
                <a:tc>
                  <a:txBody>
                    <a:bodyPr/>
                    <a:lstStyle/>
                    <a:p>
                      <a:pPr algn="ctr"/>
                      <a:r>
                        <a:rPr lang="en-US" altLang="zh-CN" sz="1300" dirty="0"/>
                        <a:t>Gender</a:t>
                      </a:r>
                      <a:endParaRPr lang="zh-CN" altLang="en-US" sz="1300" dirty="0"/>
                    </a:p>
                  </a:txBody>
                  <a:tcPr marT="45714" marB="45714"/>
                </a:tc>
                <a:tc>
                  <a:txBody>
                    <a:bodyPr/>
                    <a:lstStyle/>
                    <a:p>
                      <a:pPr algn="ctr"/>
                      <a:r>
                        <a:rPr lang="en-US" altLang="zh-CN" sz="1300" dirty="0"/>
                        <a:t>Size</a:t>
                      </a:r>
                      <a:endParaRPr lang="zh-CN" altLang="en-US" sz="1300" dirty="0"/>
                    </a:p>
                  </a:txBody>
                  <a:tcPr marT="45714" marB="45714"/>
                </a:tc>
                <a:tc>
                  <a:txBody>
                    <a:bodyPr/>
                    <a:lstStyle/>
                    <a:p>
                      <a:pPr algn="ctr"/>
                      <a:r>
                        <a:rPr lang="en-US" altLang="zh-CN" sz="1300" dirty="0"/>
                        <a:t>Color</a:t>
                      </a:r>
                      <a:endParaRPr lang="zh-CN" altLang="en-US" sz="1300" dirty="0"/>
                    </a:p>
                  </a:txBody>
                  <a:tcPr marT="45714" marB="45714"/>
                </a:tc>
                <a:tc>
                  <a:txBody>
                    <a:bodyPr/>
                    <a:lstStyle/>
                    <a:p>
                      <a:pPr algn="ctr"/>
                      <a:r>
                        <a:rPr lang="en-US" altLang="zh-CN" sz="1300" dirty="0"/>
                        <a:t>Other</a:t>
                      </a:r>
                      <a:endParaRPr lang="zh-CN" altLang="en-US" sz="1300" dirty="0"/>
                    </a:p>
                  </a:txBody>
                  <a:tcPr marT="45714" marB="45714"/>
                </a:tc>
                <a:extLst>
                  <a:ext uri="{0D108BD9-81ED-4DB2-BD59-A6C34878D82A}">
                    <a16:rowId xmlns="" xmlns:a16="http://schemas.microsoft.com/office/drawing/2014/main" val="10000"/>
                  </a:ext>
                </a:extLst>
              </a:tr>
              <a:tr h="370795">
                <a:tc>
                  <a:txBody>
                    <a:bodyPr/>
                    <a:lstStyle/>
                    <a:p>
                      <a:pPr algn="ctr"/>
                      <a:r>
                        <a:rPr lang="en-US" altLang="zh-CN" sz="1300" dirty="0"/>
                        <a:t>525</a:t>
                      </a:r>
                      <a:endParaRPr lang="zh-CN" altLang="en-US" sz="1300" dirty="0"/>
                    </a:p>
                  </a:txBody>
                  <a:tcPr marT="45714" marB="45714"/>
                </a:tc>
                <a:tc>
                  <a:txBody>
                    <a:bodyPr/>
                    <a:lstStyle/>
                    <a:p>
                      <a:pPr algn="ctr"/>
                      <a:r>
                        <a:rPr lang="en-US" altLang="zh-CN" sz="1300" dirty="0"/>
                        <a:t>52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1"/>
                  </a:ext>
                </a:extLst>
              </a:tr>
              <a:tr h="370795">
                <a:tc>
                  <a:txBody>
                    <a:bodyPr/>
                    <a:lstStyle/>
                    <a:p>
                      <a:pPr algn="ctr"/>
                      <a:r>
                        <a:rPr lang="en-US" altLang="zh-CN" sz="1300" dirty="0"/>
                        <a:t>254</a:t>
                      </a:r>
                      <a:endParaRPr lang="zh-CN" altLang="en-US" sz="1300" dirty="0"/>
                    </a:p>
                  </a:txBody>
                  <a:tcPr marT="45714" marB="45714"/>
                </a:tc>
                <a:tc>
                  <a:txBody>
                    <a:bodyPr/>
                    <a:lstStyle/>
                    <a:p>
                      <a:pPr algn="ctr"/>
                      <a:r>
                        <a:rPr lang="en-US" altLang="zh-CN" sz="1300" dirty="0"/>
                        <a:t>22</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2"/>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11</a:t>
                      </a:r>
                      <a:endParaRPr lang="zh-CN" altLang="en-US" sz="1300" dirty="0"/>
                    </a:p>
                  </a:txBody>
                  <a:tcPr marT="45714" marB="45714"/>
                </a:tc>
                <a:tc>
                  <a:txBody>
                    <a:bodyPr/>
                    <a:lstStyle/>
                    <a:p>
                      <a:pPr algn="ctr"/>
                      <a:r>
                        <a:rPr lang="en-US" altLang="zh-CN" sz="1300" dirty="0"/>
                        <a:t>3</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3"/>
                  </a:ext>
                </a:extLst>
              </a:tr>
              <a:tr h="370795">
                <a:tc>
                  <a:txBody>
                    <a:bodyPr/>
                    <a:lstStyle/>
                    <a:p>
                      <a:pPr algn="ctr"/>
                      <a:r>
                        <a:rPr lang="en-US" altLang="zh-CN" sz="1300" dirty="0"/>
                        <a:t>102</a:t>
                      </a:r>
                      <a:endParaRPr lang="zh-CN" altLang="en-US" sz="1300" dirty="0"/>
                    </a:p>
                  </a:txBody>
                  <a:tcPr marT="45714" marB="45714"/>
                </a:tc>
                <a:tc>
                  <a:txBody>
                    <a:bodyPr/>
                    <a:lstStyle/>
                    <a:p>
                      <a:pPr algn="ctr"/>
                      <a:r>
                        <a:rPr lang="en-US" altLang="zh-CN" sz="1300" dirty="0"/>
                        <a:t>58</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4"/>
                  </a:ext>
                </a:extLst>
              </a:tr>
              <a:tr h="370795">
                <a:tc>
                  <a:txBody>
                    <a:bodyPr/>
                    <a:lstStyle/>
                    <a:p>
                      <a:pPr algn="ctr"/>
                      <a:r>
                        <a:rPr lang="en-US" altLang="zh-CN" sz="1300" dirty="0"/>
                        <a:t>821</a:t>
                      </a:r>
                      <a:endParaRPr lang="zh-CN" altLang="en-US" sz="1300" dirty="0"/>
                    </a:p>
                  </a:txBody>
                  <a:tcPr marT="45714" marB="45714"/>
                </a:tc>
                <a:tc>
                  <a:txBody>
                    <a:bodyPr/>
                    <a:lstStyle/>
                    <a:p>
                      <a:pPr algn="ctr"/>
                      <a:r>
                        <a:rPr lang="en-US" altLang="zh-CN" sz="1300" dirty="0"/>
                        <a:t>855</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5"/>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612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 xmlns:a16="http://schemas.microsoft.com/office/drawing/2014/main" val="10006"/>
                  </a:ext>
                </a:extLst>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
        <p:nvSpPr>
          <p:cNvPr id="23" name="TextBox 6"/>
          <p:cNvSpPr txBox="1">
            <a:spLocks noChangeArrowheads="1"/>
          </p:cNvSpPr>
          <p:nvPr/>
        </p:nvSpPr>
        <p:spPr bwMode="auto">
          <a:xfrm>
            <a:off x="3633788" y="2886075"/>
            <a:ext cx="4919662" cy="3079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a:t>
            </a:r>
            <a:endParaRPr lang="zh-CN" altLang="en-US" sz="1400" dirty="0">
              <a:solidFill>
                <a:schemeClr val="bg1">
                  <a:lumMod val="65000"/>
                </a:schemeClr>
              </a:solidFill>
            </a:endParaRPr>
          </a:p>
        </p:txBody>
      </p:sp>
      <p:sp>
        <p:nvSpPr>
          <p:cNvPr id="24" name="TextBox 6"/>
          <p:cNvSpPr txBox="1">
            <a:spLocks noChangeArrowheads="1"/>
          </p:cNvSpPr>
          <p:nvPr/>
        </p:nvSpPr>
        <p:spPr bwMode="auto">
          <a:xfrm>
            <a:off x="3636963" y="2251075"/>
            <a:ext cx="4919662" cy="70802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4000" dirty="0">
                <a:solidFill>
                  <a:schemeClr val="bg1">
                    <a:lumMod val="65000"/>
                  </a:schemeClr>
                </a:solidFill>
              </a:rPr>
              <a:t>write down </a:t>
            </a:r>
            <a:endParaRPr lang="zh-CN" altLang="en-US" sz="4000" dirty="0">
              <a:solidFill>
                <a:schemeClr val="bg1">
                  <a:lumMod val="6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741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741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7414" name="TextBox 3"/>
          <p:cNvSpPr txBox="1">
            <a:spLocks noChangeArrowheads="1"/>
          </p:cNvSpPr>
          <p:nvPr/>
        </p:nvSpPr>
        <p:spPr bwMode="auto">
          <a:xfrm>
            <a:off x="5034829" y="1274763"/>
            <a:ext cx="26558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dirty="0">
                <a:solidFill>
                  <a:srgbClr val="608C7D"/>
                </a:solidFill>
                <a:latin typeface="Birch Std" pitchFamily="66" charset="0"/>
              </a:rPr>
              <a:t>Pass four</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8435" name="图片 3"/>
          <p:cNvPicPr>
            <a:picLocks noChangeAspect="1"/>
          </p:cNvPicPr>
          <p:nvPr/>
        </p:nvPicPr>
        <p:blipFill>
          <a:blip r:embed="rId2" cstate="print"/>
          <a:srcRect/>
          <a:stretch>
            <a:fillRect/>
          </a:stretch>
        </p:blipFill>
        <p:spPr bwMode="auto">
          <a:xfrm>
            <a:off x="4684713" y="1776413"/>
            <a:ext cx="2819400" cy="5081587"/>
          </a:xfrm>
          <a:prstGeom prst="rect">
            <a:avLst/>
          </a:prstGeom>
          <a:noFill/>
          <a:ln w="9525">
            <a:noFill/>
            <a:miter lim="800000"/>
            <a:headEnd/>
            <a:tailEnd/>
          </a:ln>
        </p:spPr>
      </p:pic>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843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843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04</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4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844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04</a:t>
            </a:r>
            <a:endParaRPr lang="zh-CN" altLang="en-US" sz="1200" b="1">
              <a:solidFill>
                <a:schemeClr val="bg1"/>
              </a:solidFill>
              <a:latin typeface="Adobe 繁黑體 Std B" pitchFamily="34" charset="-128"/>
              <a:ea typeface="Adobe 繁黑體 Std B" pitchFamily="34" charset="-128"/>
            </a:endParaRPr>
          </a:p>
        </p:txBody>
      </p:sp>
      <p:sp>
        <p:nvSpPr>
          <p:cNvPr id="26" name="MH_Text_1"/>
          <p:cNvSpPr txBox="1">
            <a:spLocks noChangeArrowheads="1"/>
          </p:cNvSpPr>
          <p:nvPr/>
        </p:nvSpPr>
        <p:spPr bwMode="auto">
          <a:xfrm>
            <a:off x="555625" y="2655888"/>
            <a:ext cx="3659188"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4" name="TextBox 14"/>
          <p:cNvSpPr txBox="1">
            <a:spLocks noChangeArrowheads="1"/>
          </p:cNvSpPr>
          <p:nvPr/>
        </p:nvSpPr>
        <p:spPr bwMode="auto">
          <a:xfrm>
            <a:off x="4316413" y="37734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02</a:t>
            </a:r>
            <a:endParaRPr lang="zh-CN" altLang="en-US" sz="1100" b="1">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2" cy="360362"/>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6" name="TextBox 16"/>
          <p:cNvSpPr txBox="1">
            <a:spLocks noChangeArrowheads="1"/>
          </p:cNvSpPr>
          <p:nvPr/>
        </p:nvSpPr>
        <p:spPr bwMode="auto">
          <a:xfrm>
            <a:off x="4475163" y="2822575"/>
            <a:ext cx="341312"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01</a:t>
            </a:r>
            <a:endParaRPr lang="zh-CN" altLang="en-US" sz="1100" b="1">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2"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48" name="TextBox 18"/>
          <p:cNvSpPr txBox="1">
            <a:spLocks noChangeArrowheads="1"/>
          </p:cNvSpPr>
          <p:nvPr/>
        </p:nvSpPr>
        <p:spPr bwMode="auto">
          <a:xfrm>
            <a:off x="7046913" y="3389313"/>
            <a:ext cx="342900"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04</a:t>
            </a:r>
            <a:endParaRPr lang="zh-CN" altLang="en-US" sz="1100" b="1">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0" name="TextBox 21"/>
          <p:cNvSpPr txBox="1">
            <a:spLocks noChangeArrowheads="1"/>
          </p:cNvSpPr>
          <p:nvPr/>
        </p:nvSpPr>
        <p:spPr bwMode="auto">
          <a:xfrm>
            <a:off x="4586288" y="519588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03</a:t>
            </a:r>
            <a:endParaRPr lang="zh-CN" altLang="en-US" sz="1100" b="1">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2" name="TextBox 23"/>
          <p:cNvSpPr txBox="1">
            <a:spLocks noChangeArrowheads="1"/>
          </p:cNvSpPr>
          <p:nvPr/>
        </p:nvSpPr>
        <p:spPr bwMode="auto">
          <a:xfrm>
            <a:off x="7466013" y="4630738"/>
            <a:ext cx="341312" cy="261937"/>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05</a:t>
            </a:r>
            <a:endParaRPr lang="zh-CN" altLang="en-US" sz="1100" b="1">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2"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 typeface="Arial" pitchFamily="34" charset="0"/>
              <a:buNone/>
              <a:defRPr/>
            </a:pPr>
            <a:endParaRPr lang="zh-CN" altLang="en-US">
              <a:solidFill>
                <a:schemeClr val="accent3"/>
              </a:solidFill>
            </a:endParaRPr>
          </a:p>
        </p:txBody>
      </p:sp>
      <p:sp>
        <p:nvSpPr>
          <p:cNvPr id="18454" name="TextBox 28"/>
          <p:cNvSpPr txBox="1">
            <a:spLocks noChangeArrowheads="1"/>
          </p:cNvSpPr>
          <p:nvPr/>
        </p:nvSpPr>
        <p:spPr bwMode="auto">
          <a:xfrm>
            <a:off x="6969125" y="5918200"/>
            <a:ext cx="341313" cy="261938"/>
          </a:xfrm>
          <a:prstGeom prst="rect">
            <a:avLst/>
          </a:prstGeom>
          <a:noFill/>
          <a:ln w="9525">
            <a:noFill/>
            <a:miter lim="800000"/>
            <a:headEnd/>
            <a:tailEnd/>
          </a:ln>
        </p:spPr>
        <p:txBody>
          <a:bodyPr wrap="none">
            <a:spAutoFit/>
          </a:bodyPr>
          <a:lstStyle/>
          <a:p>
            <a:pPr eaLnBrk="0" hangingPunct="0">
              <a:buFont typeface="Arial" charset="0"/>
              <a:buNone/>
            </a:pPr>
            <a:r>
              <a:rPr lang="en-US" altLang="zh-CN" sz="1100" b="1">
                <a:solidFill>
                  <a:schemeClr val="bg1"/>
                </a:solidFill>
                <a:latin typeface="Adobe 繁黑體 Std B" pitchFamily="34" charset="-128"/>
                <a:ea typeface="Adobe 繁黑體 Std B" pitchFamily="34" charset="-128"/>
              </a:rPr>
              <a:t>06</a:t>
            </a:r>
            <a:endParaRPr lang="zh-CN" altLang="en-US" sz="1100" b="1">
              <a:solidFill>
                <a:schemeClr val="bg1"/>
              </a:solidFill>
              <a:latin typeface="Adobe 繁黑體 Std B" pitchFamily="34" charset="-128"/>
              <a:ea typeface="Adobe 繁黑體 Std B" pitchFamily="34" charset="-128"/>
            </a:endParaRPr>
          </a:p>
        </p:txBody>
      </p:sp>
      <p:sp>
        <p:nvSpPr>
          <p:cNvPr id="30" name="MH_Text_1"/>
          <p:cNvSpPr txBox="1">
            <a:spLocks noChangeArrowheads="1"/>
          </p:cNvSpPr>
          <p:nvPr/>
        </p:nvSpPr>
        <p:spPr bwMode="auto">
          <a:xfrm>
            <a:off x="8024813" y="2655888"/>
            <a:ext cx="36591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startAt="4"/>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19459" name="图片 1"/>
          <p:cNvPicPr>
            <a:picLocks noChangeAspect="1"/>
          </p:cNvPicPr>
          <p:nvPr/>
        </p:nvPicPr>
        <p:blipFill>
          <a:blip r:embed="rId3" cstate="print"/>
          <a:srcRect/>
          <a:stretch>
            <a:fillRect/>
          </a:stretch>
        </p:blipFill>
        <p:spPr bwMode="auto">
          <a:xfrm>
            <a:off x="4259263" y="690563"/>
            <a:ext cx="4092575" cy="5356225"/>
          </a:xfrm>
          <a:prstGeom prst="rect">
            <a:avLst/>
          </a:prstGeom>
          <a:noFill/>
          <a:ln w="9525">
            <a:noFill/>
            <a:miter lim="800000"/>
            <a:headEnd/>
            <a:tailEnd/>
          </a:ln>
        </p:spPr>
      </p:pic>
      <p:sp>
        <p:nvSpPr>
          <p:cNvPr id="19460" name="TextBox 11"/>
          <p:cNvSpPr txBox="1">
            <a:spLocks noChangeArrowheads="1"/>
          </p:cNvSpPr>
          <p:nvPr/>
        </p:nvSpPr>
        <p:spPr bwMode="auto">
          <a:xfrm>
            <a:off x="4932363" y="3060700"/>
            <a:ext cx="3184525" cy="830263"/>
          </a:xfrm>
          <a:prstGeom prst="rect">
            <a:avLst/>
          </a:prstGeom>
          <a:noFill/>
          <a:ln w="9525">
            <a:noFill/>
            <a:miter lim="800000"/>
            <a:headEnd/>
            <a:tailEnd/>
          </a:ln>
        </p:spPr>
        <p:txBody>
          <a:bodyPr>
            <a:spAutoFit/>
          </a:bodyPr>
          <a:lstStyle/>
          <a:p>
            <a:pPr eaLnBrk="0" hangingPunct="0">
              <a:buFont typeface="Arial" charset="0"/>
              <a:buNone/>
            </a:pPr>
            <a:r>
              <a:rPr lang="en-US" altLang="zh-CN" sz="4800">
                <a:solidFill>
                  <a:schemeClr val="bg1"/>
                </a:solidFill>
                <a:latin typeface="Brush Script Std" pitchFamily="66" charset="0"/>
              </a:rPr>
              <a:t>Thank you</a:t>
            </a:r>
            <a:endParaRPr lang="zh-CN" altLang="en-US" sz="4800">
              <a:solidFill>
                <a:schemeClr val="bg1"/>
              </a:solidFill>
              <a:latin typeface="Brush Script Std" pitchFamily="66" charset="0"/>
            </a:endParaRPr>
          </a:p>
        </p:txBody>
      </p:sp>
      <p:sp>
        <p:nvSpPr>
          <p:cNvPr id="14" name="TextBox 6"/>
          <p:cNvSpPr txBox="1">
            <a:spLocks noChangeArrowheads="1"/>
          </p:cNvSpPr>
          <p:nvPr/>
        </p:nvSpPr>
        <p:spPr bwMode="auto">
          <a:xfrm>
            <a:off x="4403725" y="5922963"/>
            <a:ext cx="3667125"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tx1">
                    <a:lumMod val="60000"/>
                    <a:lumOff val="40000"/>
                  </a:schemeClr>
                </a:solidFill>
              </a:rPr>
              <a:t>Add your text here and write down your opninonu add your text here</a:t>
            </a:r>
            <a:endParaRPr lang="zh-CN" altLang="en-US" sz="1400" dirty="0">
              <a:solidFill>
                <a:schemeClr val="tx1">
                  <a:lumMod val="60000"/>
                  <a:lumOff val="4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67560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grpSp>
        <p:nvGrpSpPr>
          <p:cNvPr id="6147" name="组合 29"/>
          <p:cNvGrpSpPr>
            <a:grpSpLocks/>
          </p:cNvGrpSpPr>
          <p:nvPr/>
        </p:nvGrpSpPr>
        <p:grpSpPr bwMode="auto">
          <a:xfrm rot="1660413">
            <a:off x="6759575" y="3638550"/>
            <a:ext cx="1446213" cy="731838"/>
            <a:chOff x="4780974" y="3506819"/>
            <a:chExt cx="1446150" cy="732786"/>
          </a:xfrm>
        </p:grpSpPr>
        <p:sp>
          <p:nvSpPr>
            <p:cNvPr id="6181" name="TextBox 30"/>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82" name="TextBox 31"/>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83" name="TextBox 32"/>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84" name="TextBox 33"/>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85" name="TextBox 34"/>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86" name="TextBox 35"/>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7" name="TextBox 36"/>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55" name="矩形 54"/>
          <p:cNvSpPr/>
          <p:nvPr/>
        </p:nvSpPr>
        <p:spPr>
          <a:xfrm>
            <a:off x="-14288" y="-3175"/>
            <a:ext cx="2111376"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11" name="TextBox 10"/>
          <p:cNvSpPr txBox="1"/>
          <p:nvPr/>
        </p:nvSpPr>
        <p:spPr>
          <a:xfrm>
            <a:off x="6477000" y="735013"/>
            <a:ext cx="3924300" cy="923925"/>
          </a:xfrm>
          <a:prstGeom prst="rect">
            <a:avLst/>
          </a:prstGeom>
          <a:noFill/>
          <a:ln>
            <a:noFill/>
          </a:ln>
        </p:spPr>
        <p:txBody>
          <a:bodyPr>
            <a:spAutoFit/>
          </a:bodyPr>
          <a:lstStyle/>
          <a:p>
            <a:pPr eaLnBrk="0" hangingPunct="0">
              <a:buFont typeface="Arial" pitchFamily="34" charset="0"/>
              <a:buNone/>
              <a:defRPr/>
            </a:pPr>
            <a:r>
              <a:rPr lang="en-US" altLang="zh-CN" sz="5400" dirty="0">
                <a:solidFill>
                  <a:schemeClr val="accent3"/>
                </a:solidFill>
                <a:latin typeface="Brush Script Std" pitchFamily="66" charset="0"/>
              </a:rPr>
              <a:t>Colleater</a:t>
            </a:r>
            <a:endParaRPr lang="zh-CN" altLang="en-US" sz="5400" dirty="0">
              <a:solidFill>
                <a:schemeClr val="accent3"/>
              </a:solidFill>
              <a:latin typeface="Brush Script Std" pitchFamily="66" charset="0"/>
            </a:endParaRPr>
          </a:p>
        </p:txBody>
      </p:sp>
      <p:pic>
        <p:nvPicPr>
          <p:cNvPr id="6150" name="图片 6"/>
          <p:cNvPicPr>
            <a:picLocks noChangeAspect="1"/>
          </p:cNvPicPr>
          <p:nvPr/>
        </p:nvPicPr>
        <p:blipFill>
          <a:blip r:embed="rId2" cstate="print"/>
          <a:srcRect l="2487" t="30859" r="57275" b="44"/>
          <a:stretch>
            <a:fillRect/>
          </a:stretch>
        </p:blipFill>
        <p:spPr bwMode="auto">
          <a:xfrm rot="-4953616">
            <a:off x="4016375" y="341313"/>
            <a:ext cx="2192337" cy="4872038"/>
          </a:xfrm>
          <a:prstGeom prst="rect">
            <a:avLst/>
          </a:prstGeom>
          <a:noFill/>
          <a:ln w="9525">
            <a:noFill/>
            <a:miter lim="800000"/>
            <a:headEnd/>
            <a:tailEnd/>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a:spLocks/>
          </p:cNvSpPr>
          <p:nvPr/>
        </p:nvSpPr>
        <p:spPr bwMode="auto">
          <a:xfrm>
            <a:off x="3556000" y="2201863"/>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3" name="TextBox 27"/>
          <p:cNvSpPr txBox="1">
            <a:spLocks noChangeArrowheads="1"/>
          </p:cNvSpPr>
          <p:nvPr/>
        </p:nvSpPr>
        <p:spPr bwMode="auto">
          <a:xfrm>
            <a:off x="3619500" y="2165350"/>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1</a:t>
            </a:r>
            <a:endParaRPr lang="zh-CN" altLang="en-US" sz="2400" b="1">
              <a:solidFill>
                <a:schemeClr val="bg1"/>
              </a:solidFill>
            </a:endParaRPr>
          </a:p>
        </p:txBody>
      </p:sp>
      <p:sp>
        <p:nvSpPr>
          <p:cNvPr id="6154" name="TextBox 40"/>
          <p:cNvSpPr txBox="1">
            <a:spLocks noChangeArrowheads="1"/>
          </p:cNvSpPr>
          <p:nvPr/>
        </p:nvSpPr>
        <p:spPr bwMode="auto">
          <a:xfrm>
            <a:off x="3957638" y="2135188"/>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dirty="0">
                <a:latin typeface="Brush Script Std" pitchFamily="66" charset="0"/>
              </a:rPr>
              <a:t>Happle style</a:t>
            </a:r>
            <a:endParaRPr lang="zh-CN" altLang="en-US" sz="3600" dirty="0">
              <a:latin typeface="Brush Script Std" pitchFamily="66" charset="0"/>
            </a:endParaRPr>
          </a:p>
        </p:txBody>
      </p:sp>
      <p:pic>
        <p:nvPicPr>
          <p:cNvPr id="6155" name="图片 22"/>
          <p:cNvPicPr>
            <a:picLocks noChangeAspect="1"/>
          </p:cNvPicPr>
          <p:nvPr/>
        </p:nvPicPr>
        <p:blipFill>
          <a:blip r:embed="rId3" cstate="print"/>
          <a:srcRect/>
          <a:stretch>
            <a:fillRect/>
          </a:stretch>
        </p:blipFill>
        <p:spPr bwMode="auto">
          <a:xfrm>
            <a:off x="1366838" y="0"/>
            <a:ext cx="1460500" cy="6867525"/>
          </a:xfrm>
          <a:prstGeom prst="rect">
            <a:avLst/>
          </a:prstGeom>
          <a:noFill/>
          <a:ln w="9525">
            <a:noFill/>
            <a:miter lim="800000"/>
            <a:headEnd/>
            <a:tailEnd/>
          </a:ln>
        </p:spPr>
      </p:pic>
      <p:pic>
        <p:nvPicPr>
          <p:cNvPr id="6156" name="图片 23"/>
          <p:cNvPicPr>
            <a:picLocks noChangeAspect="1"/>
          </p:cNvPicPr>
          <p:nvPr/>
        </p:nvPicPr>
        <p:blipFill>
          <a:blip r:embed="rId4" cstate="print"/>
          <a:srcRect/>
          <a:stretch>
            <a:fillRect/>
          </a:stretch>
        </p:blipFill>
        <p:spPr bwMode="auto">
          <a:xfrm rot="14665577" flipH="1">
            <a:off x="6773069" y="-1766094"/>
            <a:ext cx="5351463" cy="5730875"/>
          </a:xfrm>
          <a:prstGeom prst="rect">
            <a:avLst/>
          </a:prstGeom>
          <a:noFill/>
          <a:ln w="9525">
            <a:noFill/>
            <a:miter lim="800000"/>
            <a:headEnd/>
            <a:tailEnd/>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a:spLocks/>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59" name="TextBox 42"/>
          <p:cNvSpPr txBox="1">
            <a:spLocks noChangeArrowheads="1"/>
          </p:cNvSpPr>
          <p:nvPr/>
        </p:nvSpPr>
        <p:spPr bwMode="auto">
          <a:xfrm>
            <a:off x="8545513" y="2109788"/>
            <a:ext cx="339725" cy="461962"/>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2</a:t>
            </a:r>
            <a:endParaRPr lang="zh-CN" altLang="en-US" sz="2400" b="1">
              <a:solidFill>
                <a:schemeClr val="bg1"/>
              </a:solidFill>
            </a:endParaRPr>
          </a:p>
        </p:txBody>
      </p:sp>
      <p:sp>
        <p:nvSpPr>
          <p:cNvPr id="6160" name="TextBox 43"/>
          <p:cNvSpPr txBox="1">
            <a:spLocks noChangeArrowheads="1"/>
          </p:cNvSpPr>
          <p:nvPr/>
        </p:nvSpPr>
        <p:spPr bwMode="auto">
          <a:xfrm>
            <a:off x="8882063" y="2079625"/>
            <a:ext cx="3924300" cy="646113"/>
          </a:xfrm>
          <a:prstGeom prst="rect">
            <a:avLst/>
          </a:prstGeom>
          <a:noFill/>
          <a:ln w="9525">
            <a:noFill/>
            <a:miter lim="800000"/>
            <a:headEnd/>
            <a:tailEnd/>
          </a:ln>
        </p:spPr>
        <p:txBody>
          <a:bodyPr>
            <a:spAutoFit/>
          </a:bodyPr>
          <a:lstStyle/>
          <a:p>
            <a:pPr eaLnBrk="0" hangingPunct="0">
              <a:buFont typeface="Arial" charset="0"/>
              <a:buNone/>
            </a:pPr>
            <a:r>
              <a:rPr lang="en-US" altLang="zh-CN" sz="3600" dirty="0">
                <a:latin typeface="Brush Script Std" pitchFamily="66" charset="0"/>
              </a:rPr>
              <a:t>Happle style</a:t>
            </a:r>
            <a:endParaRPr lang="zh-CN" altLang="en-US" sz="3600" dirty="0">
              <a:latin typeface="Brush Script Std" pitchFamily="66" charset="0"/>
            </a:endParaRPr>
          </a:p>
        </p:txBody>
      </p:sp>
      <p:pic>
        <p:nvPicPr>
          <p:cNvPr id="6161" name="图片 7"/>
          <p:cNvPicPr>
            <a:picLocks noChangeAspect="1"/>
          </p:cNvPicPr>
          <p:nvPr/>
        </p:nvPicPr>
        <p:blipFill>
          <a:blip r:embed="rId5" cstate="print"/>
          <a:srcRect l="66553" t="8876" r="11449" b="67937"/>
          <a:stretch>
            <a:fillRect/>
          </a:stretch>
        </p:blipFill>
        <p:spPr bwMode="auto">
          <a:xfrm rot="-3069765">
            <a:off x="5291932" y="697706"/>
            <a:ext cx="920750" cy="998537"/>
          </a:xfrm>
          <a:prstGeom prst="rect">
            <a:avLst/>
          </a:prstGeom>
          <a:noFill/>
          <a:ln w="9525">
            <a:noFill/>
            <a:miter lim="800000"/>
            <a:headEnd/>
            <a:tailEnd/>
          </a:ln>
        </p:spPr>
      </p:pic>
      <p:grpSp>
        <p:nvGrpSpPr>
          <p:cNvPr id="6162" name="组合 9"/>
          <p:cNvGrpSpPr>
            <a:grpSpLocks/>
          </p:cNvGrpSpPr>
          <p:nvPr/>
        </p:nvGrpSpPr>
        <p:grpSpPr bwMode="auto">
          <a:xfrm>
            <a:off x="5310188" y="5203825"/>
            <a:ext cx="1446212" cy="731838"/>
            <a:chOff x="4780974" y="3506819"/>
            <a:chExt cx="1446150" cy="732786"/>
          </a:xfrm>
        </p:grpSpPr>
        <p:sp>
          <p:nvSpPr>
            <p:cNvPr id="6174" name="TextBox 15"/>
            <p:cNvSpPr txBox="1">
              <a:spLocks noChangeArrowheads="1"/>
            </p:cNvSpPr>
            <p:nvPr/>
          </p:nvSpPr>
          <p:spPr bwMode="auto">
            <a:xfrm rot="-1216805">
              <a:off x="4780974" y="3777940"/>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U </a:t>
              </a:r>
              <a:endParaRPr lang="zh-CN" altLang="en-US" sz="2400">
                <a:solidFill>
                  <a:schemeClr val="bg1"/>
                </a:solidFill>
                <a:latin typeface="MV Boli" pitchFamily="2" charset="0"/>
              </a:endParaRPr>
            </a:p>
          </p:txBody>
        </p:sp>
        <p:sp>
          <p:nvSpPr>
            <p:cNvPr id="6175" name="TextBox 16"/>
            <p:cNvSpPr txBox="1">
              <a:spLocks noChangeArrowheads="1"/>
            </p:cNvSpPr>
            <p:nvPr/>
          </p:nvSpPr>
          <p:spPr bwMode="auto">
            <a:xfrm rot="-1216805">
              <a:off x="5023917" y="36582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i </a:t>
              </a:r>
              <a:endParaRPr lang="zh-CN" altLang="en-US" sz="2400">
                <a:solidFill>
                  <a:schemeClr val="bg1"/>
                </a:solidFill>
                <a:latin typeface="MV Boli" pitchFamily="2" charset="0"/>
              </a:endParaRPr>
            </a:p>
          </p:txBody>
        </p:sp>
        <p:sp>
          <p:nvSpPr>
            <p:cNvPr id="6176" name="TextBox 17"/>
            <p:cNvSpPr txBox="1">
              <a:spLocks noChangeArrowheads="1"/>
            </p:cNvSpPr>
            <p:nvPr/>
          </p:nvSpPr>
          <p:spPr bwMode="auto">
            <a:xfrm rot="-1216805">
              <a:off x="5117919" y="3629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n </a:t>
              </a:r>
              <a:endParaRPr lang="zh-CN" altLang="en-US" sz="2400">
                <a:solidFill>
                  <a:schemeClr val="bg1"/>
                </a:solidFill>
                <a:latin typeface="MV Boli" pitchFamily="2" charset="0"/>
              </a:endParaRPr>
            </a:p>
          </p:txBody>
        </p:sp>
        <p:sp>
          <p:nvSpPr>
            <p:cNvPr id="6177" name="TextBox 18"/>
            <p:cNvSpPr txBox="1">
              <a:spLocks noChangeArrowheads="1"/>
            </p:cNvSpPr>
            <p:nvPr/>
          </p:nvSpPr>
          <p:spPr bwMode="auto">
            <a:xfrm rot="-1216805">
              <a:off x="5288122" y="3582677"/>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t </a:t>
              </a:r>
              <a:endParaRPr lang="zh-CN" altLang="en-US" sz="2400">
                <a:solidFill>
                  <a:schemeClr val="bg1"/>
                </a:solidFill>
                <a:latin typeface="MV Boli" pitchFamily="2" charset="0"/>
              </a:endParaRPr>
            </a:p>
          </p:txBody>
        </p:sp>
        <p:sp>
          <p:nvSpPr>
            <p:cNvPr id="6178" name="TextBox 19"/>
            <p:cNvSpPr txBox="1">
              <a:spLocks noChangeArrowheads="1"/>
            </p:cNvSpPr>
            <p:nvPr/>
          </p:nvSpPr>
          <p:spPr bwMode="auto">
            <a:xfrm rot="-1216805">
              <a:off x="5453236" y="3535052"/>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a </a:t>
              </a:r>
              <a:endParaRPr lang="zh-CN" altLang="en-US" sz="2400">
                <a:solidFill>
                  <a:schemeClr val="bg1"/>
                </a:solidFill>
                <a:latin typeface="MV Boli" pitchFamily="2" charset="0"/>
              </a:endParaRPr>
            </a:p>
          </p:txBody>
        </p:sp>
        <p:sp>
          <p:nvSpPr>
            <p:cNvPr id="6179" name="TextBox 20"/>
            <p:cNvSpPr txBox="1">
              <a:spLocks noChangeArrowheads="1"/>
            </p:cNvSpPr>
            <p:nvPr/>
          </p:nvSpPr>
          <p:spPr bwMode="auto">
            <a:xfrm rot="-1216805">
              <a:off x="5610725" y="3506819"/>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g </a:t>
              </a:r>
              <a:endParaRPr lang="zh-CN" altLang="en-US" sz="2400">
                <a:solidFill>
                  <a:schemeClr val="bg1"/>
                </a:solidFill>
                <a:latin typeface="MV Boli" pitchFamily="2" charset="0"/>
              </a:endParaRPr>
            </a:p>
          </p:txBody>
        </p:sp>
        <p:sp>
          <p:nvSpPr>
            <p:cNvPr id="6180" name="TextBox 21"/>
            <p:cNvSpPr txBox="1">
              <a:spLocks noChangeArrowheads="1"/>
            </p:cNvSpPr>
            <p:nvPr/>
          </p:nvSpPr>
          <p:spPr bwMode="auto">
            <a:xfrm rot="-1216805">
              <a:off x="5750489" y="3507388"/>
              <a:ext cx="476635" cy="461665"/>
            </a:xfrm>
            <a:prstGeom prst="rect">
              <a:avLst/>
            </a:prstGeom>
            <a:noFill/>
            <a:ln w="9525">
              <a:noFill/>
              <a:miter lim="800000"/>
              <a:headEnd/>
              <a:tailEnd/>
            </a:ln>
          </p:spPr>
          <p:txBody>
            <a:bodyPr>
              <a:spAutoFit/>
            </a:bodyPr>
            <a:lstStyle/>
            <a:p>
              <a:pPr eaLnBrk="0" hangingPunct="0">
                <a:buFont typeface="Arial" charset="0"/>
                <a:buNone/>
              </a:pPr>
              <a:r>
                <a:rPr lang="en-US" altLang="zh-CN" sz="2400">
                  <a:solidFill>
                    <a:schemeClr val="bg1"/>
                  </a:solidFill>
                  <a:latin typeface="MV Boli" pitchFamily="2" charset="0"/>
                </a:rPr>
                <a:t>e </a:t>
              </a:r>
              <a:endParaRPr lang="zh-CN" altLang="en-US" sz="2400">
                <a:solidFill>
                  <a:schemeClr val="bg1"/>
                </a:solidFill>
                <a:latin typeface="MV Boli" pitchFamily="2" charset="0"/>
              </a:endParaRPr>
            </a:p>
          </p:txBody>
        </p:sp>
      </p:grpSp>
      <p:sp>
        <p:nvSpPr>
          <p:cNvPr id="38" name="KSO_Shape"/>
          <p:cNvSpPr/>
          <p:nvPr/>
        </p:nvSpPr>
        <p:spPr>
          <a:xfrm>
            <a:off x="6611938" y="5353050"/>
            <a:ext cx="217487"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rgbClr val="FFFFFF"/>
              </a:solidFill>
            </a:endParaRPr>
          </a:p>
        </p:txBody>
      </p:sp>
      <p:pic>
        <p:nvPicPr>
          <p:cNvPr id="6164" name="图片 44"/>
          <p:cNvPicPr>
            <a:picLocks noChangeAspect="1"/>
          </p:cNvPicPr>
          <p:nvPr/>
        </p:nvPicPr>
        <p:blipFill>
          <a:blip r:embed="rId6" cstate="print"/>
          <a:srcRect t="62155" r="50000" b="2824"/>
          <a:stretch>
            <a:fillRect/>
          </a:stretch>
        </p:blipFill>
        <p:spPr bwMode="auto">
          <a:xfrm rot="-1289929">
            <a:off x="2230438" y="4200525"/>
            <a:ext cx="4686300" cy="2359025"/>
          </a:xfrm>
          <a:prstGeom prst="rect">
            <a:avLst/>
          </a:prstGeom>
          <a:noFill/>
          <a:ln w="9525">
            <a:noFill/>
            <a:miter lim="800000"/>
            <a:headEnd/>
            <a:tailEnd/>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a:spLocks/>
          </p:cNvSpPr>
          <p:nvPr/>
        </p:nvSpPr>
        <p:spPr bwMode="auto">
          <a:xfrm>
            <a:off x="3556000" y="4611688"/>
            <a:ext cx="476250" cy="46196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67" name="TextBox 47"/>
          <p:cNvSpPr txBox="1">
            <a:spLocks noChangeArrowheads="1"/>
          </p:cNvSpPr>
          <p:nvPr/>
        </p:nvSpPr>
        <p:spPr bwMode="auto">
          <a:xfrm>
            <a:off x="3619500" y="4575175"/>
            <a:ext cx="339725" cy="461963"/>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3</a:t>
            </a:r>
            <a:endParaRPr lang="zh-CN" altLang="en-US" sz="2400" b="1">
              <a:solidFill>
                <a:schemeClr val="bg1"/>
              </a:solidFill>
            </a:endParaRPr>
          </a:p>
        </p:txBody>
      </p:sp>
      <p:sp>
        <p:nvSpPr>
          <p:cNvPr id="6168" name="TextBox 48"/>
          <p:cNvSpPr txBox="1">
            <a:spLocks noChangeArrowheads="1"/>
          </p:cNvSpPr>
          <p:nvPr/>
        </p:nvSpPr>
        <p:spPr bwMode="auto">
          <a:xfrm>
            <a:off x="3957638" y="4545013"/>
            <a:ext cx="3924300" cy="646112"/>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pic>
        <p:nvPicPr>
          <p:cNvPr id="6169" name="图片 49"/>
          <p:cNvPicPr>
            <a:picLocks noChangeAspect="1"/>
          </p:cNvPicPr>
          <p:nvPr/>
        </p:nvPicPr>
        <p:blipFill>
          <a:blip r:embed="rId7" cstate="print"/>
          <a:srcRect l="54202" t="50000"/>
          <a:stretch>
            <a:fillRect/>
          </a:stretch>
        </p:blipFill>
        <p:spPr bwMode="auto">
          <a:xfrm rot="2800074">
            <a:off x="8061325" y="3517900"/>
            <a:ext cx="2941638" cy="3303588"/>
          </a:xfrm>
          <a:prstGeom prst="rect">
            <a:avLst/>
          </a:prstGeom>
          <a:noFill/>
          <a:ln w="9525">
            <a:noFill/>
            <a:miter lim="800000"/>
            <a:headEnd/>
            <a:tailEnd/>
          </a:ln>
        </p:spPr>
      </p:pic>
      <p:cxnSp>
        <p:nvCxnSpPr>
          <p:cNvPr id="51" name="直接连接符 50"/>
          <p:cNvCxnSpPr/>
          <p:nvPr/>
        </p:nvCxnSpPr>
        <p:spPr>
          <a:xfrm>
            <a:off x="7796213" y="5316538"/>
            <a:ext cx="3846512"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a:spLocks/>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6172" name="TextBox 52"/>
          <p:cNvSpPr txBox="1">
            <a:spLocks noChangeArrowheads="1"/>
          </p:cNvSpPr>
          <p:nvPr/>
        </p:nvSpPr>
        <p:spPr bwMode="auto">
          <a:xfrm>
            <a:off x="8545513" y="4602163"/>
            <a:ext cx="3397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rPr>
              <a:t>4</a:t>
            </a:r>
            <a:endParaRPr lang="zh-CN" altLang="en-US" sz="2400" b="1">
              <a:solidFill>
                <a:schemeClr val="bg1"/>
              </a:solidFill>
            </a:endParaRPr>
          </a:p>
        </p:txBody>
      </p:sp>
      <p:sp>
        <p:nvSpPr>
          <p:cNvPr id="6173" name="TextBox 53"/>
          <p:cNvSpPr txBox="1">
            <a:spLocks noChangeArrowheads="1"/>
          </p:cNvSpPr>
          <p:nvPr/>
        </p:nvSpPr>
        <p:spPr bwMode="auto">
          <a:xfrm>
            <a:off x="8882063" y="4570413"/>
            <a:ext cx="3924300" cy="647700"/>
          </a:xfrm>
          <a:prstGeom prst="rect">
            <a:avLst/>
          </a:prstGeom>
          <a:noFill/>
          <a:ln w="9525">
            <a:noFill/>
            <a:miter lim="800000"/>
            <a:headEnd/>
            <a:tailEnd/>
          </a:ln>
        </p:spPr>
        <p:txBody>
          <a:bodyPr>
            <a:spAutoFit/>
          </a:bodyPr>
          <a:lstStyle/>
          <a:p>
            <a:pPr eaLnBrk="0" hangingPunct="0">
              <a:buFont typeface="Arial" charset="0"/>
              <a:buNone/>
            </a:pPr>
            <a:r>
              <a:rPr lang="en-US" altLang="zh-CN" sz="3600">
                <a:latin typeface="Brush Script Std" pitchFamily="66" charset="0"/>
              </a:rPr>
              <a:t>Happle style</a:t>
            </a:r>
            <a:endParaRPr lang="zh-CN" altLang="en-US" sz="3600">
              <a:latin typeface="Brush Script Std"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7171"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7173"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7174" name="TextBox 3"/>
          <p:cNvSpPr txBox="1">
            <a:spLocks noChangeArrowheads="1"/>
          </p:cNvSpPr>
          <p:nvPr/>
        </p:nvSpPr>
        <p:spPr bwMode="auto">
          <a:xfrm>
            <a:off x="5052224" y="1274763"/>
            <a:ext cx="2530475"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dirty="0">
                <a:solidFill>
                  <a:srgbClr val="608C7D"/>
                </a:solidFill>
                <a:latin typeface="Birch Std" pitchFamily="66" charset="0"/>
              </a:rPr>
              <a:t>Pass one</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 name="矩形 3"/>
          <p:cNvSpPr/>
          <p:nvPr/>
        </p:nvSpPr>
        <p:spPr>
          <a:xfrm>
            <a:off x="593725" y="1042988"/>
            <a:ext cx="3289300" cy="3089275"/>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8197"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8198"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200"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8201"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pic>
        <p:nvPicPr>
          <p:cNvPr id="8202" name="图片 1"/>
          <p:cNvPicPr>
            <a:picLocks noChangeAspect="1"/>
          </p:cNvPicPr>
          <p:nvPr/>
        </p:nvPicPr>
        <p:blipFill>
          <a:blip r:embed="rId4" cstate="print"/>
          <a:srcRect/>
          <a:stretch>
            <a:fillRect/>
          </a:stretch>
        </p:blipFill>
        <p:spPr bwMode="auto">
          <a:xfrm>
            <a:off x="3937000" y="2195513"/>
            <a:ext cx="4314825" cy="1431925"/>
          </a:xfrm>
          <a:prstGeom prst="rect">
            <a:avLst/>
          </a:prstGeom>
          <a:noFill/>
          <a:ln w="9525">
            <a:noFill/>
            <a:miter lim="800000"/>
            <a:headEnd/>
            <a:tailEnd/>
          </a:ln>
        </p:spPr>
      </p:pic>
      <p:sp>
        <p:nvSpPr>
          <p:cNvPr id="19" name="MH_SubTitle_1"/>
          <p:cNvSpPr txBox="1">
            <a:spLocks noChangeArrowheads="1"/>
          </p:cNvSpPr>
          <p:nvPr/>
        </p:nvSpPr>
        <p:spPr bwMode="auto">
          <a:xfrm>
            <a:off x="1452563" y="2349500"/>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2400" b="1" dirty="0">
                <a:solidFill>
                  <a:schemeClr val="tx1">
                    <a:lumMod val="50000"/>
                  </a:schemeClr>
                </a:solidFill>
                <a:latin typeface="Arial Black" panose="020B0A04020102020204" pitchFamily="34" charset="0"/>
                <a:ea typeface="+mn-ea"/>
              </a:rPr>
              <a:t>100%LOREM IPSUM DOLOR</a:t>
            </a:r>
            <a:endParaRPr lang="zh-CN" altLang="en-US" sz="2400" b="1" dirty="0">
              <a:solidFill>
                <a:schemeClr val="tx1">
                  <a:lumMod val="50000"/>
                </a:schemeClr>
              </a:solidFill>
              <a:latin typeface="Arial Black" panose="020B0A04020102020204" pitchFamily="34" charset="0"/>
              <a:ea typeface="+mn-ea"/>
            </a:endParaRPr>
          </a:p>
        </p:txBody>
      </p:sp>
      <p:cxnSp>
        <p:nvCxnSpPr>
          <p:cNvPr id="14" name="MH_Other_1"/>
          <p:cNvCxnSpPr>
            <a:cxnSpLocks noChangeShapeType="1"/>
          </p:cNvCxnSpPr>
          <p:nvPr/>
        </p:nvCxnSpPr>
        <p:spPr bwMode="auto">
          <a:xfrm>
            <a:off x="7088188" y="3122613"/>
            <a:ext cx="1079500" cy="0"/>
          </a:xfrm>
          <a:prstGeom prst="line">
            <a:avLst/>
          </a:prstGeom>
          <a:noFill/>
          <a:ln w="12700">
            <a:solidFill>
              <a:schemeClr val="tx1">
                <a:lumMod val="50000"/>
              </a:schemeClr>
            </a:solidFill>
            <a:round/>
            <a:headEnd/>
            <a:tailEnd/>
          </a:ln>
          <a:extLst/>
        </p:spPr>
      </p:cxnSp>
      <p:cxnSp>
        <p:nvCxnSpPr>
          <p:cNvPr id="21" name="MH_Other_1"/>
          <p:cNvCxnSpPr>
            <a:cxnSpLocks noChangeShapeType="1"/>
          </p:cNvCxnSpPr>
          <p:nvPr/>
        </p:nvCxnSpPr>
        <p:spPr bwMode="auto">
          <a:xfrm>
            <a:off x="4052888" y="3122613"/>
            <a:ext cx="1081087" cy="0"/>
          </a:xfrm>
          <a:prstGeom prst="line">
            <a:avLst/>
          </a:prstGeom>
          <a:noFill/>
          <a:ln w="12700">
            <a:solidFill>
              <a:schemeClr val="tx1">
                <a:lumMod val="50000"/>
              </a:schemeClr>
            </a:solidFill>
            <a:round/>
            <a:headEnd/>
            <a:tailEnd/>
          </a:ln>
          <a:extLst/>
        </p:spPr>
      </p:cxnSp>
      <p:sp>
        <p:nvSpPr>
          <p:cNvPr id="22" name="MH_SubTitle_1"/>
          <p:cNvSpPr txBox="1">
            <a:spLocks noChangeArrowheads="1"/>
          </p:cNvSpPr>
          <p:nvPr/>
        </p:nvSpPr>
        <p:spPr bwMode="auto">
          <a:xfrm>
            <a:off x="1452563" y="2587625"/>
            <a:ext cx="9286875" cy="1054100"/>
          </a:xfrm>
          <a:prstGeom prst="rect">
            <a:avLst/>
          </a:prstGeom>
          <a:noFill/>
          <a:ln>
            <a:noFill/>
          </a:ln>
          <a:extLst/>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 typeface="Arial" panose="020B0604020202020204" pitchFamily="34" charset="0"/>
              <a:buNone/>
              <a:defRPr/>
            </a:pPr>
            <a:r>
              <a:rPr lang="en-US" altLang="zh-CN" sz="1400" b="1" dirty="0">
                <a:solidFill>
                  <a:schemeClr val="tx1">
                    <a:lumMod val="50000"/>
                  </a:schemeClr>
                </a:solidFill>
                <a:latin typeface="Cambria Math" panose="02040503050406030204" pitchFamily="18" charset="0"/>
                <a:ea typeface="Cambria Math" panose="02040503050406030204" pitchFamily="18" charset="0"/>
              </a:rPr>
              <a:t>The best quality for you</a:t>
            </a:r>
            <a:endParaRPr lang="zh-CN" altLang="en-US" sz="1400" b="1" dirty="0">
              <a:solidFill>
                <a:schemeClr val="tx1">
                  <a:lumMod val="50000"/>
                </a:schemeClr>
              </a:solidFill>
              <a:latin typeface="Cambria Math" panose="02040503050406030204" pitchFamily="18" charset="0"/>
              <a:ea typeface="+mn-ea"/>
            </a:endParaRPr>
          </a:p>
        </p:txBody>
      </p:sp>
      <p:sp>
        <p:nvSpPr>
          <p:cNvPr id="8207" name="MH_Picture_3"/>
          <p:cNvSpPr>
            <a:spLocks noChangeArrowheads="1"/>
          </p:cNvSpPr>
          <p:nvPr/>
        </p:nvSpPr>
        <p:spPr bwMode="auto">
          <a:xfrm>
            <a:off x="6297613" y="3732213"/>
            <a:ext cx="2979737" cy="1609725"/>
          </a:xfrm>
          <a:prstGeom prst="rect">
            <a:avLst/>
          </a:prstGeom>
          <a:blipFill dpi="0" rotWithShape="1">
            <a:blip r:embed="rId5"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cxnSp>
        <p:nvCxnSpPr>
          <p:cNvPr id="8208" name="MH_Other_2"/>
          <p:cNvCxnSpPr>
            <a:cxnSpLocks noChangeShapeType="1"/>
          </p:cNvCxnSpPr>
          <p:nvPr/>
        </p:nvCxnSpPr>
        <p:spPr bwMode="auto">
          <a:xfrm>
            <a:off x="1544638" y="5576888"/>
            <a:ext cx="9271000" cy="0"/>
          </a:xfrm>
          <a:prstGeom prst="line">
            <a:avLst/>
          </a:prstGeom>
          <a:noFill/>
          <a:ln w="12700">
            <a:solidFill>
              <a:schemeClr val="tx1"/>
            </a:solidFill>
            <a:round/>
            <a:headEnd/>
            <a:tailEnd/>
          </a:ln>
        </p:spPr>
      </p:cxnSp>
      <p:sp>
        <p:nvSpPr>
          <p:cNvPr id="20" name="MH_Text_1"/>
          <p:cNvSpPr txBox="1">
            <a:spLocks noChangeArrowheads="1"/>
          </p:cNvSpPr>
          <p:nvPr/>
        </p:nvSpPr>
        <p:spPr bwMode="auto">
          <a:xfrm>
            <a:off x="1544638" y="5611813"/>
            <a:ext cx="9271000" cy="15811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8210" name="MH_Picture_2"/>
          <p:cNvSpPr>
            <a:spLocks noChangeArrowheads="1"/>
          </p:cNvSpPr>
          <p:nvPr/>
        </p:nvSpPr>
        <p:spPr bwMode="auto">
          <a:xfrm>
            <a:off x="3151188" y="3732213"/>
            <a:ext cx="2981325" cy="1609725"/>
          </a:xfrm>
          <a:prstGeom prst="rect">
            <a:avLst/>
          </a:prstGeom>
          <a:blipFill dpi="0" rotWithShape="1">
            <a:blip r:embed="rId6" cstate="print"/>
            <a:srcRect/>
            <a:stretch>
              <a:fillRect/>
            </a:stretch>
          </a:blipFill>
          <a:ln w="9525">
            <a:noFill/>
            <a:miter lim="800000"/>
            <a:headEnd/>
            <a:tailEnd/>
          </a:ln>
        </p:spPr>
        <p:txBody>
          <a:bodyPr anchor="ctr"/>
          <a:lstStyle/>
          <a:p>
            <a:pPr algn="ctr">
              <a:buFont typeface="Arial" charset="0"/>
              <a:buNone/>
            </a:pPr>
            <a:endParaRPr lang="zh-CN" altLang="en-US">
              <a:solidFill>
                <a:srgbClr val="FFFFFF"/>
              </a:solidFill>
              <a:latin typeface="Arial Narrow" pitchFamily="34" charset="0"/>
              <a:ea typeface="微软雅黑"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6" name="矩形 5"/>
          <p:cNvSpPr/>
          <p:nvPr/>
        </p:nvSpPr>
        <p:spPr>
          <a:xfrm>
            <a:off x="3930650" y="1951038"/>
            <a:ext cx="4122738" cy="4916487"/>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9221"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9222"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01</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224"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9225"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01</a:t>
            </a:r>
            <a:endParaRPr lang="zh-CN" altLang="en-US" sz="1200" b="1">
              <a:solidFill>
                <a:schemeClr val="bg1"/>
              </a:solidFill>
              <a:latin typeface="Adobe 繁黑體 Std B" pitchFamily="34" charset="-128"/>
              <a:ea typeface="Adobe 繁黑體 Std B" pitchFamily="34" charset="-128"/>
            </a:endParaRPr>
          </a:p>
        </p:txBody>
      </p:sp>
      <p:sp>
        <p:nvSpPr>
          <p:cNvPr id="21" name="MH_Text_1"/>
          <p:cNvSpPr txBox="1">
            <a:spLocks noChangeArrowheads="1"/>
          </p:cNvSpPr>
          <p:nvPr/>
        </p:nvSpPr>
        <p:spPr bwMode="auto">
          <a:xfrm>
            <a:off x="82661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22" name="MH_Text_1"/>
          <p:cNvSpPr txBox="1">
            <a:spLocks noChangeArrowheads="1"/>
          </p:cNvSpPr>
          <p:nvPr/>
        </p:nvSpPr>
        <p:spPr bwMode="auto">
          <a:xfrm>
            <a:off x="442913" y="3060700"/>
            <a:ext cx="3621087"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50000"/>
              </a:lnSpc>
              <a:spcBef>
                <a:spcPts val="600"/>
              </a:spcBef>
              <a:spcAft>
                <a:spcPts val="600"/>
              </a:spcAft>
              <a:buClr>
                <a:schemeClr val="accent1"/>
              </a:buClr>
              <a:buSzPct val="80000"/>
              <a:buFont typeface="Arial" panose="020B0604020202020204" pitchFamily="34" charset="0"/>
              <a:buNone/>
              <a:defRPr/>
            </a:pPr>
            <a:r>
              <a:rPr lang="en-US" altLang="zh-CN" sz="1600" dirty="0">
                <a:latin typeface="+mn-lt"/>
                <a:ea typeface="+mn-ea"/>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mn-lt"/>
              <a:ea typeface="+mn-ea"/>
            </a:endParaRPr>
          </a:p>
        </p:txBody>
      </p:sp>
      <p:sp>
        <p:nvSpPr>
          <p:cNvPr id="7" name="椭圆 6"/>
          <p:cNvSpPr/>
          <p:nvPr/>
        </p:nvSpPr>
        <p:spPr>
          <a:xfrm rot="19800000">
            <a:off x="2189079" y="5427136"/>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8" name="流程图: 终止 7"/>
          <p:cNvSpPr/>
          <p:nvPr/>
        </p:nvSpPr>
        <p:spPr>
          <a:xfrm rot="3600000">
            <a:off x="2147094"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2" name="椭圆 6"/>
          <p:cNvSpPr/>
          <p:nvPr/>
        </p:nvSpPr>
        <p:spPr>
          <a:xfrm rot="19800000">
            <a:off x="10159953" y="5427137"/>
            <a:ext cx="269942"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 fmla="*/ 0 w 950025"/>
              <a:gd name="connsiteY0" fmla="*/ 920642 h 1810786"/>
              <a:gd name="connsiteX1" fmla="*/ 504701 w 950025"/>
              <a:gd name="connsiteY1" fmla="*/ 39208 h 1810786"/>
              <a:gd name="connsiteX2" fmla="*/ 950025 w 950025"/>
              <a:gd name="connsiteY2" fmla="*/ 445629 h 1810786"/>
              <a:gd name="connsiteX3" fmla="*/ 504701 w 950025"/>
              <a:gd name="connsiteY3" fmla="*/ 1802076 h 1810786"/>
              <a:gd name="connsiteX4" fmla="*/ 0 w 950025"/>
              <a:gd name="connsiteY4" fmla="*/ 920642 h 1810786"/>
              <a:gd name="connsiteX0" fmla="*/ 0 w 965700"/>
              <a:gd name="connsiteY0" fmla="*/ 894177 h 1784321"/>
              <a:gd name="connsiteX1" fmla="*/ 504701 w 965700"/>
              <a:gd name="connsiteY1" fmla="*/ 12743 h 1784321"/>
              <a:gd name="connsiteX2" fmla="*/ 950025 w 965700"/>
              <a:gd name="connsiteY2" fmla="*/ 419164 h 1784321"/>
              <a:gd name="connsiteX3" fmla="*/ 831273 w 965700"/>
              <a:gd name="connsiteY3" fmla="*/ 1074966 h 1784321"/>
              <a:gd name="connsiteX4" fmla="*/ 504701 w 965700"/>
              <a:gd name="connsiteY4" fmla="*/ 1775611 h 1784321"/>
              <a:gd name="connsiteX5" fmla="*/ 0 w 965700"/>
              <a:gd name="connsiteY5" fmla="*/ 894177 h 1784321"/>
              <a:gd name="connsiteX0" fmla="*/ 0 w 965700"/>
              <a:gd name="connsiteY0" fmla="*/ 900212 h 1790356"/>
              <a:gd name="connsiteX1" fmla="*/ 504701 w 965700"/>
              <a:gd name="connsiteY1" fmla="*/ 18778 h 1790356"/>
              <a:gd name="connsiteX2" fmla="*/ 950025 w 965700"/>
              <a:gd name="connsiteY2" fmla="*/ 425199 h 1790356"/>
              <a:gd name="connsiteX3" fmla="*/ 831273 w 965700"/>
              <a:gd name="connsiteY3" fmla="*/ 1081001 h 1790356"/>
              <a:gd name="connsiteX4" fmla="*/ 504701 w 965700"/>
              <a:gd name="connsiteY4" fmla="*/ 1781646 h 1790356"/>
              <a:gd name="connsiteX5" fmla="*/ 0 w 965700"/>
              <a:gd name="connsiteY5" fmla="*/ 900212 h 1790356"/>
              <a:gd name="connsiteX0" fmla="*/ 0 w 1020567"/>
              <a:gd name="connsiteY0" fmla="*/ 901754 h 1791898"/>
              <a:gd name="connsiteX1" fmla="*/ 504701 w 1020567"/>
              <a:gd name="connsiteY1" fmla="*/ 20320 h 1791898"/>
              <a:gd name="connsiteX2" fmla="*/ 1009401 w 1020567"/>
              <a:gd name="connsiteY2" fmla="*/ 414866 h 1791898"/>
              <a:gd name="connsiteX3" fmla="*/ 831273 w 1020567"/>
              <a:gd name="connsiteY3" fmla="*/ 1082543 h 1791898"/>
              <a:gd name="connsiteX4" fmla="*/ 504701 w 1020567"/>
              <a:gd name="connsiteY4" fmla="*/ 1783188 h 1791898"/>
              <a:gd name="connsiteX5" fmla="*/ 0 w 1020567"/>
              <a:gd name="connsiteY5" fmla="*/ 901754 h 1791898"/>
              <a:gd name="connsiteX0" fmla="*/ 0 w 1020567"/>
              <a:gd name="connsiteY0" fmla="*/ 915726 h 1805870"/>
              <a:gd name="connsiteX1" fmla="*/ 504701 w 1020567"/>
              <a:gd name="connsiteY1" fmla="*/ 34292 h 1805870"/>
              <a:gd name="connsiteX2" fmla="*/ 1009401 w 1020567"/>
              <a:gd name="connsiteY2" fmla="*/ 428838 h 1805870"/>
              <a:gd name="connsiteX3" fmla="*/ 831273 w 1020567"/>
              <a:gd name="connsiteY3" fmla="*/ 1096515 h 1805870"/>
              <a:gd name="connsiteX4" fmla="*/ 504701 w 1020567"/>
              <a:gd name="connsiteY4" fmla="*/ 1797160 h 1805870"/>
              <a:gd name="connsiteX5" fmla="*/ 0 w 1020567"/>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805870"/>
              <a:gd name="connsiteX1" fmla="*/ 504701 w 1009401"/>
              <a:gd name="connsiteY1" fmla="*/ 34292 h 1805870"/>
              <a:gd name="connsiteX2" fmla="*/ 1009401 w 1009401"/>
              <a:gd name="connsiteY2" fmla="*/ 428838 h 1805870"/>
              <a:gd name="connsiteX3" fmla="*/ 831273 w 1009401"/>
              <a:gd name="connsiteY3" fmla="*/ 1096515 h 1805870"/>
              <a:gd name="connsiteX4" fmla="*/ 504701 w 1009401"/>
              <a:gd name="connsiteY4" fmla="*/ 1797160 h 1805870"/>
              <a:gd name="connsiteX5" fmla="*/ 0 w 1009401"/>
              <a:gd name="connsiteY5" fmla="*/ 915726 h 1805870"/>
              <a:gd name="connsiteX0" fmla="*/ 0 w 1009401"/>
              <a:gd name="connsiteY0" fmla="*/ 915726 h 1797244"/>
              <a:gd name="connsiteX1" fmla="*/ 504701 w 1009401"/>
              <a:gd name="connsiteY1" fmla="*/ 34292 h 1797244"/>
              <a:gd name="connsiteX2" fmla="*/ 1009401 w 1009401"/>
              <a:gd name="connsiteY2" fmla="*/ 428838 h 1797244"/>
              <a:gd name="connsiteX3" fmla="*/ 617517 w 1009401"/>
              <a:gd name="connsiteY3" fmla="*/ 965886 h 1797244"/>
              <a:gd name="connsiteX4" fmla="*/ 504701 w 1009401"/>
              <a:gd name="connsiteY4" fmla="*/ 1797160 h 1797244"/>
              <a:gd name="connsiteX5" fmla="*/ 0 w 100940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029241"/>
              <a:gd name="connsiteY0" fmla="*/ 915726 h 1797244"/>
              <a:gd name="connsiteX1" fmla="*/ 504701 w 1029241"/>
              <a:gd name="connsiteY1" fmla="*/ 34292 h 1797244"/>
              <a:gd name="connsiteX2" fmla="*/ 1009401 w 1029241"/>
              <a:gd name="connsiteY2" fmla="*/ 428838 h 1797244"/>
              <a:gd name="connsiteX3" fmla="*/ 617517 w 1029241"/>
              <a:gd name="connsiteY3" fmla="*/ 965886 h 1797244"/>
              <a:gd name="connsiteX4" fmla="*/ 504701 w 1029241"/>
              <a:gd name="connsiteY4" fmla="*/ 1797160 h 1797244"/>
              <a:gd name="connsiteX5" fmla="*/ 0 w 1029241"/>
              <a:gd name="connsiteY5" fmla="*/ 915726 h 1797244"/>
              <a:gd name="connsiteX0" fmla="*/ 0 w 1116279"/>
              <a:gd name="connsiteY0" fmla="*/ 932431 h 1813949"/>
              <a:gd name="connsiteX1" fmla="*/ 504701 w 1116279"/>
              <a:gd name="connsiteY1" fmla="*/ 50997 h 1813949"/>
              <a:gd name="connsiteX2" fmla="*/ 1116279 w 1116279"/>
              <a:gd name="connsiteY2" fmla="*/ 386167 h 1813949"/>
              <a:gd name="connsiteX3" fmla="*/ 617517 w 1116279"/>
              <a:gd name="connsiteY3" fmla="*/ 982591 h 1813949"/>
              <a:gd name="connsiteX4" fmla="*/ 504701 w 1116279"/>
              <a:gd name="connsiteY4" fmla="*/ 1813865 h 1813949"/>
              <a:gd name="connsiteX5" fmla="*/ 0 w 1116279"/>
              <a:gd name="connsiteY5" fmla="*/ 932431 h 1813949"/>
              <a:gd name="connsiteX0" fmla="*/ 0 w 1116279"/>
              <a:gd name="connsiteY0" fmla="*/ 921141 h 1802659"/>
              <a:gd name="connsiteX1" fmla="*/ 504701 w 1116279"/>
              <a:gd name="connsiteY1" fmla="*/ 39707 h 1802659"/>
              <a:gd name="connsiteX2" fmla="*/ 1116279 w 1116279"/>
              <a:gd name="connsiteY2" fmla="*/ 374877 h 1802659"/>
              <a:gd name="connsiteX3" fmla="*/ 617517 w 1116279"/>
              <a:gd name="connsiteY3" fmla="*/ 971301 h 1802659"/>
              <a:gd name="connsiteX4" fmla="*/ 504701 w 1116279"/>
              <a:gd name="connsiteY4" fmla="*/ 1802575 h 1802659"/>
              <a:gd name="connsiteX5" fmla="*/ 0 w 1116279"/>
              <a:gd name="connsiteY5" fmla="*/ 921141 h 1802659"/>
              <a:gd name="connsiteX0" fmla="*/ 0 w 1116279"/>
              <a:gd name="connsiteY0" fmla="*/ 921141 h 1812795"/>
              <a:gd name="connsiteX1" fmla="*/ 504701 w 1116279"/>
              <a:gd name="connsiteY1" fmla="*/ 39707 h 1812795"/>
              <a:gd name="connsiteX2" fmla="*/ 1116279 w 1116279"/>
              <a:gd name="connsiteY2" fmla="*/ 374877 h 1812795"/>
              <a:gd name="connsiteX3" fmla="*/ 617517 w 1116279"/>
              <a:gd name="connsiteY3" fmla="*/ 971301 h 1812795"/>
              <a:gd name="connsiteX4" fmla="*/ 558139 w 1116279"/>
              <a:gd name="connsiteY4" fmla="*/ 1375063 h 1812795"/>
              <a:gd name="connsiteX5" fmla="*/ 504701 w 1116279"/>
              <a:gd name="connsiteY5" fmla="*/ 1802575 h 1812795"/>
              <a:gd name="connsiteX6" fmla="*/ 0 w 1116279"/>
              <a:gd name="connsiteY6" fmla="*/ 921141 h 1812795"/>
              <a:gd name="connsiteX0" fmla="*/ 0 w 1116279"/>
              <a:gd name="connsiteY0" fmla="*/ 921141 h 1817072"/>
              <a:gd name="connsiteX1" fmla="*/ 504701 w 1116279"/>
              <a:gd name="connsiteY1" fmla="*/ 39707 h 1817072"/>
              <a:gd name="connsiteX2" fmla="*/ 1116279 w 1116279"/>
              <a:gd name="connsiteY2" fmla="*/ 374877 h 1817072"/>
              <a:gd name="connsiteX3" fmla="*/ 617517 w 1116279"/>
              <a:gd name="connsiteY3" fmla="*/ 971301 h 1817072"/>
              <a:gd name="connsiteX4" fmla="*/ 855022 w 1116279"/>
              <a:gd name="connsiteY4" fmla="*/ 1434440 h 1817072"/>
              <a:gd name="connsiteX5" fmla="*/ 504701 w 1116279"/>
              <a:gd name="connsiteY5" fmla="*/ 1802575 h 1817072"/>
              <a:gd name="connsiteX6" fmla="*/ 0 w 1116279"/>
              <a:gd name="connsiteY6" fmla="*/ 921141 h 1817072"/>
              <a:gd name="connsiteX0" fmla="*/ 0 w 1116279"/>
              <a:gd name="connsiteY0" fmla="*/ 921141 h 1828689"/>
              <a:gd name="connsiteX1" fmla="*/ 504701 w 1116279"/>
              <a:gd name="connsiteY1" fmla="*/ 39707 h 1828689"/>
              <a:gd name="connsiteX2" fmla="*/ 1116279 w 1116279"/>
              <a:gd name="connsiteY2" fmla="*/ 374877 h 1828689"/>
              <a:gd name="connsiteX3" fmla="*/ 617517 w 1116279"/>
              <a:gd name="connsiteY3" fmla="*/ 971301 h 1828689"/>
              <a:gd name="connsiteX4" fmla="*/ 855022 w 1116279"/>
              <a:gd name="connsiteY4" fmla="*/ 1434440 h 1828689"/>
              <a:gd name="connsiteX5" fmla="*/ 504701 w 1116279"/>
              <a:gd name="connsiteY5" fmla="*/ 1802575 h 1828689"/>
              <a:gd name="connsiteX6" fmla="*/ 0 w 1116279"/>
              <a:gd name="connsiteY6" fmla="*/ 921141 h 1828689"/>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24570"/>
              <a:gd name="connsiteX1" fmla="*/ 504701 w 1116279"/>
              <a:gd name="connsiteY1" fmla="*/ 39707 h 1824570"/>
              <a:gd name="connsiteX2" fmla="*/ 1116279 w 1116279"/>
              <a:gd name="connsiteY2" fmla="*/ 374877 h 1824570"/>
              <a:gd name="connsiteX3" fmla="*/ 617517 w 1116279"/>
              <a:gd name="connsiteY3" fmla="*/ 971301 h 1824570"/>
              <a:gd name="connsiteX4" fmla="*/ 855022 w 1116279"/>
              <a:gd name="connsiteY4" fmla="*/ 1434440 h 1824570"/>
              <a:gd name="connsiteX5" fmla="*/ 504701 w 1116279"/>
              <a:gd name="connsiteY5" fmla="*/ 1802575 h 1824570"/>
              <a:gd name="connsiteX6" fmla="*/ 0 w 1116279"/>
              <a:gd name="connsiteY6" fmla="*/ 921141 h 1824570"/>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30114"/>
              <a:gd name="connsiteX1" fmla="*/ 504701 w 1116279"/>
              <a:gd name="connsiteY1" fmla="*/ 39707 h 1830114"/>
              <a:gd name="connsiteX2" fmla="*/ 1116279 w 1116279"/>
              <a:gd name="connsiteY2" fmla="*/ 374877 h 1830114"/>
              <a:gd name="connsiteX3" fmla="*/ 617517 w 1116279"/>
              <a:gd name="connsiteY3" fmla="*/ 971301 h 1830114"/>
              <a:gd name="connsiteX4" fmla="*/ 878772 w 1116279"/>
              <a:gd name="connsiteY4" fmla="*/ 1470066 h 1830114"/>
              <a:gd name="connsiteX5" fmla="*/ 504701 w 1116279"/>
              <a:gd name="connsiteY5" fmla="*/ 1802575 h 1830114"/>
              <a:gd name="connsiteX6" fmla="*/ 0 w 1116279"/>
              <a:gd name="connsiteY6" fmla="*/ 921141 h 1830114"/>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27911"/>
              <a:gd name="connsiteX1" fmla="*/ 504701 w 1116279"/>
              <a:gd name="connsiteY1" fmla="*/ 39707 h 1827911"/>
              <a:gd name="connsiteX2" fmla="*/ 1116279 w 1116279"/>
              <a:gd name="connsiteY2" fmla="*/ 374877 h 1827911"/>
              <a:gd name="connsiteX3" fmla="*/ 617517 w 1116279"/>
              <a:gd name="connsiteY3" fmla="*/ 971301 h 1827911"/>
              <a:gd name="connsiteX4" fmla="*/ 878772 w 1116279"/>
              <a:gd name="connsiteY4" fmla="*/ 1470066 h 1827911"/>
              <a:gd name="connsiteX5" fmla="*/ 504701 w 1116279"/>
              <a:gd name="connsiteY5" fmla="*/ 1802575 h 1827911"/>
              <a:gd name="connsiteX6" fmla="*/ 0 w 1116279"/>
              <a:gd name="connsiteY6" fmla="*/ 921141 h 1827911"/>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36388"/>
              <a:gd name="connsiteX1" fmla="*/ 504701 w 1116279"/>
              <a:gd name="connsiteY1" fmla="*/ 39707 h 1836388"/>
              <a:gd name="connsiteX2" fmla="*/ 1116279 w 1116279"/>
              <a:gd name="connsiteY2" fmla="*/ 374877 h 1836388"/>
              <a:gd name="connsiteX3" fmla="*/ 617517 w 1116279"/>
              <a:gd name="connsiteY3" fmla="*/ 971301 h 1836388"/>
              <a:gd name="connsiteX4" fmla="*/ 985650 w 1116279"/>
              <a:gd name="connsiteY4" fmla="*/ 1517567 h 1836388"/>
              <a:gd name="connsiteX5" fmla="*/ 504701 w 1116279"/>
              <a:gd name="connsiteY5" fmla="*/ 1802575 h 1836388"/>
              <a:gd name="connsiteX6" fmla="*/ 0 w 1116279"/>
              <a:gd name="connsiteY6" fmla="*/ 921141 h 1836388"/>
              <a:gd name="connsiteX0" fmla="*/ 0 w 1116279"/>
              <a:gd name="connsiteY0" fmla="*/ 921141 h 1847020"/>
              <a:gd name="connsiteX1" fmla="*/ 504701 w 1116279"/>
              <a:gd name="connsiteY1" fmla="*/ 39707 h 1847020"/>
              <a:gd name="connsiteX2" fmla="*/ 1116279 w 1116279"/>
              <a:gd name="connsiteY2" fmla="*/ 374877 h 1847020"/>
              <a:gd name="connsiteX3" fmla="*/ 617517 w 1116279"/>
              <a:gd name="connsiteY3" fmla="*/ 971301 h 1847020"/>
              <a:gd name="connsiteX4" fmla="*/ 985650 w 1116279"/>
              <a:gd name="connsiteY4" fmla="*/ 1517567 h 1847020"/>
              <a:gd name="connsiteX5" fmla="*/ 504701 w 1116279"/>
              <a:gd name="connsiteY5" fmla="*/ 1802575 h 1847020"/>
              <a:gd name="connsiteX6" fmla="*/ 0 w 1116279"/>
              <a:gd name="connsiteY6" fmla="*/ 921141 h 1847020"/>
              <a:gd name="connsiteX0" fmla="*/ 0 w 1136607"/>
              <a:gd name="connsiteY0" fmla="*/ 921141 h 1847020"/>
              <a:gd name="connsiteX1" fmla="*/ 504701 w 1136607"/>
              <a:gd name="connsiteY1" fmla="*/ 39707 h 1847020"/>
              <a:gd name="connsiteX2" fmla="*/ 1116279 w 1136607"/>
              <a:gd name="connsiteY2" fmla="*/ 374877 h 1847020"/>
              <a:gd name="connsiteX3" fmla="*/ 617517 w 1136607"/>
              <a:gd name="connsiteY3" fmla="*/ 971301 h 1847020"/>
              <a:gd name="connsiteX4" fmla="*/ 985650 w 1136607"/>
              <a:gd name="connsiteY4" fmla="*/ 1517567 h 1847020"/>
              <a:gd name="connsiteX5" fmla="*/ 504701 w 1136607"/>
              <a:gd name="connsiteY5" fmla="*/ 1802575 h 1847020"/>
              <a:gd name="connsiteX6" fmla="*/ 0 w 1136607"/>
              <a:gd name="connsiteY6" fmla="*/ 921141 h 1847020"/>
              <a:gd name="connsiteX0" fmla="*/ 0 w 1200353"/>
              <a:gd name="connsiteY0" fmla="*/ 918165 h 1844044"/>
              <a:gd name="connsiteX1" fmla="*/ 504701 w 1200353"/>
              <a:gd name="connsiteY1" fmla="*/ 36731 h 1844044"/>
              <a:gd name="connsiteX2" fmla="*/ 1199407 w 1200353"/>
              <a:gd name="connsiteY2" fmla="*/ 383777 h 1844044"/>
              <a:gd name="connsiteX3" fmla="*/ 617517 w 1200353"/>
              <a:gd name="connsiteY3" fmla="*/ 968325 h 1844044"/>
              <a:gd name="connsiteX4" fmla="*/ 985650 w 1200353"/>
              <a:gd name="connsiteY4" fmla="*/ 1514591 h 1844044"/>
              <a:gd name="connsiteX5" fmla="*/ 504701 w 1200353"/>
              <a:gd name="connsiteY5" fmla="*/ 1799599 h 1844044"/>
              <a:gd name="connsiteX6" fmla="*/ 0 w 1200353"/>
              <a:gd name="connsiteY6" fmla="*/ 918165 h 1844044"/>
              <a:gd name="connsiteX0" fmla="*/ 0 w 1236127"/>
              <a:gd name="connsiteY0" fmla="*/ 918165 h 1844044"/>
              <a:gd name="connsiteX1" fmla="*/ 504701 w 1236127"/>
              <a:gd name="connsiteY1" fmla="*/ 36731 h 1844044"/>
              <a:gd name="connsiteX2" fmla="*/ 1199407 w 1236127"/>
              <a:gd name="connsiteY2" fmla="*/ 383777 h 1844044"/>
              <a:gd name="connsiteX3" fmla="*/ 617517 w 1236127"/>
              <a:gd name="connsiteY3" fmla="*/ 968325 h 1844044"/>
              <a:gd name="connsiteX4" fmla="*/ 985650 w 1236127"/>
              <a:gd name="connsiteY4" fmla="*/ 1514591 h 1844044"/>
              <a:gd name="connsiteX5" fmla="*/ 504701 w 1236127"/>
              <a:gd name="connsiteY5" fmla="*/ 1799599 h 1844044"/>
              <a:gd name="connsiteX6" fmla="*/ 0 w 1236127"/>
              <a:gd name="connsiteY6" fmla="*/ 918165 h 1844044"/>
              <a:gd name="connsiteX0" fmla="*/ 0 w 1236127"/>
              <a:gd name="connsiteY0" fmla="*/ 967894 h 1893773"/>
              <a:gd name="connsiteX1" fmla="*/ 504701 w 1236127"/>
              <a:gd name="connsiteY1" fmla="*/ 86460 h 1893773"/>
              <a:gd name="connsiteX2" fmla="*/ 866897 w 1236127"/>
              <a:gd name="connsiteY2" fmla="*/ 72281 h 1893773"/>
              <a:gd name="connsiteX3" fmla="*/ 1199407 w 1236127"/>
              <a:gd name="connsiteY3" fmla="*/ 433506 h 1893773"/>
              <a:gd name="connsiteX4" fmla="*/ 617517 w 1236127"/>
              <a:gd name="connsiteY4" fmla="*/ 1018054 h 1893773"/>
              <a:gd name="connsiteX5" fmla="*/ 985650 w 1236127"/>
              <a:gd name="connsiteY5" fmla="*/ 1564320 h 1893773"/>
              <a:gd name="connsiteX6" fmla="*/ 504701 w 1236127"/>
              <a:gd name="connsiteY6" fmla="*/ 1849328 h 1893773"/>
              <a:gd name="connsiteX7" fmla="*/ 0 w 1236127"/>
              <a:gd name="connsiteY7" fmla="*/ 967894 h 1893773"/>
              <a:gd name="connsiteX0" fmla="*/ 0 w 1236127"/>
              <a:gd name="connsiteY0" fmla="*/ 1033969 h 1959848"/>
              <a:gd name="connsiteX1" fmla="*/ 504701 w 1236127"/>
              <a:gd name="connsiteY1" fmla="*/ 152535 h 1959848"/>
              <a:gd name="connsiteX2" fmla="*/ 985651 w 1236127"/>
              <a:gd name="connsiteY2" fmla="*/ 31478 h 1959848"/>
              <a:gd name="connsiteX3" fmla="*/ 1199407 w 1236127"/>
              <a:gd name="connsiteY3" fmla="*/ 499581 h 1959848"/>
              <a:gd name="connsiteX4" fmla="*/ 617517 w 1236127"/>
              <a:gd name="connsiteY4" fmla="*/ 1084129 h 1959848"/>
              <a:gd name="connsiteX5" fmla="*/ 985650 w 1236127"/>
              <a:gd name="connsiteY5" fmla="*/ 1630395 h 1959848"/>
              <a:gd name="connsiteX6" fmla="*/ 504701 w 1236127"/>
              <a:gd name="connsiteY6" fmla="*/ 1915403 h 1959848"/>
              <a:gd name="connsiteX7" fmla="*/ 0 w 1236127"/>
              <a:gd name="connsiteY7" fmla="*/ 1033969 h 1959848"/>
              <a:gd name="connsiteX0" fmla="*/ 0 w 1236127"/>
              <a:gd name="connsiteY0" fmla="*/ 1093435 h 2019314"/>
              <a:gd name="connsiteX1" fmla="*/ 504701 w 1236127"/>
              <a:gd name="connsiteY1" fmla="*/ 212001 h 2019314"/>
              <a:gd name="connsiteX2" fmla="*/ 1021277 w 1236127"/>
              <a:gd name="connsiteY2" fmla="*/ 19692 h 2019314"/>
              <a:gd name="connsiteX3" fmla="*/ 1199407 w 1236127"/>
              <a:gd name="connsiteY3" fmla="*/ 559047 h 2019314"/>
              <a:gd name="connsiteX4" fmla="*/ 617517 w 1236127"/>
              <a:gd name="connsiteY4" fmla="*/ 1143595 h 2019314"/>
              <a:gd name="connsiteX5" fmla="*/ 985650 w 1236127"/>
              <a:gd name="connsiteY5" fmla="*/ 1689861 h 2019314"/>
              <a:gd name="connsiteX6" fmla="*/ 504701 w 1236127"/>
              <a:gd name="connsiteY6" fmla="*/ 1974869 h 2019314"/>
              <a:gd name="connsiteX7" fmla="*/ 0 w 1236127"/>
              <a:gd name="connsiteY7" fmla="*/ 1093435 h 2019314"/>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236127"/>
              <a:gd name="connsiteY0" fmla="*/ 1052799 h 1978678"/>
              <a:gd name="connsiteX1" fmla="*/ 504701 w 1236127"/>
              <a:gd name="connsiteY1" fmla="*/ 171365 h 1978678"/>
              <a:gd name="connsiteX2" fmla="*/ 1021277 w 1236127"/>
              <a:gd name="connsiteY2" fmla="*/ 26557 h 1978678"/>
              <a:gd name="connsiteX3" fmla="*/ 1199407 w 1236127"/>
              <a:gd name="connsiteY3" fmla="*/ 518411 h 1978678"/>
              <a:gd name="connsiteX4" fmla="*/ 617517 w 1236127"/>
              <a:gd name="connsiteY4" fmla="*/ 1102959 h 1978678"/>
              <a:gd name="connsiteX5" fmla="*/ 985650 w 1236127"/>
              <a:gd name="connsiteY5" fmla="*/ 1649225 h 1978678"/>
              <a:gd name="connsiteX6" fmla="*/ 504701 w 1236127"/>
              <a:gd name="connsiteY6" fmla="*/ 1934233 h 1978678"/>
              <a:gd name="connsiteX7" fmla="*/ 0 w 1236127"/>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306483"/>
              <a:gd name="connsiteY0" fmla="*/ 1052799 h 1978678"/>
              <a:gd name="connsiteX1" fmla="*/ 504701 w 1306483"/>
              <a:gd name="connsiteY1" fmla="*/ 171365 h 1978678"/>
              <a:gd name="connsiteX2" fmla="*/ 1021277 w 1306483"/>
              <a:gd name="connsiteY2" fmla="*/ 26557 h 1978678"/>
              <a:gd name="connsiteX3" fmla="*/ 1282534 w 1306483"/>
              <a:gd name="connsiteY3" fmla="*/ 506536 h 1978678"/>
              <a:gd name="connsiteX4" fmla="*/ 617517 w 1306483"/>
              <a:gd name="connsiteY4" fmla="*/ 1102959 h 1978678"/>
              <a:gd name="connsiteX5" fmla="*/ 985650 w 1306483"/>
              <a:gd name="connsiteY5" fmla="*/ 1649225 h 1978678"/>
              <a:gd name="connsiteX6" fmla="*/ 504701 w 1306483"/>
              <a:gd name="connsiteY6" fmla="*/ 1934233 h 1978678"/>
              <a:gd name="connsiteX7" fmla="*/ 0 w 1306483"/>
              <a:gd name="connsiteY7" fmla="*/ 1052799 h 1978678"/>
              <a:gd name="connsiteX0" fmla="*/ 0 w 1282534"/>
              <a:gd name="connsiteY0" fmla="*/ 1052799 h 1978678"/>
              <a:gd name="connsiteX1" fmla="*/ 504701 w 1282534"/>
              <a:gd name="connsiteY1" fmla="*/ 171365 h 1978678"/>
              <a:gd name="connsiteX2" fmla="*/ 1021277 w 1282534"/>
              <a:gd name="connsiteY2" fmla="*/ 26557 h 1978678"/>
              <a:gd name="connsiteX3" fmla="*/ 1282534 w 1282534"/>
              <a:gd name="connsiteY3" fmla="*/ 506536 h 1978678"/>
              <a:gd name="connsiteX4" fmla="*/ 617517 w 1282534"/>
              <a:gd name="connsiteY4" fmla="*/ 1102959 h 1978678"/>
              <a:gd name="connsiteX5" fmla="*/ 985650 w 1282534"/>
              <a:gd name="connsiteY5" fmla="*/ 1649225 h 1978678"/>
              <a:gd name="connsiteX6" fmla="*/ 504701 w 1282534"/>
              <a:gd name="connsiteY6" fmla="*/ 1934233 h 1978678"/>
              <a:gd name="connsiteX7" fmla="*/ 0 w 1282534"/>
              <a:gd name="connsiteY7" fmla="*/ 1052799 h 1978678"/>
              <a:gd name="connsiteX0" fmla="*/ 0 w 1318160"/>
              <a:gd name="connsiteY0" fmla="*/ 1052799 h 1978678"/>
              <a:gd name="connsiteX1" fmla="*/ 540327 w 1318160"/>
              <a:gd name="connsiteY1" fmla="*/ 171365 h 1978678"/>
              <a:gd name="connsiteX2" fmla="*/ 1056903 w 1318160"/>
              <a:gd name="connsiteY2" fmla="*/ 26557 h 1978678"/>
              <a:gd name="connsiteX3" fmla="*/ 1318160 w 1318160"/>
              <a:gd name="connsiteY3" fmla="*/ 506536 h 1978678"/>
              <a:gd name="connsiteX4" fmla="*/ 653143 w 1318160"/>
              <a:gd name="connsiteY4" fmla="*/ 1102959 h 1978678"/>
              <a:gd name="connsiteX5" fmla="*/ 1021276 w 1318160"/>
              <a:gd name="connsiteY5" fmla="*/ 1649225 h 1978678"/>
              <a:gd name="connsiteX6" fmla="*/ 540327 w 1318160"/>
              <a:gd name="connsiteY6" fmla="*/ 1934233 h 1978678"/>
              <a:gd name="connsiteX7" fmla="*/ 0 w 1318160"/>
              <a:gd name="connsiteY7" fmla="*/ 1052799 h 1978678"/>
              <a:gd name="connsiteX0" fmla="*/ 21484 w 1339644"/>
              <a:gd name="connsiteY0" fmla="*/ 1052799 h 1978678"/>
              <a:gd name="connsiteX1" fmla="*/ 561811 w 1339644"/>
              <a:gd name="connsiteY1" fmla="*/ 171365 h 1978678"/>
              <a:gd name="connsiteX2" fmla="*/ 1078387 w 1339644"/>
              <a:gd name="connsiteY2" fmla="*/ 26557 h 1978678"/>
              <a:gd name="connsiteX3" fmla="*/ 1339644 w 1339644"/>
              <a:gd name="connsiteY3" fmla="*/ 506536 h 1978678"/>
              <a:gd name="connsiteX4" fmla="*/ 674627 w 1339644"/>
              <a:gd name="connsiteY4" fmla="*/ 1102959 h 1978678"/>
              <a:gd name="connsiteX5" fmla="*/ 1042760 w 1339644"/>
              <a:gd name="connsiteY5" fmla="*/ 1649225 h 1978678"/>
              <a:gd name="connsiteX6" fmla="*/ 561811 w 1339644"/>
              <a:gd name="connsiteY6" fmla="*/ 1934233 h 1978678"/>
              <a:gd name="connsiteX7" fmla="*/ 21484 w 1339644"/>
              <a:gd name="connsiteY7" fmla="*/ 1052799 h 1978678"/>
              <a:gd name="connsiteX0" fmla="*/ 2204 w 1320364"/>
              <a:gd name="connsiteY0" fmla="*/ 1052799 h 1978678"/>
              <a:gd name="connsiteX1" fmla="*/ 542531 w 1320364"/>
              <a:gd name="connsiteY1" fmla="*/ 171365 h 1978678"/>
              <a:gd name="connsiteX2" fmla="*/ 1059107 w 1320364"/>
              <a:gd name="connsiteY2" fmla="*/ 26557 h 1978678"/>
              <a:gd name="connsiteX3" fmla="*/ 1320364 w 1320364"/>
              <a:gd name="connsiteY3" fmla="*/ 506536 h 1978678"/>
              <a:gd name="connsiteX4" fmla="*/ 655347 w 1320364"/>
              <a:gd name="connsiteY4" fmla="*/ 1102959 h 1978678"/>
              <a:gd name="connsiteX5" fmla="*/ 1023480 w 1320364"/>
              <a:gd name="connsiteY5" fmla="*/ 1649225 h 1978678"/>
              <a:gd name="connsiteX6" fmla="*/ 542531 w 1320364"/>
              <a:gd name="connsiteY6" fmla="*/ 1934233 h 1978678"/>
              <a:gd name="connsiteX7" fmla="*/ 2204 w 1320364"/>
              <a:gd name="connsiteY7" fmla="*/ 1052799 h 19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34" name="流程图: 终止 33"/>
          <p:cNvSpPr/>
          <p:nvPr/>
        </p:nvSpPr>
        <p:spPr>
          <a:xfrm rot="3600000">
            <a:off x="10117932" y="5696744"/>
            <a:ext cx="131762"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0243"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0245"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0246" name="TextBox 3"/>
          <p:cNvSpPr txBox="1">
            <a:spLocks noChangeArrowheads="1"/>
          </p:cNvSpPr>
          <p:nvPr/>
        </p:nvSpPr>
        <p:spPr bwMode="auto">
          <a:xfrm>
            <a:off x="5131205" y="1281112"/>
            <a:ext cx="2478087"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dirty="0">
                <a:solidFill>
                  <a:srgbClr val="608C7D"/>
                </a:solidFill>
                <a:latin typeface="Birch Std" pitchFamily="66" charset="0"/>
              </a:rPr>
              <a:t>Pass two</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40" name="矩形 39"/>
          <p:cNvSpPr/>
          <p:nvPr/>
        </p:nvSpPr>
        <p:spPr>
          <a:xfrm rot="2187839" flipH="1">
            <a:off x="4695825" y="2946400"/>
            <a:ext cx="1985963" cy="2306638"/>
          </a:xfrm>
          <a:prstGeom prst="rect">
            <a:avLst/>
          </a:prstGeom>
          <a:blipFill dpi="0" rotWithShape="1">
            <a:blip r:embed="rId2" cstate="print">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1269" name="图片 22"/>
          <p:cNvPicPr>
            <a:picLocks noChangeAspect="1"/>
          </p:cNvPicPr>
          <p:nvPr/>
        </p:nvPicPr>
        <p:blipFill>
          <a:blip r:embed="rId3" cstate="print"/>
          <a:srcRect/>
          <a:stretch>
            <a:fillRect/>
          </a:stretch>
        </p:blipFill>
        <p:spPr bwMode="auto">
          <a:xfrm>
            <a:off x="0" y="800100"/>
            <a:ext cx="12192000" cy="1460500"/>
          </a:xfrm>
          <a:prstGeom prst="rect">
            <a:avLst/>
          </a:prstGeom>
          <a:noFill/>
          <a:ln w="9525">
            <a:noFill/>
            <a:miter lim="800000"/>
            <a:headEnd/>
            <a:tailEnd/>
          </a:ln>
        </p:spPr>
      </p:pic>
      <p:sp>
        <p:nvSpPr>
          <p:cNvPr id="11270"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2"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1273"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03</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02</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24" name="MH_Other_5"/>
          <p:cNvSpPr/>
          <p:nvPr/>
        </p:nvSpPr>
        <p:spPr>
          <a:xfrm>
            <a:off x="0" y="4624388"/>
            <a:ext cx="5978525" cy="179387"/>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5" name="MH_Other_6"/>
          <p:cNvSpPr/>
          <p:nvPr/>
        </p:nvSpPr>
        <p:spPr>
          <a:xfrm>
            <a:off x="2916238" y="2879725"/>
            <a:ext cx="1627187"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r>
              <a:rPr lang="en-US" altLang="zh-CN" sz="4000" b="1" dirty="0">
                <a:solidFill>
                  <a:schemeClr val="accent1">
                    <a:lumMod val="75000"/>
                  </a:schemeClr>
                </a:solidFill>
                <a:latin typeface="Agency FB" pitchFamily="34" charset="0"/>
                <a:ea typeface="Arial Unicode MS" pitchFamily="34" charset="-122"/>
                <a:cs typeface="Arial Unicode MS" pitchFamily="34" charset="-122"/>
              </a:rPr>
              <a:t>01</a:t>
            </a:r>
            <a:endParaRPr lang="zh-CN" altLang="en-US" sz="4000" b="1" dirty="0">
              <a:solidFill>
                <a:schemeClr val="accent1">
                  <a:lumMod val="75000"/>
                </a:schemeClr>
              </a:solidFill>
              <a:latin typeface="Agency FB" pitchFamily="34" charset="0"/>
              <a:ea typeface="Arial Unicode MS" pitchFamily="34" charset="-122"/>
              <a:cs typeface="Arial Unicode MS" pitchFamily="34" charset="-122"/>
            </a:endParaRPr>
          </a:p>
        </p:txBody>
      </p:sp>
      <p:sp>
        <p:nvSpPr>
          <p:cNvPr id="41" name="MH_Text_1"/>
          <p:cNvSpPr txBox="1">
            <a:spLocks noChangeArrowheads="1"/>
          </p:cNvSpPr>
          <p:nvPr/>
        </p:nvSpPr>
        <p:spPr bwMode="auto">
          <a:xfrm>
            <a:off x="7656513" y="2811463"/>
            <a:ext cx="3914775" cy="3625850"/>
          </a:xfrm>
          <a:prstGeom prst="rect">
            <a:avLst/>
          </a:prstGeom>
          <a:noFill/>
          <a:ln>
            <a:noFill/>
          </a:ln>
          <a:extLst/>
        </p:spPr>
        <p:txBody>
          <a:bodyPr lIns="90000" tIns="46800" rIns="90000" bIns="4680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Lorem ipsum dolor sit amet consectetur adipisicing </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elit sed do eiusmod tempor incididunt ut labore et dolore magna aliqua Ut enim ad minim veniam quis nostrud ex</a:t>
            </a:r>
          </a:p>
          <a:p>
            <a:pPr marL="342900" indent="-342900">
              <a:lnSpc>
                <a:spcPct val="150000"/>
              </a:lnSpc>
              <a:spcBef>
                <a:spcPts val="600"/>
              </a:spcBef>
              <a:spcAft>
                <a:spcPts val="600"/>
              </a:spcAft>
              <a:buClr>
                <a:schemeClr val="accent1"/>
              </a:buClr>
              <a:buSzPct val="80000"/>
              <a:buFont typeface="+mj-lt"/>
              <a:buAutoNum type="arabicPeriod"/>
              <a:defRPr/>
            </a:pPr>
            <a:r>
              <a:rPr lang="en-US" altLang="zh-CN" sz="1600" dirty="0">
                <a:latin typeface="+mn-lt"/>
                <a:ea typeface="+mn-ea"/>
              </a:rPr>
              <a:t>ercitation ullamco laboris nisi ut aliq</a:t>
            </a:r>
            <a:r>
              <a:rPr lang="en-US" altLang="zh-CN" sz="1600" dirty="0"/>
              <a:t> magna aliqua Ut enim ad minim veniam quis nostrud </a:t>
            </a:r>
            <a:r>
              <a:rPr lang="en-US" altLang="zh-CN" sz="1600" dirty="0">
                <a:latin typeface="+mn-lt"/>
                <a:ea typeface="+mn-ea"/>
              </a:rPr>
              <a:t>uip .</a:t>
            </a:r>
            <a:endParaRPr lang="zh-CN" altLang="en-US" sz="1600"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sp>
        <p:nvSpPr>
          <p:cNvPr id="27" name="矩形 26"/>
          <p:cNvSpPr/>
          <p:nvPr/>
        </p:nvSpPr>
        <p:spPr>
          <a:xfrm rot="16200000">
            <a:off x="5386387"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2292" name="图片 22"/>
          <p:cNvPicPr>
            <a:picLocks noChangeAspect="1"/>
          </p:cNvPicPr>
          <p:nvPr/>
        </p:nvPicPr>
        <p:blipFill>
          <a:blip r:embed="rId2" cstate="print"/>
          <a:srcRect/>
          <a:stretch>
            <a:fillRect/>
          </a:stretch>
        </p:blipFill>
        <p:spPr bwMode="auto">
          <a:xfrm>
            <a:off x="0" y="800100"/>
            <a:ext cx="12192000" cy="1460500"/>
          </a:xfrm>
          <a:prstGeom prst="rect">
            <a:avLst/>
          </a:prstGeom>
          <a:noFill/>
          <a:ln w="9525">
            <a:noFill/>
            <a:miter lim="800000"/>
            <a:headEnd/>
            <a:tailEnd/>
          </a:ln>
        </p:spPr>
      </p:pic>
      <p:sp>
        <p:nvSpPr>
          <p:cNvPr id="12293" name="TextBox 2"/>
          <p:cNvSpPr txBox="1">
            <a:spLocks noChangeArrowheads="1"/>
          </p:cNvSpPr>
          <p:nvPr/>
        </p:nvSpPr>
        <p:spPr bwMode="auto">
          <a:xfrm>
            <a:off x="177800" y="1138238"/>
            <a:ext cx="530225" cy="460375"/>
          </a:xfrm>
          <a:prstGeom prst="rect">
            <a:avLst/>
          </a:prstGeom>
          <a:noFill/>
          <a:ln w="9525">
            <a:noFill/>
            <a:miter lim="800000"/>
            <a:headEnd/>
            <a:tailEnd/>
          </a:ln>
        </p:spPr>
        <p:txBody>
          <a:bodyPr wrap="none">
            <a:spAutoFit/>
          </a:bodyPr>
          <a:lstStyle/>
          <a:p>
            <a:pPr eaLnBrk="0" hangingPunct="0">
              <a:buFont typeface="Arial" charset="0"/>
              <a:buNone/>
            </a:pPr>
            <a:r>
              <a:rPr lang="en-US" altLang="zh-CN" sz="2400" b="1">
                <a:solidFill>
                  <a:schemeClr val="bg1"/>
                </a:solidFill>
                <a:latin typeface="Adobe 繁黑體 Std B" pitchFamily="34" charset="-128"/>
                <a:ea typeface="Adobe 繁黑體 Std B" pitchFamily="34" charset="-128"/>
              </a:rPr>
              <a:t>02</a:t>
            </a:r>
            <a:endParaRPr lang="zh-CN" altLang="en-US" sz="2400" b="1">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295" name="TextBox 11"/>
          <p:cNvSpPr txBox="1">
            <a:spLocks noChangeArrowheads="1"/>
          </p:cNvSpPr>
          <p:nvPr/>
        </p:nvSpPr>
        <p:spPr bwMode="auto">
          <a:xfrm>
            <a:off x="819150" y="1327150"/>
            <a:ext cx="1419225" cy="277813"/>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Brief introduction</a:t>
            </a:r>
            <a:endParaRPr lang="zh-CN" altLang="en-US" sz="1200" b="1">
              <a:solidFill>
                <a:schemeClr val="bg1"/>
              </a:solidFill>
              <a:latin typeface="Adobe 繁黑體 Std B" pitchFamily="34" charset="-128"/>
              <a:ea typeface="Adobe 繁黑體 Std B" pitchFamily="34" charset="-128"/>
            </a:endParaRPr>
          </a:p>
        </p:txBody>
      </p:sp>
      <p:sp>
        <p:nvSpPr>
          <p:cNvPr id="12296" name="TextBox 12"/>
          <p:cNvSpPr txBox="1">
            <a:spLocks noChangeArrowheads="1"/>
          </p:cNvSpPr>
          <p:nvPr/>
        </p:nvSpPr>
        <p:spPr bwMode="auto">
          <a:xfrm>
            <a:off x="819150" y="1112838"/>
            <a:ext cx="785813" cy="277812"/>
          </a:xfrm>
          <a:prstGeom prst="rect">
            <a:avLst/>
          </a:prstGeom>
          <a:noFill/>
          <a:ln w="9525">
            <a:noFill/>
            <a:miter lim="800000"/>
            <a:headEnd/>
            <a:tailEnd/>
          </a:ln>
        </p:spPr>
        <p:txBody>
          <a:bodyPr wrap="none">
            <a:spAutoFit/>
          </a:bodyPr>
          <a:lstStyle/>
          <a:p>
            <a:pPr eaLnBrk="0" hangingPunct="0">
              <a:buFont typeface="Arial" charset="0"/>
              <a:buNone/>
            </a:pPr>
            <a:r>
              <a:rPr lang="en-US" altLang="zh-CN" sz="1200" b="1">
                <a:solidFill>
                  <a:schemeClr val="bg1"/>
                </a:solidFill>
                <a:latin typeface="Adobe 繁黑體 Std B" pitchFamily="34" charset="-128"/>
                <a:ea typeface="Adobe 繁黑體 Std B" pitchFamily="34" charset="-128"/>
              </a:rPr>
              <a:t>PASS  02</a:t>
            </a:r>
            <a:endParaRPr lang="zh-CN" altLang="en-US" sz="1200" b="1">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29" name="MH_Other_5"/>
          <p:cNvSpPr/>
          <p:nvPr/>
        </p:nvSpPr>
        <p:spPr>
          <a:xfrm>
            <a:off x="3890963" y="2817813"/>
            <a:ext cx="239712"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0" name="MH_Other_6"/>
          <p:cNvSpPr/>
          <p:nvPr/>
        </p:nvSpPr>
        <p:spPr>
          <a:xfrm>
            <a:off x="3890963" y="4430713"/>
            <a:ext cx="239712" cy="12557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3" name="MH_Other_8"/>
          <p:cNvSpPr/>
          <p:nvPr/>
        </p:nvSpPr>
        <p:spPr>
          <a:xfrm>
            <a:off x="5000625" y="2817813"/>
            <a:ext cx="239713" cy="2868612"/>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p>
        </p:txBody>
      </p:sp>
      <p:sp>
        <p:nvSpPr>
          <p:cNvPr id="36" name="MH_Other_11"/>
          <p:cNvSpPr txBox="1">
            <a:spLocks noChangeArrowheads="1"/>
          </p:cNvSpPr>
          <p:nvPr/>
        </p:nvSpPr>
        <p:spPr bwMode="auto">
          <a:xfrm>
            <a:off x="2355850" y="5764213"/>
            <a:ext cx="1081088"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dirty="0">
                <a:solidFill>
                  <a:schemeClr val="accent3">
                    <a:lumMod val="50000"/>
                  </a:schemeClr>
                </a:solidFill>
                <a:latin typeface="+mn-lt"/>
                <a:ea typeface="+mn-ea"/>
              </a:rPr>
              <a:t>55%</a:t>
            </a:r>
            <a:endParaRPr lang="zh-CN" altLang="en-US" sz="2400" dirty="0">
              <a:solidFill>
                <a:schemeClr val="accent3">
                  <a:lumMod val="50000"/>
                </a:schemeClr>
              </a:solidFill>
              <a:latin typeface="+mn-lt"/>
              <a:ea typeface="+mn-ea"/>
            </a:endParaRPr>
          </a:p>
        </p:txBody>
      </p:sp>
      <p:sp>
        <p:nvSpPr>
          <p:cNvPr id="37" name="MH_Other_12"/>
          <p:cNvSpPr txBox="1">
            <a:spLocks noChangeArrowheads="1"/>
          </p:cNvSpPr>
          <p:nvPr/>
        </p:nvSpPr>
        <p:spPr bwMode="auto">
          <a:xfrm>
            <a:off x="3462338" y="5764213"/>
            <a:ext cx="1084262"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a:solidFill>
                  <a:schemeClr val="accent2">
                    <a:lumMod val="75000"/>
                  </a:schemeClr>
                </a:solidFill>
                <a:latin typeface="+mn-lt"/>
                <a:ea typeface="+mn-ea"/>
              </a:rPr>
              <a:t>38%</a:t>
            </a:r>
            <a:endParaRPr lang="zh-CN" altLang="en-US" sz="2400">
              <a:solidFill>
                <a:schemeClr val="accent2">
                  <a:lumMod val="75000"/>
                </a:schemeClr>
              </a:solidFill>
              <a:latin typeface="+mn-lt"/>
              <a:ea typeface="+mn-ea"/>
            </a:endParaRPr>
          </a:p>
        </p:txBody>
      </p:sp>
      <p:sp>
        <p:nvSpPr>
          <p:cNvPr id="38" name="MH_Other_13"/>
          <p:cNvSpPr txBox="1">
            <a:spLocks noChangeArrowheads="1"/>
          </p:cNvSpPr>
          <p:nvPr/>
        </p:nvSpPr>
        <p:spPr bwMode="auto">
          <a:xfrm>
            <a:off x="4572000" y="5764213"/>
            <a:ext cx="1082675" cy="465137"/>
          </a:xfrm>
          <a:prstGeom prst="rect">
            <a:avLst/>
          </a:prstGeom>
          <a:no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defRPr/>
            </a:pPr>
            <a:r>
              <a:rPr lang="en-US" altLang="zh-CN" sz="2400">
                <a:solidFill>
                  <a:schemeClr val="accent3">
                    <a:lumMod val="75000"/>
                  </a:schemeClr>
                </a:solidFill>
                <a:latin typeface="+mn-lt"/>
                <a:ea typeface="+mn-ea"/>
              </a:rPr>
              <a:t>7%</a:t>
            </a:r>
            <a:endParaRPr lang="zh-CN" altLang="en-US" sz="2400">
              <a:solidFill>
                <a:schemeClr val="accent3">
                  <a:lumMod val="75000"/>
                </a:schemeClr>
              </a:solidFill>
              <a:latin typeface="+mn-lt"/>
              <a:ea typeface="+mn-ea"/>
            </a:endParaRPr>
          </a:p>
        </p:txBody>
      </p:sp>
      <p:sp>
        <p:nvSpPr>
          <p:cNvPr id="39" name="MH_SubTitle_1"/>
          <p:cNvSpPr txBox="1">
            <a:spLocks noChangeArrowheads="1"/>
          </p:cNvSpPr>
          <p:nvPr/>
        </p:nvSpPr>
        <p:spPr bwMode="auto">
          <a:xfrm>
            <a:off x="6775450" y="2838450"/>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3">
                    <a:lumMod val="50000"/>
                  </a:schemeClr>
                </a:solidFill>
                <a:latin typeface="+mn-lt"/>
                <a:ea typeface="+mn-ea"/>
              </a:rPr>
              <a:t>Lorem ipsum</a:t>
            </a:r>
            <a:endParaRPr lang="zh-CN" altLang="en-US" sz="2000" b="1" dirty="0">
              <a:solidFill>
                <a:schemeClr val="accent3">
                  <a:lumMod val="50000"/>
                </a:schemeClr>
              </a:solidFill>
              <a:latin typeface="+mn-lt"/>
              <a:ea typeface="+mn-ea"/>
            </a:endParaRPr>
          </a:p>
        </p:txBody>
      </p:sp>
      <p:sp>
        <p:nvSpPr>
          <p:cNvPr id="42" name="MH_Text_1"/>
          <p:cNvSpPr txBox="1">
            <a:spLocks noChangeArrowheads="1"/>
          </p:cNvSpPr>
          <p:nvPr/>
        </p:nvSpPr>
        <p:spPr bwMode="auto">
          <a:xfrm>
            <a:off x="6775450" y="3235325"/>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3" name="MH_SubTitle_2"/>
          <p:cNvSpPr txBox="1">
            <a:spLocks noChangeArrowheads="1"/>
          </p:cNvSpPr>
          <p:nvPr/>
        </p:nvSpPr>
        <p:spPr bwMode="auto">
          <a:xfrm>
            <a:off x="6775450" y="3954463"/>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2"/>
                </a:solidFill>
                <a:latin typeface="+mn-lt"/>
                <a:ea typeface="+mn-ea"/>
              </a:rPr>
              <a:t>Lorem ipsum</a:t>
            </a:r>
            <a:endParaRPr lang="zh-CN" altLang="en-US" sz="2000" b="1" dirty="0">
              <a:solidFill>
                <a:schemeClr val="accent2"/>
              </a:solidFill>
              <a:latin typeface="+mn-lt"/>
              <a:ea typeface="+mn-ea"/>
            </a:endParaRPr>
          </a:p>
        </p:txBody>
      </p:sp>
      <p:sp>
        <p:nvSpPr>
          <p:cNvPr id="44" name="MH_Text_2"/>
          <p:cNvSpPr txBox="1">
            <a:spLocks noChangeArrowheads="1"/>
          </p:cNvSpPr>
          <p:nvPr/>
        </p:nvSpPr>
        <p:spPr bwMode="auto">
          <a:xfrm>
            <a:off x="6775450" y="4351338"/>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5" name="MH_SubTitle_3"/>
          <p:cNvSpPr txBox="1">
            <a:spLocks noChangeArrowheads="1"/>
          </p:cNvSpPr>
          <p:nvPr/>
        </p:nvSpPr>
        <p:spPr bwMode="auto">
          <a:xfrm>
            <a:off x="6775450" y="5070475"/>
            <a:ext cx="3802063" cy="368300"/>
          </a:xfrm>
          <a:prstGeom prst="rect">
            <a:avLst/>
          </a:prstGeom>
          <a:noFill/>
          <a:ln>
            <a:noFill/>
          </a:ln>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 typeface="Arial" panose="020B0604020202020204" pitchFamily="34" charset="0"/>
              <a:buNone/>
              <a:defRPr/>
            </a:pPr>
            <a:r>
              <a:rPr lang="en-US" altLang="zh-CN" sz="2000" b="1" dirty="0">
                <a:solidFill>
                  <a:schemeClr val="accent3"/>
                </a:solidFill>
                <a:latin typeface="+mn-lt"/>
                <a:ea typeface="+mn-ea"/>
              </a:rPr>
              <a:t>Lorem ipsum</a:t>
            </a:r>
            <a:endParaRPr lang="zh-CN" altLang="en-US" sz="2000" b="1" dirty="0">
              <a:solidFill>
                <a:schemeClr val="accent3"/>
              </a:solidFill>
              <a:latin typeface="+mn-lt"/>
              <a:ea typeface="+mn-ea"/>
            </a:endParaRPr>
          </a:p>
        </p:txBody>
      </p:sp>
      <p:sp>
        <p:nvSpPr>
          <p:cNvPr id="46" name="MH_Text_3"/>
          <p:cNvSpPr txBox="1">
            <a:spLocks noChangeArrowheads="1"/>
          </p:cNvSpPr>
          <p:nvPr/>
        </p:nvSpPr>
        <p:spPr bwMode="auto">
          <a:xfrm>
            <a:off x="6775450" y="5467350"/>
            <a:ext cx="3802063" cy="819150"/>
          </a:xfrm>
          <a:prstGeom prst="rect">
            <a:avLst/>
          </a:prstGeom>
          <a:noFill/>
          <a:ln>
            <a:noFill/>
          </a:ln>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buFont typeface="Arial" pitchFamily="34" charset="0"/>
              <a:buNone/>
              <a:defRPr/>
            </a:pPr>
            <a:r>
              <a:rPr lang="da-DK" altLang="zh-CN" sz="1600">
                <a:solidFill>
                  <a:schemeClr val="tx1">
                    <a:lumMod val="50000"/>
                    <a:lumOff val="50000"/>
                  </a:schemeClr>
                </a:solidFill>
                <a:latin typeface="+mn-lt"/>
                <a:ea typeface="+mn-ea"/>
              </a:rPr>
              <a:t>Lorem ipsum dolor amet Lorem ipsum dolor sit amet ipsum dolor </a:t>
            </a:r>
            <a:endParaRPr lang="zh-CN" altLang="en-US" sz="1600">
              <a:solidFill>
                <a:schemeClr val="tx1">
                  <a:lumMod val="50000"/>
                  <a:lumOff val="50000"/>
                </a:schemeClr>
              </a:solidFill>
              <a:latin typeface="+mn-lt"/>
              <a:ea typeface="+mn-ea"/>
            </a:endParaRPr>
          </a:p>
        </p:txBody>
      </p:sp>
      <p:sp>
        <p:nvSpPr>
          <p:cNvPr id="47" name="KSO_Shape"/>
          <p:cNvSpPr>
            <a:spLocks/>
          </p:cNvSpPr>
          <p:nvPr/>
        </p:nvSpPr>
        <p:spPr bwMode="auto">
          <a:xfrm>
            <a:off x="2686050" y="3776663"/>
            <a:ext cx="420688" cy="407987"/>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8" name="KSO_Shape"/>
          <p:cNvSpPr>
            <a:spLocks/>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
        <p:nvSpPr>
          <p:cNvPr id="49" name="KSO_Shape"/>
          <p:cNvSpPr>
            <a:spLocks/>
          </p:cNvSpPr>
          <p:nvPr/>
        </p:nvSpPr>
        <p:spPr bwMode="auto">
          <a:xfrm>
            <a:off x="4903788" y="5000625"/>
            <a:ext cx="420687"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eaLnBrk="0" hangingPunct="0">
              <a:buFont typeface="Arial" pitchFamily="34" charset="0"/>
              <a:buNone/>
              <a:defRPr/>
            </a:pPr>
            <a:endParaRPr lang="zh-CN" altLang="en-US">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8" y="9525"/>
            <a:ext cx="12192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r>
              <a:rPr lang="en-US" altLang="zh-CN" dirty="0"/>
              <a:t>11</a:t>
            </a:r>
            <a:endParaRPr lang="zh-CN" altLang="en-US" dirty="0"/>
          </a:p>
        </p:txBody>
      </p:sp>
      <p:pic>
        <p:nvPicPr>
          <p:cNvPr id="13315" name="图片 1"/>
          <p:cNvPicPr>
            <a:picLocks noChangeAspect="1"/>
          </p:cNvPicPr>
          <p:nvPr/>
        </p:nvPicPr>
        <p:blipFill>
          <a:blip r:embed="rId2" cstate="print"/>
          <a:srcRect/>
          <a:stretch>
            <a:fillRect/>
          </a:stretch>
        </p:blipFill>
        <p:spPr bwMode="auto">
          <a:xfrm>
            <a:off x="3282950" y="190500"/>
            <a:ext cx="6362700" cy="4438650"/>
          </a:xfrm>
          <a:prstGeom prst="rect">
            <a:avLst/>
          </a:prstGeom>
          <a:noFill/>
          <a:ln w="9525">
            <a:noFill/>
            <a:miter lim="800000"/>
            <a:headEnd/>
            <a:tailEnd/>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 typeface="Arial" pitchFamily="34" charset="0"/>
              <a:buNone/>
              <a:defRPr/>
            </a:pPr>
            <a:endParaRPr lang="zh-CN" altLang="en-US"/>
          </a:p>
        </p:txBody>
      </p:sp>
      <p:pic>
        <p:nvPicPr>
          <p:cNvPr id="13317" name="图片 22"/>
          <p:cNvPicPr>
            <a:picLocks noChangeAspect="1"/>
          </p:cNvPicPr>
          <p:nvPr/>
        </p:nvPicPr>
        <p:blipFill>
          <a:blip r:embed="rId3" cstate="print"/>
          <a:srcRect/>
          <a:stretch>
            <a:fillRect/>
          </a:stretch>
        </p:blipFill>
        <p:spPr bwMode="auto">
          <a:xfrm>
            <a:off x="0" y="4718050"/>
            <a:ext cx="12192000" cy="1460500"/>
          </a:xfrm>
          <a:prstGeom prst="rect">
            <a:avLst/>
          </a:prstGeom>
          <a:noFill/>
          <a:ln w="9525">
            <a:noFill/>
            <a:miter lim="800000"/>
            <a:headEnd/>
            <a:tailEnd/>
          </a:ln>
        </p:spPr>
      </p:pic>
      <p:sp>
        <p:nvSpPr>
          <p:cNvPr id="13318" name="TextBox 3"/>
          <p:cNvSpPr txBox="1">
            <a:spLocks noChangeArrowheads="1"/>
          </p:cNvSpPr>
          <p:nvPr/>
        </p:nvSpPr>
        <p:spPr bwMode="auto">
          <a:xfrm>
            <a:off x="4836013" y="1274763"/>
            <a:ext cx="2963862" cy="1447800"/>
          </a:xfrm>
          <a:prstGeom prst="rect">
            <a:avLst/>
          </a:prstGeom>
          <a:noFill/>
          <a:ln w="9525">
            <a:noFill/>
            <a:miter lim="800000"/>
            <a:headEnd/>
            <a:tailEnd/>
          </a:ln>
        </p:spPr>
        <p:txBody>
          <a:bodyPr wrap="none">
            <a:spAutoFit/>
          </a:bodyPr>
          <a:lstStyle/>
          <a:p>
            <a:pPr eaLnBrk="0" hangingPunct="0">
              <a:buFont typeface="Arial" charset="0"/>
              <a:buNone/>
            </a:pPr>
            <a:r>
              <a:rPr lang="en-US" altLang="zh-CN" sz="8800" dirty="0">
                <a:solidFill>
                  <a:srgbClr val="608C7D"/>
                </a:solidFill>
                <a:latin typeface="Birch Std" pitchFamily="66" charset="0"/>
              </a:rPr>
              <a:t>Pass three</a:t>
            </a:r>
            <a:endParaRPr lang="zh-CN" altLang="en-US" sz="8800" dirty="0">
              <a:solidFill>
                <a:srgbClr val="608C7D"/>
              </a:solidFill>
              <a:latin typeface="Birch Std" pitchFamily="66" charset="0"/>
            </a:endParaRPr>
          </a:p>
        </p:txBody>
      </p:sp>
      <p:sp>
        <p:nvSpPr>
          <p:cNvPr id="30" name="TextBox 6"/>
          <p:cNvSpPr txBox="1">
            <a:spLocks noChangeArrowheads="1"/>
          </p:cNvSpPr>
          <p:nvPr/>
        </p:nvSpPr>
        <p:spPr bwMode="auto">
          <a:xfrm>
            <a:off x="3754438" y="4313238"/>
            <a:ext cx="4919662" cy="523875"/>
          </a:xfrm>
          <a:prstGeom prst="rect">
            <a:avLst/>
          </a:prstGeom>
          <a:no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a:solidFill>
                  <a:schemeClr val="bg1">
                    <a:lumMod val="65000"/>
                  </a:schemeClr>
                </a:solidFill>
              </a:rPr>
              <a:t>Add your text here and write down your opninon thank you add your text here</a:t>
            </a:r>
            <a:endParaRPr lang="zh-CN" altLang="en-US" sz="1400" dirty="0">
              <a:solidFill>
                <a:schemeClr val="bg1">
                  <a:lumMod val="65000"/>
                </a:schemeClr>
              </a:solidFill>
            </a:endParaRPr>
          </a:p>
        </p:txBody>
      </p:sp>
    </p:spTree>
  </p:cSld>
  <p:clrMapOvr>
    <a:masterClrMapping/>
  </p:clrMapOvr>
</p:sld>
</file>

<file path=ppt/theme/theme1.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2978</TotalTime>
  <Pages>0</Pages>
  <Words>712</Words>
  <Characters>0</Characters>
  <Application>Microsoft Office PowerPoint</Application>
  <DocSecurity>0</DocSecurity>
  <PresentationFormat>宽屏</PresentationFormat>
  <Lines>0</Lines>
  <Paragraphs>179</Paragraphs>
  <Slides>16</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16</vt:i4>
      </vt:variant>
    </vt:vector>
  </HeadingPairs>
  <TitlesOfParts>
    <vt:vector size="37" baseType="lpstr">
      <vt:lpstr>Adobe 繁黑體 Std B</vt:lpstr>
      <vt:lpstr>Arial Unicode MS</vt:lpstr>
      <vt:lpstr>Birch Std</vt:lpstr>
      <vt:lpstr>Meiryo</vt:lpstr>
      <vt:lpstr>MS PMincho</vt:lpstr>
      <vt:lpstr>华文新魏</vt:lpstr>
      <vt:lpstr>宋体</vt:lpstr>
      <vt:lpstr>微软雅黑</vt:lpstr>
      <vt:lpstr>幼圆</vt:lpstr>
      <vt:lpstr>Agency FB</vt:lpstr>
      <vt:lpstr>Arial</vt:lpstr>
      <vt:lpstr>Arial Black</vt:lpstr>
      <vt:lpstr>Arial Narrow</vt:lpstr>
      <vt:lpstr>Brush Script Std</vt:lpstr>
      <vt:lpstr>Calibri</vt:lpstr>
      <vt:lpstr>Calibri Light</vt:lpstr>
      <vt:lpstr>Cambria Math</vt:lpstr>
      <vt:lpstr>MV Boli</vt:lpstr>
      <vt:lpstr>Wingdings 2</vt:lpstr>
      <vt:lpstr>A000120141119A01PPBG</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163</cp:revision>
  <dcterms:created xsi:type="dcterms:W3CDTF">2015-06-22T08:35:31Z</dcterms:created>
  <dcterms:modified xsi:type="dcterms:W3CDTF">2018-06-03T14:25:05Z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