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91" r:id="rId5"/>
  </p:sldMasterIdLst>
  <p:notesMasterIdLst>
    <p:notesMasterId r:id="rId23"/>
  </p:notesMasterIdLst>
  <p:sldIdLst>
    <p:sldId id="256" r:id="rId6"/>
    <p:sldId id="257" r:id="rId7"/>
    <p:sldId id="259" r:id="rId8"/>
    <p:sldId id="258" r:id="rId9"/>
    <p:sldId id="261" r:id="rId10"/>
    <p:sldId id="260" r:id="rId11"/>
    <p:sldId id="262" r:id="rId12"/>
    <p:sldId id="263" r:id="rId13"/>
    <p:sldId id="264" r:id="rId14"/>
    <p:sldId id="265" r:id="rId15"/>
    <p:sldId id="266" r:id="rId16"/>
    <p:sldId id="267" r:id="rId17"/>
    <p:sldId id="270" r:id="rId18"/>
    <p:sldId id="268" r:id="rId19"/>
    <p:sldId id="269" r:id="rId20"/>
    <p:sldId id="271" r:id="rId21"/>
    <p:sldId id="275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80A"/>
    <a:srgbClr val="F0EFEC"/>
    <a:srgbClr val="29303A"/>
    <a:srgbClr val="E86577"/>
    <a:srgbClr val="757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 autoAdjust="0"/>
    <p:restoredTop sz="90729" autoAdjust="0"/>
  </p:normalViewPr>
  <p:slideViewPr>
    <p:cSldViewPr snapToGrid="0" snapToObjects="1">
      <p:cViewPr varScale="1">
        <p:scale>
          <a:sx n="135" d="100"/>
          <a:sy n="135" d="100"/>
        </p:scale>
        <p:origin x="1056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A0B01-929E-43BF-AAF7-4D6CF4624A78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F44CF-BF84-4EB0-8B51-D93BB99A60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070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773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9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9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872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41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94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91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00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44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rgbClr val="F0EF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9770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bg>
      <p:bgPr>
        <a:solidFill>
          <a:srgbClr val="7573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34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34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solidFill>
          <a:srgbClr val="2930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342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6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32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32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042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724296" y="1917675"/>
            <a:ext cx="55647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800" b="1" dirty="0" smtClean="0">
                <a:solidFill>
                  <a:schemeClr val="bg1"/>
                </a:solidFill>
                <a:latin typeface="+mn-ea"/>
              </a:rPr>
              <a:t>2030</a:t>
            </a:r>
            <a:r>
              <a:rPr kumimoji="1" lang="zh-CN" altLang="en-US" sz="4800" dirty="0" smtClean="0">
                <a:solidFill>
                  <a:schemeClr val="bg1"/>
                </a:solidFill>
                <a:latin typeface="+mn-ea"/>
              </a:rPr>
              <a:t> </a:t>
            </a:r>
            <a:r>
              <a:rPr kumimoji="1" lang="zh-CN" altLang="en-US" sz="4800" b="1" dirty="0">
                <a:solidFill>
                  <a:schemeClr val="accent4"/>
                </a:solidFill>
              </a:rPr>
              <a:t>工作</a:t>
            </a:r>
            <a:r>
              <a:rPr kumimoji="1" lang="zh-CN" altLang="en-US" sz="4800" b="1" dirty="0" smtClean="0">
                <a:solidFill>
                  <a:schemeClr val="accent4"/>
                </a:solidFill>
              </a:rPr>
              <a:t>总结汇报</a:t>
            </a:r>
            <a:r>
              <a:rPr kumimoji="1" lang="zh-CN" altLang="en-US" sz="4800" dirty="0" smtClean="0">
                <a:solidFill>
                  <a:schemeClr val="bg1"/>
                </a:solidFill>
              </a:rPr>
              <a:t> </a:t>
            </a:r>
            <a:endParaRPr kumimoji="1" lang="en-US" altLang="zh-CN" sz="4800" dirty="0" smtClean="0">
              <a:solidFill>
                <a:schemeClr val="bg1"/>
              </a:solidFill>
            </a:endParaRPr>
          </a:p>
          <a:p>
            <a:pPr algn="ctr"/>
            <a:r>
              <a:rPr kumimoji="1" lang="zh-CN" altLang="en-US" sz="4800" dirty="0" smtClean="0">
                <a:solidFill>
                  <a:schemeClr val="bg1"/>
                </a:solidFill>
              </a:rPr>
              <a:t>大气商务风</a:t>
            </a:r>
            <a:endParaRPr kumimoji="1" lang="en-US" altLang="zh-CN" sz="48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585" y="3487335"/>
            <a:ext cx="17408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JOHN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DOE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87270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2" name="矩形 1"/>
          <p:cNvSpPr/>
          <p:nvPr/>
        </p:nvSpPr>
        <p:spPr>
          <a:xfrm>
            <a:off x="3658937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经验教训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5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"/>
          <p:cNvSpPr/>
          <p:nvPr/>
        </p:nvSpPr>
        <p:spPr>
          <a:xfrm>
            <a:off x="2686789" y="-1"/>
            <a:ext cx="6457212" cy="5171916"/>
          </a:xfrm>
          <a:custGeom>
            <a:avLst/>
            <a:gdLst/>
            <a:ahLst/>
            <a:cxnLst/>
            <a:rect l="l" t="t" r="r" b="b"/>
            <a:pathLst>
              <a:path w="5061045" h="5171916">
                <a:moveTo>
                  <a:pt x="946507" y="0"/>
                </a:moveTo>
                <a:lnTo>
                  <a:pt x="2340147" y="0"/>
                </a:lnTo>
                <a:lnTo>
                  <a:pt x="2839520" y="0"/>
                </a:lnTo>
                <a:lnTo>
                  <a:pt x="5061045" y="0"/>
                </a:lnTo>
                <a:lnTo>
                  <a:pt x="5061045" y="5143501"/>
                </a:lnTo>
                <a:lnTo>
                  <a:pt x="3780826" y="5143501"/>
                </a:lnTo>
                <a:lnTo>
                  <a:pt x="3786026" y="5171916"/>
                </a:lnTo>
                <a:lnTo>
                  <a:pt x="0" y="5171916"/>
                </a:lnTo>
                <a:close/>
              </a:path>
            </a:pathLst>
          </a:cu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4" name="矩形 3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FFFFFF"/>
                </a:solidFill>
              </a:rPr>
              <a:t>经验教训</a:t>
            </a:r>
            <a:endParaRPr kumimoji="1" lang="en-US" altLang="zh-CN" b="1" dirty="0">
              <a:solidFill>
                <a:srgbClr val="FFFFFF"/>
              </a:solidFill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4201669" y="1136990"/>
            <a:ext cx="4577839" cy="723493"/>
            <a:chOff x="3951519" y="1334711"/>
            <a:chExt cx="4039943" cy="723493"/>
          </a:xfrm>
        </p:grpSpPr>
        <p:sp>
          <p:nvSpPr>
            <p:cNvPr id="6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4201669" y="1947069"/>
            <a:ext cx="4577839" cy="723493"/>
            <a:chOff x="3951519" y="1334711"/>
            <a:chExt cx="4039943" cy="723493"/>
          </a:xfrm>
        </p:grpSpPr>
        <p:sp>
          <p:nvSpPr>
            <p:cNvPr id="9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4201669" y="2757148"/>
            <a:ext cx="4577839" cy="723493"/>
            <a:chOff x="3951519" y="1334711"/>
            <a:chExt cx="4039943" cy="723493"/>
          </a:xfrm>
        </p:grpSpPr>
        <p:sp>
          <p:nvSpPr>
            <p:cNvPr id="12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4201669" y="3567226"/>
            <a:ext cx="4577839" cy="723493"/>
            <a:chOff x="3951519" y="1334711"/>
            <a:chExt cx="4039943" cy="723493"/>
          </a:xfrm>
        </p:grpSpPr>
        <p:sp>
          <p:nvSpPr>
            <p:cNvPr id="15" name="文本框 8"/>
            <p:cNvSpPr txBox="1"/>
            <p:nvPr/>
          </p:nvSpPr>
          <p:spPr>
            <a:xfrm>
              <a:off x="3951519" y="1573456"/>
              <a:ext cx="4039943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07080A"/>
                  </a:solidFill>
                </a:rPr>
                <a:t>标题数字等都可以通过点击</a:t>
              </a:r>
              <a:r>
                <a:rPr lang="zh-CN" altLang="en-US" sz="1000" dirty="0">
                  <a:solidFill>
                    <a:srgbClr val="07080A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rgbClr val="07080A"/>
                  </a:solidFill>
                </a:rPr>
                <a:t>。</a:t>
              </a:r>
              <a:endParaRPr lang="en-US" altLang="zh-CN" sz="1000" dirty="0">
                <a:solidFill>
                  <a:srgbClr val="07080A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951519" y="1334711"/>
              <a:ext cx="7904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1200" b="1" dirty="0" smtClean="0">
                  <a:solidFill>
                    <a:schemeClr val="accent4"/>
                  </a:solidFill>
                </a:rPr>
                <a:t>TEXT HERE</a:t>
              </a:r>
              <a:endParaRPr lang="en-US" altLang="zh-CN" sz="12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6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THREE</a:t>
            </a:r>
          </a:p>
        </p:txBody>
      </p:sp>
      <p:sp>
        <p:nvSpPr>
          <p:cNvPr id="3" name="矩形 2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经验教训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007900"/>
            <a:ext cx="1081012" cy="934227"/>
          </a:xfrm>
          <a:prstGeom prst="rect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068091"/>
            <a:ext cx="1081012" cy="9342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248997"/>
            <a:ext cx="1081012" cy="934227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59977" y="1490856"/>
            <a:ext cx="7484023" cy="666167"/>
          </a:xfrm>
          <a:prstGeom prst="rect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659977" y="2262479"/>
            <a:ext cx="7484023" cy="6661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655454" y="3034102"/>
            <a:ext cx="7489049" cy="666167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77271" y="1007901"/>
            <a:ext cx="584937" cy="1147693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1133668"/>
              <a:gd name="connsiteX1" fmla="*/ 1826176 w 1826176"/>
              <a:gd name="connsiteY1" fmla="*/ 0 h 1133668"/>
              <a:gd name="connsiteX2" fmla="*/ 556249 w 1826176"/>
              <a:gd name="connsiteY2" fmla="*/ 1133668 h 1133668"/>
              <a:gd name="connsiteX3" fmla="*/ 0 w 1826176"/>
              <a:gd name="connsiteY3" fmla="*/ 934227 h 1133668"/>
              <a:gd name="connsiteX4" fmla="*/ 0 w 1826176"/>
              <a:gd name="connsiteY4" fmla="*/ 0 h 1133668"/>
              <a:gd name="connsiteX0" fmla="*/ 0 w 556249"/>
              <a:gd name="connsiteY0" fmla="*/ 0 h 1133668"/>
              <a:gd name="connsiteX1" fmla="*/ 524763 w 556249"/>
              <a:gd name="connsiteY1" fmla="*/ 461865 h 1133668"/>
              <a:gd name="connsiteX2" fmla="*/ 556249 w 556249"/>
              <a:gd name="connsiteY2" fmla="*/ 1133668 h 1133668"/>
              <a:gd name="connsiteX3" fmla="*/ 0 w 556249"/>
              <a:gd name="connsiteY3" fmla="*/ 934227 h 1133668"/>
              <a:gd name="connsiteX4" fmla="*/ 0 w 556249"/>
              <a:gd name="connsiteY4" fmla="*/ 0 h 1133668"/>
              <a:gd name="connsiteX0" fmla="*/ 0 w 598230"/>
              <a:gd name="connsiteY0" fmla="*/ 0 h 1133668"/>
              <a:gd name="connsiteX1" fmla="*/ 598230 w 598230"/>
              <a:gd name="connsiteY1" fmla="*/ 493356 h 1133668"/>
              <a:gd name="connsiteX2" fmla="*/ 556249 w 598230"/>
              <a:gd name="connsiteY2" fmla="*/ 1133668 h 1133668"/>
              <a:gd name="connsiteX3" fmla="*/ 0 w 598230"/>
              <a:gd name="connsiteY3" fmla="*/ 934227 h 1133668"/>
              <a:gd name="connsiteX4" fmla="*/ 0 w 598230"/>
              <a:gd name="connsiteY4" fmla="*/ 0 h 1133668"/>
              <a:gd name="connsiteX0" fmla="*/ 0 w 608726"/>
              <a:gd name="connsiteY0" fmla="*/ 0 h 1154661"/>
              <a:gd name="connsiteX1" fmla="*/ 598230 w 608726"/>
              <a:gd name="connsiteY1" fmla="*/ 493356 h 1154661"/>
              <a:gd name="connsiteX2" fmla="*/ 608726 w 608726"/>
              <a:gd name="connsiteY2" fmla="*/ 1154661 h 1154661"/>
              <a:gd name="connsiteX3" fmla="*/ 0 w 608726"/>
              <a:gd name="connsiteY3" fmla="*/ 934227 h 1154661"/>
              <a:gd name="connsiteX4" fmla="*/ 0 w 608726"/>
              <a:gd name="connsiteY4" fmla="*/ 0 h 1154661"/>
              <a:gd name="connsiteX0" fmla="*/ 0 w 598230"/>
              <a:gd name="connsiteY0" fmla="*/ 0 h 1144165"/>
              <a:gd name="connsiteX1" fmla="*/ 598230 w 598230"/>
              <a:gd name="connsiteY1" fmla="*/ 493356 h 1144165"/>
              <a:gd name="connsiteX2" fmla="*/ 577240 w 598230"/>
              <a:gd name="connsiteY2" fmla="*/ 1144165 h 1144165"/>
              <a:gd name="connsiteX3" fmla="*/ 0 w 598230"/>
              <a:gd name="connsiteY3" fmla="*/ 934227 h 1144165"/>
              <a:gd name="connsiteX4" fmla="*/ 0 w 598230"/>
              <a:gd name="connsiteY4" fmla="*/ 0 h 1144165"/>
              <a:gd name="connsiteX0" fmla="*/ 0 w 577240"/>
              <a:gd name="connsiteY0" fmla="*/ 0 h 1144165"/>
              <a:gd name="connsiteX1" fmla="*/ 559424 w 577240"/>
              <a:gd name="connsiteY1" fmla="*/ 493356 h 1144165"/>
              <a:gd name="connsiteX2" fmla="*/ 577240 w 577240"/>
              <a:gd name="connsiteY2" fmla="*/ 1144165 h 1144165"/>
              <a:gd name="connsiteX3" fmla="*/ 0 w 577240"/>
              <a:gd name="connsiteY3" fmla="*/ 934227 h 1144165"/>
              <a:gd name="connsiteX4" fmla="*/ 0 w 577240"/>
              <a:gd name="connsiteY4" fmla="*/ 0 h 1144165"/>
              <a:gd name="connsiteX0" fmla="*/ 0 w 584118"/>
              <a:gd name="connsiteY0" fmla="*/ 0 h 1144165"/>
              <a:gd name="connsiteX1" fmla="*/ 584118 w 584118"/>
              <a:gd name="connsiteY1" fmla="*/ 486300 h 1144165"/>
              <a:gd name="connsiteX2" fmla="*/ 577240 w 584118"/>
              <a:gd name="connsiteY2" fmla="*/ 1144165 h 1144165"/>
              <a:gd name="connsiteX3" fmla="*/ 0 w 584118"/>
              <a:gd name="connsiteY3" fmla="*/ 934227 h 1144165"/>
              <a:gd name="connsiteX4" fmla="*/ 0 w 584118"/>
              <a:gd name="connsiteY4" fmla="*/ 0 h 1144165"/>
              <a:gd name="connsiteX0" fmla="*/ 0 w 584937"/>
              <a:gd name="connsiteY0" fmla="*/ 0 h 1147693"/>
              <a:gd name="connsiteX1" fmla="*/ 584118 w 584937"/>
              <a:gd name="connsiteY1" fmla="*/ 486300 h 1147693"/>
              <a:gd name="connsiteX2" fmla="*/ 584295 w 584937"/>
              <a:gd name="connsiteY2" fmla="*/ 1147693 h 1147693"/>
              <a:gd name="connsiteX3" fmla="*/ 0 w 584937"/>
              <a:gd name="connsiteY3" fmla="*/ 934227 h 1147693"/>
              <a:gd name="connsiteX4" fmla="*/ 0 w 584937"/>
              <a:gd name="connsiteY4" fmla="*/ 0 h 114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937" h="1147693">
                <a:moveTo>
                  <a:pt x="0" y="0"/>
                </a:moveTo>
                <a:lnTo>
                  <a:pt x="584118" y="486300"/>
                </a:lnTo>
                <a:cubicBezTo>
                  <a:pt x="581825" y="705588"/>
                  <a:pt x="586588" y="928405"/>
                  <a:pt x="584295" y="1147693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77270" y="2068091"/>
            <a:ext cx="588679" cy="934227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934227"/>
              <a:gd name="connsiteX1" fmla="*/ 546455 w 1826176"/>
              <a:gd name="connsiteY1" fmla="*/ 230621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546455"/>
              <a:gd name="connsiteY0" fmla="*/ 0 h 934227"/>
              <a:gd name="connsiteX1" fmla="*/ 546455 w 546455"/>
              <a:gd name="connsiteY1" fmla="*/ 230621 h 934227"/>
              <a:gd name="connsiteX2" fmla="*/ 367813 w 546455"/>
              <a:gd name="connsiteY2" fmla="*/ 716599 h 934227"/>
              <a:gd name="connsiteX3" fmla="*/ 0 w 546455"/>
              <a:gd name="connsiteY3" fmla="*/ 934227 h 934227"/>
              <a:gd name="connsiteX4" fmla="*/ 0 w 546455"/>
              <a:gd name="connsiteY4" fmla="*/ 0 h 934227"/>
              <a:gd name="connsiteX0" fmla="*/ 0 w 585431"/>
              <a:gd name="connsiteY0" fmla="*/ 0 h 934227"/>
              <a:gd name="connsiteX1" fmla="*/ 546455 w 585431"/>
              <a:gd name="connsiteY1" fmla="*/ 230621 h 934227"/>
              <a:gd name="connsiteX2" fmla="*/ 585431 w 585431"/>
              <a:gd name="connsiteY2" fmla="*/ 856271 h 934227"/>
              <a:gd name="connsiteX3" fmla="*/ 0 w 585431"/>
              <a:gd name="connsiteY3" fmla="*/ 934227 h 934227"/>
              <a:gd name="connsiteX4" fmla="*/ 0 w 585431"/>
              <a:gd name="connsiteY4" fmla="*/ 0 h 934227"/>
              <a:gd name="connsiteX0" fmla="*/ 0 w 585431"/>
              <a:gd name="connsiteY0" fmla="*/ 0 h 934227"/>
              <a:gd name="connsiteX1" fmla="*/ 585431 w 585431"/>
              <a:gd name="connsiteY1" fmla="*/ 204636 h 934227"/>
              <a:gd name="connsiteX2" fmla="*/ 585431 w 585431"/>
              <a:gd name="connsiteY2" fmla="*/ 856271 h 934227"/>
              <a:gd name="connsiteX3" fmla="*/ 0 w 585431"/>
              <a:gd name="connsiteY3" fmla="*/ 934227 h 934227"/>
              <a:gd name="connsiteX4" fmla="*/ 0 w 585431"/>
              <a:gd name="connsiteY4" fmla="*/ 0 h 934227"/>
              <a:gd name="connsiteX0" fmla="*/ 0 w 588679"/>
              <a:gd name="connsiteY0" fmla="*/ 0 h 934227"/>
              <a:gd name="connsiteX1" fmla="*/ 588679 w 588679"/>
              <a:gd name="connsiteY1" fmla="*/ 194891 h 934227"/>
              <a:gd name="connsiteX2" fmla="*/ 585431 w 588679"/>
              <a:gd name="connsiteY2" fmla="*/ 856271 h 934227"/>
              <a:gd name="connsiteX3" fmla="*/ 0 w 588679"/>
              <a:gd name="connsiteY3" fmla="*/ 934227 h 934227"/>
              <a:gd name="connsiteX4" fmla="*/ 0 w 588679"/>
              <a:gd name="connsiteY4" fmla="*/ 0 h 934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679" h="934227">
                <a:moveTo>
                  <a:pt x="0" y="0"/>
                </a:moveTo>
                <a:lnTo>
                  <a:pt x="588679" y="194891"/>
                </a:lnTo>
                <a:cubicBezTo>
                  <a:pt x="587596" y="415351"/>
                  <a:pt x="586514" y="635811"/>
                  <a:pt x="585431" y="856271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1"/>
          <p:cNvSpPr/>
          <p:nvPr/>
        </p:nvSpPr>
        <p:spPr>
          <a:xfrm flipV="1">
            <a:off x="1070517" y="3035531"/>
            <a:ext cx="584937" cy="1147693"/>
          </a:xfrm>
          <a:custGeom>
            <a:avLst/>
            <a:gdLst>
              <a:gd name="connsiteX0" fmla="*/ 0 w 1826176"/>
              <a:gd name="connsiteY0" fmla="*/ 0 h 934227"/>
              <a:gd name="connsiteX1" fmla="*/ 1826176 w 1826176"/>
              <a:gd name="connsiteY1" fmla="*/ 0 h 934227"/>
              <a:gd name="connsiteX2" fmla="*/ 1826176 w 1826176"/>
              <a:gd name="connsiteY2" fmla="*/ 934227 h 934227"/>
              <a:gd name="connsiteX3" fmla="*/ 0 w 1826176"/>
              <a:gd name="connsiteY3" fmla="*/ 934227 h 934227"/>
              <a:gd name="connsiteX4" fmla="*/ 0 w 1826176"/>
              <a:gd name="connsiteY4" fmla="*/ 0 h 934227"/>
              <a:gd name="connsiteX0" fmla="*/ 0 w 1826176"/>
              <a:gd name="connsiteY0" fmla="*/ 0 h 1133668"/>
              <a:gd name="connsiteX1" fmla="*/ 1826176 w 1826176"/>
              <a:gd name="connsiteY1" fmla="*/ 0 h 1133668"/>
              <a:gd name="connsiteX2" fmla="*/ 556249 w 1826176"/>
              <a:gd name="connsiteY2" fmla="*/ 1133668 h 1133668"/>
              <a:gd name="connsiteX3" fmla="*/ 0 w 1826176"/>
              <a:gd name="connsiteY3" fmla="*/ 934227 h 1133668"/>
              <a:gd name="connsiteX4" fmla="*/ 0 w 1826176"/>
              <a:gd name="connsiteY4" fmla="*/ 0 h 1133668"/>
              <a:gd name="connsiteX0" fmla="*/ 0 w 556249"/>
              <a:gd name="connsiteY0" fmla="*/ 0 h 1133668"/>
              <a:gd name="connsiteX1" fmla="*/ 524763 w 556249"/>
              <a:gd name="connsiteY1" fmla="*/ 461865 h 1133668"/>
              <a:gd name="connsiteX2" fmla="*/ 556249 w 556249"/>
              <a:gd name="connsiteY2" fmla="*/ 1133668 h 1133668"/>
              <a:gd name="connsiteX3" fmla="*/ 0 w 556249"/>
              <a:gd name="connsiteY3" fmla="*/ 934227 h 1133668"/>
              <a:gd name="connsiteX4" fmla="*/ 0 w 556249"/>
              <a:gd name="connsiteY4" fmla="*/ 0 h 1133668"/>
              <a:gd name="connsiteX0" fmla="*/ 0 w 598230"/>
              <a:gd name="connsiteY0" fmla="*/ 0 h 1133668"/>
              <a:gd name="connsiteX1" fmla="*/ 598230 w 598230"/>
              <a:gd name="connsiteY1" fmla="*/ 493356 h 1133668"/>
              <a:gd name="connsiteX2" fmla="*/ 556249 w 598230"/>
              <a:gd name="connsiteY2" fmla="*/ 1133668 h 1133668"/>
              <a:gd name="connsiteX3" fmla="*/ 0 w 598230"/>
              <a:gd name="connsiteY3" fmla="*/ 934227 h 1133668"/>
              <a:gd name="connsiteX4" fmla="*/ 0 w 598230"/>
              <a:gd name="connsiteY4" fmla="*/ 0 h 1133668"/>
              <a:gd name="connsiteX0" fmla="*/ 0 w 608726"/>
              <a:gd name="connsiteY0" fmla="*/ 0 h 1154661"/>
              <a:gd name="connsiteX1" fmla="*/ 598230 w 608726"/>
              <a:gd name="connsiteY1" fmla="*/ 493356 h 1154661"/>
              <a:gd name="connsiteX2" fmla="*/ 608726 w 608726"/>
              <a:gd name="connsiteY2" fmla="*/ 1154661 h 1154661"/>
              <a:gd name="connsiteX3" fmla="*/ 0 w 608726"/>
              <a:gd name="connsiteY3" fmla="*/ 934227 h 1154661"/>
              <a:gd name="connsiteX4" fmla="*/ 0 w 608726"/>
              <a:gd name="connsiteY4" fmla="*/ 0 h 1154661"/>
              <a:gd name="connsiteX0" fmla="*/ 0 w 598230"/>
              <a:gd name="connsiteY0" fmla="*/ 0 h 1144165"/>
              <a:gd name="connsiteX1" fmla="*/ 598230 w 598230"/>
              <a:gd name="connsiteY1" fmla="*/ 493356 h 1144165"/>
              <a:gd name="connsiteX2" fmla="*/ 577240 w 598230"/>
              <a:gd name="connsiteY2" fmla="*/ 1144165 h 1144165"/>
              <a:gd name="connsiteX3" fmla="*/ 0 w 598230"/>
              <a:gd name="connsiteY3" fmla="*/ 934227 h 1144165"/>
              <a:gd name="connsiteX4" fmla="*/ 0 w 598230"/>
              <a:gd name="connsiteY4" fmla="*/ 0 h 1144165"/>
              <a:gd name="connsiteX0" fmla="*/ 0 w 577240"/>
              <a:gd name="connsiteY0" fmla="*/ 0 h 1144165"/>
              <a:gd name="connsiteX1" fmla="*/ 559424 w 577240"/>
              <a:gd name="connsiteY1" fmla="*/ 493356 h 1144165"/>
              <a:gd name="connsiteX2" fmla="*/ 577240 w 577240"/>
              <a:gd name="connsiteY2" fmla="*/ 1144165 h 1144165"/>
              <a:gd name="connsiteX3" fmla="*/ 0 w 577240"/>
              <a:gd name="connsiteY3" fmla="*/ 934227 h 1144165"/>
              <a:gd name="connsiteX4" fmla="*/ 0 w 577240"/>
              <a:gd name="connsiteY4" fmla="*/ 0 h 1144165"/>
              <a:gd name="connsiteX0" fmla="*/ 0 w 584118"/>
              <a:gd name="connsiteY0" fmla="*/ 0 h 1144165"/>
              <a:gd name="connsiteX1" fmla="*/ 584118 w 584118"/>
              <a:gd name="connsiteY1" fmla="*/ 486300 h 1144165"/>
              <a:gd name="connsiteX2" fmla="*/ 577240 w 584118"/>
              <a:gd name="connsiteY2" fmla="*/ 1144165 h 1144165"/>
              <a:gd name="connsiteX3" fmla="*/ 0 w 584118"/>
              <a:gd name="connsiteY3" fmla="*/ 934227 h 1144165"/>
              <a:gd name="connsiteX4" fmla="*/ 0 w 584118"/>
              <a:gd name="connsiteY4" fmla="*/ 0 h 1144165"/>
              <a:gd name="connsiteX0" fmla="*/ 0 w 584937"/>
              <a:gd name="connsiteY0" fmla="*/ 0 h 1147693"/>
              <a:gd name="connsiteX1" fmla="*/ 584118 w 584937"/>
              <a:gd name="connsiteY1" fmla="*/ 486300 h 1147693"/>
              <a:gd name="connsiteX2" fmla="*/ 584295 w 584937"/>
              <a:gd name="connsiteY2" fmla="*/ 1147693 h 1147693"/>
              <a:gd name="connsiteX3" fmla="*/ 0 w 584937"/>
              <a:gd name="connsiteY3" fmla="*/ 934227 h 1147693"/>
              <a:gd name="connsiteX4" fmla="*/ 0 w 584937"/>
              <a:gd name="connsiteY4" fmla="*/ 0 h 114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937" h="1147693">
                <a:moveTo>
                  <a:pt x="0" y="0"/>
                </a:moveTo>
                <a:lnTo>
                  <a:pt x="584118" y="486300"/>
                </a:lnTo>
                <a:cubicBezTo>
                  <a:pt x="581825" y="705588"/>
                  <a:pt x="586588" y="928405"/>
                  <a:pt x="584295" y="1147693"/>
                </a:cubicBezTo>
                <a:lnTo>
                  <a:pt x="0" y="934227"/>
                </a:lnTo>
                <a:lnTo>
                  <a:pt x="0" y="0"/>
                </a:lnTo>
                <a:close/>
              </a:path>
            </a:pathLst>
          </a:custGeom>
          <a:solidFill>
            <a:srgbClr val="07080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2522" y="1136913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01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2522" y="2199011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02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2522" y="3346326"/>
            <a:ext cx="759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b="1" dirty="0" smtClean="0">
                <a:solidFill>
                  <a:srgbClr val="FFFFFF"/>
                </a:solidFill>
              </a:rPr>
              <a:t>03</a:t>
            </a:r>
            <a:endParaRPr kumimoji="1" lang="zh-CN" altLang="en-US" sz="4000" b="1" dirty="0">
              <a:solidFill>
                <a:srgbClr val="FFFFF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39638" y="1583343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039638" y="2349447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39638" y="3103952"/>
            <a:ext cx="6702917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777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2" name="矩形 1"/>
          <p:cNvSpPr/>
          <p:nvPr/>
        </p:nvSpPr>
        <p:spPr>
          <a:xfrm>
            <a:off x="3658938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阶段计划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2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3" name="矩形 2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阶段计划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2426895"/>
            <a:ext cx="9144000" cy="4571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049207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7" name="椭圆 6"/>
          <p:cNvSpPr/>
          <p:nvPr/>
        </p:nvSpPr>
        <p:spPr>
          <a:xfrm>
            <a:off x="2878988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8" name="椭圆 7"/>
          <p:cNvSpPr/>
          <p:nvPr/>
        </p:nvSpPr>
        <p:spPr>
          <a:xfrm>
            <a:off x="4708769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9" name="椭圆 8"/>
          <p:cNvSpPr/>
          <p:nvPr/>
        </p:nvSpPr>
        <p:spPr>
          <a:xfrm>
            <a:off x="6538550" y="2302624"/>
            <a:ext cx="272877" cy="272877"/>
          </a:xfrm>
          <a:prstGeom prst="ellips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10" name="矩形 9"/>
          <p:cNvSpPr/>
          <p:nvPr/>
        </p:nvSpPr>
        <p:spPr>
          <a:xfrm>
            <a:off x="788126" y="2865663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9"/>
          <p:cNvSpPr/>
          <p:nvPr/>
        </p:nvSpPr>
        <p:spPr>
          <a:xfrm flipV="1">
            <a:off x="2641201" y="711126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矩形 9"/>
          <p:cNvSpPr/>
          <p:nvPr/>
        </p:nvSpPr>
        <p:spPr>
          <a:xfrm>
            <a:off x="4455899" y="2865663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9"/>
          <p:cNvSpPr/>
          <p:nvPr/>
        </p:nvSpPr>
        <p:spPr>
          <a:xfrm flipV="1">
            <a:off x="6288525" y="711126"/>
            <a:ext cx="2141035" cy="1354104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2736063" y="964011"/>
            <a:ext cx="1972706" cy="792525"/>
            <a:chOff x="3560787" y="669460"/>
            <a:chExt cx="1972706" cy="792525"/>
          </a:xfrm>
        </p:grpSpPr>
        <p:sp>
          <p:nvSpPr>
            <p:cNvPr id="18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871278" y="3184308"/>
            <a:ext cx="1972706" cy="792525"/>
            <a:chOff x="3560787" y="669460"/>
            <a:chExt cx="1972706" cy="792525"/>
          </a:xfrm>
        </p:grpSpPr>
        <p:sp>
          <p:nvSpPr>
            <p:cNvPr id="21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4565844" y="3184308"/>
            <a:ext cx="1972706" cy="792525"/>
            <a:chOff x="3560787" y="669460"/>
            <a:chExt cx="1972706" cy="792525"/>
          </a:xfrm>
        </p:grpSpPr>
        <p:sp>
          <p:nvSpPr>
            <p:cNvPr id="24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6357402" y="964011"/>
            <a:ext cx="1972706" cy="792525"/>
            <a:chOff x="3560787" y="669460"/>
            <a:chExt cx="1972706" cy="792525"/>
          </a:xfrm>
        </p:grpSpPr>
        <p:sp>
          <p:nvSpPr>
            <p:cNvPr id="27" name="文本框 8"/>
            <p:cNvSpPr txBox="1"/>
            <p:nvPr/>
          </p:nvSpPr>
          <p:spPr>
            <a:xfrm>
              <a:off x="3560788" y="977237"/>
              <a:ext cx="197270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</a:rPr>
                <a:t>顶部</a:t>
              </a:r>
              <a:r>
                <a:rPr lang="zh-CN" altLang="en-US" sz="1000" dirty="0">
                  <a:solidFill>
                    <a:srgbClr val="FFFFFF"/>
                  </a:solidFill>
                </a:rPr>
                <a:t>“开始”面板中可以对字体、字号、颜色、行距等进行修改。</a:t>
              </a: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FFFFFF"/>
                  </a:solidFill>
                </a:rPr>
                <a:t>点击此处添加标题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71279" y="2006712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2015</a:t>
            </a:r>
            <a:endParaRPr kumimoji="1" lang="zh-CN" altLang="en-US" sz="1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2731164" y="2565112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2016</a:t>
            </a:r>
            <a:endParaRPr kumimoji="1" lang="zh-CN" altLang="en-US" sz="1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4539953" y="2016311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2017</a:t>
            </a:r>
            <a:endParaRPr kumimoji="1" lang="zh-CN" altLang="en-US" sz="1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6381679" y="2568491"/>
            <a:ext cx="582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/>
              <a:t>2018</a:t>
            </a:r>
            <a:endParaRPr kumimoji="1"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89681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28461" y="2398332"/>
            <a:ext cx="1620000" cy="216024"/>
          </a:xfrm>
          <a:prstGeom prst="roundRect">
            <a:avLst>
              <a:gd name="adj" fmla="val 50000"/>
            </a:avLst>
          </a:prstGeom>
          <a:solidFill>
            <a:srgbClr val="75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743379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518297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rgbClr val="293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293215" y="2398332"/>
            <a:ext cx="1980000" cy="216024"/>
          </a:xfrm>
          <a:prstGeom prst="roundRect">
            <a:avLst>
              <a:gd name="adj" fmla="val 50000"/>
            </a:avLst>
          </a:prstGeom>
          <a:solidFill>
            <a:srgbClr val="757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714108" y="1081090"/>
            <a:ext cx="288000" cy="288000"/>
          </a:xfrm>
          <a:prstGeom prst="ellipse">
            <a:avLst/>
          </a:prstGeom>
          <a:solidFill>
            <a:srgbClr val="75737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3452459" y="3694476"/>
            <a:ext cx="288000" cy="288000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5293215" y="1081090"/>
            <a:ext cx="288000" cy="288000"/>
          </a:xfrm>
          <a:prstGeom prst="ellipse">
            <a:avLst/>
          </a:prstGeom>
          <a:solidFill>
            <a:srgbClr val="29303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cxnSp>
        <p:nvCxnSpPr>
          <p:cNvPr id="9" name="直接连接符 11"/>
          <p:cNvCxnSpPr/>
          <p:nvPr/>
        </p:nvCxnSpPr>
        <p:spPr>
          <a:xfrm>
            <a:off x="1858108" y="142632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2"/>
          <p:cNvCxnSpPr/>
          <p:nvPr/>
        </p:nvCxnSpPr>
        <p:spPr>
          <a:xfrm>
            <a:off x="3591027" y="268636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3"/>
          <p:cNvCxnSpPr/>
          <p:nvPr/>
        </p:nvCxnSpPr>
        <p:spPr>
          <a:xfrm>
            <a:off x="5437215" y="1426324"/>
            <a:ext cx="0" cy="9000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031874" y="1081090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81263" y="2966813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accent4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chemeClr val="accent4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67451" y="1081090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29303A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29303A"/>
                </a:solidFill>
                <a:latin typeface="Century Gothic"/>
                <a:ea typeface="微软雅黑"/>
              </a:rPr>
              <a:t>Text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35977" y="2972348"/>
            <a:ext cx="1937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  <a:cs typeface="Arial" panose="020B0604020202020204" pitchFamily="34" charset="0"/>
              </a:rPr>
              <a:t>Add Your </a:t>
            </a:r>
            <a:r>
              <a:rPr lang="en-US" altLang="zh-CN" sz="1600" b="1" dirty="0" smtClean="0">
                <a:solidFill>
                  <a:srgbClr val="757376"/>
                </a:solidFill>
                <a:latin typeface="Century Gothic"/>
                <a:ea typeface="微软雅黑"/>
              </a:rPr>
              <a:t>Text</a:t>
            </a:r>
          </a:p>
        </p:txBody>
      </p:sp>
      <p:grpSp>
        <p:nvGrpSpPr>
          <p:cNvPr id="16" name="组 15"/>
          <p:cNvGrpSpPr/>
          <p:nvPr/>
        </p:nvGrpSpPr>
        <p:grpSpPr>
          <a:xfrm>
            <a:off x="7554987" y="2209979"/>
            <a:ext cx="576000" cy="600164"/>
            <a:chOff x="7554987" y="2209979"/>
            <a:chExt cx="576000" cy="600164"/>
          </a:xfrm>
          <a:solidFill>
            <a:srgbClr val="757376"/>
          </a:solidFill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7554987" y="2218344"/>
              <a:ext cx="576000" cy="576000"/>
            </a:xfrm>
            <a:prstGeom prst="ellipse">
              <a:avLst/>
            </a:pr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90000"/>
                </a:lnSpc>
              </a:pPr>
              <a:endParaRPr lang="zh-CN" altLang="en-US" sz="48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14770" y="2209979"/>
              <a:ext cx="464415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36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+</a:t>
              </a:r>
              <a:endParaRPr kumimoji="1" lang="zh-CN" altLang="en-US" sz="36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031874" y="1369090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67451" y="1369090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781263" y="3232805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9001" y="3252047"/>
            <a:ext cx="19998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顶部“开始”面板中可以对字体、字号、颜色、行距等进行修改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1532" y="78124"/>
            <a:ext cx="1295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FOUR</a:t>
            </a:r>
          </a:p>
        </p:txBody>
      </p:sp>
      <p:sp>
        <p:nvSpPr>
          <p:cNvPr id="24" name="矩形 23"/>
          <p:cNvSpPr/>
          <p:nvPr/>
        </p:nvSpPr>
        <p:spPr>
          <a:xfrm>
            <a:off x="131533" y="3417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阶段计划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8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286000" y="191767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 smtClean="0">
                <a:solidFill>
                  <a:schemeClr val="accent4"/>
                </a:solidFill>
              </a:rPr>
              <a:t>YOU</a:t>
            </a:r>
            <a:endParaRPr kumimoji="1" lang="en-US" altLang="zh-CN" sz="3200" dirty="0">
              <a:solidFill>
                <a:schemeClr val="bg1"/>
              </a:solidFill>
            </a:endParaRPr>
          </a:p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WATCHING</a:t>
            </a:r>
            <a:endParaRPr kumimoji="1"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585" y="3405287"/>
            <a:ext cx="17408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00" dirty="0" smtClean="0">
                <a:solidFill>
                  <a:schemeClr val="bg1"/>
                </a:solidFill>
              </a:rPr>
              <a:t>PRESENTED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BY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JOHN</a:t>
            </a:r>
            <a:r>
              <a:rPr kumimoji="1" lang="zh-CN" altLang="en-US" sz="10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1000" dirty="0" smtClean="0">
                <a:solidFill>
                  <a:schemeClr val="bg1"/>
                </a:solidFill>
              </a:rPr>
              <a:t>DOE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3319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08698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22961" y="526987"/>
            <a:ext cx="1479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000" dirty="0" smtClean="0">
                <a:solidFill>
                  <a:srgbClr val="FFFFFF"/>
                </a:solidFill>
              </a:rPr>
              <a:t>CONTENTS</a:t>
            </a:r>
            <a:endParaRPr kumimoji="1"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78044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02711" y="3184458"/>
            <a:ext cx="1031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ONE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67145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工作概况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69862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079913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79913" y="3184458"/>
            <a:ext cx="1051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TWO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69016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业务亮点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71731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930385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881782" y="3184458"/>
            <a:ext cx="1147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THREE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19487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经验教训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22203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767357" y="1772876"/>
            <a:ext cx="1081012" cy="1081012"/>
          </a:xfrm>
          <a:prstGeom prst="ellipse">
            <a:avLst/>
          </a:prstGeom>
          <a:solidFill>
            <a:srgbClr val="F0EF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6749771" y="3184458"/>
            <a:ext cx="1116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400" b="1" dirty="0" smtClean="0">
                <a:solidFill>
                  <a:schemeClr val="accent4"/>
                </a:solidFill>
              </a:rPr>
              <a:t>PART</a:t>
            </a:r>
            <a:r>
              <a:rPr kumimoji="1" lang="zh-CN" altLang="en-US" sz="1400" b="1" dirty="0" smtClean="0">
                <a:solidFill>
                  <a:schemeClr val="accent4"/>
                </a:solidFill>
              </a:rPr>
              <a:t> </a:t>
            </a:r>
            <a:r>
              <a:rPr kumimoji="1" lang="en-US" altLang="zh-CN" sz="1400" b="1" dirty="0" smtClean="0">
                <a:solidFill>
                  <a:schemeClr val="accent4"/>
                </a:solidFill>
              </a:rPr>
              <a:t>FOUR</a:t>
            </a:r>
            <a:endParaRPr kumimoji="1" lang="zh-CN" altLang="en-US" sz="1400" b="1" dirty="0">
              <a:solidFill>
                <a:schemeClr val="accent4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856459" y="346003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400" dirty="0" smtClean="0">
                <a:solidFill>
                  <a:srgbClr val="FFFFFF"/>
                </a:solidFill>
              </a:rPr>
              <a:t>新年计划</a:t>
            </a:r>
            <a:endParaRPr kumimoji="1"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59175" y="1930083"/>
            <a:ext cx="4973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endParaRPr kumimoji="1" lang="zh-CN" altLang="en-US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2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5" name="矩形 4"/>
          <p:cNvSpPr/>
          <p:nvPr/>
        </p:nvSpPr>
        <p:spPr>
          <a:xfrm>
            <a:off x="3658942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工作概况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082955" y="-1"/>
            <a:ext cx="5061045" cy="5171916"/>
          </a:xfrm>
          <a:custGeom>
            <a:avLst/>
            <a:gdLst/>
            <a:ahLst/>
            <a:cxnLst/>
            <a:rect l="l" t="t" r="r" b="b"/>
            <a:pathLst>
              <a:path w="5061045" h="5171916">
                <a:moveTo>
                  <a:pt x="946507" y="0"/>
                </a:moveTo>
                <a:lnTo>
                  <a:pt x="2340147" y="0"/>
                </a:lnTo>
                <a:lnTo>
                  <a:pt x="2839520" y="0"/>
                </a:lnTo>
                <a:lnTo>
                  <a:pt x="5061045" y="0"/>
                </a:lnTo>
                <a:lnTo>
                  <a:pt x="5061045" y="5143501"/>
                </a:lnTo>
                <a:lnTo>
                  <a:pt x="3780826" y="5143501"/>
                </a:lnTo>
                <a:lnTo>
                  <a:pt x="3786026" y="5171916"/>
                </a:lnTo>
                <a:lnTo>
                  <a:pt x="0" y="5171916"/>
                </a:lnTo>
                <a:close/>
              </a:path>
            </a:pathLst>
          </a:custGeom>
          <a:solidFill>
            <a:srgbClr val="A5D0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4" name="组 33"/>
          <p:cNvGrpSpPr/>
          <p:nvPr/>
        </p:nvGrpSpPr>
        <p:grpSpPr>
          <a:xfrm>
            <a:off x="860164" y="999029"/>
            <a:ext cx="7423672" cy="3479389"/>
            <a:chOff x="602402" y="611088"/>
            <a:chExt cx="7688858" cy="3603679"/>
          </a:xfrm>
        </p:grpSpPr>
        <p:sp>
          <p:nvSpPr>
            <p:cNvPr id="2" name="圆角矩形 1"/>
            <p:cNvSpPr/>
            <p:nvPr/>
          </p:nvSpPr>
          <p:spPr>
            <a:xfrm>
              <a:off x="602406" y="750176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602404" y="1647506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602403" y="2544835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02402" y="3442165"/>
              <a:ext cx="7688854" cy="61556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159479" y="827526"/>
              <a:ext cx="386659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525148" y="919663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356925" y="1808018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59479" y="1719473"/>
              <a:ext cx="3866595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16370" y="2601436"/>
              <a:ext cx="386810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988711" y="2695118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4898951" y="3606715"/>
              <a:ext cx="1543235" cy="3196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16370" y="3493053"/>
              <a:ext cx="386810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标题数字等都可以通过点击和重新输入进行更改，顶部“开始”面板中可以对字体、字号、</a:t>
              </a:r>
              <a:r>
                <a:rPr lang="zh-CN" altLang="en-US" sz="1000" dirty="0" smtClean="0">
                  <a:solidFill>
                    <a:srgbClr val="29303A"/>
                  </a:solidFill>
                  <a:latin typeface="+mj-ea"/>
                </a:rPr>
                <a:t>颜色进行修改</a:t>
              </a:r>
              <a:r>
                <a:rPr lang="zh-CN" altLang="en-US" sz="1000" dirty="0">
                  <a:solidFill>
                    <a:srgbClr val="29303A"/>
                  </a:solidFill>
                  <a:latin typeface="+mj-ea"/>
                </a:rPr>
                <a:t>。</a:t>
              </a:r>
              <a:endParaRPr lang="en-US" altLang="zh-CN" sz="1000" dirty="0">
                <a:solidFill>
                  <a:srgbClr val="29303A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981261" y="611088"/>
              <a:ext cx="904510" cy="904510"/>
            </a:xfrm>
            <a:prstGeom prst="ellipse">
              <a:avLst/>
            </a:prstGeom>
            <a:solidFill>
              <a:srgbClr val="75737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01</a:t>
              </a:r>
              <a:endParaRPr lang="zh-CN" altLang="en-US" sz="2800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2726190" y="1515598"/>
              <a:ext cx="904510" cy="9045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02</a:t>
              </a:r>
              <a:endParaRPr lang="zh-CN" altLang="en-US" sz="2800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4986403" y="2394982"/>
              <a:ext cx="904510" cy="904510"/>
            </a:xfrm>
            <a:prstGeom prst="ellipse">
              <a:avLst/>
            </a:prstGeom>
            <a:solidFill>
              <a:srgbClr val="29303A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03</a:t>
              </a:r>
              <a:endParaRPr lang="zh-CN" altLang="en-US" sz="2800" dirty="0"/>
            </a:p>
          </p:txBody>
        </p:sp>
        <p:sp>
          <p:nvSpPr>
            <p:cNvPr id="9" name="椭圆 8"/>
            <p:cNvSpPr/>
            <p:nvPr/>
          </p:nvSpPr>
          <p:spPr>
            <a:xfrm>
              <a:off x="6938673" y="3310257"/>
              <a:ext cx="904510" cy="9045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/>
                <a:t>04</a:t>
              </a:r>
              <a:endParaRPr lang="zh-CN" altLang="en-US" sz="2800" dirty="0"/>
            </a:p>
          </p:txBody>
        </p:sp>
        <p:sp>
          <p:nvSpPr>
            <p:cNvPr id="10" name="Freeform 89"/>
            <p:cNvSpPr>
              <a:spLocks noChangeAspect="1" noEditPoints="1"/>
            </p:cNvSpPr>
            <p:nvPr/>
          </p:nvSpPr>
          <p:spPr bwMode="auto">
            <a:xfrm>
              <a:off x="2094348" y="919663"/>
              <a:ext cx="388364" cy="311593"/>
            </a:xfrm>
            <a:custGeom>
              <a:avLst/>
              <a:gdLst>
                <a:gd name="T0" fmla="*/ 51 w 173"/>
                <a:gd name="T1" fmla="*/ 35 h 137"/>
                <a:gd name="T2" fmla="*/ 65 w 173"/>
                <a:gd name="T3" fmla="*/ 76 h 137"/>
                <a:gd name="T4" fmla="*/ 136 w 173"/>
                <a:gd name="T5" fmla="*/ 72 h 137"/>
                <a:gd name="T6" fmla="*/ 151 w 173"/>
                <a:gd name="T7" fmla="*/ 35 h 137"/>
                <a:gd name="T8" fmla="*/ 51 w 173"/>
                <a:gd name="T9" fmla="*/ 35 h 137"/>
                <a:gd name="T10" fmla="*/ 8 w 173"/>
                <a:gd name="T11" fmla="*/ 0 h 137"/>
                <a:gd name="T12" fmla="*/ 33 w 173"/>
                <a:gd name="T13" fmla="*/ 0 h 137"/>
                <a:gd name="T14" fmla="*/ 35 w 173"/>
                <a:gd name="T15" fmla="*/ 0 h 137"/>
                <a:gd name="T16" fmla="*/ 39 w 173"/>
                <a:gd name="T17" fmla="*/ 2 h 137"/>
                <a:gd name="T18" fmla="*/ 41 w 173"/>
                <a:gd name="T19" fmla="*/ 6 h 137"/>
                <a:gd name="T20" fmla="*/ 41 w 173"/>
                <a:gd name="T21" fmla="*/ 6 h 137"/>
                <a:gd name="T22" fmla="*/ 45 w 173"/>
                <a:gd name="T23" fmla="*/ 17 h 137"/>
                <a:gd name="T24" fmla="*/ 165 w 173"/>
                <a:gd name="T25" fmla="*/ 17 h 137"/>
                <a:gd name="T26" fmla="*/ 169 w 173"/>
                <a:gd name="T27" fmla="*/ 19 h 137"/>
                <a:gd name="T28" fmla="*/ 171 w 173"/>
                <a:gd name="T29" fmla="*/ 21 h 137"/>
                <a:gd name="T30" fmla="*/ 173 w 173"/>
                <a:gd name="T31" fmla="*/ 27 h 137"/>
                <a:gd name="T32" fmla="*/ 171 w 173"/>
                <a:gd name="T33" fmla="*/ 29 h 137"/>
                <a:gd name="T34" fmla="*/ 171 w 173"/>
                <a:gd name="T35" fmla="*/ 29 h 137"/>
                <a:gd name="T36" fmla="*/ 147 w 173"/>
                <a:gd name="T37" fmla="*/ 84 h 137"/>
                <a:gd name="T38" fmla="*/ 147 w 173"/>
                <a:gd name="T39" fmla="*/ 84 h 137"/>
                <a:gd name="T40" fmla="*/ 145 w 173"/>
                <a:gd name="T41" fmla="*/ 86 h 137"/>
                <a:gd name="T42" fmla="*/ 142 w 173"/>
                <a:gd name="T43" fmla="*/ 88 h 137"/>
                <a:gd name="T44" fmla="*/ 71 w 173"/>
                <a:gd name="T45" fmla="*/ 92 h 137"/>
                <a:gd name="T46" fmla="*/ 75 w 173"/>
                <a:gd name="T47" fmla="*/ 104 h 137"/>
                <a:gd name="T48" fmla="*/ 151 w 173"/>
                <a:gd name="T49" fmla="*/ 104 h 137"/>
                <a:gd name="T50" fmla="*/ 157 w 173"/>
                <a:gd name="T51" fmla="*/ 106 h 137"/>
                <a:gd name="T52" fmla="*/ 163 w 173"/>
                <a:gd name="T53" fmla="*/ 110 h 137"/>
                <a:gd name="T54" fmla="*/ 165 w 173"/>
                <a:gd name="T55" fmla="*/ 114 h 137"/>
                <a:gd name="T56" fmla="*/ 167 w 173"/>
                <a:gd name="T57" fmla="*/ 119 h 137"/>
                <a:gd name="T58" fmla="*/ 165 w 173"/>
                <a:gd name="T59" fmla="*/ 127 h 137"/>
                <a:gd name="T60" fmla="*/ 163 w 173"/>
                <a:gd name="T61" fmla="*/ 131 h 137"/>
                <a:gd name="T62" fmla="*/ 157 w 173"/>
                <a:gd name="T63" fmla="*/ 135 h 137"/>
                <a:gd name="T64" fmla="*/ 151 w 173"/>
                <a:gd name="T65" fmla="*/ 137 h 137"/>
                <a:gd name="T66" fmla="*/ 145 w 173"/>
                <a:gd name="T67" fmla="*/ 135 h 137"/>
                <a:gd name="T68" fmla="*/ 140 w 173"/>
                <a:gd name="T69" fmla="*/ 131 h 137"/>
                <a:gd name="T70" fmla="*/ 136 w 173"/>
                <a:gd name="T71" fmla="*/ 127 h 137"/>
                <a:gd name="T72" fmla="*/ 136 w 173"/>
                <a:gd name="T73" fmla="*/ 119 h 137"/>
                <a:gd name="T74" fmla="*/ 59 w 173"/>
                <a:gd name="T75" fmla="*/ 119 h 137"/>
                <a:gd name="T76" fmla="*/ 59 w 173"/>
                <a:gd name="T77" fmla="*/ 127 h 137"/>
                <a:gd name="T78" fmla="*/ 55 w 173"/>
                <a:gd name="T79" fmla="*/ 131 h 137"/>
                <a:gd name="T80" fmla="*/ 49 w 173"/>
                <a:gd name="T81" fmla="*/ 135 h 137"/>
                <a:gd name="T82" fmla="*/ 43 w 173"/>
                <a:gd name="T83" fmla="*/ 137 h 137"/>
                <a:gd name="T84" fmla="*/ 37 w 173"/>
                <a:gd name="T85" fmla="*/ 135 h 137"/>
                <a:gd name="T86" fmla="*/ 31 w 173"/>
                <a:gd name="T87" fmla="*/ 131 h 137"/>
                <a:gd name="T88" fmla="*/ 30 w 173"/>
                <a:gd name="T89" fmla="*/ 127 h 137"/>
                <a:gd name="T90" fmla="*/ 28 w 173"/>
                <a:gd name="T91" fmla="*/ 119 h 137"/>
                <a:gd name="T92" fmla="*/ 30 w 173"/>
                <a:gd name="T93" fmla="*/ 114 h 137"/>
                <a:gd name="T94" fmla="*/ 31 w 173"/>
                <a:gd name="T95" fmla="*/ 110 h 137"/>
                <a:gd name="T96" fmla="*/ 37 w 173"/>
                <a:gd name="T97" fmla="*/ 106 h 137"/>
                <a:gd name="T98" fmla="*/ 43 w 173"/>
                <a:gd name="T99" fmla="*/ 104 h 137"/>
                <a:gd name="T100" fmla="*/ 59 w 173"/>
                <a:gd name="T101" fmla="*/ 104 h 137"/>
                <a:gd name="T102" fmla="*/ 28 w 173"/>
                <a:gd name="T103" fmla="*/ 15 h 137"/>
                <a:gd name="T104" fmla="*/ 8 w 173"/>
                <a:gd name="T105" fmla="*/ 15 h 137"/>
                <a:gd name="T106" fmla="*/ 4 w 173"/>
                <a:gd name="T107" fmla="*/ 13 h 137"/>
                <a:gd name="T108" fmla="*/ 2 w 173"/>
                <a:gd name="T109" fmla="*/ 11 h 137"/>
                <a:gd name="T110" fmla="*/ 0 w 173"/>
                <a:gd name="T111" fmla="*/ 7 h 137"/>
                <a:gd name="T112" fmla="*/ 2 w 173"/>
                <a:gd name="T113" fmla="*/ 4 h 137"/>
                <a:gd name="T114" fmla="*/ 4 w 173"/>
                <a:gd name="T115" fmla="*/ 0 h 137"/>
                <a:gd name="T116" fmla="*/ 8 w 173"/>
                <a:gd name="T1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3" h="137">
                  <a:moveTo>
                    <a:pt x="51" y="35"/>
                  </a:moveTo>
                  <a:lnTo>
                    <a:pt x="65" y="76"/>
                  </a:lnTo>
                  <a:lnTo>
                    <a:pt x="136" y="72"/>
                  </a:lnTo>
                  <a:lnTo>
                    <a:pt x="151" y="35"/>
                  </a:lnTo>
                  <a:lnTo>
                    <a:pt x="51" y="35"/>
                  </a:lnTo>
                  <a:close/>
                  <a:moveTo>
                    <a:pt x="8" y="0"/>
                  </a:moveTo>
                  <a:lnTo>
                    <a:pt x="33" y="0"/>
                  </a:lnTo>
                  <a:lnTo>
                    <a:pt x="35" y="0"/>
                  </a:lnTo>
                  <a:lnTo>
                    <a:pt x="39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5" y="17"/>
                  </a:lnTo>
                  <a:lnTo>
                    <a:pt x="165" y="17"/>
                  </a:lnTo>
                  <a:lnTo>
                    <a:pt x="169" y="19"/>
                  </a:lnTo>
                  <a:lnTo>
                    <a:pt x="171" y="21"/>
                  </a:lnTo>
                  <a:lnTo>
                    <a:pt x="173" y="27"/>
                  </a:lnTo>
                  <a:lnTo>
                    <a:pt x="171" y="29"/>
                  </a:lnTo>
                  <a:lnTo>
                    <a:pt x="171" y="29"/>
                  </a:lnTo>
                  <a:lnTo>
                    <a:pt x="147" y="84"/>
                  </a:lnTo>
                  <a:lnTo>
                    <a:pt x="147" y="84"/>
                  </a:lnTo>
                  <a:lnTo>
                    <a:pt x="145" y="86"/>
                  </a:lnTo>
                  <a:lnTo>
                    <a:pt x="142" y="88"/>
                  </a:lnTo>
                  <a:lnTo>
                    <a:pt x="71" y="92"/>
                  </a:lnTo>
                  <a:lnTo>
                    <a:pt x="75" y="104"/>
                  </a:lnTo>
                  <a:lnTo>
                    <a:pt x="151" y="104"/>
                  </a:lnTo>
                  <a:lnTo>
                    <a:pt x="157" y="106"/>
                  </a:lnTo>
                  <a:lnTo>
                    <a:pt x="163" y="110"/>
                  </a:lnTo>
                  <a:lnTo>
                    <a:pt x="165" y="114"/>
                  </a:lnTo>
                  <a:lnTo>
                    <a:pt x="167" y="119"/>
                  </a:lnTo>
                  <a:lnTo>
                    <a:pt x="165" y="127"/>
                  </a:lnTo>
                  <a:lnTo>
                    <a:pt x="163" y="131"/>
                  </a:lnTo>
                  <a:lnTo>
                    <a:pt x="157" y="135"/>
                  </a:lnTo>
                  <a:lnTo>
                    <a:pt x="151" y="137"/>
                  </a:lnTo>
                  <a:lnTo>
                    <a:pt x="145" y="135"/>
                  </a:lnTo>
                  <a:lnTo>
                    <a:pt x="140" y="131"/>
                  </a:lnTo>
                  <a:lnTo>
                    <a:pt x="136" y="127"/>
                  </a:lnTo>
                  <a:lnTo>
                    <a:pt x="136" y="119"/>
                  </a:lnTo>
                  <a:lnTo>
                    <a:pt x="59" y="119"/>
                  </a:lnTo>
                  <a:lnTo>
                    <a:pt x="59" y="127"/>
                  </a:lnTo>
                  <a:lnTo>
                    <a:pt x="55" y="131"/>
                  </a:lnTo>
                  <a:lnTo>
                    <a:pt x="49" y="135"/>
                  </a:lnTo>
                  <a:lnTo>
                    <a:pt x="43" y="137"/>
                  </a:lnTo>
                  <a:lnTo>
                    <a:pt x="37" y="135"/>
                  </a:lnTo>
                  <a:lnTo>
                    <a:pt x="31" y="131"/>
                  </a:lnTo>
                  <a:lnTo>
                    <a:pt x="30" y="127"/>
                  </a:lnTo>
                  <a:lnTo>
                    <a:pt x="28" y="119"/>
                  </a:lnTo>
                  <a:lnTo>
                    <a:pt x="30" y="114"/>
                  </a:lnTo>
                  <a:lnTo>
                    <a:pt x="31" y="110"/>
                  </a:lnTo>
                  <a:lnTo>
                    <a:pt x="37" y="106"/>
                  </a:lnTo>
                  <a:lnTo>
                    <a:pt x="43" y="104"/>
                  </a:lnTo>
                  <a:lnTo>
                    <a:pt x="59" y="104"/>
                  </a:lnTo>
                  <a:lnTo>
                    <a:pt x="28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5737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3"/>
            <p:cNvSpPr>
              <a:spLocks noChangeAspect="1"/>
            </p:cNvSpPr>
            <p:nvPr/>
          </p:nvSpPr>
          <p:spPr bwMode="auto">
            <a:xfrm>
              <a:off x="981261" y="1812056"/>
              <a:ext cx="348013" cy="311593"/>
            </a:xfrm>
            <a:custGeom>
              <a:avLst/>
              <a:gdLst>
                <a:gd name="T0" fmla="*/ 90 w 173"/>
                <a:gd name="T1" fmla="*/ 0 h 153"/>
                <a:gd name="T2" fmla="*/ 120 w 173"/>
                <a:gd name="T3" fmla="*/ 2 h 153"/>
                <a:gd name="T4" fmla="*/ 142 w 173"/>
                <a:gd name="T5" fmla="*/ 11 h 153"/>
                <a:gd name="T6" fmla="*/ 159 w 173"/>
                <a:gd name="T7" fmla="*/ 25 h 153"/>
                <a:gd name="T8" fmla="*/ 169 w 173"/>
                <a:gd name="T9" fmla="*/ 45 h 153"/>
                <a:gd name="T10" fmla="*/ 173 w 173"/>
                <a:gd name="T11" fmla="*/ 65 h 153"/>
                <a:gd name="T12" fmla="*/ 169 w 173"/>
                <a:gd name="T13" fmla="*/ 86 h 153"/>
                <a:gd name="T14" fmla="*/ 159 w 173"/>
                <a:gd name="T15" fmla="*/ 104 h 153"/>
                <a:gd name="T16" fmla="*/ 142 w 173"/>
                <a:gd name="T17" fmla="*/ 118 h 153"/>
                <a:gd name="T18" fmla="*/ 120 w 173"/>
                <a:gd name="T19" fmla="*/ 127 h 153"/>
                <a:gd name="T20" fmla="*/ 90 w 173"/>
                <a:gd name="T21" fmla="*/ 131 h 153"/>
                <a:gd name="T22" fmla="*/ 83 w 173"/>
                <a:gd name="T23" fmla="*/ 129 h 153"/>
                <a:gd name="T24" fmla="*/ 73 w 173"/>
                <a:gd name="T25" fmla="*/ 127 h 153"/>
                <a:gd name="T26" fmla="*/ 57 w 173"/>
                <a:gd name="T27" fmla="*/ 141 h 153"/>
                <a:gd name="T28" fmla="*/ 41 w 173"/>
                <a:gd name="T29" fmla="*/ 149 h 153"/>
                <a:gd name="T30" fmla="*/ 28 w 173"/>
                <a:gd name="T31" fmla="*/ 151 h 153"/>
                <a:gd name="T32" fmla="*/ 16 w 173"/>
                <a:gd name="T33" fmla="*/ 153 h 153"/>
                <a:gd name="T34" fmla="*/ 12 w 173"/>
                <a:gd name="T35" fmla="*/ 151 h 153"/>
                <a:gd name="T36" fmla="*/ 28 w 173"/>
                <a:gd name="T37" fmla="*/ 141 h 153"/>
                <a:gd name="T38" fmla="*/ 35 w 173"/>
                <a:gd name="T39" fmla="*/ 129 h 153"/>
                <a:gd name="T40" fmla="*/ 35 w 173"/>
                <a:gd name="T41" fmla="*/ 121 h 153"/>
                <a:gd name="T42" fmla="*/ 33 w 173"/>
                <a:gd name="T43" fmla="*/ 116 h 153"/>
                <a:gd name="T44" fmla="*/ 16 w 173"/>
                <a:gd name="T45" fmla="*/ 102 h 153"/>
                <a:gd name="T46" fmla="*/ 4 w 173"/>
                <a:gd name="T47" fmla="*/ 84 h 153"/>
                <a:gd name="T48" fmla="*/ 0 w 173"/>
                <a:gd name="T49" fmla="*/ 65 h 153"/>
                <a:gd name="T50" fmla="*/ 6 w 173"/>
                <a:gd name="T51" fmla="*/ 45 h 153"/>
                <a:gd name="T52" fmla="*/ 18 w 173"/>
                <a:gd name="T53" fmla="*/ 25 h 153"/>
                <a:gd name="T54" fmla="*/ 37 w 173"/>
                <a:gd name="T55" fmla="*/ 11 h 153"/>
                <a:gd name="T56" fmla="*/ 63 w 173"/>
                <a:gd name="T57" fmla="*/ 2 h 153"/>
                <a:gd name="T58" fmla="*/ 90 w 173"/>
                <a:gd name="T5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3" h="153">
                  <a:moveTo>
                    <a:pt x="90" y="0"/>
                  </a:moveTo>
                  <a:lnTo>
                    <a:pt x="120" y="2"/>
                  </a:lnTo>
                  <a:lnTo>
                    <a:pt x="142" y="11"/>
                  </a:lnTo>
                  <a:lnTo>
                    <a:pt x="159" y="25"/>
                  </a:lnTo>
                  <a:lnTo>
                    <a:pt x="169" y="45"/>
                  </a:lnTo>
                  <a:lnTo>
                    <a:pt x="173" y="65"/>
                  </a:lnTo>
                  <a:lnTo>
                    <a:pt x="169" y="86"/>
                  </a:lnTo>
                  <a:lnTo>
                    <a:pt x="159" y="104"/>
                  </a:lnTo>
                  <a:lnTo>
                    <a:pt x="142" y="118"/>
                  </a:lnTo>
                  <a:lnTo>
                    <a:pt x="120" y="127"/>
                  </a:lnTo>
                  <a:lnTo>
                    <a:pt x="90" y="131"/>
                  </a:lnTo>
                  <a:lnTo>
                    <a:pt x="83" y="129"/>
                  </a:lnTo>
                  <a:lnTo>
                    <a:pt x="73" y="127"/>
                  </a:lnTo>
                  <a:lnTo>
                    <a:pt x="57" y="141"/>
                  </a:lnTo>
                  <a:lnTo>
                    <a:pt x="41" y="149"/>
                  </a:lnTo>
                  <a:lnTo>
                    <a:pt x="28" y="151"/>
                  </a:lnTo>
                  <a:lnTo>
                    <a:pt x="16" y="153"/>
                  </a:lnTo>
                  <a:lnTo>
                    <a:pt x="12" y="151"/>
                  </a:lnTo>
                  <a:lnTo>
                    <a:pt x="28" y="141"/>
                  </a:lnTo>
                  <a:lnTo>
                    <a:pt x="35" y="129"/>
                  </a:lnTo>
                  <a:lnTo>
                    <a:pt x="35" y="121"/>
                  </a:lnTo>
                  <a:lnTo>
                    <a:pt x="33" y="116"/>
                  </a:lnTo>
                  <a:lnTo>
                    <a:pt x="16" y="102"/>
                  </a:lnTo>
                  <a:lnTo>
                    <a:pt x="4" y="84"/>
                  </a:lnTo>
                  <a:lnTo>
                    <a:pt x="0" y="65"/>
                  </a:lnTo>
                  <a:lnTo>
                    <a:pt x="6" y="45"/>
                  </a:lnTo>
                  <a:lnTo>
                    <a:pt x="18" y="25"/>
                  </a:lnTo>
                  <a:lnTo>
                    <a:pt x="37" y="11"/>
                  </a:lnTo>
                  <a:lnTo>
                    <a:pt x="63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7"/>
            <p:cNvSpPr>
              <a:spLocks noChangeAspect="1" noEditPoints="1"/>
            </p:cNvSpPr>
            <p:nvPr/>
          </p:nvSpPr>
          <p:spPr bwMode="auto">
            <a:xfrm>
              <a:off x="7242348" y="2678816"/>
              <a:ext cx="289598" cy="311593"/>
            </a:xfrm>
            <a:custGeom>
              <a:avLst/>
              <a:gdLst>
                <a:gd name="T0" fmla="*/ 23 w 157"/>
                <a:gd name="T1" fmla="*/ 136 h 171"/>
                <a:gd name="T2" fmla="*/ 25 w 157"/>
                <a:gd name="T3" fmla="*/ 144 h 171"/>
                <a:gd name="T4" fmla="*/ 132 w 157"/>
                <a:gd name="T5" fmla="*/ 144 h 171"/>
                <a:gd name="T6" fmla="*/ 134 w 157"/>
                <a:gd name="T7" fmla="*/ 136 h 171"/>
                <a:gd name="T8" fmla="*/ 29 w 157"/>
                <a:gd name="T9" fmla="*/ 132 h 171"/>
                <a:gd name="T10" fmla="*/ 23 w 157"/>
                <a:gd name="T11" fmla="*/ 100 h 171"/>
                <a:gd name="T12" fmla="*/ 25 w 157"/>
                <a:gd name="T13" fmla="*/ 112 h 171"/>
                <a:gd name="T14" fmla="*/ 132 w 157"/>
                <a:gd name="T15" fmla="*/ 112 h 171"/>
                <a:gd name="T16" fmla="*/ 134 w 157"/>
                <a:gd name="T17" fmla="*/ 100 h 171"/>
                <a:gd name="T18" fmla="*/ 29 w 157"/>
                <a:gd name="T19" fmla="*/ 96 h 171"/>
                <a:gd name="T20" fmla="*/ 23 w 157"/>
                <a:gd name="T21" fmla="*/ 65 h 171"/>
                <a:gd name="T22" fmla="*/ 25 w 157"/>
                <a:gd name="T23" fmla="*/ 77 h 171"/>
                <a:gd name="T24" fmla="*/ 132 w 157"/>
                <a:gd name="T25" fmla="*/ 77 h 171"/>
                <a:gd name="T26" fmla="*/ 134 w 157"/>
                <a:gd name="T27" fmla="*/ 65 h 171"/>
                <a:gd name="T28" fmla="*/ 29 w 157"/>
                <a:gd name="T29" fmla="*/ 61 h 171"/>
                <a:gd name="T30" fmla="*/ 22 w 157"/>
                <a:gd name="T31" fmla="*/ 24 h 171"/>
                <a:gd name="T32" fmla="*/ 31 w 157"/>
                <a:gd name="T33" fmla="*/ 40 h 171"/>
                <a:gd name="T34" fmla="*/ 49 w 157"/>
                <a:gd name="T35" fmla="*/ 36 h 171"/>
                <a:gd name="T36" fmla="*/ 55 w 157"/>
                <a:gd name="T37" fmla="*/ 16 h 171"/>
                <a:gd name="T38" fmla="*/ 63 w 157"/>
                <a:gd name="T39" fmla="*/ 30 h 171"/>
                <a:gd name="T40" fmla="*/ 78 w 157"/>
                <a:gd name="T41" fmla="*/ 40 h 171"/>
                <a:gd name="T42" fmla="*/ 94 w 157"/>
                <a:gd name="T43" fmla="*/ 30 h 171"/>
                <a:gd name="T44" fmla="*/ 102 w 157"/>
                <a:gd name="T45" fmla="*/ 16 h 171"/>
                <a:gd name="T46" fmla="*/ 108 w 157"/>
                <a:gd name="T47" fmla="*/ 36 h 171"/>
                <a:gd name="T48" fmla="*/ 126 w 157"/>
                <a:gd name="T49" fmla="*/ 40 h 171"/>
                <a:gd name="T50" fmla="*/ 135 w 157"/>
                <a:gd name="T51" fmla="*/ 24 h 171"/>
                <a:gd name="T52" fmla="*/ 153 w 157"/>
                <a:gd name="T53" fmla="*/ 18 h 171"/>
                <a:gd name="T54" fmla="*/ 157 w 157"/>
                <a:gd name="T55" fmla="*/ 163 h 171"/>
                <a:gd name="T56" fmla="*/ 149 w 157"/>
                <a:gd name="T57" fmla="*/ 171 h 171"/>
                <a:gd name="T58" fmla="*/ 2 w 157"/>
                <a:gd name="T59" fmla="*/ 167 h 171"/>
                <a:gd name="T60" fmla="*/ 2 w 157"/>
                <a:gd name="T61" fmla="*/ 20 h 171"/>
                <a:gd name="T62" fmla="*/ 118 w 157"/>
                <a:gd name="T63" fmla="*/ 0 h 171"/>
                <a:gd name="T64" fmla="*/ 128 w 157"/>
                <a:gd name="T65" fmla="*/ 8 h 171"/>
                <a:gd name="T66" fmla="*/ 124 w 157"/>
                <a:gd name="T67" fmla="*/ 32 h 171"/>
                <a:gd name="T68" fmla="*/ 112 w 157"/>
                <a:gd name="T69" fmla="*/ 28 h 171"/>
                <a:gd name="T70" fmla="*/ 112 w 157"/>
                <a:gd name="T71" fmla="*/ 4 h 171"/>
                <a:gd name="T72" fmla="*/ 78 w 157"/>
                <a:gd name="T73" fmla="*/ 0 h 171"/>
                <a:gd name="T74" fmla="*/ 86 w 157"/>
                <a:gd name="T75" fmla="*/ 8 h 171"/>
                <a:gd name="T76" fmla="*/ 82 w 157"/>
                <a:gd name="T77" fmla="*/ 32 h 171"/>
                <a:gd name="T78" fmla="*/ 71 w 157"/>
                <a:gd name="T79" fmla="*/ 28 h 171"/>
                <a:gd name="T80" fmla="*/ 71 w 157"/>
                <a:gd name="T81" fmla="*/ 4 h 171"/>
                <a:gd name="T82" fmla="*/ 39 w 157"/>
                <a:gd name="T83" fmla="*/ 0 h 171"/>
                <a:gd name="T84" fmla="*/ 47 w 157"/>
                <a:gd name="T85" fmla="*/ 8 h 171"/>
                <a:gd name="T86" fmla="*/ 43 w 157"/>
                <a:gd name="T87" fmla="*/ 32 h 171"/>
                <a:gd name="T88" fmla="*/ 31 w 157"/>
                <a:gd name="T89" fmla="*/ 28 h 171"/>
                <a:gd name="T90" fmla="*/ 31 w 157"/>
                <a:gd name="T91" fmla="*/ 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7" h="171">
                  <a:moveTo>
                    <a:pt x="29" y="132"/>
                  </a:moveTo>
                  <a:lnTo>
                    <a:pt x="25" y="132"/>
                  </a:lnTo>
                  <a:lnTo>
                    <a:pt x="23" y="136"/>
                  </a:lnTo>
                  <a:lnTo>
                    <a:pt x="22" y="138"/>
                  </a:lnTo>
                  <a:lnTo>
                    <a:pt x="23" y="142"/>
                  </a:lnTo>
                  <a:lnTo>
                    <a:pt x="25" y="144"/>
                  </a:lnTo>
                  <a:lnTo>
                    <a:pt x="29" y="146"/>
                  </a:lnTo>
                  <a:lnTo>
                    <a:pt x="128" y="146"/>
                  </a:lnTo>
                  <a:lnTo>
                    <a:pt x="132" y="144"/>
                  </a:lnTo>
                  <a:lnTo>
                    <a:pt x="134" y="142"/>
                  </a:lnTo>
                  <a:lnTo>
                    <a:pt x="135" y="138"/>
                  </a:lnTo>
                  <a:lnTo>
                    <a:pt x="134" y="136"/>
                  </a:lnTo>
                  <a:lnTo>
                    <a:pt x="132" y="132"/>
                  </a:lnTo>
                  <a:lnTo>
                    <a:pt x="128" y="132"/>
                  </a:lnTo>
                  <a:lnTo>
                    <a:pt x="29" y="132"/>
                  </a:lnTo>
                  <a:close/>
                  <a:moveTo>
                    <a:pt x="29" y="96"/>
                  </a:moveTo>
                  <a:lnTo>
                    <a:pt x="25" y="98"/>
                  </a:lnTo>
                  <a:lnTo>
                    <a:pt x="23" y="100"/>
                  </a:lnTo>
                  <a:lnTo>
                    <a:pt x="22" y="104"/>
                  </a:lnTo>
                  <a:lnTo>
                    <a:pt x="23" y="108"/>
                  </a:lnTo>
                  <a:lnTo>
                    <a:pt x="25" y="112"/>
                  </a:lnTo>
                  <a:lnTo>
                    <a:pt x="29" y="112"/>
                  </a:lnTo>
                  <a:lnTo>
                    <a:pt x="128" y="112"/>
                  </a:lnTo>
                  <a:lnTo>
                    <a:pt x="132" y="112"/>
                  </a:lnTo>
                  <a:lnTo>
                    <a:pt x="134" y="108"/>
                  </a:lnTo>
                  <a:lnTo>
                    <a:pt x="135" y="104"/>
                  </a:lnTo>
                  <a:lnTo>
                    <a:pt x="134" y="100"/>
                  </a:lnTo>
                  <a:lnTo>
                    <a:pt x="132" y="98"/>
                  </a:lnTo>
                  <a:lnTo>
                    <a:pt x="128" y="96"/>
                  </a:lnTo>
                  <a:lnTo>
                    <a:pt x="29" y="96"/>
                  </a:lnTo>
                  <a:close/>
                  <a:moveTo>
                    <a:pt x="29" y="61"/>
                  </a:moveTo>
                  <a:lnTo>
                    <a:pt x="25" y="63"/>
                  </a:lnTo>
                  <a:lnTo>
                    <a:pt x="23" y="65"/>
                  </a:lnTo>
                  <a:lnTo>
                    <a:pt x="22" y="69"/>
                  </a:lnTo>
                  <a:lnTo>
                    <a:pt x="23" y="73"/>
                  </a:lnTo>
                  <a:lnTo>
                    <a:pt x="25" y="77"/>
                  </a:lnTo>
                  <a:lnTo>
                    <a:pt x="29" y="79"/>
                  </a:lnTo>
                  <a:lnTo>
                    <a:pt x="128" y="79"/>
                  </a:lnTo>
                  <a:lnTo>
                    <a:pt x="132" y="77"/>
                  </a:lnTo>
                  <a:lnTo>
                    <a:pt x="134" y="73"/>
                  </a:lnTo>
                  <a:lnTo>
                    <a:pt x="135" y="69"/>
                  </a:lnTo>
                  <a:lnTo>
                    <a:pt x="134" y="65"/>
                  </a:lnTo>
                  <a:lnTo>
                    <a:pt x="132" y="63"/>
                  </a:lnTo>
                  <a:lnTo>
                    <a:pt x="128" y="61"/>
                  </a:lnTo>
                  <a:lnTo>
                    <a:pt x="29" y="61"/>
                  </a:lnTo>
                  <a:close/>
                  <a:moveTo>
                    <a:pt x="8" y="16"/>
                  </a:moveTo>
                  <a:lnTo>
                    <a:pt x="22" y="16"/>
                  </a:lnTo>
                  <a:lnTo>
                    <a:pt x="22" y="24"/>
                  </a:lnTo>
                  <a:lnTo>
                    <a:pt x="23" y="30"/>
                  </a:lnTo>
                  <a:lnTo>
                    <a:pt x="27" y="36"/>
                  </a:lnTo>
                  <a:lnTo>
                    <a:pt x="31" y="40"/>
                  </a:lnTo>
                  <a:lnTo>
                    <a:pt x="39" y="40"/>
                  </a:lnTo>
                  <a:lnTo>
                    <a:pt x="45" y="40"/>
                  </a:lnTo>
                  <a:lnTo>
                    <a:pt x="49" y="36"/>
                  </a:lnTo>
                  <a:lnTo>
                    <a:pt x="53" y="30"/>
                  </a:lnTo>
                  <a:lnTo>
                    <a:pt x="55" y="24"/>
                  </a:lnTo>
                  <a:lnTo>
                    <a:pt x="55" y="16"/>
                  </a:lnTo>
                  <a:lnTo>
                    <a:pt x="63" y="16"/>
                  </a:lnTo>
                  <a:lnTo>
                    <a:pt x="63" y="24"/>
                  </a:lnTo>
                  <a:lnTo>
                    <a:pt x="63" y="30"/>
                  </a:lnTo>
                  <a:lnTo>
                    <a:pt x="67" y="36"/>
                  </a:lnTo>
                  <a:lnTo>
                    <a:pt x="73" y="40"/>
                  </a:lnTo>
                  <a:lnTo>
                    <a:pt x="78" y="40"/>
                  </a:lnTo>
                  <a:lnTo>
                    <a:pt x="84" y="40"/>
                  </a:lnTo>
                  <a:lnTo>
                    <a:pt x="90" y="36"/>
                  </a:lnTo>
                  <a:lnTo>
                    <a:pt x="94" y="30"/>
                  </a:lnTo>
                  <a:lnTo>
                    <a:pt x="94" y="24"/>
                  </a:lnTo>
                  <a:lnTo>
                    <a:pt x="94" y="16"/>
                  </a:lnTo>
                  <a:lnTo>
                    <a:pt x="102" y="16"/>
                  </a:lnTo>
                  <a:lnTo>
                    <a:pt x="102" y="24"/>
                  </a:lnTo>
                  <a:lnTo>
                    <a:pt x="104" y="30"/>
                  </a:lnTo>
                  <a:lnTo>
                    <a:pt x="108" y="36"/>
                  </a:lnTo>
                  <a:lnTo>
                    <a:pt x="112" y="40"/>
                  </a:lnTo>
                  <a:lnTo>
                    <a:pt x="118" y="40"/>
                  </a:lnTo>
                  <a:lnTo>
                    <a:pt x="126" y="40"/>
                  </a:lnTo>
                  <a:lnTo>
                    <a:pt x="130" y="36"/>
                  </a:lnTo>
                  <a:lnTo>
                    <a:pt x="134" y="30"/>
                  </a:lnTo>
                  <a:lnTo>
                    <a:pt x="135" y="24"/>
                  </a:lnTo>
                  <a:lnTo>
                    <a:pt x="135" y="16"/>
                  </a:lnTo>
                  <a:lnTo>
                    <a:pt x="149" y="16"/>
                  </a:lnTo>
                  <a:lnTo>
                    <a:pt x="153" y="18"/>
                  </a:lnTo>
                  <a:lnTo>
                    <a:pt x="155" y="20"/>
                  </a:lnTo>
                  <a:lnTo>
                    <a:pt x="157" y="24"/>
                  </a:lnTo>
                  <a:lnTo>
                    <a:pt x="157" y="163"/>
                  </a:lnTo>
                  <a:lnTo>
                    <a:pt x="155" y="167"/>
                  </a:lnTo>
                  <a:lnTo>
                    <a:pt x="153" y="171"/>
                  </a:lnTo>
                  <a:lnTo>
                    <a:pt x="149" y="171"/>
                  </a:lnTo>
                  <a:lnTo>
                    <a:pt x="8" y="171"/>
                  </a:lnTo>
                  <a:lnTo>
                    <a:pt x="4" y="171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close/>
                  <a:moveTo>
                    <a:pt x="118" y="0"/>
                  </a:moveTo>
                  <a:lnTo>
                    <a:pt x="124" y="0"/>
                  </a:lnTo>
                  <a:lnTo>
                    <a:pt x="126" y="4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6" y="28"/>
                  </a:lnTo>
                  <a:lnTo>
                    <a:pt x="124" y="32"/>
                  </a:lnTo>
                  <a:lnTo>
                    <a:pt x="118" y="32"/>
                  </a:lnTo>
                  <a:lnTo>
                    <a:pt x="114" y="32"/>
                  </a:lnTo>
                  <a:lnTo>
                    <a:pt x="112" y="28"/>
                  </a:lnTo>
                  <a:lnTo>
                    <a:pt x="110" y="24"/>
                  </a:lnTo>
                  <a:lnTo>
                    <a:pt x="110" y="8"/>
                  </a:lnTo>
                  <a:lnTo>
                    <a:pt x="112" y="4"/>
                  </a:lnTo>
                  <a:lnTo>
                    <a:pt x="114" y="0"/>
                  </a:lnTo>
                  <a:lnTo>
                    <a:pt x="118" y="0"/>
                  </a:lnTo>
                  <a:close/>
                  <a:moveTo>
                    <a:pt x="78" y="0"/>
                  </a:moveTo>
                  <a:lnTo>
                    <a:pt x="82" y="0"/>
                  </a:lnTo>
                  <a:lnTo>
                    <a:pt x="86" y="4"/>
                  </a:lnTo>
                  <a:lnTo>
                    <a:pt x="86" y="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5" y="32"/>
                  </a:lnTo>
                  <a:lnTo>
                    <a:pt x="71" y="28"/>
                  </a:lnTo>
                  <a:lnTo>
                    <a:pt x="71" y="24"/>
                  </a:lnTo>
                  <a:lnTo>
                    <a:pt x="71" y="8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8" y="0"/>
                  </a:lnTo>
                  <a:close/>
                  <a:moveTo>
                    <a:pt x="39" y="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47" y="8"/>
                  </a:lnTo>
                  <a:lnTo>
                    <a:pt x="47" y="24"/>
                  </a:lnTo>
                  <a:lnTo>
                    <a:pt x="45" y="28"/>
                  </a:lnTo>
                  <a:lnTo>
                    <a:pt x="43" y="32"/>
                  </a:lnTo>
                  <a:lnTo>
                    <a:pt x="39" y="32"/>
                  </a:lnTo>
                  <a:lnTo>
                    <a:pt x="33" y="32"/>
                  </a:lnTo>
                  <a:lnTo>
                    <a:pt x="31" y="28"/>
                  </a:lnTo>
                  <a:lnTo>
                    <a:pt x="29" y="24"/>
                  </a:lnTo>
                  <a:lnTo>
                    <a:pt x="29" y="8"/>
                  </a:lnTo>
                  <a:lnTo>
                    <a:pt x="31" y="4"/>
                  </a:lnTo>
                  <a:lnTo>
                    <a:pt x="33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29303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34"/>
            <p:cNvSpPr>
              <a:spLocks noChangeAspect="1"/>
            </p:cNvSpPr>
            <p:nvPr/>
          </p:nvSpPr>
          <p:spPr bwMode="auto">
            <a:xfrm>
              <a:off x="6392420" y="3606715"/>
              <a:ext cx="322854" cy="311593"/>
            </a:xfrm>
            <a:custGeom>
              <a:avLst/>
              <a:gdLst>
                <a:gd name="T0" fmla="*/ 94 w 173"/>
                <a:gd name="T1" fmla="*/ 2 h 167"/>
                <a:gd name="T2" fmla="*/ 108 w 173"/>
                <a:gd name="T3" fmla="*/ 7 h 167"/>
                <a:gd name="T4" fmla="*/ 114 w 173"/>
                <a:gd name="T5" fmla="*/ 15 h 167"/>
                <a:gd name="T6" fmla="*/ 118 w 173"/>
                <a:gd name="T7" fmla="*/ 25 h 167"/>
                <a:gd name="T8" fmla="*/ 118 w 173"/>
                <a:gd name="T9" fmla="*/ 37 h 167"/>
                <a:gd name="T10" fmla="*/ 118 w 173"/>
                <a:gd name="T11" fmla="*/ 43 h 167"/>
                <a:gd name="T12" fmla="*/ 120 w 173"/>
                <a:gd name="T13" fmla="*/ 49 h 167"/>
                <a:gd name="T14" fmla="*/ 120 w 173"/>
                <a:gd name="T15" fmla="*/ 55 h 167"/>
                <a:gd name="T16" fmla="*/ 118 w 173"/>
                <a:gd name="T17" fmla="*/ 61 h 167"/>
                <a:gd name="T18" fmla="*/ 116 w 173"/>
                <a:gd name="T19" fmla="*/ 64 h 167"/>
                <a:gd name="T20" fmla="*/ 112 w 173"/>
                <a:gd name="T21" fmla="*/ 72 h 167"/>
                <a:gd name="T22" fmla="*/ 108 w 173"/>
                <a:gd name="T23" fmla="*/ 82 h 167"/>
                <a:gd name="T24" fmla="*/ 106 w 173"/>
                <a:gd name="T25" fmla="*/ 84 h 167"/>
                <a:gd name="T26" fmla="*/ 106 w 173"/>
                <a:gd name="T27" fmla="*/ 100 h 167"/>
                <a:gd name="T28" fmla="*/ 110 w 173"/>
                <a:gd name="T29" fmla="*/ 102 h 167"/>
                <a:gd name="T30" fmla="*/ 118 w 173"/>
                <a:gd name="T31" fmla="*/ 106 h 167"/>
                <a:gd name="T32" fmla="*/ 132 w 173"/>
                <a:gd name="T33" fmla="*/ 112 h 167"/>
                <a:gd name="T34" fmla="*/ 138 w 173"/>
                <a:gd name="T35" fmla="*/ 114 h 167"/>
                <a:gd name="T36" fmla="*/ 142 w 173"/>
                <a:gd name="T37" fmla="*/ 114 h 167"/>
                <a:gd name="T38" fmla="*/ 147 w 173"/>
                <a:gd name="T39" fmla="*/ 116 h 167"/>
                <a:gd name="T40" fmla="*/ 163 w 173"/>
                <a:gd name="T41" fmla="*/ 129 h 167"/>
                <a:gd name="T42" fmla="*/ 173 w 173"/>
                <a:gd name="T43" fmla="*/ 153 h 167"/>
                <a:gd name="T44" fmla="*/ 173 w 173"/>
                <a:gd name="T45" fmla="*/ 159 h 167"/>
                <a:gd name="T46" fmla="*/ 171 w 173"/>
                <a:gd name="T47" fmla="*/ 163 h 167"/>
                <a:gd name="T48" fmla="*/ 165 w 173"/>
                <a:gd name="T49" fmla="*/ 167 h 167"/>
                <a:gd name="T50" fmla="*/ 4 w 173"/>
                <a:gd name="T51" fmla="*/ 165 h 167"/>
                <a:gd name="T52" fmla="*/ 0 w 173"/>
                <a:gd name="T53" fmla="*/ 159 h 167"/>
                <a:gd name="T54" fmla="*/ 0 w 173"/>
                <a:gd name="T55" fmla="*/ 159 h 167"/>
                <a:gd name="T56" fmla="*/ 4 w 173"/>
                <a:gd name="T57" fmla="*/ 143 h 167"/>
                <a:gd name="T58" fmla="*/ 22 w 173"/>
                <a:gd name="T59" fmla="*/ 117 h 167"/>
                <a:gd name="T60" fmla="*/ 30 w 173"/>
                <a:gd name="T61" fmla="*/ 116 h 167"/>
                <a:gd name="T62" fmla="*/ 33 w 173"/>
                <a:gd name="T63" fmla="*/ 114 h 167"/>
                <a:gd name="T64" fmla="*/ 37 w 173"/>
                <a:gd name="T65" fmla="*/ 114 h 167"/>
                <a:gd name="T66" fmla="*/ 47 w 173"/>
                <a:gd name="T67" fmla="*/ 110 h 167"/>
                <a:gd name="T68" fmla="*/ 59 w 173"/>
                <a:gd name="T69" fmla="*/ 104 h 167"/>
                <a:gd name="T70" fmla="*/ 67 w 173"/>
                <a:gd name="T71" fmla="*/ 102 h 167"/>
                <a:gd name="T72" fmla="*/ 67 w 173"/>
                <a:gd name="T73" fmla="*/ 100 h 167"/>
                <a:gd name="T74" fmla="*/ 67 w 173"/>
                <a:gd name="T75" fmla="*/ 84 h 167"/>
                <a:gd name="T76" fmla="*/ 63 w 173"/>
                <a:gd name="T77" fmla="*/ 78 h 167"/>
                <a:gd name="T78" fmla="*/ 59 w 173"/>
                <a:gd name="T79" fmla="*/ 64 h 167"/>
                <a:gd name="T80" fmla="*/ 55 w 173"/>
                <a:gd name="T81" fmla="*/ 62 h 167"/>
                <a:gd name="T82" fmla="*/ 55 w 173"/>
                <a:gd name="T83" fmla="*/ 57 h 167"/>
                <a:gd name="T84" fmla="*/ 53 w 173"/>
                <a:gd name="T85" fmla="*/ 51 h 167"/>
                <a:gd name="T86" fmla="*/ 53 w 173"/>
                <a:gd name="T87" fmla="*/ 45 h 167"/>
                <a:gd name="T88" fmla="*/ 57 w 173"/>
                <a:gd name="T89" fmla="*/ 43 h 167"/>
                <a:gd name="T90" fmla="*/ 55 w 173"/>
                <a:gd name="T91" fmla="*/ 31 h 167"/>
                <a:gd name="T92" fmla="*/ 57 w 173"/>
                <a:gd name="T93" fmla="*/ 19 h 167"/>
                <a:gd name="T94" fmla="*/ 65 w 173"/>
                <a:gd name="T95" fmla="*/ 9 h 167"/>
                <a:gd name="T96" fmla="*/ 79 w 173"/>
                <a:gd name="T97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167">
                  <a:moveTo>
                    <a:pt x="86" y="0"/>
                  </a:moveTo>
                  <a:lnTo>
                    <a:pt x="94" y="2"/>
                  </a:lnTo>
                  <a:lnTo>
                    <a:pt x="102" y="4"/>
                  </a:lnTo>
                  <a:lnTo>
                    <a:pt x="108" y="7"/>
                  </a:lnTo>
                  <a:lnTo>
                    <a:pt x="112" y="11"/>
                  </a:lnTo>
                  <a:lnTo>
                    <a:pt x="114" y="15"/>
                  </a:lnTo>
                  <a:lnTo>
                    <a:pt x="116" y="21"/>
                  </a:lnTo>
                  <a:lnTo>
                    <a:pt x="118" y="25"/>
                  </a:lnTo>
                  <a:lnTo>
                    <a:pt x="118" y="31"/>
                  </a:lnTo>
                  <a:lnTo>
                    <a:pt x="118" y="37"/>
                  </a:lnTo>
                  <a:lnTo>
                    <a:pt x="116" y="43"/>
                  </a:lnTo>
                  <a:lnTo>
                    <a:pt x="118" y="43"/>
                  </a:lnTo>
                  <a:lnTo>
                    <a:pt x="120" y="45"/>
                  </a:lnTo>
                  <a:lnTo>
                    <a:pt x="120" y="49"/>
                  </a:lnTo>
                  <a:lnTo>
                    <a:pt x="120" y="51"/>
                  </a:lnTo>
                  <a:lnTo>
                    <a:pt x="120" y="55"/>
                  </a:lnTo>
                  <a:lnTo>
                    <a:pt x="118" y="57"/>
                  </a:lnTo>
                  <a:lnTo>
                    <a:pt x="118" y="61"/>
                  </a:lnTo>
                  <a:lnTo>
                    <a:pt x="118" y="62"/>
                  </a:lnTo>
                  <a:lnTo>
                    <a:pt x="116" y="64"/>
                  </a:lnTo>
                  <a:lnTo>
                    <a:pt x="114" y="64"/>
                  </a:lnTo>
                  <a:lnTo>
                    <a:pt x="112" y="72"/>
                  </a:lnTo>
                  <a:lnTo>
                    <a:pt x="110" y="78"/>
                  </a:lnTo>
                  <a:lnTo>
                    <a:pt x="108" y="82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2"/>
                  </a:lnTo>
                  <a:lnTo>
                    <a:pt x="110" y="102"/>
                  </a:lnTo>
                  <a:lnTo>
                    <a:pt x="114" y="104"/>
                  </a:lnTo>
                  <a:lnTo>
                    <a:pt x="118" y="106"/>
                  </a:lnTo>
                  <a:lnTo>
                    <a:pt x="126" y="110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2" y="114"/>
                  </a:lnTo>
                  <a:lnTo>
                    <a:pt x="143" y="116"/>
                  </a:lnTo>
                  <a:lnTo>
                    <a:pt x="147" y="116"/>
                  </a:lnTo>
                  <a:lnTo>
                    <a:pt x="151" y="117"/>
                  </a:lnTo>
                  <a:lnTo>
                    <a:pt x="163" y="129"/>
                  </a:lnTo>
                  <a:lnTo>
                    <a:pt x="169" y="143"/>
                  </a:lnTo>
                  <a:lnTo>
                    <a:pt x="173" y="153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1" y="163"/>
                  </a:lnTo>
                  <a:lnTo>
                    <a:pt x="169" y="165"/>
                  </a:lnTo>
                  <a:lnTo>
                    <a:pt x="165" y="167"/>
                  </a:lnTo>
                  <a:lnTo>
                    <a:pt x="8" y="167"/>
                  </a:lnTo>
                  <a:lnTo>
                    <a:pt x="4" y="165"/>
                  </a:lnTo>
                  <a:lnTo>
                    <a:pt x="2" y="163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3"/>
                  </a:lnTo>
                  <a:lnTo>
                    <a:pt x="4" y="143"/>
                  </a:lnTo>
                  <a:lnTo>
                    <a:pt x="10" y="129"/>
                  </a:lnTo>
                  <a:lnTo>
                    <a:pt x="22" y="117"/>
                  </a:lnTo>
                  <a:lnTo>
                    <a:pt x="26" y="116"/>
                  </a:lnTo>
                  <a:lnTo>
                    <a:pt x="30" y="116"/>
                  </a:lnTo>
                  <a:lnTo>
                    <a:pt x="31" y="114"/>
                  </a:lnTo>
                  <a:lnTo>
                    <a:pt x="33" y="114"/>
                  </a:lnTo>
                  <a:lnTo>
                    <a:pt x="35" y="114"/>
                  </a:lnTo>
                  <a:lnTo>
                    <a:pt x="37" y="114"/>
                  </a:lnTo>
                  <a:lnTo>
                    <a:pt x="41" y="112"/>
                  </a:lnTo>
                  <a:lnTo>
                    <a:pt x="47" y="110"/>
                  </a:lnTo>
                  <a:lnTo>
                    <a:pt x="55" y="108"/>
                  </a:lnTo>
                  <a:lnTo>
                    <a:pt x="59" y="104"/>
                  </a:lnTo>
                  <a:lnTo>
                    <a:pt x="63" y="104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7" y="84"/>
                  </a:lnTo>
                  <a:lnTo>
                    <a:pt x="67" y="84"/>
                  </a:lnTo>
                  <a:lnTo>
                    <a:pt x="65" y="82"/>
                  </a:lnTo>
                  <a:lnTo>
                    <a:pt x="63" y="78"/>
                  </a:lnTo>
                  <a:lnTo>
                    <a:pt x="61" y="72"/>
                  </a:lnTo>
                  <a:lnTo>
                    <a:pt x="59" y="64"/>
                  </a:lnTo>
                  <a:lnTo>
                    <a:pt x="57" y="64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57"/>
                  </a:lnTo>
                  <a:lnTo>
                    <a:pt x="53" y="55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3" y="45"/>
                  </a:lnTo>
                  <a:lnTo>
                    <a:pt x="55" y="43"/>
                  </a:lnTo>
                  <a:lnTo>
                    <a:pt x="57" y="43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57" y="19"/>
                  </a:lnTo>
                  <a:lnTo>
                    <a:pt x="59" y="13"/>
                  </a:lnTo>
                  <a:lnTo>
                    <a:pt x="65" y="9"/>
                  </a:lnTo>
                  <a:lnTo>
                    <a:pt x="71" y="4"/>
                  </a:lnTo>
                  <a:lnTo>
                    <a:pt x="79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1532" y="78124"/>
            <a:ext cx="12819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33" name="矩形 32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rgbClr val="29303A"/>
                </a:solidFill>
              </a:rPr>
              <a:t>工作概况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78952"/>
            <a:ext cx="9144000" cy="326454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09879" y="2172439"/>
            <a:ext cx="3635751" cy="1709008"/>
            <a:chOff x="509879" y="2665811"/>
            <a:chExt cx="3635751" cy="1709008"/>
          </a:xfrm>
        </p:grpSpPr>
        <p:sp>
          <p:nvSpPr>
            <p:cNvPr id="6" name="矩形 5"/>
            <p:cNvSpPr/>
            <p:nvPr/>
          </p:nvSpPr>
          <p:spPr>
            <a:xfrm>
              <a:off x="509879" y="3089852"/>
              <a:ext cx="3635751" cy="12849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点击此处添加文本信息。</a:t>
              </a:r>
            </a:p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倍字间距。标题数字等都可以通过点击和重新输入进行更改，顶部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倍字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间距。</a:t>
              </a:r>
              <a:endPara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09880" y="2665811"/>
              <a:ext cx="1620957" cy="3975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rgbClr val="A5D028"/>
                  </a:solidFill>
                  <a:latin typeface="微软雅黑"/>
                  <a:ea typeface="微软雅黑"/>
                  <a:cs typeface="微软雅黑"/>
                </a:rPr>
                <a:t>点击此处添加标题</a:t>
              </a:r>
              <a:endParaRPr lang="en-US" altLang="zh-CN" sz="1400" b="1" dirty="0" smtClean="0">
                <a:solidFill>
                  <a:srgbClr val="A5D028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FFFFFF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5011808" y="2172439"/>
            <a:ext cx="3688302" cy="2202380"/>
            <a:chOff x="3560787" y="669460"/>
            <a:chExt cx="3688302" cy="2202380"/>
          </a:xfrm>
        </p:grpSpPr>
        <p:sp>
          <p:nvSpPr>
            <p:cNvPr id="10" name="文本框 8"/>
            <p:cNvSpPr txBox="1"/>
            <p:nvPr/>
          </p:nvSpPr>
          <p:spPr>
            <a:xfrm>
              <a:off x="3560787" y="986709"/>
              <a:ext cx="3688302" cy="1885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endPara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>
                <a:lnSpc>
                  <a:spcPct val="130000"/>
                </a:lnSpc>
                <a:buFont typeface="Arial"/>
                <a:buChar char="•"/>
              </a:pP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标题数字等都可以通过点击和重新输入进行更改，顶部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</a:t>
              </a:r>
              <a:r>
                <a:rPr lang="zh-CN" altLang="zh-CN" sz="100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rgbClr val="FFFFFF"/>
                </a:solidFill>
              </a:endParaRPr>
            </a:p>
            <a:p>
              <a:pPr>
                <a:lnSpc>
                  <a:spcPct val="130000"/>
                </a:lnSpc>
              </a:pPr>
              <a:endParaRPr lang="en-US" altLang="zh-CN" sz="1000" dirty="0">
                <a:solidFill>
                  <a:srgbClr val="FFFFFF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560787" y="669460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>
                  <a:solidFill>
                    <a:srgbClr val="A5D028"/>
                  </a:solidFill>
                </a:rPr>
                <a:t>点击此处添加标题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31533" y="78124"/>
            <a:ext cx="12531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14" name="矩形 13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chemeClr val="bg1"/>
                </a:solidFill>
              </a:rPr>
              <a:t>工作概况</a:t>
            </a:r>
            <a:endParaRPr kumimoji="1"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37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3703940"/>
            <a:ext cx="4334545" cy="91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2795761"/>
            <a:ext cx="4334545" cy="91438"/>
          </a:xfrm>
          <a:prstGeom prst="rect">
            <a:avLst/>
          </a:pr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893024"/>
            <a:ext cx="4334545" cy="9143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984845"/>
            <a:ext cx="4334545" cy="91438"/>
          </a:xfrm>
          <a:prstGeom prst="rect">
            <a:avLst/>
          </a:pr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147394" y="711289"/>
            <a:ext cx="680428" cy="680428"/>
          </a:xfrm>
          <a:prstGeom prst="ellipse">
            <a:avLst/>
          </a:prstGeom>
          <a:solidFill>
            <a:srgbClr val="757376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01</a:t>
            </a:r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4147394" y="1615799"/>
            <a:ext cx="680428" cy="68042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02</a:t>
            </a:r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4147394" y="2495183"/>
            <a:ext cx="680428" cy="680428"/>
          </a:xfrm>
          <a:prstGeom prst="ellipse">
            <a:avLst/>
          </a:prstGeom>
          <a:solidFill>
            <a:srgbClr val="29303A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03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147394" y="3410458"/>
            <a:ext cx="680428" cy="68042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04</a:t>
            </a:r>
            <a:endParaRPr lang="zh-CN" altLang="en-US" dirty="0"/>
          </a:p>
        </p:txBody>
      </p:sp>
      <p:grpSp>
        <p:nvGrpSpPr>
          <p:cNvPr id="11" name="组 10"/>
          <p:cNvGrpSpPr/>
          <p:nvPr/>
        </p:nvGrpSpPr>
        <p:grpSpPr>
          <a:xfrm>
            <a:off x="5222178" y="597634"/>
            <a:ext cx="3032066" cy="774421"/>
            <a:chOff x="247498" y="2041376"/>
            <a:chExt cx="3032066" cy="774421"/>
          </a:xfrm>
        </p:grpSpPr>
        <p:sp>
          <p:nvSpPr>
            <p:cNvPr id="12" name="文本框 11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222178" y="1501966"/>
            <a:ext cx="3032066" cy="774421"/>
            <a:chOff x="247498" y="2041376"/>
            <a:chExt cx="3032066" cy="774421"/>
          </a:xfrm>
        </p:grpSpPr>
        <p:sp>
          <p:nvSpPr>
            <p:cNvPr id="15" name="文本框 14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5222178" y="2406298"/>
            <a:ext cx="3032066" cy="774421"/>
            <a:chOff x="247498" y="2041376"/>
            <a:chExt cx="3032066" cy="774421"/>
          </a:xfrm>
        </p:grpSpPr>
        <p:sp>
          <p:nvSpPr>
            <p:cNvPr id="18" name="文本框 17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5222178" y="3310629"/>
            <a:ext cx="3032066" cy="774421"/>
            <a:chOff x="247498" y="2041376"/>
            <a:chExt cx="3032066" cy="774421"/>
          </a:xfrm>
        </p:grpSpPr>
        <p:sp>
          <p:nvSpPr>
            <p:cNvPr id="21" name="文本框 20"/>
            <p:cNvSpPr txBox="1"/>
            <p:nvPr/>
          </p:nvSpPr>
          <p:spPr>
            <a:xfrm>
              <a:off x="247498" y="2331049"/>
              <a:ext cx="3032066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标题数字等都可以通过点击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和重新输入进行更改</a:t>
              </a: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，建议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正文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10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号字，</a:t>
              </a: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1.3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微软雅黑"/>
                  <a:cs typeface="+mn-cs"/>
                </a:rPr>
                <a:t>倍字间距。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47498" y="2041376"/>
              <a:ext cx="1633781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点击此处添加标题</a:t>
              </a:r>
              <a:endPara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31533" y="78124"/>
            <a:ext cx="12618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ONE</a:t>
            </a:r>
          </a:p>
        </p:txBody>
      </p:sp>
      <p:sp>
        <p:nvSpPr>
          <p:cNvPr id="25" name="矩形 24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>
                <a:solidFill>
                  <a:srgbClr val="29303A"/>
                </a:solidFill>
              </a:rPr>
              <a:t>工作概况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8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58922" y="1823202"/>
            <a:ext cx="182615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20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20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4" name="矩形 3"/>
          <p:cNvSpPr/>
          <p:nvPr/>
        </p:nvSpPr>
        <p:spPr>
          <a:xfrm>
            <a:off x="3658939" y="2184508"/>
            <a:ext cx="1826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kumimoji="1" lang="zh-CN" altLang="en-US" sz="3200" dirty="0" smtClean="0">
                <a:solidFill>
                  <a:prstClr val="white"/>
                </a:solidFill>
              </a:rPr>
              <a:t>业务亮点</a:t>
            </a:r>
            <a:endParaRPr kumimoji="1" lang="zh-CN" alt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07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2"/>
          <p:cNvSpPr/>
          <p:nvPr/>
        </p:nvSpPr>
        <p:spPr>
          <a:xfrm flipH="1">
            <a:off x="4271573" y="3591486"/>
            <a:ext cx="4418507" cy="633054"/>
          </a:xfrm>
          <a:custGeom>
            <a:avLst/>
            <a:gdLst/>
            <a:ahLst/>
            <a:cxnLst/>
            <a:rect l="l" t="t" r="r" b="b"/>
            <a:pathLst>
              <a:path w="3809784" h="545840">
                <a:moveTo>
                  <a:pt x="3536864" y="0"/>
                </a:moveTo>
                <a:lnTo>
                  <a:pt x="2298463" y="0"/>
                </a:lnTo>
                <a:lnTo>
                  <a:pt x="1511321" y="0"/>
                </a:lnTo>
                <a:lnTo>
                  <a:pt x="272920" y="0"/>
                </a:lnTo>
                <a:lnTo>
                  <a:pt x="0" y="272920"/>
                </a:lnTo>
                <a:lnTo>
                  <a:pt x="272920" y="545840"/>
                </a:lnTo>
                <a:lnTo>
                  <a:pt x="1511321" y="545840"/>
                </a:lnTo>
                <a:lnTo>
                  <a:pt x="2298463" y="545840"/>
                </a:lnTo>
                <a:lnTo>
                  <a:pt x="3536864" y="545840"/>
                </a:lnTo>
                <a:lnTo>
                  <a:pt x="3809784" y="272920"/>
                </a:lnTo>
                <a:close/>
              </a:path>
            </a:pathLst>
          </a:custGeom>
          <a:solidFill>
            <a:srgbClr val="75737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五边形 5"/>
          <p:cNvSpPr/>
          <p:nvPr/>
        </p:nvSpPr>
        <p:spPr>
          <a:xfrm>
            <a:off x="4551662" y="2810389"/>
            <a:ext cx="3858329" cy="633054"/>
          </a:xfrm>
          <a:custGeom>
            <a:avLst/>
            <a:gdLst/>
            <a:ahLst/>
            <a:cxnLst/>
            <a:rect l="l" t="t" r="r" b="b"/>
            <a:pathLst>
              <a:path w="3326780" h="545840">
                <a:moveTo>
                  <a:pt x="272920" y="0"/>
                </a:moveTo>
                <a:lnTo>
                  <a:pt x="1028317" y="0"/>
                </a:lnTo>
                <a:lnTo>
                  <a:pt x="2298463" y="0"/>
                </a:lnTo>
                <a:lnTo>
                  <a:pt x="3053860" y="0"/>
                </a:lnTo>
                <a:lnTo>
                  <a:pt x="3326780" y="272920"/>
                </a:lnTo>
                <a:lnTo>
                  <a:pt x="3053860" y="545840"/>
                </a:lnTo>
                <a:lnTo>
                  <a:pt x="2298463" y="545840"/>
                </a:lnTo>
                <a:lnTo>
                  <a:pt x="1028317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4904655" y="2029291"/>
            <a:ext cx="3152342" cy="633054"/>
          </a:xfrm>
          <a:custGeom>
            <a:avLst/>
            <a:gdLst/>
            <a:ahLst/>
            <a:cxnLst/>
            <a:rect l="l" t="t" r="r" b="b"/>
            <a:pathLst>
              <a:path w="2718054" h="545840">
                <a:moveTo>
                  <a:pt x="272920" y="0"/>
                </a:moveTo>
                <a:lnTo>
                  <a:pt x="419591" y="0"/>
                </a:lnTo>
                <a:lnTo>
                  <a:pt x="2298463" y="0"/>
                </a:lnTo>
                <a:lnTo>
                  <a:pt x="2445134" y="0"/>
                </a:lnTo>
                <a:lnTo>
                  <a:pt x="2718054" y="272920"/>
                </a:lnTo>
                <a:lnTo>
                  <a:pt x="2445134" y="545840"/>
                </a:lnTo>
                <a:lnTo>
                  <a:pt x="2298463" y="545840"/>
                </a:lnTo>
                <a:lnTo>
                  <a:pt x="419591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5368847" y="1248192"/>
            <a:ext cx="2223959" cy="633054"/>
          </a:xfrm>
          <a:custGeom>
            <a:avLst/>
            <a:gdLst/>
            <a:ahLst/>
            <a:cxnLst/>
            <a:rect l="l" t="t" r="r" b="b"/>
            <a:pathLst>
              <a:path w="1917572" h="545840">
                <a:moveTo>
                  <a:pt x="272920" y="0"/>
                </a:moveTo>
                <a:lnTo>
                  <a:pt x="1135241" y="0"/>
                </a:lnTo>
                <a:lnTo>
                  <a:pt x="1222047" y="0"/>
                </a:lnTo>
                <a:lnTo>
                  <a:pt x="1644652" y="0"/>
                </a:lnTo>
                <a:lnTo>
                  <a:pt x="1917572" y="272920"/>
                </a:lnTo>
                <a:lnTo>
                  <a:pt x="1644652" y="545840"/>
                </a:lnTo>
                <a:lnTo>
                  <a:pt x="1222047" y="545840"/>
                </a:lnTo>
                <a:lnTo>
                  <a:pt x="1135241" y="545840"/>
                </a:lnTo>
                <a:lnTo>
                  <a:pt x="272920" y="545840"/>
                </a:lnTo>
                <a:lnTo>
                  <a:pt x="0" y="27292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等腰三角形 11"/>
          <p:cNvSpPr/>
          <p:nvPr/>
        </p:nvSpPr>
        <p:spPr>
          <a:xfrm>
            <a:off x="5823528" y="438386"/>
            <a:ext cx="1314597" cy="657403"/>
          </a:xfrm>
          <a:prstGeom prst="triangle">
            <a:avLst/>
          </a:prstGeom>
          <a:solidFill>
            <a:srgbClr val="29303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3" name="组 12"/>
          <p:cNvGrpSpPr/>
          <p:nvPr/>
        </p:nvGrpSpPr>
        <p:grpSpPr>
          <a:xfrm>
            <a:off x="703524" y="1095789"/>
            <a:ext cx="3064275" cy="2744145"/>
            <a:chOff x="1100309" y="1795731"/>
            <a:chExt cx="3064275" cy="2744145"/>
          </a:xfrm>
        </p:grpSpPr>
        <p:sp>
          <p:nvSpPr>
            <p:cNvPr id="14" name="矩形 13"/>
            <p:cNvSpPr/>
            <p:nvPr/>
          </p:nvSpPr>
          <p:spPr>
            <a:xfrm>
              <a:off x="1100309" y="2254635"/>
              <a:ext cx="3064275" cy="22852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</a:t>
              </a:r>
              <a:r>
                <a:rPr lang="zh-CN" altLang="en-US" sz="1000" dirty="0" smtClean="0">
                  <a:solidFill>
                    <a:srgbClr val="000000"/>
                  </a:solidFill>
                </a:rPr>
                <a:t>。</a:t>
              </a:r>
              <a:endParaRPr lang="en-US" altLang="zh-CN" sz="1000" dirty="0" smtClean="0">
                <a:solidFill>
                  <a:srgbClr val="000000"/>
                </a:solidFill>
              </a:endParaRPr>
            </a:p>
            <a:p>
              <a:pPr lvl="0">
                <a:lnSpc>
                  <a:spcPct val="130000"/>
                </a:lnSpc>
              </a:pPr>
              <a:endParaRPr lang="en-US" altLang="zh-CN" sz="1000" dirty="0" smtClean="0">
                <a:solidFill>
                  <a:srgbClr val="000000"/>
                </a:solidFill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000000"/>
                  </a:solidFill>
                </a:rPr>
                <a:t>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000000"/>
                  </a:solidFill>
                </a:rPr>
                <a:t>10</a:t>
              </a:r>
              <a:r>
                <a:rPr lang="zh-CN" altLang="en-US" sz="1000" dirty="0">
                  <a:solidFill>
                    <a:srgbClr val="000000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000000"/>
                  </a:solidFill>
                </a:rPr>
                <a:t>1.3</a:t>
              </a:r>
              <a:r>
                <a:rPr lang="zh-CN" altLang="en-US" sz="1000" dirty="0">
                  <a:solidFill>
                    <a:srgbClr val="000000"/>
                  </a:solidFill>
                </a:rPr>
                <a:t>倍字间距</a:t>
              </a:r>
              <a:r>
                <a:rPr lang="zh-CN" altLang="en-US" sz="1000" dirty="0" smtClean="0">
                  <a:solidFill>
                    <a:srgbClr val="000000"/>
                  </a:solidFill>
                </a:rPr>
                <a:t>。</a:t>
              </a:r>
              <a:endParaRPr lang="zh-CN" altLang="en-US" sz="1000" dirty="0">
                <a:solidFill>
                  <a:srgbClr val="000000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00310" y="1795731"/>
              <a:ext cx="1561646" cy="37555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EXAMPLE TEXT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59127" y="1335071"/>
            <a:ext cx="12433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19" name="矩形 18"/>
          <p:cNvSpPr/>
          <p:nvPr/>
        </p:nvSpPr>
        <p:spPr>
          <a:xfrm>
            <a:off x="5462083" y="2098048"/>
            <a:ext cx="20374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02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5006580" y="2909726"/>
            <a:ext cx="2948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5006580" y="3691734"/>
            <a:ext cx="2948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YOUR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HERE</a:t>
            </a:r>
          </a:p>
        </p:txBody>
      </p:sp>
      <p:sp>
        <p:nvSpPr>
          <p:cNvPr id="23" name="矩形 22"/>
          <p:cNvSpPr/>
          <p:nvPr/>
        </p:nvSpPr>
        <p:spPr>
          <a:xfrm>
            <a:off x="131532" y="78124"/>
            <a:ext cx="12444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24" name="矩形 23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业务亮点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6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31533" y="78124"/>
            <a:ext cx="11439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 smtClean="0">
                <a:solidFill>
                  <a:srgbClr val="A5D028"/>
                </a:solidFill>
              </a:rPr>
              <a:t>PART</a:t>
            </a:r>
            <a:r>
              <a:rPr kumimoji="1" lang="zh-CN" altLang="en-US" sz="1600" b="1" dirty="0" smtClean="0">
                <a:solidFill>
                  <a:srgbClr val="A5D028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A5D028"/>
                </a:solidFill>
              </a:rPr>
              <a:t>TWO</a:t>
            </a:r>
          </a:p>
        </p:txBody>
      </p:sp>
      <p:sp>
        <p:nvSpPr>
          <p:cNvPr id="10" name="矩形 9"/>
          <p:cNvSpPr/>
          <p:nvPr/>
        </p:nvSpPr>
        <p:spPr>
          <a:xfrm>
            <a:off x="131533" y="341794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b="1" dirty="0" smtClean="0">
                <a:solidFill>
                  <a:srgbClr val="29303A"/>
                </a:solidFill>
              </a:rPr>
              <a:t>业务亮点</a:t>
            </a:r>
            <a:endParaRPr kumimoji="1" lang="en-US" altLang="zh-CN" b="1" dirty="0">
              <a:solidFill>
                <a:srgbClr val="29303A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987704" y="3067717"/>
            <a:ext cx="7168592" cy="1086578"/>
            <a:chOff x="643768" y="1063686"/>
            <a:chExt cx="7168592" cy="1086578"/>
          </a:xfrm>
        </p:grpSpPr>
        <p:sp>
          <p:nvSpPr>
            <p:cNvPr id="12" name="矩形 11"/>
            <p:cNvSpPr/>
            <p:nvPr/>
          </p:nvSpPr>
          <p:spPr>
            <a:xfrm>
              <a:off x="643768" y="1465461"/>
              <a:ext cx="7168592" cy="6848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点击此处添加文本信息</a:t>
              </a:r>
              <a:r>
                <a:rPr lang="zh-CN" altLang="zh-CN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。标题数字等都可以通过点击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和重新输入进行更改，顶部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倍字间距。点击此处添加文本信息。标题数字等都可以通过点击和重新输入进行更改，顶部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开始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面板中可以对字体、字号、颜色、行距等进行修改。建议正文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号字，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1.3</a:t>
              </a:r>
              <a:r>
                <a:rPr lang="zh-CN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倍字间距</a:t>
              </a:r>
              <a:r>
                <a:rPr lang="zh-CN" altLang="zh-CN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43769" y="1063686"/>
              <a:ext cx="183896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/>
                  <a:ea typeface="微软雅黑"/>
                  <a:cs typeface="微软雅黑"/>
                </a:rPr>
                <a:t>点击此处添加标题</a:t>
              </a:r>
              <a:endParaRPr lang="en-US" altLang="zh-CN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921822" y="4646778"/>
            <a:ext cx="13003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LOGO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|</a:t>
            </a:r>
            <a:r>
              <a:rPr lang="zh-CN" altLang="en-US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 </a:t>
            </a:r>
            <a:r>
              <a:rPr lang="en-US" altLang="zh-CN" sz="1000" dirty="0" smtClean="0">
                <a:solidFill>
                  <a:srgbClr val="29303A"/>
                </a:solidFill>
                <a:latin typeface="HelveticaNeueLT Pro 67 MdCnO" panose="020B0606030502030204" pitchFamily="34" charset="0"/>
                <a:sym typeface="News Gothic MT" charset="0"/>
              </a:rPr>
              <a:t>COMPANY</a:t>
            </a:r>
            <a:endParaRPr lang="zh-CN" altLang="en-US" dirty="0">
              <a:solidFill>
                <a:srgbClr val="29303A"/>
              </a:solidFill>
            </a:endParaRPr>
          </a:p>
        </p:txBody>
      </p:sp>
      <p:sp>
        <p:nvSpPr>
          <p:cNvPr id="2" name="立方体 1"/>
          <p:cNvSpPr/>
          <p:nvPr/>
        </p:nvSpPr>
        <p:spPr>
          <a:xfrm rot="1505966">
            <a:off x="1890496" y="1123173"/>
            <a:ext cx="602970" cy="1637520"/>
          </a:xfrm>
          <a:prstGeom prst="cub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立方体 2"/>
          <p:cNvSpPr/>
          <p:nvPr/>
        </p:nvSpPr>
        <p:spPr>
          <a:xfrm>
            <a:off x="2842504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立方体 3"/>
          <p:cNvSpPr/>
          <p:nvPr/>
        </p:nvSpPr>
        <p:spPr>
          <a:xfrm>
            <a:off x="3794512" y="1123173"/>
            <a:ext cx="602970" cy="1637520"/>
          </a:xfrm>
          <a:prstGeom prst="cube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立方体 4"/>
          <p:cNvSpPr/>
          <p:nvPr/>
        </p:nvSpPr>
        <p:spPr>
          <a:xfrm>
            <a:off x="4746520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立方体 5"/>
          <p:cNvSpPr/>
          <p:nvPr/>
        </p:nvSpPr>
        <p:spPr>
          <a:xfrm>
            <a:off x="5698528" y="1123173"/>
            <a:ext cx="602970" cy="1637520"/>
          </a:xfrm>
          <a:prstGeom prst="cube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立方体 6"/>
          <p:cNvSpPr/>
          <p:nvPr/>
        </p:nvSpPr>
        <p:spPr>
          <a:xfrm>
            <a:off x="6650535" y="1123173"/>
            <a:ext cx="602970" cy="1637520"/>
          </a:xfrm>
          <a:prstGeom prst="cube">
            <a:avLst/>
          </a:prstGeom>
          <a:solidFill>
            <a:srgbClr val="75737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矩形 14"/>
          <p:cNvSpPr/>
          <p:nvPr/>
        </p:nvSpPr>
        <p:spPr>
          <a:xfrm rot="16200000">
            <a:off x="2389945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6" name="矩形 15"/>
          <p:cNvSpPr/>
          <p:nvPr/>
        </p:nvSpPr>
        <p:spPr>
          <a:xfrm rot="16200000">
            <a:off x="3343732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7" name="矩形 16"/>
          <p:cNvSpPr/>
          <p:nvPr/>
        </p:nvSpPr>
        <p:spPr>
          <a:xfrm rot="16200000">
            <a:off x="4304929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8" name="矩形 17"/>
          <p:cNvSpPr/>
          <p:nvPr/>
        </p:nvSpPr>
        <p:spPr>
          <a:xfrm rot="16200000">
            <a:off x="5246442" y="1890503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9" name="矩形 18"/>
          <p:cNvSpPr/>
          <p:nvPr/>
        </p:nvSpPr>
        <p:spPr>
          <a:xfrm rot="16200000">
            <a:off x="6208943" y="1929622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0" name="矩形 19"/>
          <p:cNvSpPr/>
          <p:nvPr/>
        </p:nvSpPr>
        <p:spPr>
          <a:xfrm rot="17713123">
            <a:off x="1418041" y="1806527"/>
            <a:ext cx="133897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kern="0" dirty="0" smtClean="0">
                <a:solidFill>
                  <a:srgbClr val="FFFFFF"/>
                </a:solidFill>
              </a:rPr>
              <a:t>ADD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YOUR</a:t>
            </a:r>
            <a:r>
              <a:rPr lang="zh-CN" altLang="en-US" sz="1200" kern="0" dirty="0" smtClean="0">
                <a:solidFill>
                  <a:srgbClr val="FFFFFF"/>
                </a:solidFill>
              </a:rPr>
              <a:t> </a:t>
            </a:r>
            <a:r>
              <a:rPr lang="en-US" altLang="zh-CN" sz="1200" kern="0" dirty="0" smtClean="0">
                <a:solidFill>
                  <a:srgbClr val="FFFFFF"/>
                </a:solidFill>
              </a:rPr>
              <a:t>TEXT</a:t>
            </a:r>
            <a:endParaRPr kumimoji="0" lang="en-US" altLang="zh-CN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484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675</TotalTime>
  <Words>1423</Words>
  <Application>Microsoft Office PowerPoint</Application>
  <PresentationFormat>全屏显示(16:9)</PresentationFormat>
  <Paragraphs>145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HelveticaNeueLT Pro 67 MdCnO</vt:lpstr>
      <vt:lpstr>Meiryo</vt:lpstr>
      <vt:lpstr>News Gothic MT</vt:lpstr>
      <vt:lpstr>宋体</vt:lpstr>
      <vt:lpstr>微软雅黑</vt:lpstr>
      <vt:lpstr>Arial</vt:lpstr>
      <vt:lpstr>Calibri</vt:lpstr>
      <vt:lpstr>Calibri Light</vt:lpstr>
      <vt:lpstr>Century Gothic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kan</cp:lastModifiedBy>
  <cp:revision>107</cp:revision>
  <dcterms:created xsi:type="dcterms:W3CDTF">2010-04-12T23:12:02Z</dcterms:created>
  <dcterms:modified xsi:type="dcterms:W3CDTF">2022-06-16T06:14:16Z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