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7" r:id="rId2"/>
  </p:sldMasterIdLst>
  <p:notesMasterIdLst>
    <p:notesMasterId r:id="rId19"/>
  </p:notesMasterIdLst>
  <p:sldIdLst>
    <p:sldId id="257" r:id="rId3"/>
    <p:sldId id="258" r:id="rId4"/>
    <p:sldId id="260" r:id="rId5"/>
    <p:sldId id="263" r:id="rId6"/>
    <p:sldId id="265" r:id="rId7"/>
    <p:sldId id="268" r:id="rId8"/>
    <p:sldId id="269" r:id="rId9"/>
    <p:sldId id="271" r:id="rId10"/>
    <p:sldId id="272" r:id="rId11"/>
    <p:sldId id="274" r:id="rId12"/>
    <p:sldId id="275" r:id="rId13"/>
    <p:sldId id="276" r:id="rId14"/>
    <p:sldId id="277" r:id="rId15"/>
    <p:sldId id="278" r:id="rId16"/>
    <p:sldId id="287" r:id="rId17"/>
    <p:sldId id="28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6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CF0C4-90D5-4892-9636-0C2BDCC8D0C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059E1-8F2B-4D37-A1B5-A047DA8DE7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7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284C95-AC36-47D7-BA46-D13F2CF6C509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110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284C95-AC36-47D7-BA46-D13F2CF6C509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77882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284C95-AC36-47D7-BA46-D13F2CF6C509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32746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284C95-AC36-47D7-BA46-D13F2CF6C509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60368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284C95-AC36-47D7-BA46-D13F2CF6C509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8796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06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6207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55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21"/>
          <p:cNvSpPr>
            <a:spLocks noGrp="1"/>
          </p:cNvSpPr>
          <p:nvPr>
            <p:ph type="pic" sz="quarter" idx="12"/>
          </p:nvPr>
        </p:nvSpPr>
        <p:spPr>
          <a:xfrm>
            <a:off x="-4011" y="4572000"/>
            <a:ext cx="3023936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7" name="Рисунок 21"/>
          <p:cNvSpPr>
            <a:spLocks noGrp="1"/>
          </p:cNvSpPr>
          <p:nvPr>
            <p:ph type="pic" sz="quarter" idx="14"/>
          </p:nvPr>
        </p:nvSpPr>
        <p:spPr>
          <a:xfrm>
            <a:off x="3019926" y="2286000"/>
            <a:ext cx="3092118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Рисунок 19"/>
          <p:cNvSpPr>
            <a:spLocks noGrp="1"/>
          </p:cNvSpPr>
          <p:nvPr>
            <p:ph type="pic" sz="quarter" idx="16"/>
          </p:nvPr>
        </p:nvSpPr>
        <p:spPr>
          <a:xfrm>
            <a:off x="6112044" y="0"/>
            <a:ext cx="3043988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21"/>
          <p:cNvSpPr>
            <a:spLocks noGrp="1"/>
          </p:cNvSpPr>
          <p:nvPr>
            <p:ph type="pic" sz="quarter" idx="18"/>
          </p:nvPr>
        </p:nvSpPr>
        <p:spPr>
          <a:xfrm>
            <a:off x="6112043" y="4572000"/>
            <a:ext cx="3043989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21"/>
          <p:cNvSpPr>
            <a:spLocks noGrp="1"/>
          </p:cNvSpPr>
          <p:nvPr>
            <p:ph type="pic" sz="quarter" idx="20"/>
          </p:nvPr>
        </p:nvSpPr>
        <p:spPr>
          <a:xfrm>
            <a:off x="9156032" y="2286000"/>
            <a:ext cx="3035968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1" name="Рисунок 1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11904" cy="2286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82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422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2346679" y="4305554"/>
            <a:ext cx="1228015" cy="122801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5515236" y="4305554"/>
            <a:ext cx="1228015" cy="122801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8670145" y="4305554"/>
            <a:ext cx="1228015" cy="122801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23349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331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4176713" y="2433306"/>
            <a:ext cx="3711693" cy="20732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7888407" y="2433306"/>
            <a:ext cx="4303594" cy="20732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0" y="2433306"/>
            <a:ext cx="4176712" cy="20732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23349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3137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503525" y="6320641"/>
            <a:ext cx="14590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00" b="0" i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P-BROTHER</a:t>
            </a:r>
            <a:r>
              <a:rPr lang="en-US" altLang="zh-CN" sz="900" b="0" i="0" baseline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 PRESEBTATION</a:t>
            </a:r>
            <a:endParaRPr lang="ru-RU" altLang="zh-CN" sz="9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chemeClr val="bg2">
                  <a:lumMod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6064723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1"/>
          </p:nvPr>
        </p:nvSpPr>
        <p:spPr>
          <a:xfrm>
            <a:off x="0" y="-11113"/>
            <a:ext cx="7455584" cy="6888163"/>
          </a:xfrm>
          <a:custGeom>
            <a:avLst/>
            <a:gdLst>
              <a:gd name="connsiteX0" fmla="*/ 0 w 7455584"/>
              <a:gd name="connsiteY0" fmla="*/ 0 h 6888163"/>
              <a:gd name="connsiteX1" fmla="*/ 7455584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  <a:gd name="connsiteX0" fmla="*/ 0 w 7455584"/>
              <a:gd name="connsiteY0" fmla="*/ 0 h 6888163"/>
              <a:gd name="connsiteX1" fmla="*/ 4574161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5584" h="6888163">
                <a:moveTo>
                  <a:pt x="0" y="0"/>
                </a:moveTo>
                <a:lnTo>
                  <a:pt x="4574161" y="0"/>
                </a:lnTo>
                <a:lnTo>
                  <a:pt x="7455584" y="6888163"/>
                </a:lnTo>
                <a:lnTo>
                  <a:pt x="0" y="68881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274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503525" y="6320641"/>
            <a:ext cx="14590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00" b="0" i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P-BROTHER</a:t>
            </a:r>
            <a:r>
              <a:rPr lang="en-US" altLang="zh-CN" sz="900" b="0" i="0" baseline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 PRESEBTATION</a:t>
            </a:r>
            <a:endParaRPr lang="ru-RU" altLang="zh-CN" sz="9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399134" y="1828450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1"/>
          </p:nvPr>
        </p:nvSpPr>
        <p:spPr>
          <a:xfrm>
            <a:off x="7057829" y="1828450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/>
          <p:cNvSpPr>
            <a:spLocks noGrp="1"/>
          </p:cNvSpPr>
          <p:nvPr>
            <p:ph type="pic" sz="quarter" idx="12"/>
          </p:nvPr>
        </p:nvSpPr>
        <p:spPr>
          <a:xfrm>
            <a:off x="8705233" y="1828450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776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9337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5399335" y="6320641"/>
            <a:ext cx="14590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00" b="0" i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P-BROTHER</a:t>
            </a:r>
            <a:r>
              <a:rPr lang="en-US" altLang="zh-CN" sz="900" b="0" i="0" baseline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 PRESEBTATION</a:t>
            </a:r>
            <a:endParaRPr lang="ru-RU" altLang="zh-CN" sz="9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720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524500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0503525" y="6320641"/>
            <a:ext cx="14590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00" b="0" i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P-BROTHER</a:t>
            </a:r>
            <a:r>
              <a:rPr lang="en-US" altLang="zh-CN" sz="900" b="0" i="0" baseline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 PRESEBTATION</a:t>
            </a:r>
            <a:endParaRPr lang="ru-RU" altLang="zh-CN" sz="9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5081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97499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097499" y="0"/>
            <a:ext cx="300196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2"/>
          </p:nvPr>
        </p:nvSpPr>
        <p:spPr>
          <a:xfrm>
            <a:off x="6099462" y="0"/>
            <a:ext cx="3117871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3"/>
          </p:nvPr>
        </p:nvSpPr>
        <p:spPr>
          <a:xfrm>
            <a:off x="9217333" y="0"/>
            <a:ext cx="2974667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43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3A474-A970-4111-AB00-CC07202BC5E5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01CDA-C83E-414C-808C-D7CCDDEE97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58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6207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9711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3048000" cy="3429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1"/>
          </p:nvPr>
        </p:nvSpPr>
        <p:spPr>
          <a:xfrm>
            <a:off x="9144000" y="0"/>
            <a:ext cx="3048000" cy="3429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3048000" cy="3429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3"/>
          </p:nvPr>
        </p:nvSpPr>
        <p:spPr>
          <a:xfrm>
            <a:off x="9144000" y="3429000"/>
            <a:ext cx="3048000" cy="3429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210908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42850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64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57175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5274300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47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378490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</a:t>
            </a:r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6064723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0994788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41742" y="225267"/>
            <a:ext cx="159022" cy="160799"/>
          </a:xfrm>
          <a:prstGeom prst="rect">
            <a:avLst/>
          </a:prstGeom>
        </p:spPr>
      </p:pic>
      <p:sp>
        <p:nvSpPr>
          <p:cNvPr id="13" name="Рисунок 10"/>
          <p:cNvSpPr>
            <a:spLocks noGrp="1"/>
          </p:cNvSpPr>
          <p:nvPr>
            <p:ph type="pic" sz="quarter" idx="11"/>
          </p:nvPr>
        </p:nvSpPr>
        <p:spPr>
          <a:xfrm>
            <a:off x="0" y="-11113"/>
            <a:ext cx="7455584" cy="6888163"/>
          </a:xfrm>
          <a:custGeom>
            <a:avLst/>
            <a:gdLst>
              <a:gd name="connsiteX0" fmla="*/ 0 w 7455584"/>
              <a:gd name="connsiteY0" fmla="*/ 0 h 6888163"/>
              <a:gd name="connsiteX1" fmla="*/ 7455584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  <a:gd name="connsiteX0" fmla="*/ 0 w 7455584"/>
              <a:gd name="connsiteY0" fmla="*/ 0 h 6888163"/>
              <a:gd name="connsiteX1" fmla="*/ 4574161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5584" h="6888163">
                <a:moveTo>
                  <a:pt x="0" y="0"/>
                </a:moveTo>
                <a:lnTo>
                  <a:pt x="4574161" y="0"/>
                </a:lnTo>
                <a:lnTo>
                  <a:pt x="7455584" y="6888163"/>
                </a:lnTo>
                <a:lnTo>
                  <a:pt x="0" y="68881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297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2"/>
          <p:cNvSpPr>
            <a:spLocks noGrp="1"/>
          </p:cNvSpPr>
          <p:nvPr>
            <p:ph type="pic" sz="quarter" idx="10"/>
          </p:nvPr>
        </p:nvSpPr>
        <p:spPr>
          <a:xfrm>
            <a:off x="7283472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2"/>
          </p:nvPr>
        </p:nvSpPr>
        <p:spPr>
          <a:xfrm>
            <a:off x="2846826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274300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11"/>
          </p:nvPr>
        </p:nvSpPr>
        <p:spPr>
          <a:xfrm>
            <a:off x="4503174" y="1010888"/>
            <a:ext cx="3232012" cy="3232012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5641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4326340" y="0"/>
            <a:ext cx="5349922" cy="685799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9676262" y="0"/>
            <a:ext cx="2515737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210908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929073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i="0" dirty="0" smtClean="0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bg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/>
          </p:nvPr>
        </p:nvSpPr>
        <p:spPr>
          <a:xfrm>
            <a:off x="5941385" y="1584251"/>
            <a:ext cx="2148515" cy="377514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8224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095999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096002" y="0"/>
            <a:ext cx="6095998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289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8902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423683" y="2870791"/>
            <a:ext cx="3610625" cy="209461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1"/>
          </p:nvPr>
        </p:nvSpPr>
        <p:spPr>
          <a:xfrm>
            <a:off x="6161038" y="0"/>
            <a:ext cx="6030962" cy="685799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210908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2242850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6078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6"/>
          <p:cNvSpPr>
            <a:spLocks noGrp="1"/>
          </p:cNvSpPr>
          <p:nvPr>
            <p:ph type="pic" sz="quarter" idx="10"/>
          </p:nvPr>
        </p:nvSpPr>
        <p:spPr>
          <a:xfrm>
            <a:off x="4928719" y="2721933"/>
            <a:ext cx="3610625" cy="209461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30962" cy="685799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0378490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10994788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41742" y="225267"/>
            <a:ext cx="159022" cy="160799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6857380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4634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7784432" y="0"/>
            <a:ext cx="4407568" cy="685799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10908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04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022620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499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3183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 userDrawn="1"/>
        </p:nvSpPr>
        <p:spPr>
          <a:xfrm>
            <a:off x="247309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54440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5059925" y="1733550"/>
            <a:ext cx="2072150" cy="36258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417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22620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</a:t>
            </a:r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r>
              <a:rPr lang="en-US" sz="1800" dirty="0" smtClean="0">
                <a:solidFill>
                  <a:srgbClr val="0000ED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rgbClr val="000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6064723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3" name="Рисунок 10"/>
          <p:cNvSpPr>
            <a:spLocks noGrp="1"/>
          </p:cNvSpPr>
          <p:nvPr>
            <p:ph type="pic" sz="quarter" idx="11"/>
          </p:nvPr>
        </p:nvSpPr>
        <p:spPr>
          <a:xfrm>
            <a:off x="0" y="-11113"/>
            <a:ext cx="7455584" cy="6888163"/>
          </a:xfrm>
          <a:custGeom>
            <a:avLst/>
            <a:gdLst>
              <a:gd name="connsiteX0" fmla="*/ 0 w 7455584"/>
              <a:gd name="connsiteY0" fmla="*/ 0 h 6888163"/>
              <a:gd name="connsiteX1" fmla="*/ 7455584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  <a:gd name="connsiteX0" fmla="*/ 0 w 7455584"/>
              <a:gd name="connsiteY0" fmla="*/ 0 h 6888163"/>
              <a:gd name="connsiteX1" fmla="*/ 4574161 w 7455584"/>
              <a:gd name="connsiteY1" fmla="*/ 0 h 6888163"/>
              <a:gd name="connsiteX2" fmla="*/ 7455584 w 7455584"/>
              <a:gd name="connsiteY2" fmla="*/ 6888163 h 6888163"/>
              <a:gd name="connsiteX3" fmla="*/ 0 w 7455584"/>
              <a:gd name="connsiteY3" fmla="*/ 6888163 h 6888163"/>
              <a:gd name="connsiteX4" fmla="*/ 0 w 7455584"/>
              <a:gd name="connsiteY4" fmla="*/ 0 h 688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5584" h="6888163">
                <a:moveTo>
                  <a:pt x="0" y="0"/>
                </a:moveTo>
                <a:lnTo>
                  <a:pt x="4574161" y="0"/>
                </a:lnTo>
                <a:lnTo>
                  <a:pt x="7455584" y="6888163"/>
                </a:lnTo>
                <a:lnTo>
                  <a:pt x="0" y="68881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124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ый треугольник 11"/>
          <p:cNvSpPr/>
          <p:nvPr userDrawn="1"/>
        </p:nvSpPr>
        <p:spPr>
          <a:xfrm>
            <a:off x="0" y="1150486"/>
            <a:ext cx="6458246" cy="5711588"/>
          </a:xfrm>
          <a:custGeom>
            <a:avLst/>
            <a:gdLst>
              <a:gd name="connsiteX0" fmla="*/ 0 w 5380074"/>
              <a:gd name="connsiteY0" fmla="*/ 6858000 h 6858000"/>
              <a:gd name="connsiteX1" fmla="*/ 0 w 5380074"/>
              <a:gd name="connsiteY1" fmla="*/ 0 h 6858000"/>
              <a:gd name="connsiteX2" fmla="*/ 5380074 w 5380074"/>
              <a:gd name="connsiteY2" fmla="*/ 6858000 h 6858000"/>
              <a:gd name="connsiteX3" fmla="*/ 0 w 5380074"/>
              <a:gd name="connsiteY3" fmla="*/ 6858000 h 6858000"/>
              <a:gd name="connsiteX0" fmla="*/ 0 w 5380074"/>
              <a:gd name="connsiteY0" fmla="*/ 5697940 h 6858000"/>
              <a:gd name="connsiteX1" fmla="*/ 0 w 5380074"/>
              <a:gd name="connsiteY1" fmla="*/ 0 h 6858000"/>
              <a:gd name="connsiteX2" fmla="*/ 5380074 w 5380074"/>
              <a:gd name="connsiteY2" fmla="*/ 6858000 h 6858000"/>
              <a:gd name="connsiteX3" fmla="*/ 0 w 5380074"/>
              <a:gd name="connsiteY3" fmla="*/ 5697940 h 6858000"/>
              <a:gd name="connsiteX0" fmla="*/ 0 w 4902402"/>
              <a:gd name="connsiteY0" fmla="*/ 5697940 h 5725236"/>
              <a:gd name="connsiteX1" fmla="*/ 0 w 4902402"/>
              <a:gd name="connsiteY1" fmla="*/ 0 h 5725236"/>
              <a:gd name="connsiteX2" fmla="*/ 4902402 w 4902402"/>
              <a:gd name="connsiteY2" fmla="*/ 5725236 h 5725236"/>
              <a:gd name="connsiteX3" fmla="*/ 0 w 4902402"/>
              <a:gd name="connsiteY3" fmla="*/ 5697940 h 5725236"/>
              <a:gd name="connsiteX0" fmla="*/ 0 w 6458246"/>
              <a:gd name="connsiteY0" fmla="*/ 5697940 h 5711588"/>
              <a:gd name="connsiteX1" fmla="*/ 0 w 6458246"/>
              <a:gd name="connsiteY1" fmla="*/ 0 h 5711588"/>
              <a:gd name="connsiteX2" fmla="*/ 6458246 w 6458246"/>
              <a:gd name="connsiteY2" fmla="*/ 5711588 h 5711588"/>
              <a:gd name="connsiteX3" fmla="*/ 0 w 6458246"/>
              <a:gd name="connsiteY3" fmla="*/ 5697940 h 571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246" h="5711588">
                <a:moveTo>
                  <a:pt x="0" y="5697940"/>
                </a:moveTo>
                <a:lnTo>
                  <a:pt x="0" y="0"/>
                </a:lnTo>
                <a:lnTo>
                  <a:pt x="6458246" y="5711588"/>
                </a:lnTo>
                <a:lnTo>
                  <a:pt x="0" y="56979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араллелограмм 17"/>
          <p:cNvSpPr/>
          <p:nvPr userDrawn="1"/>
        </p:nvSpPr>
        <p:spPr>
          <a:xfrm>
            <a:off x="-5118" y="-9527"/>
            <a:ext cx="5385192" cy="6872928"/>
          </a:xfrm>
          <a:custGeom>
            <a:avLst/>
            <a:gdLst>
              <a:gd name="connsiteX0" fmla="*/ 0 w 7099692"/>
              <a:gd name="connsiteY0" fmla="*/ 6858000 h 6858000"/>
              <a:gd name="connsiteX1" fmla="*/ 1714500 w 7099692"/>
              <a:gd name="connsiteY1" fmla="*/ 0 h 6858000"/>
              <a:gd name="connsiteX2" fmla="*/ 7099692 w 7099692"/>
              <a:gd name="connsiteY2" fmla="*/ 0 h 6858000"/>
              <a:gd name="connsiteX3" fmla="*/ 5385192 w 7099692"/>
              <a:gd name="connsiteY3" fmla="*/ 6858000 h 6858000"/>
              <a:gd name="connsiteX4" fmla="*/ 0 w 7099692"/>
              <a:gd name="connsiteY4" fmla="*/ 6858000 h 6858000"/>
              <a:gd name="connsiteX0" fmla="*/ 5118 w 5385192"/>
              <a:gd name="connsiteY0" fmla="*/ 6844353 h 6858000"/>
              <a:gd name="connsiteX1" fmla="*/ 0 w 5385192"/>
              <a:gd name="connsiteY1" fmla="*/ 0 h 6858000"/>
              <a:gd name="connsiteX2" fmla="*/ 5385192 w 5385192"/>
              <a:gd name="connsiteY2" fmla="*/ 0 h 6858000"/>
              <a:gd name="connsiteX3" fmla="*/ 3670692 w 5385192"/>
              <a:gd name="connsiteY3" fmla="*/ 6858000 h 6858000"/>
              <a:gd name="connsiteX4" fmla="*/ 5118 w 5385192"/>
              <a:gd name="connsiteY4" fmla="*/ 6844353 h 6858000"/>
              <a:gd name="connsiteX0" fmla="*/ 5118 w 5385192"/>
              <a:gd name="connsiteY0" fmla="*/ 6844353 h 6871648"/>
              <a:gd name="connsiteX1" fmla="*/ 0 w 5385192"/>
              <a:gd name="connsiteY1" fmla="*/ 0 h 6871648"/>
              <a:gd name="connsiteX2" fmla="*/ 5385192 w 5385192"/>
              <a:gd name="connsiteY2" fmla="*/ 0 h 6871648"/>
              <a:gd name="connsiteX3" fmla="*/ 2633462 w 5385192"/>
              <a:gd name="connsiteY3" fmla="*/ 6871648 h 6871648"/>
              <a:gd name="connsiteX4" fmla="*/ 5118 w 5385192"/>
              <a:gd name="connsiteY4" fmla="*/ 6844353 h 6871648"/>
              <a:gd name="connsiteX0" fmla="*/ 0 w 5389599"/>
              <a:gd name="connsiteY0" fmla="*/ 6853878 h 6871648"/>
              <a:gd name="connsiteX1" fmla="*/ 4407 w 5389599"/>
              <a:gd name="connsiteY1" fmla="*/ 0 h 6871648"/>
              <a:gd name="connsiteX2" fmla="*/ 5389599 w 5389599"/>
              <a:gd name="connsiteY2" fmla="*/ 0 h 6871648"/>
              <a:gd name="connsiteX3" fmla="*/ 2637869 w 5389599"/>
              <a:gd name="connsiteY3" fmla="*/ 6871648 h 6871648"/>
              <a:gd name="connsiteX4" fmla="*/ 0 w 5389599"/>
              <a:gd name="connsiteY4" fmla="*/ 6853878 h 6871648"/>
              <a:gd name="connsiteX0" fmla="*/ 24168 w 5385192"/>
              <a:gd name="connsiteY0" fmla="*/ 6872928 h 6872928"/>
              <a:gd name="connsiteX1" fmla="*/ 0 w 5385192"/>
              <a:gd name="connsiteY1" fmla="*/ 0 h 6872928"/>
              <a:gd name="connsiteX2" fmla="*/ 5385192 w 5385192"/>
              <a:gd name="connsiteY2" fmla="*/ 0 h 6872928"/>
              <a:gd name="connsiteX3" fmla="*/ 2633462 w 5385192"/>
              <a:gd name="connsiteY3" fmla="*/ 6871648 h 6872928"/>
              <a:gd name="connsiteX4" fmla="*/ 24168 w 5385192"/>
              <a:gd name="connsiteY4" fmla="*/ 6872928 h 687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5192" h="6872928">
                <a:moveTo>
                  <a:pt x="24168" y="6872928"/>
                </a:moveTo>
                <a:lnTo>
                  <a:pt x="0" y="0"/>
                </a:lnTo>
                <a:lnTo>
                  <a:pt x="5385192" y="0"/>
                </a:lnTo>
                <a:lnTo>
                  <a:pt x="2633462" y="6871648"/>
                </a:lnTo>
                <a:lnTo>
                  <a:pt x="24168" y="6872928"/>
                </a:lnTo>
                <a:close/>
              </a:path>
            </a:pathLst>
          </a:cu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022620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1323951" y="1180287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</a:t>
            </a:r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r>
              <a:rPr lang="en-US" sz="1800" dirty="0" smtClean="0">
                <a:solidFill>
                  <a:srgbClr val="0000ED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rgbClr val="000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6049743" y="1675130"/>
            <a:ext cx="4419600" cy="350361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792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272209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422791" y="2535251"/>
            <a:ext cx="1435210" cy="25066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4"/>
          <p:cNvSpPr>
            <a:spLocks noGrp="1"/>
          </p:cNvSpPr>
          <p:nvPr>
            <p:ph type="pic" sz="quarter" idx="11"/>
          </p:nvPr>
        </p:nvSpPr>
        <p:spPr>
          <a:xfrm>
            <a:off x="7654305" y="1375649"/>
            <a:ext cx="1432546" cy="2514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4"/>
          <p:cNvSpPr>
            <a:spLocks noGrp="1"/>
          </p:cNvSpPr>
          <p:nvPr>
            <p:ph type="pic" sz="quarter" idx="12"/>
          </p:nvPr>
        </p:nvSpPr>
        <p:spPr>
          <a:xfrm>
            <a:off x="9810171" y="2527300"/>
            <a:ext cx="1425022" cy="2514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124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23279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8053137" y="0"/>
            <a:ext cx="413886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/>
          </p:nvPr>
        </p:nvSpPr>
        <p:spPr>
          <a:xfrm>
            <a:off x="1208598" y="1614114"/>
            <a:ext cx="2592125" cy="345881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5221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757104" y="1491578"/>
            <a:ext cx="2020887" cy="20208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2"/>
          </p:nvPr>
        </p:nvSpPr>
        <p:spPr>
          <a:xfrm>
            <a:off x="757103" y="4306967"/>
            <a:ext cx="2020887" cy="20208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3"/>
          </p:nvPr>
        </p:nvSpPr>
        <p:spPr>
          <a:xfrm>
            <a:off x="6789820" y="1491578"/>
            <a:ext cx="1981033" cy="20208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4"/>
          </p:nvPr>
        </p:nvSpPr>
        <p:spPr>
          <a:xfrm>
            <a:off x="6789819" y="4306967"/>
            <a:ext cx="1981033" cy="20208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187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0" y="0"/>
            <a:ext cx="4555957" cy="685800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267158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468348" y="1609725"/>
            <a:ext cx="2600325" cy="345757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975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3705727" y="0"/>
            <a:ext cx="8486274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bg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3279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6644641" y="3396342"/>
            <a:ext cx="2751908" cy="346165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49633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916906" y="941694"/>
            <a:ext cx="2469427" cy="502214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6564572" y="3220873"/>
            <a:ext cx="2552131" cy="117370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2"/>
          </p:nvPr>
        </p:nvSpPr>
        <p:spPr>
          <a:xfrm>
            <a:off x="6564572" y="941695"/>
            <a:ext cx="4245143" cy="206081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3"/>
          </p:nvPr>
        </p:nvSpPr>
        <p:spPr>
          <a:xfrm>
            <a:off x="9294942" y="3220872"/>
            <a:ext cx="1514641" cy="274296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0226205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20" name="Рисунок 8"/>
          <p:cNvSpPr>
            <a:spLocks noGrp="1"/>
          </p:cNvSpPr>
          <p:nvPr>
            <p:ph type="pic" sz="quarter" idx="14"/>
          </p:nvPr>
        </p:nvSpPr>
        <p:spPr>
          <a:xfrm>
            <a:off x="6564572" y="4612945"/>
            <a:ext cx="2552131" cy="135089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63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2"/>
          <p:cNvSpPr>
            <a:spLocks noGrp="1"/>
          </p:cNvSpPr>
          <p:nvPr>
            <p:ph type="pic" sz="quarter" idx="10"/>
          </p:nvPr>
        </p:nvSpPr>
        <p:spPr>
          <a:xfrm>
            <a:off x="6561138" y="785813"/>
            <a:ext cx="4138612" cy="24386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378490" y="63206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2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10117690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926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8451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503525" y="6320641"/>
            <a:ext cx="14590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00" b="0" i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P-BROTHER</a:t>
            </a:r>
            <a:r>
              <a:rPr lang="en-US" altLang="zh-CN" sz="900" b="0" i="0" baseline="0" dirty="0" smtClean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 PRESEBTATION</a:t>
            </a:r>
            <a:endParaRPr lang="ru-RU" altLang="zh-CN" sz="900" b="0" i="0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567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960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76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023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262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6448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2460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296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787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09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117690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961956" y="922338"/>
            <a:ext cx="4067311" cy="5148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7"/>
          <p:cNvSpPr>
            <a:spLocks noGrp="1"/>
          </p:cNvSpPr>
          <p:nvPr>
            <p:ph type="pic" sz="quarter" idx="11"/>
          </p:nvPr>
        </p:nvSpPr>
        <p:spPr>
          <a:xfrm>
            <a:off x="5163843" y="922338"/>
            <a:ext cx="5769836" cy="24914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7"/>
          <p:cNvSpPr>
            <a:spLocks noGrp="1"/>
          </p:cNvSpPr>
          <p:nvPr>
            <p:ph type="pic" sz="quarter" idx="12"/>
          </p:nvPr>
        </p:nvSpPr>
        <p:spPr>
          <a:xfrm>
            <a:off x="5163843" y="3544389"/>
            <a:ext cx="5769836" cy="25262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0003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048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122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29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323349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5905500" y="2310064"/>
            <a:ext cx="4895850" cy="310775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386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323349" y="6320641"/>
            <a:ext cx="1736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23951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</a:t>
            </a:r>
            <a:r>
              <a:rPr lang="en-US" sz="800" b="1" i="0" baseline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VISION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518698" y="2544417"/>
            <a:ext cx="4126727" cy="261598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50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90866" y="0"/>
            <a:ext cx="6801134" cy="6858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47308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2242850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i="0" dirty="0" smtClean="0">
                <a:solidFill>
                  <a:schemeClr val="tx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lang="ru-RU" sz="800" b="1" i="0" dirty="0">
              <a:solidFill>
                <a:schemeClr val="tx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1"/>
          </p:nvPr>
        </p:nvSpPr>
        <p:spPr>
          <a:xfrm>
            <a:off x="4328652" y="1725561"/>
            <a:ext cx="2064774" cy="361320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7219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9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3076072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9"/>
          <p:cNvSpPr>
            <a:spLocks noGrp="1"/>
          </p:cNvSpPr>
          <p:nvPr>
            <p:ph type="pic" sz="quarter" idx="11"/>
          </p:nvPr>
        </p:nvSpPr>
        <p:spPr>
          <a:xfrm>
            <a:off x="9172072" y="2286000"/>
            <a:ext cx="3011904" cy="2286000"/>
          </a:xfrm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9"/>
          <p:cNvSpPr>
            <a:spLocks noGrp="1"/>
          </p:cNvSpPr>
          <p:nvPr>
            <p:ph type="pic" sz="quarter" idx="12"/>
          </p:nvPr>
        </p:nvSpPr>
        <p:spPr>
          <a:xfrm>
            <a:off x="6108028" y="4572000"/>
            <a:ext cx="3064043" cy="2286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63563" y="118028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flipH="1">
            <a:off x="487127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263563" y="6320641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>
                    <a:lumMod val="6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P-BROTHER PRESEBTATION</a:t>
            </a:r>
          </a:p>
        </p:txBody>
      </p:sp>
    </p:spTree>
    <p:extLst>
      <p:ext uri="{BB962C8B-B14F-4D97-AF65-F5344CB8AC3E}">
        <p14:creationId xmlns:p14="http://schemas.microsoft.com/office/powerpoint/2010/main" val="6428994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3A474-A970-4111-AB00-CC07202BC5E5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01CDA-C83E-414C-808C-D7CCDDEE97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91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8" r:id="rId14"/>
    <p:sldLayoutId id="2147483679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7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" r="35"/>
          <a:stretch>
            <a:fillRect/>
          </a:stretch>
        </p:blipFill>
        <p:spPr>
          <a:xfrm>
            <a:off x="1" y="-4075"/>
            <a:ext cx="12191999" cy="6862074"/>
          </a:xfrm>
        </p:spPr>
      </p:pic>
      <p:sp>
        <p:nvSpPr>
          <p:cNvPr id="12" name="Прямоугольник 11"/>
          <p:cNvSpPr/>
          <p:nvPr/>
        </p:nvSpPr>
        <p:spPr>
          <a:xfrm>
            <a:off x="-1" y="-4074"/>
            <a:ext cx="12191999" cy="6862073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783958" y="2815098"/>
            <a:ext cx="6624084" cy="159741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PBRO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 panose="02000000000000000000" pitchFamily="2" charset="0"/>
                <a:ea typeface="Lato" panose="020F0502020204030203" pitchFamily="34" charset="0"/>
                <a:cs typeface="Poppins Light" panose="02000000000000000000" pitchFamily="2" charset="0"/>
              </a:rPr>
              <a:t>PowerPoint Presentation</a:t>
            </a:r>
            <a:endParaRPr kumimoji="0" lang="en-US" sz="1400" b="0" i="0" u="none" strike="noStrike" kern="1200" cap="none" spc="100" normalizeH="0" baseline="0" noProof="0" dirty="0" smtClean="0">
              <a:ln>
                <a:noFill/>
              </a:ln>
              <a:solidFill>
                <a:srgbClr val="0000ED"/>
              </a:solidFill>
              <a:effectLst/>
              <a:uLnTx/>
              <a:uFillTx/>
              <a:latin typeface="Poppins Light" panose="02000000000000000000" pitchFamily="2" charset="0"/>
              <a:ea typeface="Lato" panose="020F0502020204030203" pitchFamily="34" charset="0"/>
              <a:cs typeface="Poppins Light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0" y="0"/>
            <a:ext cx="968943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652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6" b="1108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1" b="17681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6" r="23666"/>
          <a:stretch>
            <a:fillRect/>
          </a:stretch>
        </p:blipFill>
        <p:spPr/>
      </p:pic>
      <p:sp>
        <p:nvSpPr>
          <p:cNvPr id="19" name="Прямоугольник 18"/>
          <p:cNvSpPr/>
          <p:nvPr/>
        </p:nvSpPr>
        <p:spPr>
          <a:xfrm>
            <a:off x="5150194" y="922338"/>
            <a:ext cx="5769836" cy="2491421"/>
          </a:xfrm>
          <a:prstGeom prst="rect">
            <a:avLst/>
          </a:prstGeom>
          <a:solidFill>
            <a:schemeClr val="bg2">
              <a:lumMod val="1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48307" y="922338"/>
            <a:ext cx="4067311" cy="5148262"/>
          </a:xfrm>
          <a:prstGeom prst="rect">
            <a:avLst/>
          </a:prstGeom>
          <a:solidFill>
            <a:schemeClr val="bg2">
              <a:lumMod val="1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50194" y="3544389"/>
            <a:ext cx="5769836" cy="2526211"/>
          </a:xfrm>
          <a:prstGeom prst="rect">
            <a:avLst/>
          </a:prstGeom>
          <a:solidFill>
            <a:schemeClr val="bg2">
              <a:lumMod val="1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200469" y="2002630"/>
            <a:ext cx="3627154" cy="988988"/>
            <a:chOff x="6200469" y="2002630"/>
            <a:chExt cx="3627154" cy="988988"/>
          </a:xfrm>
        </p:grpSpPr>
        <p:sp>
          <p:nvSpPr>
            <p:cNvPr id="24" name="Текст 11"/>
            <p:cNvSpPr txBox="1">
              <a:spLocks/>
            </p:cNvSpPr>
            <p:nvPr/>
          </p:nvSpPr>
          <p:spPr>
            <a:xfrm>
              <a:off x="6200469" y="2391850"/>
              <a:ext cx="3627154" cy="59976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7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NUMBERS PERMANENT CLIENTS</a:t>
              </a:r>
              <a:endParaRPr kumimoji="0" lang="en-US" sz="1400" b="1" i="0" u="none" strike="noStrike" kern="1200" cap="none" spc="7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  <a:t/>
              </a:r>
              <a:br>
                <a:rPr kumimoji="0" lang="en-US" sz="14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</a:br>
              <a:endPara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936750" y="2002630"/>
              <a:ext cx="2154591" cy="573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Bebas Neue" panose="020B0606020202050201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165</a:t>
              </a:r>
              <a:endParaRPr kumimoji="0" lang="en-US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21535" y="4710867"/>
            <a:ext cx="3627154" cy="1029932"/>
            <a:chOff x="6221535" y="4710867"/>
            <a:chExt cx="3627154" cy="1029932"/>
          </a:xfrm>
        </p:grpSpPr>
        <p:sp>
          <p:nvSpPr>
            <p:cNvPr id="26" name="Текст 11"/>
            <p:cNvSpPr txBox="1">
              <a:spLocks/>
            </p:cNvSpPr>
            <p:nvPr/>
          </p:nvSpPr>
          <p:spPr>
            <a:xfrm>
              <a:off x="6221535" y="5141031"/>
              <a:ext cx="3627154" cy="59976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7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SUCCESFULL COMPLETED PROJECT</a:t>
              </a:r>
              <a:endParaRPr kumimoji="0" lang="en-US" sz="1400" b="1" i="0" u="none" strike="noStrike" kern="1200" cap="none" spc="7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  <a:t/>
              </a:r>
              <a:br>
                <a:rPr kumimoji="0" lang="en-US" sz="14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</a:br>
              <a:endPara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957817" y="4710867"/>
              <a:ext cx="2154590" cy="573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Bebas Neue" panose="020B0606020202050201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145</a:t>
              </a:r>
              <a:endParaRPr kumimoji="0" lang="en-US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168385" y="3498614"/>
            <a:ext cx="3627154" cy="829013"/>
            <a:chOff x="1210093" y="3278963"/>
            <a:chExt cx="3627154" cy="1016284"/>
          </a:xfrm>
        </p:grpSpPr>
        <p:sp>
          <p:nvSpPr>
            <p:cNvPr id="22" name="Текст 11"/>
            <p:cNvSpPr txBox="1">
              <a:spLocks/>
            </p:cNvSpPr>
            <p:nvPr/>
          </p:nvSpPr>
          <p:spPr>
            <a:xfrm>
              <a:off x="1210093" y="3695479"/>
              <a:ext cx="3627154" cy="599768"/>
            </a:xfrm>
            <a:prstGeom prst="rect">
              <a:avLst/>
            </a:prstGeom>
          </p:spPr>
          <p:txBody>
            <a:bodyPr>
              <a:normAutofit fontScale="2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5600" b="0" i="0" u="none" strike="noStrike" kern="1200" cap="none" spc="7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YEARS</a:t>
              </a:r>
              <a:r>
                <a:rPr kumimoji="0" lang="en-US" sz="5600" b="1" i="0" u="none" strike="noStrike" kern="1200" cap="none" spc="7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 OF EXPIRIENCE</a:t>
              </a:r>
              <a:endParaRPr kumimoji="0" lang="en-US" sz="5600" b="1" i="0" u="none" strike="noStrike" kern="1200" cap="none" spc="7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  <a:t/>
              </a:r>
              <a:br>
                <a:rPr kumimoji="0" lang="en-US" sz="1200" b="0" i="0" u="none" strike="noStrike" kern="1200" cap="none" spc="9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ea typeface="Karla" pitchFamily="2" charset="0"/>
                  <a:cs typeface="Poppins SemiBold" panose="02000000000000000000" pitchFamily="2" charset="0"/>
                </a:rPr>
              </a:br>
              <a:endPara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241676" y="3278963"/>
              <a:ext cx="1563988" cy="702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Bebas Neue" panose="020B0606020202050201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12</a:t>
              </a:r>
              <a:endParaRPr kumimoji="0" lang="en-US" sz="8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711677" y="2528837"/>
            <a:ext cx="2540570" cy="19352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36750" y="1694837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71465" y="4408210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02804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8" grpId="0" animBg="1"/>
      <p:bldP spid="31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531862" y="1968450"/>
            <a:ext cx="4881562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GALLERY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SLIDE</a:t>
            </a: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531862" y="3369698"/>
            <a:ext cx="2623578" cy="227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cuprum.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Praesent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sed neque quis mauris luctus commodo. Morbi vitae dui gravida, vulputate mauris vel, efficitur elit. 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531862" y="1642069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Slide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r="13116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4" b="1359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2" b="1553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r="859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8" b="100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155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3057525" y="1213536"/>
            <a:ext cx="6076950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GALLERY </a:t>
            </a:r>
            <a:r>
              <a:rPr kumimoji="0" lang="en-US" sz="44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SLIDE HERE</a:t>
            </a:r>
            <a:endParaRPr kumimoji="0" lang="en-US" sz="4000" b="0" i="0" u="none" strike="noStrike" kern="1200" cap="none" spc="10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118251" y="887155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Slide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3392906" y="5017769"/>
            <a:ext cx="5406189" cy="1827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cuprum.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Praesent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sed neque quis mauris luctus commodo. Morbi vitae dui. Ut et pulvinar odio. 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4" b="10464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5" b="810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3" b="13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2820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6141143" y="3058644"/>
            <a:ext cx="0" cy="1521561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5729188" y="2485107"/>
            <a:ext cx="823910" cy="823910"/>
            <a:chOff x="5729188" y="2485107"/>
            <a:chExt cx="823910" cy="823910"/>
          </a:xfrm>
        </p:grpSpPr>
        <p:sp>
          <p:nvSpPr>
            <p:cNvPr id="11" name="Овал 10"/>
            <p:cNvSpPr/>
            <p:nvPr/>
          </p:nvSpPr>
          <p:spPr>
            <a:xfrm>
              <a:off x="5729188" y="2485107"/>
              <a:ext cx="823910" cy="82391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3737DD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816762" y="2746112"/>
              <a:ext cx="668773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2000000000000000000" pitchFamily="2" charset="0"/>
                  <a:cs typeface="Poppins SemiBold" panose="02000000000000000000" pitchFamily="2" charset="0"/>
                </a:rPr>
                <a:t>START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cs typeface="Poppins SemiBold" panose="02000000000000000000" pitchFamily="2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731460" y="4329833"/>
            <a:ext cx="823910" cy="823910"/>
            <a:chOff x="5731460" y="4329833"/>
            <a:chExt cx="823910" cy="823910"/>
          </a:xfrm>
        </p:grpSpPr>
        <p:sp>
          <p:nvSpPr>
            <p:cNvPr id="17" name="Овал 16"/>
            <p:cNvSpPr/>
            <p:nvPr/>
          </p:nvSpPr>
          <p:spPr>
            <a:xfrm>
              <a:off x="5731460" y="4329833"/>
              <a:ext cx="823910" cy="8239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827702" y="4584217"/>
              <a:ext cx="647933" cy="303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10:30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sp>
        <p:nvSpPr>
          <p:cNvPr id="19" name="Текст 11"/>
          <p:cNvSpPr txBox="1">
            <a:spLocks/>
          </p:cNvSpPr>
          <p:nvPr/>
        </p:nvSpPr>
        <p:spPr>
          <a:xfrm>
            <a:off x="2053389" y="4329833"/>
            <a:ext cx="3042679" cy="14316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OUR HISTORY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</a:t>
            </a:r>
            <a:r>
              <a:rPr kumimoji="0" lang="en-US" sz="1100" b="0" i="0" u="none" strike="noStrike" kern="1200" cap="none" spc="9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32605" y="1097578"/>
            <a:ext cx="8126791" cy="7334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 ROUNDED TIMELINE SLIDE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4118251" y="824366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Timeline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sp>
        <p:nvSpPr>
          <p:cNvPr id="30" name="Текст 11"/>
          <p:cNvSpPr txBox="1">
            <a:spLocks/>
          </p:cNvSpPr>
          <p:nvPr/>
        </p:nvSpPr>
        <p:spPr>
          <a:xfrm>
            <a:off x="7191625" y="2495740"/>
            <a:ext cx="3042679" cy="14316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WELCOME MESSAGE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</a:t>
            </a:r>
            <a:r>
              <a:rPr kumimoji="0" lang="en-US" sz="1100" b="0" i="0" u="none" strike="noStrike" kern="1200" cap="none" spc="9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6141143" y="5153743"/>
            <a:ext cx="0" cy="1704257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50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4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единительная линия 32"/>
          <p:cNvCxnSpPr/>
          <p:nvPr/>
        </p:nvCxnSpPr>
        <p:spPr>
          <a:xfrm flipH="1">
            <a:off x="6104551" y="3456268"/>
            <a:ext cx="1" cy="2025649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6092806" y="1844726"/>
            <a:ext cx="1" cy="2025649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096002" y="0"/>
            <a:ext cx="1" cy="2025649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Текст 11"/>
          <p:cNvSpPr txBox="1">
            <a:spLocks/>
          </p:cNvSpPr>
          <p:nvPr/>
        </p:nvSpPr>
        <p:spPr>
          <a:xfrm>
            <a:off x="7144929" y="1226986"/>
            <a:ext cx="3141421" cy="14316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OFFER THAT WE PROVIDE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684045" y="1201739"/>
            <a:ext cx="823910" cy="823910"/>
            <a:chOff x="5684045" y="1201739"/>
            <a:chExt cx="823910" cy="823910"/>
          </a:xfrm>
        </p:grpSpPr>
        <p:sp>
          <p:nvSpPr>
            <p:cNvPr id="5" name="Овал 4"/>
            <p:cNvSpPr/>
            <p:nvPr/>
          </p:nvSpPr>
          <p:spPr>
            <a:xfrm>
              <a:off x="5684045" y="1201739"/>
              <a:ext cx="823910" cy="8239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787476" y="1467968"/>
              <a:ext cx="64793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15:30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684045" y="3046465"/>
            <a:ext cx="823910" cy="823910"/>
            <a:chOff x="5684045" y="3046465"/>
            <a:chExt cx="823910" cy="823910"/>
          </a:xfrm>
        </p:grpSpPr>
        <p:sp>
          <p:nvSpPr>
            <p:cNvPr id="10" name="Овал 9"/>
            <p:cNvSpPr/>
            <p:nvPr/>
          </p:nvSpPr>
          <p:spPr>
            <a:xfrm>
              <a:off x="5684045" y="3046465"/>
              <a:ext cx="823910" cy="8239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87476" y="3323327"/>
              <a:ext cx="64793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16:15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sp>
        <p:nvSpPr>
          <p:cNvPr id="12" name="Текст 11"/>
          <p:cNvSpPr txBox="1">
            <a:spLocks/>
          </p:cNvSpPr>
          <p:nvPr/>
        </p:nvSpPr>
        <p:spPr>
          <a:xfrm>
            <a:off x="1970002" y="3101586"/>
            <a:ext cx="3096466" cy="14316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SPECIFICATION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84045" y="4904838"/>
            <a:ext cx="823910" cy="823910"/>
            <a:chOff x="5684045" y="4904838"/>
            <a:chExt cx="823910" cy="823910"/>
          </a:xfrm>
        </p:grpSpPr>
        <p:sp>
          <p:nvSpPr>
            <p:cNvPr id="14" name="Овал 13"/>
            <p:cNvSpPr/>
            <p:nvPr/>
          </p:nvSpPr>
          <p:spPr>
            <a:xfrm>
              <a:off x="5684045" y="4904838"/>
              <a:ext cx="823910" cy="82391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76843" y="5171252"/>
              <a:ext cx="65434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FINISH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16" name="Текст 11"/>
          <p:cNvSpPr txBox="1">
            <a:spLocks/>
          </p:cNvSpPr>
          <p:nvPr/>
        </p:nvSpPr>
        <p:spPr>
          <a:xfrm>
            <a:off x="7143193" y="4917057"/>
            <a:ext cx="3026195" cy="14316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CONCLUSION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395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4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4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" b="4969"/>
          <a:stretch>
            <a:fillRect/>
          </a:stretch>
        </p:blipFill>
        <p:spPr/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rgbClr val="3A88CA">
                  <a:alpha val="73000"/>
                </a:srgbClr>
              </a:gs>
              <a:gs pos="100000">
                <a:srgbClr val="9E77B8">
                  <a:alpha val="78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32089" y="3259228"/>
            <a:ext cx="5759319" cy="65714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THANK YOU</a:t>
            </a:r>
            <a:endParaRPr kumimoji="0" lang="en-US" sz="4800" b="1" i="0" u="none" strike="noStrike" kern="1200" cap="none" spc="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 SemiBold" panose="02000000000000000000" pitchFamily="2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333999" y="2941626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Presentation Template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1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6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" b="7779"/>
          <a:stretch>
            <a:fillRect/>
          </a:stretch>
        </p:blipFill>
        <p:spPr/>
      </p:pic>
      <p:grpSp>
        <p:nvGrpSpPr>
          <p:cNvPr id="2" name="Группа 1"/>
          <p:cNvGrpSpPr/>
          <p:nvPr/>
        </p:nvGrpSpPr>
        <p:grpSpPr>
          <a:xfrm>
            <a:off x="-5118" y="-9527"/>
            <a:ext cx="6463364" cy="6881126"/>
            <a:chOff x="-5118" y="-9527"/>
            <a:chExt cx="6463364" cy="6881126"/>
          </a:xfrm>
        </p:grpSpPr>
        <p:sp>
          <p:nvSpPr>
            <p:cNvPr id="12" name="Прямоугольный треугольник 11"/>
            <p:cNvSpPr/>
            <p:nvPr/>
          </p:nvSpPr>
          <p:spPr>
            <a:xfrm>
              <a:off x="0" y="1160011"/>
              <a:ext cx="6458246" cy="5711588"/>
            </a:xfrm>
            <a:custGeom>
              <a:avLst/>
              <a:gdLst>
                <a:gd name="connsiteX0" fmla="*/ 0 w 5380074"/>
                <a:gd name="connsiteY0" fmla="*/ 685800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6858000 h 6858000"/>
                <a:gd name="connsiteX0" fmla="*/ 0 w 5380074"/>
                <a:gd name="connsiteY0" fmla="*/ 569794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5697940 h 6858000"/>
                <a:gd name="connsiteX0" fmla="*/ 0 w 4902402"/>
                <a:gd name="connsiteY0" fmla="*/ 5697940 h 5725236"/>
                <a:gd name="connsiteX1" fmla="*/ 0 w 4902402"/>
                <a:gd name="connsiteY1" fmla="*/ 0 h 5725236"/>
                <a:gd name="connsiteX2" fmla="*/ 4902402 w 4902402"/>
                <a:gd name="connsiteY2" fmla="*/ 5725236 h 5725236"/>
                <a:gd name="connsiteX3" fmla="*/ 0 w 4902402"/>
                <a:gd name="connsiteY3" fmla="*/ 5697940 h 5725236"/>
                <a:gd name="connsiteX0" fmla="*/ 0 w 6458246"/>
                <a:gd name="connsiteY0" fmla="*/ 5697940 h 5711588"/>
                <a:gd name="connsiteX1" fmla="*/ 0 w 6458246"/>
                <a:gd name="connsiteY1" fmla="*/ 0 h 5711588"/>
                <a:gd name="connsiteX2" fmla="*/ 6458246 w 6458246"/>
                <a:gd name="connsiteY2" fmla="*/ 5711588 h 5711588"/>
                <a:gd name="connsiteX3" fmla="*/ 0 w 6458246"/>
                <a:gd name="connsiteY3" fmla="*/ 5697940 h 571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8246" h="5711588">
                  <a:moveTo>
                    <a:pt x="0" y="5697940"/>
                  </a:moveTo>
                  <a:lnTo>
                    <a:pt x="0" y="0"/>
                  </a:lnTo>
                  <a:lnTo>
                    <a:pt x="6458246" y="5711588"/>
                  </a:lnTo>
                  <a:lnTo>
                    <a:pt x="0" y="5697940"/>
                  </a:lnTo>
                  <a:close/>
                </a:path>
              </a:pathLst>
            </a:custGeom>
            <a:solidFill>
              <a:schemeClr val="bg2">
                <a:lumMod val="1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Параллелограмм 17"/>
            <p:cNvSpPr/>
            <p:nvPr/>
          </p:nvSpPr>
          <p:spPr>
            <a:xfrm>
              <a:off x="-5118" y="-9527"/>
              <a:ext cx="5385192" cy="6872928"/>
            </a:xfrm>
            <a:custGeom>
              <a:avLst/>
              <a:gdLst>
                <a:gd name="connsiteX0" fmla="*/ 0 w 7099692"/>
                <a:gd name="connsiteY0" fmla="*/ 6858000 h 6858000"/>
                <a:gd name="connsiteX1" fmla="*/ 1714500 w 7099692"/>
                <a:gd name="connsiteY1" fmla="*/ 0 h 6858000"/>
                <a:gd name="connsiteX2" fmla="*/ 7099692 w 7099692"/>
                <a:gd name="connsiteY2" fmla="*/ 0 h 6858000"/>
                <a:gd name="connsiteX3" fmla="*/ 5385192 w 7099692"/>
                <a:gd name="connsiteY3" fmla="*/ 6858000 h 6858000"/>
                <a:gd name="connsiteX4" fmla="*/ 0 w 7099692"/>
                <a:gd name="connsiteY4" fmla="*/ 6858000 h 6858000"/>
                <a:gd name="connsiteX0" fmla="*/ 5118 w 5385192"/>
                <a:gd name="connsiteY0" fmla="*/ 6844353 h 6858000"/>
                <a:gd name="connsiteX1" fmla="*/ 0 w 5385192"/>
                <a:gd name="connsiteY1" fmla="*/ 0 h 6858000"/>
                <a:gd name="connsiteX2" fmla="*/ 5385192 w 5385192"/>
                <a:gd name="connsiteY2" fmla="*/ 0 h 6858000"/>
                <a:gd name="connsiteX3" fmla="*/ 3670692 w 5385192"/>
                <a:gd name="connsiteY3" fmla="*/ 6858000 h 6858000"/>
                <a:gd name="connsiteX4" fmla="*/ 5118 w 5385192"/>
                <a:gd name="connsiteY4" fmla="*/ 6844353 h 6858000"/>
                <a:gd name="connsiteX0" fmla="*/ 5118 w 5385192"/>
                <a:gd name="connsiteY0" fmla="*/ 6844353 h 6871648"/>
                <a:gd name="connsiteX1" fmla="*/ 0 w 5385192"/>
                <a:gd name="connsiteY1" fmla="*/ 0 h 6871648"/>
                <a:gd name="connsiteX2" fmla="*/ 5385192 w 5385192"/>
                <a:gd name="connsiteY2" fmla="*/ 0 h 6871648"/>
                <a:gd name="connsiteX3" fmla="*/ 2633462 w 5385192"/>
                <a:gd name="connsiteY3" fmla="*/ 6871648 h 6871648"/>
                <a:gd name="connsiteX4" fmla="*/ 5118 w 5385192"/>
                <a:gd name="connsiteY4" fmla="*/ 6844353 h 6871648"/>
                <a:gd name="connsiteX0" fmla="*/ 0 w 5389599"/>
                <a:gd name="connsiteY0" fmla="*/ 6853878 h 6871648"/>
                <a:gd name="connsiteX1" fmla="*/ 4407 w 5389599"/>
                <a:gd name="connsiteY1" fmla="*/ 0 h 6871648"/>
                <a:gd name="connsiteX2" fmla="*/ 5389599 w 5389599"/>
                <a:gd name="connsiteY2" fmla="*/ 0 h 6871648"/>
                <a:gd name="connsiteX3" fmla="*/ 2637869 w 5389599"/>
                <a:gd name="connsiteY3" fmla="*/ 6871648 h 6871648"/>
                <a:gd name="connsiteX4" fmla="*/ 0 w 5389599"/>
                <a:gd name="connsiteY4" fmla="*/ 6853878 h 6871648"/>
                <a:gd name="connsiteX0" fmla="*/ 24168 w 5385192"/>
                <a:gd name="connsiteY0" fmla="*/ 6872928 h 6872928"/>
                <a:gd name="connsiteX1" fmla="*/ 0 w 5385192"/>
                <a:gd name="connsiteY1" fmla="*/ 0 h 6872928"/>
                <a:gd name="connsiteX2" fmla="*/ 5385192 w 5385192"/>
                <a:gd name="connsiteY2" fmla="*/ 0 h 6872928"/>
                <a:gd name="connsiteX3" fmla="*/ 2633462 w 5385192"/>
                <a:gd name="connsiteY3" fmla="*/ 6871648 h 6872928"/>
                <a:gd name="connsiteX4" fmla="*/ 24168 w 5385192"/>
                <a:gd name="connsiteY4" fmla="*/ 6872928 h 687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192" h="6872928">
                  <a:moveTo>
                    <a:pt x="24168" y="6872928"/>
                  </a:moveTo>
                  <a:lnTo>
                    <a:pt x="0" y="0"/>
                  </a:lnTo>
                  <a:lnTo>
                    <a:pt x="5385192" y="0"/>
                  </a:lnTo>
                  <a:lnTo>
                    <a:pt x="2633462" y="6871648"/>
                  </a:lnTo>
                  <a:lnTo>
                    <a:pt x="24168" y="6872928"/>
                  </a:lnTo>
                  <a:close/>
                </a:path>
              </a:pathLst>
            </a:custGeom>
            <a:solidFill>
              <a:schemeClr val="bg2">
                <a:lumMod val="10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42090" y="2728430"/>
            <a:ext cx="4881562" cy="206685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WE CREATE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NEW </a:t>
            </a: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DIGITAL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SOLUTION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105888" y="2404548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Exclusive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D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ecision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07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4" r="3644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3" r="35793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3" r="35413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0" r="34930"/>
          <a:stretch>
            <a:fillRect/>
          </a:stretch>
        </p:blipFill>
        <p:spPr/>
      </p:pic>
      <p:sp>
        <p:nvSpPr>
          <p:cNvPr id="11" name="Прямоугольник 10"/>
          <p:cNvSpPr/>
          <p:nvPr/>
        </p:nvSpPr>
        <p:spPr>
          <a:xfrm>
            <a:off x="0" y="0"/>
            <a:ext cx="3097499" cy="6857999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3693" y="3013501"/>
            <a:ext cx="6687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</a:rPr>
              <a:t></a:t>
            </a:r>
            <a:endParaRPr kumimoji="0" lang="en-US" sz="7200" b="0" i="0" u="none" strike="noStrike" kern="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e-icon-7-stroke" pitchFamily="2" charset="0"/>
            </a:endParaRPr>
          </a:p>
        </p:txBody>
      </p:sp>
      <p:sp>
        <p:nvSpPr>
          <p:cNvPr id="20" name="Текст 11"/>
          <p:cNvSpPr txBox="1">
            <a:spLocks/>
          </p:cNvSpPr>
          <p:nvPr/>
        </p:nvSpPr>
        <p:spPr>
          <a:xfrm>
            <a:off x="122833" y="3844497"/>
            <a:ext cx="2770492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WEB DEVELOPMENT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facilisi.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97498" y="1"/>
            <a:ext cx="2995718" cy="6857998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0418" y="304548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</a:rPr>
              <a:t></a:t>
            </a:r>
            <a:endParaRPr kumimoji="0" lang="en-US" sz="7200" b="0" i="0" u="none" strike="noStrike" kern="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e-icon-7-stroke" pitchFamily="2" charset="0"/>
            </a:endParaRPr>
          </a:p>
        </p:txBody>
      </p:sp>
      <p:sp>
        <p:nvSpPr>
          <p:cNvPr id="21" name="Текст 11"/>
          <p:cNvSpPr txBox="1">
            <a:spLocks/>
          </p:cNvSpPr>
          <p:nvPr/>
        </p:nvSpPr>
        <p:spPr>
          <a:xfrm>
            <a:off x="3155281" y="3844497"/>
            <a:ext cx="2770492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MOBILE APP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facilisi.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87431" y="0"/>
            <a:ext cx="3129902" cy="6858000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69958" y="304548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</a:rPr>
              <a:t></a:t>
            </a:r>
            <a:endParaRPr kumimoji="0" lang="en-US" sz="7200" b="0" i="0" u="none" strike="noStrike" kern="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e-icon-7-stroke" pitchFamily="2" charset="0"/>
            </a:endParaRPr>
          </a:p>
        </p:txBody>
      </p:sp>
      <p:sp>
        <p:nvSpPr>
          <p:cNvPr id="22" name="Текст 11"/>
          <p:cNvSpPr txBox="1">
            <a:spLocks/>
          </p:cNvSpPr>
          <p:nvPr/>
        </p:nvSpPr>
        <p:spPr>
          <a:xfrm>
            <a:off x="6284821" y="3844497"/>
            <a:ext cx="2770492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SEO &amp; SMM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facilisi.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216893" y="0"/>
            <a:ext cx="2975785" cy="6873989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Текст 11"/>
          <p:cNvSpPr txBox="1">
            <a:spLocks/>
          </p:cNvSpPr>
          <p:nvPr/>
        </p:nvSpPr>
        <p:spPr>
          <a:xfrm>
            <a:off x="9310052" y="3844497"/>
            <a:ext cx="2770492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MARKETING RESEARCH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facilisi.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316829" y="3013500"/>
            <a:ext cx="7569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</a:rPr>
              <a:t></a:t>
            </a:r>
            <a:endParaRPr kumimoji="0" lang="en-US" sz="7200" b="0" i="0" u="none" strike="noStrike" kern="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e-icon-7-strok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2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20" grpId="0"/>
      <p:bldP spid="27" grpId="0" animBg="1"/>
      <p:bldP spid="16" grpId="0"/>
      <p:bldP spid="21" grpId="0"/>
      <p:bldP spid="29" grpId="0" animBg="1"/>
      <p:bldP spid="18" grpId="0"/>
      <p:bldP spid="22" grpId="0"/>
      <p:bldP spid="30" grpId="0" animBg="1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11"/>
          <p:cNvSpPr txBox="1">
            <a:spLocks/>
          </p:cNvSpPr>
          <p:nvPr/>
        </p:nvSpPr>
        <p:spPr>
          <a:xfrm>
            <a:off x="1601546" y="1166659"/>
            <a:ext cx="3232298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Web Development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facilisi. Vestibulum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tempus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else.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02745" y="1166659"/>
            <a:ext cx="865839" cy="872801"/>
            <a:chOff x="502745" y="1166659"/>
            <a:chExt cx="865839" cy="872801"/>
          </a:xfrm>
        </p:grpSpPr>
        <p:sp>
          <p:nvSpPr>
            <p:cNvPr id="13" name="Овал 12"/>
            <p:cNvSpPr/>
            <p:nvPr/>
          </p:nvSpPr>
          <p:spPr>
            <a:xfrm>
              <a:off x="502745" y="1166659"/>
              <a:ext cx="865839" cy="86583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2C2CDC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09501" y="1454685"/>
              <a:ext cx="5918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ED"/>
                  </a:solidFill>
                  <a:effectLst/>
                  <a:uLnTx/>
                  <a:uFillTx/>
                  <a:latin typeface="FontAwesome" pitchFamily="2" charset="0"/>
                </a:rPr>
                <a:t> </a:t>
              </a:r>
              <a:r>
                <a:rPr kumimoji="0" lang="en-US" sz="4800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</a:t>
              </a:r>
              <a:endParaRPr kumimoji="0" lang="en-US" sz="48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</p:grpSp>
      <p:sp>
        <p:nvSpPr>
          <p:cNvPr id="14" name="Текст 11"/>
          <p:cNvSpPr txBox="1">
            <a:spLocks/>
          </p:cNvSpPr>
          <p:nvPr/>
        </p:nvSpPr>
        <p:spPr>
          <a:xfrm>
            <a:off x="1652326" y="2921667"/>
            <a:ext cx="3359888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Mobile App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facilisi. Vestibulum </a:t>
            </a: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tempus else cup.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17727" y="2921667"/>
            <a:ext cx="865839" cy="865839"/>
            <a:chOff x="517727" y="2921667"/>
            <a:chExt cx="865839" cy="865839"/>
          </a:xfrm>
        </p:grpSpPr>
        <p:sp>
          <p:nvSpPr>
            <p:cNvPr id="17" name="Овал 16"/>
            <p:cNvSpPr/>
            <p:nvPr/>
          </p:nvSpPr>
          <p:spPr>
            <a:xfrm>
              <a:off x="517727" y="2921667"/>
              <a:ext cx="865839" cy="86583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3737DD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8466" y="3217556"/>
              <a:ext cx="585417" cy="50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ED"/>
                  </a:solidFill>
                  <a:effectLst/>
                  <a:uLnTx/>
                  <a:uFillTx/>
                  <a:latin typeface="FontAwesome" pitchFamily="2" charset="0"/>
                </a:rPr>
                <a:t> </a:t>
              </a:r>
              <a:r>
                <a:rPr kumimoji="0" lang="en-US" sz="4000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</a:t>
              </a:r>
              <a:endParaRPr kumimoji="0" lang="en-US" sz="40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</p:grpSp>
      <p:sp>
        <p:nvSpPr>
          <p:cNvPr id="18" name="Текст 11"/>
          <p:cNvSpPr txBox="1">
            <a:spLocks/>
          </p:cNvSpPr>
          <p:nvPr/>
        </p:nvSpPr>
        <p:spPr>
          <a:xfrm>
            <a:off x="1612179" y="4711120"/>
            <a:ext cx="3211032" cy="15715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Programming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 ante euismod else. </a:t>
            </a: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Nulla facilisi. Vestibulum tempus 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02745" y="4711120"/>
            <a:ext cx="894414" cy="865839"/>
            <a:chOff x="502745" y="4711120"/>
            <a:chExt cx="894414" cy="865839"/>
          </a:xfrm>
        </p:grpSpPr>
        <p:sp>
          <p:nvSpPr>
            <p:cNvPr id="21" name="Овал 20"/>
            <p:cNvSpPr/>
            <p:nvPr/>
          </p:nvSpPr>
          <p:spPr>
            <a:xfrm>
              <a:off x="531320" y="4711120"/>
              <a:ext cx="865839" cy="86583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3737DD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02745" y="5003174"/>
              <a:ext cx="86583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ED"/>
                  </a:solidFill>
                  <a:effectLst/>
                  <a:uLnTx/>
                  <a:uFillTx/>
                  <a:latin typeface="FontAwesome" pitchFamily="2" charset="0"/>
                </a:rPr>
                <a:t> </a:t>
              </a:r>
              <a:r>
                <a:rPr kumimoji="0" lang="en-US" sz="4000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</a:t>
              </a:r>
              <a:endParaRPr kumimoji="0" lang="en-US" sz="28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051491" y="2016271"/>
            <a:ext cx="1479884" cy="282545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405244" y="2921667"/>
            <a:ext cx="4881562" cy="16912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Impressive picture and creative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</a:t>
            </a:r>
            <a:r>
              <a:rPr kumimoji="0" lang="en-US" sz="32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logan here</a:t>
            </a:r>
            <a:endParaRPr kumimoji="0" lang="en-US" sz="2800" b="1" i="0" u="none" strike="noStrike" kern="1200" cap="none" spc="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8039459" y="2363108"/>
            <a:ext cx="1479884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Slide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3" r="169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828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8" grpId="0"/>
      <p:bldP spid="2" grpId="0" animBg="1"/>
      <p:bldP spid="2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23148"/>
          <a:stretch>
            <a:fillRect/>
          </a:stretch>
        </p:blipFill>
        <p:spPr/>
      </p:pic>
      <p:sp>
        <p:nvSpPr>
          <p:cNvPr id="6" name="Прямоугольник 5"/>
          <p:cNvSpPr/>
          <p:nvPr/>
        </p:nvSpPr>
        <p:spPr>
          <a:xfrm>
            <a:off x="5524501" y="0"/>
            <a:ext cx="6667499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" y="0"/>
            <a:ext cx="5524501" cy="6858000"/>
          </a:xfrm>
          <a:prstGeom prst="rect">
            <a:avLst/>
          </a:prstGeom>
          <a:solidFill>
            <a:schemeClr val="bg2">
              <a:lumMod val="1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83319" y="739298"/>
            <a:ext cx="1043548" cy="1043548"/>
            <a:chOff x="883319" y="739298"/>
            <a:chExt cx="1043548" cy="104354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112003" y="1182105"/>
              <a:ext cx="61675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</a:t>
              </a:r>
              <a:endParaRPr kumimoji="0" lang="en-US" sz="36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  <p:sp>
          <p:nvSpPr>
            <p:cNvPr id="8" name="Восьмиугольник 7"/>
            <p:cNvSpPr/>
            <p:nvPr/>
          </p:nvSpPr>
          <p:spPr>
            <a:xfrm rot="4117616">
              <a:off x="883319" y="739298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923014" y="2968149"/>
            <a:ext cx="1043548" cy="1043548"/>
            <a:chOff x="923014" y="2968149"/>
            <a:chExt cx="1043548" cy="104354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48034" y="3400152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30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</a:t>
              </a:r>
              <a:endParaRPr kumimoji="0" lang="en-US" sz="32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  <p:sp>
          <p:nvSpPr>
            <p:cNvPr id="10" name="Восьмиугольник 9"/>
            <p:cNvSpPr/>
            <p:nvPr/>
          </p:nvSpPr>
          <p:spPr>
            <a:xfrm rot="4117616">
              <a:off x="923014" y="29681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86545" y="4987449"/>
            <a:ext cx="1043548" cy="1043548"/>
            <a:chOff x="886545" y="4987449"/>
            <a:chExt cx="1043548" cy="104354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74285" y="5416608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3000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</a:rPr>
                <a:t></a:t>
              </a:r>
              <a:endParaRPr kumimoji="0" lang="en-US" sz="32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-icon-7-stroke" pitchFamily="2" charset="0"/>
              </a:endParaRPr>
            </a:p>
          </p:txBody>
        </p:sp>
        <p:sp>
          <p:nvSpPr>
            <p:cNvPr id="12" name="Восьмиугольник 11"/>
            <p:cNvSpPr/>
            <p:nvPr/>
          </p:nvSpPr>
          <p:spPr>
            <a:xfrm rot="4117616">
              <a:off x="886545" y="4987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" name="Текст 11"/>
          <p:cNvSpPr txBox="1">
            <a:spLocks/>
          </p:cNvSpPr>
          <p:nvPr/>
        </p:nvSpPr>
        <p:spPr>
          <a:xfrm>
            <a:off x="2420230" y="846184"/>
            <a:ext cx="3180471" cy="18005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CREATIVE APPROACH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Namtop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condimentum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 nisl at ante.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4" name="Текст 11"/>
          <p:cNvSpPr txBox="1">
            <a:spLocks/>
          </p:cNvSpPr>
          <p:nvPr/>
        </p:nvSpPr>
        <p:spPr>
          <a:xfrm>
            <a:off x="2420230" y="3056571"/>
            <a:ext cx="2975781" cy="18005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FRIENDLY INTERFACE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Namtop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condimentum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 nisl at ante.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5" name="Текст 11"/>
          <p:cNvSpPr txBox="1">
            <a:spLocks/>
          </p:cNvSpPr>
          <p:nvPr/>
        </p:nvSpPr>
        <p:spPr>
          <a:xfrm>
            <a:off x="2420230" y="5135619"/>
            <a:ext cx="3100462" cy="18005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SIMPLE PAYMENT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Namtop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condimentum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 nisl at ante.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870823" y="2450790"/>
            <a:ext cx="3768037" cy="171517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WHY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WE BETTER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7799407" y="4177080"/>
            <a:ext cx="2839454" cy="1462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 less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6890177" y="2136355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Poppins SemiBold" panose="02000000000000000000" pitchFamily="2" charset="0"/>
              </a:rPr>
              <a:t>#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About Us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983216" y="4298292"/>
            <a:ext cx="657244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49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369752" y="2057579"/>
            <a:ext cx="4627108" cy="152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cuprum. 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Praesent sed neque quis mauris luctus commodo. Morbi vitae dui. Etiam vitae dui congue, semper quam vitae, luctus ligula. Sed posuere nunc in leo commod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..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53723" y="1284676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ANNA </a:t>
            </a:r>
            <a:r>
              <a:rPr kumimoji="0" lang="en-US" sz="4400" b="0" i="0" u="none" strike="noStrike" kern="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CRAUSE</a:t>
            </a:r>
            <a:endParaRPr kumimoji="0" lang="en-US" sz="8000" b="0" i="0" u="none" strike="noStrike" kern="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361318" y="1038368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Team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84509" y="0"/>
            <a:ext cx="2374591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350287" y="2963153"/>
            <a:ext cx="150356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997987" y="2963153"/>
            <a:ext cx="9525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дзаголовок 2"/>
          <p:cNvSpPr txBox="1">
            <a:spLocks/>
          </p:cNvSpPr>
          <p:nvPr/>
        </p:nvSpPr>
        <p:spPr>
          <a:xfrm>
            <a:off x="3256830" y="2615880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Adobe Photoshop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853855" y="2782835"/>
            <a:ext cx="433182" cy="3751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 97%</a:t>
            </a: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350287" y="3502523"/>
            <a:ext cx="128019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997987" y="3502523"/>
            <a:ext cx="9525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одзаголовок 2"/>
          <p:cNvSpPr txBox="1">
            <a:spLocks/>
          </p:cNvSpPr>
          <p:nvPr/>
        </p:nvSpPr>
        <p:spPr>
          <a:xfrm>
            <a:off x="3256830" y="3155250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3Ds Max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4853855" y="3322205"/>
            <a:ext cx="433182" cy="3751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 84%</a:t>
            </a: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sp>
        <p:nvSpPr>
          <p:cNvPr id="29" name="Подзаголовок 2"/>
          <p:cNvSpPr txBox="1">
            <a:spLocks/>
          </p:cNvSpPr>
          <p:nvPr/>
        </p:nvSpPr>
        <p:spPr>
          <a:xfrm>
            <a:off x="3219616" y="3700035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Adobe InDesign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3313073" y="4047308"/>
            <a:ext cx="146094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960773" y="4047308"/>
            <a:ext cx="9525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одзаголовок 2"/>
          <p:cNvSpPr txBox="1">
            <a:spLocks/>
          </p:cNvSpPr>
          <p:nvPr/>
        </p:nvSpPr>
        <p:spPr>
          <a:xfrm>
            <a:off x="4816641" y="3866990"/>
            <a:ext cx="433182" cy="3751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 94%</a:t>
            </a: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Poppins SemiBold" panose="02000000000000000000" pitchFamily="2" charset="0"/>
            </a:endParaRPr>
          </a:p>
        </p:txBody>
      </p:sp>
      <p:sp>
        <p:nvSpPr>
          <p:cNvPr id="42" name="Подзаголовок 2"/>
          <p:cNvSpPr txBox="1">
            <a:spLocks/>
          </p:cNvSpPr>
          <p:nvPr/>
        </p:nvSpPr>
        <p:spPr>
          <a:xfrm>
            <a:off x="7956532" y="3701301"/>
            <a:ext cx="3040328" cy="152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TEAM SLIDE RIGHT HERE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else.</a:t>
            </a:r>
          </a:p>
        </p:txBody>
      </p:sp>
      <p:grpSp>
        <p:nvGrpSpPr>
          <p:cNvPr id="44" name="Группа 43"/>
          <p:cNvGrpSpPr/>
          <p:nvPr/>
        </p:nvGrpSpPr>
        <p:grpSpPr>
          <a:xfrm>
            <a:off x="6327137" y="3706463"/>
            <a:ext cx="1707370" cy="894077"/>
            <a:chOff x="6225370" y="4125601"/>
            <a:chExt cx="1707370" cy="894077"/>
          </a:xfrm>
        </p:grpSpPr>
        <p:sp>
          <p:nvSpPr>
            <p:cNvPr id="41" name="Текст 11"/>
            <p:cNvSpPr txBox="1">
              <a:spLocks/>
            </p:cNvSpPr>
            <p:nvPr/>
          </p:nvSpPr>
          <p:spPr>
            <a:xfrm>
              <a:off x="6225370" y="4431461"/>
              <a:ext cx="1707370" cy="588217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87%</a:t>
              </a: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/>
              </a:r>
              <a:b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</a:br>
              <a:endPara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6641432" y="4125601"/>
              <a:ext cx="850910" cy="85091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5" name="Подзаголовок 2"/>
          <p:cNvSpPr txBox="1">
            <a:spLocks/>
          </p:cNvSpPr>
          <p:nvPr/>
        </p:nvSpPr>
        <p:spPr>
          <a:xfrm>
            <a:off x="7980868" y="4962205"/>
            <a:ext cx="3015992" cy="152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TEAM SLIDE RIGHT HERE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else.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6327137" y="4967367"/>
            <a:ext cx="1707370" cy="903602"/>
            <a:chOff x="6225370" y="4125601"/>
            <a:chExt cx="1707370" cy="903602"/>
          </a:xfrm>
        </p:grpSpPr>
        <p:sp>
          <p:nvSpPr>
            <p:cNvPr id="47" name="Текст 11"/>
            <p:cNvSpPr txBox="1">
              <a:spLocks/>
            </p:cNvSpPr>
            <p:nvPr/>
          </p:nvSpPr>
          <p:spPr>
            <a:xfrm>
              <a:off x="6225370" y="4440986"/>
              <a:ext cx="1707370" cy="588217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>68%</a:t>
              </a: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  <a:t/>
              </a:r>
              <a:b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Poppins SemiBold" panose="02000000000000000000" pitchFamily="2" charset="0"/>
                  <a:ea typeface="+mn-ea"/>
                  <a:cs typeface="Poppins SemiBold" panose="02000000000000000000" pitchFamily="2" charset="0"/>
                </a:rPr>
              </a:br>
              <a:endPara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6641432" y="4125601"/>
              <a:ext cx="850910" cy="85091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8" r="35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130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13" grpId="0"/>
      <p:bldP spid="15" grpId="0"/>
      <p:bldP spid="21" grpId="0"/>
      <p:bldP spid="22" grpId="0"/>
      <p:bldP spid="29" grpId="0"/>
      <p:bldP spid="30" grpId="0"/>
      <p:bldP spid="42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967189" y="1346533"/>
            <a:ext cx="4881562" cy="15096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52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EVENTS.</a:t>
            </a:r>
          </a:p>
          <a:p>
            <a:pPr marL="0" marR="0" lvl="0" indent="0" algn="l" defTabSz="914400" rtl="0" eaLnBrk="1" fontAlgn="auto" latinLnBrk="0" hangingPunct="1">
              <a:lnSpc>
                <a:spcPts val="52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September</a:t>
            </a:r>
            <a:endParaRPr kumimoji="0" lang="en-US" sz="4400" b="0" i="0" u="none" strike="noStrike" kern="1200" cap="none" spc="10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52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7" name="Текст 11"/>
          <p:cNvSpPr txBox="1">
            <a:spLocks/>
          </p:cNvSpPr>
          <p:nvPr/>
        </p:nvSpPr>
        <p:spPr>
          <a:xfrm>
            <a:off x="1466547" y="3651334"/>
            <a:ext cx="1733854" cy="25261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01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Digital Marketing</a:t>
            </a:r>
            <a:endParaRPr kumimoji="0" lang="en-US" sz="1400" b="1" i="0" u="sng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3" name="Текст 11"/>
          <p:cNvSpPr txBox="1">
            <a:spLocks/>
          </p:cNvSpPr>
          <p:nvPr/>
        </p:nvSpPr>
        <p:spPr>
          <a:xfrm>
            <a:off x="3447747" y="3651333"/>
            <a:ext cx="1733854" cy="28770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02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SMM &amp; </a:t>
            </a:r>
            <a:b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</a:b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Social Media</a:t>
            </a:r>
            <a:endParaRPr kumimoji="0" lang="en-US" sz="1400" b="1" i="0" u="sng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at.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Sed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posuere nunc in </a:t>
            </a:r>
            <a:r>
              <a:rPr kumimoji="0" lang="da-DK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nisl at </a:t>
            </a:r>
            <a:r>
              <a:rPr kumimoji="0" lang="da-DK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ante.</a:t>
            </a:r>
            <a:endParaRPr kumimoji="0" lang="da-DK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Karla" pitchFamily="2" charset="0"/>
              <a:cs typeface="Poppins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 SemiBold" panose="02000000000000000000" pitchFamily="2" charset="0"/>
              <a:ea typeface="+mn-ea"/>
              <a:cs typeface="Poppins SemiBold" panose="02000000000000000000" pitchFamily="2" charset="0"/>
            </a:endParaRPr>
          </a:p>
        </p:txBody>
      </p:sp>
      <p:sp>
        <p:nvSpPr>
          <p:cNvPr id="14" name="Текст 11"/>
          <p:cNvSpPr txBox="1">
            <a:spLocks/>
          </p:cNvSpPr>
          <p:nvPr/>
        </p:nvSpPr>
        <p:spPr>
          <a:xfrm>
            <a:off x="5428947" y="3651334"/>
            <a:ext cx="1733854" cy="25261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03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Application</a:t>
            </a:r>
            <a:b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</a:b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Design</a:t>
            </a:r>
            <a:endParaRPr kumimoji="0" lang="en-US" sz="1400" b="1" i="0" u="sng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5" name="Текст 11"/>
          <p:cNvSpPr txBox="1">
            <a:spLocks/>
          </p:cNvSpPr>
          <p:nvPr/>
        </p:nvSpPr>
        <p:spPr>
          <a:xfrm>
            <a:off x="7410147" y="3651334"/>
            <a:ext cx="1733854" cy="25261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04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Best design Trends</a:t>
            </a:r>
            <a:endParaRPr kumimoji="0" lang="en-US" sz="1400" b="1" i="0" u="sng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</a:t>
            </a:r>
            <a:r>
              <a:rPr kumimoji="0" lang="en-US" sz="1100" b="0" i="0" u="none" strike="noStrike" kern="1200" cap="none" spc="9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6" name="Текст 11"/>
          <p:cNvSpPr txBox="1">
            <a:spLocks/>
          </p:cNvSpPr>
          <p:nvPr/>
        </p:nvSpPr>
        <p:spPr>
          <a:xfrm>
            <a:off x="9391347" y="3651334"/>
            <a:ext cx="1733854" cy="25261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05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Marketing</a:t>
            </a:r>
            <a:b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</a:b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Instruments</a:t>
            </a:r>
            <a:endParaRPr kumimoji="0" lang="en-US" sz="1400" b="1" i="0" u="sng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Ut et pulvinar odio. Nam condimentum nisl at.</a:t>
            </a: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1011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PIXEL VISION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65" y="225267"/>
            <a:ext cx="159022" cy="16079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818122" y="225267"/>
            <a:ext cx="2144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SLIDE SECTION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Karla" pitchFamily="2" charset="0"/>
              <a:cs typeface="Poppins SemiBold" panose="02000000000000000000" pitchFamily="2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3" b="319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94235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9" r="19559"/>
          <a:stretch>
            <a:fillRect/>
          </a:stretch>
        </p:blipFill>
        <p:spPr/>
      </p:pic>
      <p:sp>
        <p:nvSpPr>
          <p:cNvPr id="15" name="Прямоугольник 14"/>
          <p:cNvSpPr/>
          <p:nvPr/>
        </p:nvSpPr>
        <p:spPr>
          <a:xfrm>
            <a:off x="3766" y="2756693"/>
            <a:ext cx="1341312" cy="13525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-1766359" y="3223418"/>
            <a:ext cx="4881562" cy="4714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Title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here</a:t>
            </a:r>
            <a:endParaRPr kumimoji="0" lang="en-US" sz="1400" b="1" i="0" u="none" strike="noStrike" kern="1200" cap="none" spc="1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616675" y="2219759"/>
            <a:ext cx="4881562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PICTURE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SLIDE HERE</a:t>
            </a:r>
            <a:endParaRPr kumimoji="0" lang="en-US" sz="4000" b="0" i="0" u="none" strike="noStrike" kern="1200" cap="none" spc="10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371811" y="3621007"/>
            <a:ext cx="3371290" cy="227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cuprum. </a:t>
            </a:r>
          </a:p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Praesent sed neque quis mauris luctus commodo. Morbi vitae dui gravida, vulputate mauris vel, efficitur elit. 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7079707" y="1893378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Slide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02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96593" y="1820508"/>
            <a:ext cx="4881562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HERE GALLERY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SLIDE</a:t>
            </a:r>
            <a:endParaRPr kumimoji="0" lang="en-US" sz="4000" b="0" i="0" u="none" strike="noStrike" kern="1200" cap="none" spc="10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708484" y="3524074"/>
            <a:ext cx="3080084" cy="1827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GALLERY SLIDE RIGHT HERE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Karla" pitchFamily="2" charset="0"/>
                <a:cs typeface="Poppins" panose="02000000000000000000" pitchFamily="2" charset="0"/>
              </a:rPr>
              <a:t>Etiam vitae dui congue, semper quam vitae, luctus ligula. Sed posuere nunc in leo commod else cuprum. 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Praesent sed neque quis mauris luctus commodo. Morbi vitae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dui. 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Poppins" panose="02000000000000000000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96593" y="1506158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Slide Section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92848" y="3661996"/>
            <a:ext cx="657244" cy="0"/>
          </a:xfrm>
          <a:prstGeom prst="line">
            <a:avLst/>
          </a:prstGeom>
          <a:ln w="34925">
            <a:solidFill>
              <a:schemeClr val="bg2">
                <a:lumMod val="1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8" r="2696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5" r="3056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3" r="26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1006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781</Words>
  <Application>Microsoft Office PowerPoint</Application>
  <PresentationFormat>宽屏</PresentationFormat>
  <Paragraphs>143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Adobe Caslon Pro</vt:lpstr>
      <vt:lpstr>Karla</vt:lpstr>
      <vt:lpstr>Lato Heavy</vt:lpstr>
      <vt:lpstr>Linux Libertine</vt:lpstr>
      <vt:lpstr>Meiryo</vt:lpstr>
      <vt:lpstr>Nixie</vt:lpstr>
      <vt:lpstr>Pe-icon-7-stroke</vt:lpstr>
      <vt:lpstr>Poppins Light</vt:lpstr>
      <vt:lpstr>Poppins SemiBold</vt:lpstr>
      <vt:lpstr>等线</vt:lpstr>
      <vt:lpstr>宋体</vt:lpstr>
      <vt:lpstr>微软雅黑</vt:lpstr>
      <vt:lpstr>Arial</vt:lpstr>
      <vt:lpstr>Bebas Neue</vt:lpstr>
      <vt:lpstr>Calibri</vt:lpstr>
      <vt:lpstr>Calibri Light</vt:lpstr>
      <vt:lpstr>FontAwesome</vt:lpstr>
      <vt:lpstr>Lato</vt:lpstr>
      <vt:lpstr>Poppins</vt:lpstr>
      <vt:lpstr>Специальное оформление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8</cp:revision>
  <dcterms:created xsi:type="dcterms:W3CDTF">2017-09-13T08:56:20Z</dcterms:created>
  <dcterms:modified xsi:type="dcterms:W3CDTF">2017-10-24T01:04:31Z</dcterms:modified>
</cp:coreProperties>
</file>