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322" r:id="rId3"/>
    <p:sldId id="323" r:id="rId4"/>
    <p:sldId id="328" r:id="rId5"/>
    <p:sldId id="296" r:id="rId6"/>
    <p:sldId id="297" r:id="rId7"/>
    <p:sldId id="298" r:id="rId8"/>
    <p:sldId id="299" r:id="rId9"/>
    <p:sldId id="300" r:id="rId10"/>
    <p:sldId id="325" r:id="rId11"/>
    <p:sldId id="302" r:id="rId12"/>
    <p:sldId id="303" r:id="rId13"/>
    <p:sldId id="304" r:id="rId14"/>
    <p:sldId id="305" r:id="rId15"/>
    <p:sldId id="326" r:id="rId16"/>
    <p:sldId id="307" r:id="rId17"/>
    <p:sldId id="308" r:id="rId18"/>
    <p:sldId id="309" r:id="rId19"/>
    <p:sldId id="327" r:id="rId20"/>
    <p:sldId id="311" r:id="rId21"/>
    <p:sldId id="312" r:id="rId22"/>
    <p:sldId id="313" r:id="rId23"/>
    <p:sldId id="324" r:id="rId24"/>
    <p:sldId id="315" r:id="rId25"/>
    <p:sldId id="316" r:id="rId26"/>
    <p:sldId id="317" r:id="rId27"/>
    <p:sldId id="318" r:id="rId28"/>
    <p:sldId id="319" r:id="rId29"/>
    <p:sldId id="320" r:id="rId30"/>
    <p:sldId id="321" r:id="rId31"/>
    <p:sldId id="329" r:id="rId32"/>
    <p:sldId id="286" r:id="rId33"/>
    <p:sldId id="330" r:id="rId34"/>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4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4860"/>
    <a:srgbClr val="4C5E74"/>
    <a:srgbClr val="4D5F75"/>
    <a:srgbClr val="4B6075"/>
    <a:srgbClr val="F5F4EF"/>
    <a:srgbClr val="444F53"/>
    <a:srgbClr val="4A5F74"/>
    <a:srgbClr val="339A99"/>
    <a:srgbClr val="EBE9D0"/>
    <a:srgbClr val="0383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12" autoAdjust="0"/>
    <p:restoredTop sz="96314" autoAdjust="0"/>
  </p:normalViewPr>
  <p:slideViewPr>
    <p:cSldViewPr snapToGrid="0" showGuides="1">
      <p:cViewPr varScale="1">
        <p:scale>
          <a:sx n="108" d="100"/>
          <a:sy n="108" d="100"/>
        </p:scale>
        <p:origin x="888" y="114"/>
      </p:cViewPr>
      <p:guideLst>
        <p:guide orient="horz" pos="254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541E46-6EB0-44B2-82B5-86F15F8B6D9E}" type="datetimeFigureOut">
              <a:rPr lang="zh-CN" altLang="en-US" smtClean="0"/>
              <a:t>2020/6/2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6F5BE6-F7C7-41E3-9584-D4ED6DE056FE}" type="slidenum">
              <a:rPr lang="zh-CN" altLang="en-US" smtClean="0"/>
              <a:t>‹#›</a:t>
            </a:fld>
            <a:endParaRPr lang="zh-CN" altLang="en-US"/>
          </a:p>
        </p:txBody>
      </p:sp>
    </p:spTree>
    <p:extLst>
      <p:ext uri="{BB962C8B-B14F-4D97-AF65-F5344CB8AC3E}">
        <p14:creationId xmlns:p14="http://schemas.microsoft.com/office/powerpoint/2010/main" val="2067019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6F5BE6-F7C7-41E3-9584-D4ED6DE056FE}" type="slidenum">
              <a:rPr lang="zh-CN" altLang="en-US" smtClean="0"/>
              <a:t>1</a:t>
            </a:fld>
            <a:endParaRPr lang="zh-CN" altLang="en-US"/>
          </a:p>
        </p:txBody>
      </p:sp>
    </p:spTree>
    <p:extLst>
      <p:ext uri="{BB962C8B-B14F-4D97-AF65-F5344CB8AC3E}">
        <p14:creationId xmlns:p14="http://schemas.microsoft.com/office/powerpoint/2010/main" val="481424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3332228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1806058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3054410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1283627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6F5BE6-F7C7-41E3-9584-D4ED6DE056FE}" type="slidenum">
              <a:rPr lang="zh-CN" altLang="en-US" smtClean="0"/>
              <a:t>14</a:t>
            </a:fld>
            <a:endParaRPr lang="zh-CN" altLang="en-US"/>
          </a:p>
        </p:txBody>
      </p:sp>
    </p:spTree>
    <p:extLst>
      <p:ext uri="{BB962C8B-B14F-4D97-AF65-F5344CB8AC3E}">
        <p14:creationId xmlns:p14="http://schemas.microsoft.com/office/powerpoint/2010/main" val="1271358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1102809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42339472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407562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6F5BE6-F7C7-41E3-9584-D4ED6DE056FE}" type="slidenum">
              <a:rPr lang="zh-CN" altLang="en-US" smtClean="0"/>
              <a:t>18</a:t>
            </a:fld>
            <a:endParaRPr lang="zh-CN" altLang="en-US"/>
          </a:p>
        </p:txBody>
      </p:sp>
    </p:spTree>
    <p:extLst>
      <p:ext uri="{BB962C8B-B14F-4D97-AF65-F5344CB8AC3E}">
        <p14:creationId xmlns:p14="http://schemas.microsoft.com/office/powerpoint/2010/main" val="1661965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1353189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6F5BE6-F7C7-41E3-9584-D4ED6DE056FE}" type="slidenum">
              <a:rPr lang="zh-CN" altLang="en-US" smtClean="0"/>
              <a:t>2</a:t>
            </a:fld>
            <a:endParaRPr lang="zh-CN" altLang="en-US"/>
          </a:p>
        </p:txBody>
      </p:sp>
    </p:spTree>
    <p:extLst>
      <p:ext uri="{BB962C8B-B14F-4D97-AF65-F5344CB8AC3E}">
        <p14:creationId xmlns:p14="http://schemas.microsoft.com/office/powerpoint/2010/main" val="39328433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41917354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9626482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6F5BE6-F7C7-41E3-9584-D4ED6DE056FE}" type="slidenum">
              <a:rPr lang="zh-CN" altLang="en-US" smtClean="0"/>
              <a:t>22</a:t>
            </a:fld>
            <a:endParaRPr lang="zh-CN" altLang="en-US"/>
          </a:p>
        </p:txBody>
      </p:sp>
    </p:spTree>
    <p:extLst>
      <p:ext uri="{BB962C8B-B14F-4D97-AF65-F5344CB8AC3E}">
        <p14:creationId xmlns:p14="http://schemas.microsoft.com/office/powerpoint/2010/main" val="40971748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16182024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35508240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33807062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2874267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extLst>
      <p:ext uri="{BB962C8B-B14F-4D97-AF65-F5344CB8AC3E}">
        <p14:creationId xmlns:p14="http://schemas.microsoft.com/office/powerpoint/2010/main" val="18141749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28</a:t>
            </a:fld>
            <a:endParaRPr lang="zh-CN" altLang="en-US"/>
          </a:p>
        </p:txBody>
      </p:sp>
    </p:spTree>
    <p:extLst>
      <p:ext uri="{BB962C8B-B14F-4D97-AF65-F5344CB8AC3E}">
        <p14:creationId xmlns:p14="http://schemas.microsoft.com/office/powerpoint/2010/main" val="6300015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29</a:t>
            </a:fld>
            <a:endParaRPr lang="zh-CN" altLang="en-US"/>
          </a:p>
        </p:txBody>
      </p:sp>
    </p:spTree>
    <p:extLst>
      <p:ext uri="{BB962C8B-B14F-4D97-AF65-F5344CB8AC3E}">
        <p14:creationId xmlns:p14="http://schemas.microsoft.com/office/powerpoint/2010/main" val="704827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6F5BE6-F7C7-41E3-9584-D4ED6DE056FE}" type="slidenum">
              <a:rPr lang="zh-CN" altLang="en-US" smtClean="0"/>
              <a:t>3</a:t>
            </a:fld>
            <a:endParaRPr lang="zh-CN" altLang="en-US"/>
          </a:p>
        </p:txBody>
      </p:sp>
    </p:spTree>
    <p:extLst>
      <p:ext uri="{BB962C8B-B14F-4D97-AF65-F5344CB8AC3E}">
        <p14:creationId xmlns:p14="http://schemas.microsoft.com/office/powerpoint/2010/main" val="1487518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6F5BE6-F7C7-41E3-9584-D4ED6DE056FE}" type="slidenum">
              <a:rPr lang="zh-CN" altLang="en-US" smtClean="0"/>
              <a:t>30</a:t>
            </a:fld>
            <a:endParaRPr lang="zh-CN" altLang="en-US"/>
          </a:p>
        </p:txBody>
      </p:sp>
    </p:spTree>
    <p:extLst>
      <p:ext uri="{BB962C8B-B14F-4D97-AF65-F5344CB8AC3E}">
        <p14:creationId xmlns:p14="http://schemas.microsoft.com/office/powerpoint/2010/main" val="19726132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31</a:t>
            </a:fld>
            <a:endParaRPr lang="en-US" altLang="zh-CN"/>
          </a:p>
        </p:txBody>
      </p:sp>
    </p:spTree>
    <p:extLst>
      <p:ext uri="{BB962C8B-B14F-4D97-AF65-F5344CB8AC3E}">
        <p14:creationId xmlns:p14="http://schemas.microsoft.com/office/powerpoint/2010/main" val="26544815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26750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2330640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1310207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417621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3848611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899767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6F5BE6-F7C7-41E3-9584-D4ED6DE056FE}" type="slidenum">
              <a:rPr lang="zh-CN" altLang="en-US" smtClean="0"/>
              <a:t>9</a:t>
            </a:fld>
            <a:endParaRPr lang="zh-CN" altLang="en-US"/>
          </a:p>
        </p:txBody>
      </p:sp>
    </p:spTree>
    <p:extLst>
      <p:ext uri="{BB962C8B-B14F-4D97-AF65-F5344CB8AC3E}">
        <p14:creationId xmlns:p14="http://schemas.microsoft.com/office/powerpoint/2010/main" val="4015522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cxnSp>
        <p:nvCxnSpPr>
          <p:cNvPr id="4" name="直接连接符 3"/>
          <p:cNvCxnSpPr/>
          <p:nvPr userDrawn="1"/>
        </p:nvCxnSpPr>
        <p:spPr>
          <a:xfrm>
            <a:off x="5496560" y="850132"/>
            <a:ext cx="1127760" cy="0"/>
          </a:xfrm>
          <a:prstGeom prst="line">
            <a:avLst/>
          </a:prstGeom>
          <a:ln w="19050">
            <a:solidFill>
              <a:srgbClr val="304860"/>
            </a:solidFill>
          </a:ln>
        </p:spPr>
        <p:style>
          <a:lnRef idx="1">
            <a:schemeClr val="accent1"/>
          </a:lnRef>
          <a:fillRef idx="0">
            <a:schemeClr val="accent1"/>
          </a:fillRef>
          <a:effectRef idx="0">
            <a:schemeClr val="accent1"/>
          </a:effectRef>
          <a:fontRef idx="minor">
            <a:schemeClr val="tx1"/>
          </a:fontRef>
        </p:style>
      </p:cxnSp>
      <p:sp>
        <p:nvSpPr>
          <p:cNvPr id="8" name="等腰三角形 7"/>
          <p:cNvSpPr/>
          <p:nvPr userDrawn="1"/>
        </p:nvSpPr>
        <p:spPr>
          <a:xfrm rot="10800000">
            <a:off x="6002812" y="850132"/>
            <a:ext cx="115256" cy="76399"/>
          </a:xfrm>
          <a:prstGeom prst="triangle">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53011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2068747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1956682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110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7374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948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1556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7739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3395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5555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8162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41588882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88709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687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0148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3592341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358723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2681634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2715977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2900695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2080982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6370D86-9754-4443-9CA0-396C6AD3AAF3}" type="datetimeFigureOut">
              <a:rPr lang="zh-CN" altLang="en-US" smtClean="0"/>
              <a:t>2020/6/2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478782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4E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370D86-9754-4443-9CA0-396C6AD3AAF3}" type="datetimeFigureOut">
              <a:rPr lang="zh-CN" altLang="en-US" smtClean="0"/>
              <a:t>2020/6/2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654A74-8552-4CA6-8096-43634C5B79BC}" type="slidenum">
              <a:rPr lang="zh-CN" altLang="en-US" smtClean="0"/>
              <a:t>‹#›</a:t>
            </a:fld>
            <a:endParaRPr lang="zh-CN" altLang="en-US"/>
          </a:p>
        </p:txBody>
      </p:sp>
    </p:spTree>
    <p:extLst>
      <p:ext uri="{BB962C8B-B14F-4D97-AF65-F5344CB8AC3E}">
        <p14:creationId xmlns:p14="http://schemas.microsoft.com/office/powerpoint/2010/main" val="5578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608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98518" y="3609441"/>
            <a:ext cx="9031615" cy="861760"/>
          </a:xfrm>
          <a:prstGeom prst="rect">
            <a:avLst/>
          </a:prstGeom>
        </p:spPr>
        <p:txBody>
          <a:bodyPr wrap="none" lIns="91428" tIns="45713" rIns="91428" bIns="45713">
            <a:spAutoFit/>
          </a:bodyPr>
          <a:lstStyle/>
          <a:p>
            <a:pPr algn="r"/>
            <a:r>
              <a:rPr lang="zh-CN" altLang="en-US" sz="5000" dirty="0">
                <a:solidFill>
                  <a:srgbClr val="4B6075"/>
                </a:solidFill>
                <a:latin typeface="微软雅黑" pitchFamily="34" charset="-122"/>
                <a:ea typeface="微软雅黑" pitchFamily="34" charset="-122"/>
              </a:rPr>
              <a:t>素色简约毕业论文答辩</a:t>
            </a:r>
            <a:r>
              <a:rPr lang="en-US" altLang="zh-CN" sz="5000" dirty="0">
                <a:solidFill>
                  <a:srgbClr val="4B6075"/>
                </a:solidFill>
                <a:latin typeface="微软雅黑" pitchFamily="34" charset="-122"/>
                <a:ea typeface="微软雅黑" pitchFamily="34" charset="-122"/>
              </a:rPr>
              <a:t>PPT</a:t>
            </a:r>
            <a:r>
              <a:rPr lang="zh-CN" altLang="en-US" sz="5000" dirty="0">
                <a:solidFill>
                  <a:srgbClr val="4B6075"/>
                </a:solidFill>
                <a:latin typeface="微软雅黑" pitchFamily="34" charset="-122"/>
                <a:ea typeface="微软雅黑" pitchFamily="34" charset="-122"/>
              </a:rPr>
              <a:t>模板</a:t>
            </a:r>
          </a:p>
        </p:txBody>
      </p:sp>
      <p:cxnSp>
        <p:nvCxnSpPr>
          <p:cNvPr id="7" name="直接连接符 6"/>
          <p:cNvCxnSpPr/>
          <p:nvPr/>
        </p:nvCxnSpPr>
        <p:spPr>
          <a:xfrm>
            <a:off x="1503680" y="4500880"/>
            <a:ext cx="9194800" cy="0"/>
          </a:xfrm>
          <a:prstGeom prst="line">
            <a:avLst/>
          </a:prstGeom>
          <a:ln w="28575">
            <a:solidFill>
              <a:srgbClr val="4B6075"/>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364480" y="1371600"/>
            <a:ext cx="1513840" cy="1513840"/>
            <a:chOff x="5364480" y="1371600"/>
            <a:chExt cx="1513840" cy="1513840"/>
          </a:xfrm>
        </p:grpSpPr>
        <p:sp>
          <p:nvSpPr>
            <p:cNvPr id="4" name="椭圆 3"/>
            <p:cNvSpPr/>
            <p:nvPr/>
          </p:nvSpPr>
          <p:spPr>
            <a:xfrm>
              <a:off x="5364480" y="1371600"/>
              <a:ext cx="1513840" cy="1513840"/>
            </a:xfrm>
            <a:prstGeom prst="ellipse">
              <a:avLst/>
            </a:prstGeom>
            <a:solidFill>
              <a:srgbClr val="4A5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101"/>
            <p:cNvSpPr>
              <a:spLocks noChangeArrowheads="1"/>
            </p:cNvSpPr>
            <p:nvPr/>
          </p:nvSpPr>
          <p:spPr bwMode="auto">
            <a:xfrm>
              <a:off x="5576862" y="1726886"/>
              <a:ext cx="1048435" cy="803267"/>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45712" tIns="22856" rIns="45712" bIns="22856" anchor="ctr"/>
            <a:lstStyle/>
            <a:p>
              <a:pPr>
                <a:defRPr/>
              </a:pPr>
              <a:endParaRPr lang="en-US" sz="900" dirty="0"/>
            </a:p>
          </p:txBody>
        </p:sp>
      </p:grpSp>
      <p:grpSp>
        <p:nvGrpSpPr>
          <p:cNvPr id="14" name="组合 13"/>
          <p:cNvGrpSpPr/>
          <p:nvPr/>
        </p:nvGrpSpPr>
        <p:grpSpPr>
          <a:xfrm>
            <a:off x="4039450" y="5571667"/>
            <a:ext cx="309030" cy="309030"/>
            <a:chOff x="3785450" y="3161055"/>
            <a:chExt cx="504762" cy="504762"/>
          </a:xfrm>
        </p:grpSpPr>
        <p:sp>
          <p:nvSpPr>
            <p:cNvPr id="11" name="椭圆 10"/>
            <p:cNvSpPr/>
            <p:nvPr/>
          </p:nvSpPr>
          <p:spPr>
            <a:xfrm>
              <a:off x="3785450" y="3161055"/>
              <a:ext cx="504762" cy="504762"/>
            </a:xfrm>
            <a:prstGeom prst="ellipse">
              <a:avLst/>
            </a:prstGeom>
            <a:solidFill>
              <a:srgbClr val="4A5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96"/>
            <p:cNvSpPr>
              <a:spLocks noChangeArrowheads="1"/>
            </p:cNvSpPr>
            <p:nvPr/>
          </p:nvSpPr>
          <p:spPr bwMode="auto">
            <a:xfrm>
              <a:off x="3892876" y="3261557"/>
              <a:ext cx="289909" cy="27940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sz="900"/>
            </a:p>
          </p:txBody>
        </p:sp>
      </p:grpSp>
      <p:grpSp>
        <p:nvGrpSpPr>
          <p:cNvPr id="19" name="组合 18"/>
          <p:cNvGrpSpPr/>
          <p:nvPr/>
        </p:nvGrpSpPr>
        <p:grpSpPr>
          <a:xfrm>
            <a:off x="6389502" y="5571667"/>
            <a:ext cx="309030" cy="309030"/>
            <a:chOff x="6389502" y="5571667"/>
            <a:chExt cx="309030" cy="309030"/>
          </a:xfrm>
        </p:grpSpPr>
        <p:sp>
          <p:nvSpPr>
            <p:cNvPr id="16" name="椭圆 15"/>
            <p:cNvSpPr/>
            <p:nvPr/>
          </p:nvSpPr>
          <p:spPr>
            <a:xfrm>
              <a:off x="6389502" y="5571667"/>
              <a:ext cx="309030" cy="309030"/>
            </a:xfrm>
            <a:prstGeom prst="ellipse">
              <a:avLst/>
            </a:prstGeom>
            <a:solidFill>
              <a:srgbClr val="4A5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45"/>
            <p:cNvSpPr>
              <a:spLocks noChangeArrowheads="1"/>
            </p:cNvSpPr>
            <p:nvPr/>
          </p:nvSpPr>
          <p:spPr bwMode="auto">
            <a:xfrm>
              <a:off x="6455779" y="5631258"/>
              <a:ext cx="176475" cy="174932"/>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45712" tIns="22856" rIns="45712" bIns="22856" anchor="ctr"/>
            <a:lstStyle/>
            <a:p>
              <a:pPr>
                <a:defRPr/>
              </a:pPr>
              <a:endParaRPr lang="en-US" sz="900" dirty="0"/>
            </a:p>
          </p:txBody>
        </p:sp>
      </p:grpSp>
      <p:sp>
        <p:nvSpPr>
          <p:cNvPr id="20" name="TextBox 10"/>
          <p:cNvSpPr txBox="1"/>
          <p:nvPr/>
        </p:nvSpPr>
        <p:spPr>
          <a:xfrm>
            <a:off x="6698532" y="5568168"/>
            <a:ext cx="1620957" cy="338554"/>
          </a:xfrm>
          <a:prstGeom prst="rect">
            <a:avLst/>
          </a:prstGeom>
          <a:noFill/>
        </p:spPr>
        <p:txBody>
          <a:bodyPr wrap="none" rtlCol="0">
            <a:spAutoFit/>
          </a:bodyPr>
          <a:lstStyle/>
          <a:p>
            <a:r>
              <a:rPr lang="zh-CN" altLang="en-US" sz="1600" dirty="0">
                <a:solidFill>
                  <a:srgbClr val="4B6075"/>
                </a:solidFill>
                <a:latin typeface="微软雅黑" panose="020B0503020204020204" pitchFamily="34" charset="-122"/>
                <a:ea typeface="微软雅黑" panose="020B0503020204020204" pitchFamily="34" charset="-122"/>
              </a:rPr>
              <a:t>答辩人：XXX</a:t>
            </a:r>
          </a:p>
        </p:txBody>
      </p:sp>
      <p:sp>
        <p:nvSpPr>
          <p:cNvPr id="21" name="TextBox 11"/>
          <p:cNvSpPr txBox="1"/>
          <p:nvPr/>
        </p:nvSpPr>
        <p:spPr>
          <a:xfrm>
            <a:off x="4320907" y="5541516"/>
            <a:ext cx="1988045" cy="338554"/>
          </a:xfrm>
          <a:prstGeom prst="rect">
            <a:avLst/>
          </a:prstGeom>
          <a:noFill/>
        </p:spPr>
        <p:txBody>
          <a:bodyPr wrap="none" rtlCol="0">
            <a:spAutoFit/>
          </a:bodyPr>
          <a:lstStyle/>
          <a:p>
            <a:r>
              <a:rPr lang="zh-CN" altLang="en-US" sz="1600" dirty="0">
                <a:solidFill>
                  <a:srgbClr val="4B6075"/>
                </a:solidFill>
                <a:latin typeface="微软雅黑" panose="020B0503020204020204" pitchFamily="34" charset="-122"/>
                <a:ea typeface="微软雅黑" panose="020B0503020204020204" pitchFamily="34" charset="-122"/>
              </a:rPr>
              <a:t>指导老师</a:t>
            </a:r>
            <a:r>
              <a:rPr lang="zh-CN" altLang="en-US" sz="1600" dirty="0" smtClean="0">
                <a:solidFill>
                  <a:srgbClr val="4B6075"/>
                </a:solidFill>
                <a:latin typeface="微软雅黑" panose="020B0503020204020204" pitchFamily="34" charset="-122"/>
                <a:ea typeface="微软雅黑" panose="020B0503020204020204" pitchFamily="34" charset="-122"/>
              </a:rPr>
              <a:t>：</a:t>
            </a:r>
            <a:r>
              <a:rPr lang="zh-CN" altLang="en-US" sz="1600" dirty="0">
                <a:solidFill>
                  <a:srgbClr val="4B6075"/>
                </a:solidFill>
                <a:latin typeface="微软雅黑" panose="020B0503020204020204" pitchFamily="34" charset="-122"/>
                <a:ea typeface="微软雅黑" panose="020B0503020204020204" pitchFamily="34" charset="-122"/>
              </a:rPr>
              <a:t>优</a:t>
            </a:r>
            <a:r>
              <a:rPr lang="zh-CN" altLang="en-US" sz="1600" dirty="0" smtClean="0">
                <a:solidFill>
                  <a:srgbClr val="4B6075"/>
                </a:solidFill>
                <a:latin typeface="微软雅黑" panose="020B0503020204020204" pitchFamily="34" charset="-122"/>
                <a:ea typeface="微软雅黑" panose="020B0503020204020204" pitchFamily="34" charset="-122"/>
              </a:rPr>
              <a:t>品</a:t>
            </a:r>
            <a:r>
              <a:rPr lang="en-US" altLang="zh-CN" sz="1600" dirty="0" smtClean="0">
                <a:solidFill>
                  <a:srgbClr val="4B6075"/>
                </a:solidFill>
                <a:latin typeface="微软雅黑" panose="020B0503020204020204" pitchFamily="34" charset="-122"/>
                <a:ea typeface="微软雅黑" panose="020B0503020204020204" pitchFamily="34" charset="-122"/>
              </a:rPr>
              <a:t>PPT</a:t>
            </a:r>
            <a:endParaRPr lang="zh-CN" altLang="en-US" sz="1600" dirty="0">
              <a:solidFill>
                <a:srgbClr val="4B6075"/>
              </a:solidFill>
              <a:latin typeface="微软雅黑" panose="020B0503020204020204" pitchFamily="34" charset="-122"/>
              <a:ea typeface="微软雅黑" panose="020B0503020204020204" pitchFamily="34" charset="-122"/>
            </a:endParaRPr>
          </a:p>
        </p:txBody>
      </p:sp>
      <p:sp>
        <p:nvSpPr>
          <p:cNvPr id="22" name="矩形 21"/>
          <p:cNvSpPr/>
          <p:nvPr/>
        </p:nvSpPr>
        <p:spPr>
          <a:xfrm>
            <a:off x="3707932" y="4560472"/>
            <a:ext cx="4980826" cy="400095"/>
          </a:xfrm>
          <a:prstGeom prst="rect">
            <a:avLst/>
          </a:prstGeom>
        </p:spPr>
        <p:txBody>
          <a:bodyPr wrap="none" lIns="91428" tIns="45713" rIns="91428" bIns="45713">
            <a:spAutoFit/>
          </a:bodyPr>
          <a:lstStyle/>
          <a:p>
            <a:pPr algn="r"/>
            <a:r>
              <a:rPr lang="zh-CN" altLang="en-US" sz="2000" dirty="0">
                <a:solidFill>
                  <a:srgbClr val="4B6075"/>
                </a:solidFill>
                <a:latin typeface="微软雅黑" panose="020B0503020204020204" pitchFamily="34" charset="-122"/>
                <a:ea typeface="微软雅黑" panose="020B0503020204020204" pitchFamily="34" charset="-122"/>
              </a:rPr>
              <a:t>您的大学美术与艺术设计学院  </a:t>
            </a:r>
            <a:r>
              <a:rPr lang="en-US" altLang="zh-CN" sz="2000" dirty="0">
                <a:solidFill>
                  <a:srgbClr val="4B6075"/>
                </a:solidFill>
                <a:latin typeface="微软雅黑" panose="020B0503020204020204" pitchFamily="34" charset="-122"/>
                <a:ea typeface="微软雅黑" panose="020B0503020204020204" pitchFamily="34" charset="-122"/>
              </a:rPr>
              <a:t>1103103</a:t>
            </a:r>
            <a:r>
              <a:rPr lang="zh-CN" altLang="en-US" sz="2000" dirty="0">
                <a:solidFill>
                  <a:srgbClr val="4B6075"/>
                </a:solidFill>
                <a:latin typeface="微软雅黑" panose="020B0503020204020204" pitchFamily="34" charset="-122"/>
                <a:ea typeface="微软雅黑" panose="020B0503020204020204" pitchFamily="34" charset="-122"/>
              </a:rPr>
              <a:t>班</a:t>
            </a:r>
          </a:p>
        </p:txBody>
      </p:sp>
    </p:spTree>
    <p:extLst>
      <p:ext uri="{BB962C8B-B14F-4D97-AF65-F5344CB8AC3E}">
        <p14:creationId xmlns:p14="http://schemas.microsoft.com/office/powerpoint/2010/main" val="29991733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7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700" fill="hold"/>
                                        <p:tgtEl>
                                          <p:spTgt spid="5"/>
                                        </p:tgtEl>
                                        <p:attrNameLst>
                                          <p:attrName>ppt_y</p:attrName>
                                        </p:attrNameLst>
                                      </p:cBhvr>
                                      <p:tavLst>
                                        <p:tav tm="0">
                                          <p:val>
                                            <p:strVal val="#ppt_y"/>
                                          </p:val>
                                        </p:tav>
                                        <p:tav tm="100000">
                                          <p:val>
                                            <p:strVal val="#ppt_y"/>
                                          </p:val>
                                        </p:tav>
                                      </p:tavLst>
                                    </p:anim>
                                    <p:anim calcmode="lin" valueType="num">
                                      <p:cBhvr>
                                        <p:cTn id="15" dur="7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7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700" tmFilter="0,0; .5, 1; 1, 1"/>
                                        <p:tgtEl>
                                          <p:spTgt spid="5"/>
                                        </p:tgtEl>
                                      </p:cBhvr>
                                    </p:animEffect>
                                  </p:childTnLst>
                                </p:cTn>
                              </p:par>
                            </p:childTnLst>
                          </p:cTn>
                        </p:par>
                        <p:par>
                          <p:cTn id="18" fill="hold">
                            <p:stCondLst>
                              <p:cond delay="268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3180"/>
                            </p:stCondLst>
                            <p:childTnLst>
                              <p:par>
                                <p:cTn id="23" presetID="2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500"/>
                                        <p:tgtEl>
                                          <p:spTgt spid="22"/>
                                        </p:tgtEl>
                                      </p:cBhvr>
                                    </p:animEffect>
                                  </p:childTnLst>
                                </p:cTn>
                              </p:par>
                            </p:childTnLst>
                          </p:cTn>
                        </p:par>
                        <p:par>
                          <p:cTn id="26" fill="hold">
                            <p:stCondLst>
                              <p:cond delay="368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418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par>
                          <p:cTn id="34" fill="hold">
                            <p:stCondLst>
                              <p:cond delay="4680"/>
                            </p:stCondLst>
                            <p:childTnLst>
                              <p:par>
                                <p:cTn id="35" presetID="10"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518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21"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5394476" y="-1857264"/>
            <a:ext cx="1691080" cy="11233248"/>
          </a:xfrm>
          <a:prstGeom prst="downArrow">
            <a:avLst>
              <a:gd name="adj1" fmla="val 49065"/>
              <a:gd name="adj2" fmla="val 44827"/>
            </a:avLst>
          </a:prstGeom>
          <a:solidFill>
            <a:schemeClr val="bg1">
              <a:lumMod val="75000"/>
            </a:schemeClr>
          </a:solidFill>
          <a:ln>
            <a:noFill/>
          </a:ln>
        </p:spPr>
        <p:txBody>
          <a:bodyPr vert="eaVert" lIns="110413" tIns="55207" rIns="110413" bIns="55207"/>
          <a:lstStyle/>
          <a:p>
            <a:endParaRPr lang="zh-CN" altLang="en-US" sz="2533">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3791745" y="2997805"/>
            <a:ext cx="2054273" cy="1608151"/>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a:defRPr/>
              </a:pPr>
              <a:endParaRPr lang="zh-CN" altLang="en-US" sz="1867">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7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67" b="1" dirty="0">
                  <a:solidFill>
                    <a:schemeClr val="bg1"/>
                  </a:solidFill>
                  <a:latin typeface="微软雅黑" pitchFamily="34" charset="-122"/>
                  <a:ea typeface="微软雅黑" pitchFamily="34" charset="-122"/>
                </a:rPr>
                <a:t>点击添加</a:t>
              </a:r>
              <a:endParaRPr lang="en-US" altLang="zh-CN" sz="1867" b="1" dirty="0">
                <a:solidFill>
                  <a:schemeClr val="bg1"/>
                </a:solidFill>
                <a:latin typeface="微软雅黑" pitchFamily="34" charset="-122"/>
                <a:ea typeface="微软雅黑" pitchFamily="34" charset="-122"/>
              </a:endParaRPr>
            </a:p>
            <a:p>
              <a:pPr algn="ctr" eaLnBrk="1" hangingPunct="1"/>
              <a:r>
                <a:rPr lang="zh-CN" altLang="en-US" sz="1867"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6183621" y="2997802"/>
            <a:ext cx="2054272" cy="1608149"/>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867">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7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67" b="1" dirty="0">
                  <a:solidFill>
                    <a:schemeClr val="bg1"/>
                  </a:solidFill>
                  <a:latin typeface="微软雅黑" pitchFamily="34" charset="-122"/>
                  <a:ea typeface="微软雅黑" pitchFamily="34" charset="-122"/>
                </a:rPr>
                <a:t>点击添加</a:t>
              </a:r>
              <a:endParaRPr lang="en-US" altLang="zh-CN" sz="1867" b="1" dirty="0">
                <a:solidFill>
                  <a:schemeClr val="bg1"/>
                </a:solidFill>
                <a:latin typeface="微软雅黑" pitchFamily="34" charset="-122"/>
                <a:ea typeface="微软雅黑" pitchFamily="34" charset="-122"/>
              </a:endParaRPr>
            </a:p>
            <a:p>
              <a:pPr algn="ctr" eaLnBrk="1" hangingPunct="1"/>
              <a:r>
                <a:rPr lang="zh-CN" altLang="en-US" sz="1867"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8572024" y="2997806"/>
            <a:ext cx="2054273" cy="1608151"/>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a:defRPr/>
              </a:pPr>
              <a:endParaRPr lang="zh-CN" altLang="en-US" sz="1867">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7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67" b="1" dirty="0">
                  <a:solidFill>
                    <a:schemeClr val="bg1"/>
                  </a:solidFill>
                  <a:latin typeface="微软雅黑" pitchFamily="34" charset="-122"/>
                  <a:ea typeface="微软雅黑" pitchFamily="34" charset="-122"/>
                </a:rPr>
                <a:t>点击添加</a:t>
              </a:r>
              <a:endParaRPr lang="en-US" altLang="zh-CN" sz="1867" b="1" dirty="0">
                <a:solidFill>
                  <a:schemeClr val="bg1"/>
                </a:solidFill>
                <a:latin typeface="微软雅黑" pitchFamily="34" charset="-122"/>
                <a:ea typeface="微软雅黑" pitchFamily="34" charset="-122"/>
              </a:endParaRPr>
            </a:p>
            <a:p>
              <a:pPr algn="ctr" eaLnBrk="1" hangingPunct="1"/>
              <a:r>
                <a:rPr lang="zh-CN" altLang="en-US" sz="1867"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391478" y="2997803"/>
            <a:ext cx="2054273" cy="1608149"/>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867">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67" b="1" dirty="0">
                  <a:solidFill>
                    <a:schemeClr val="bg1"/>
                  </a:solidFill>
                  <a:latin typeface="微软雅黑" pitchFamily="34" charset="-122"/>
                  <a:ea typeface="微软雅黑" pitchFamily="34" charset="-122"/>
                </a:rPr>
                <a:t>点击添加</a:t>
              </a:r>
              <a:endParaRPr lang="en-US" altLang="zh-CN" sz="1867" b="1" dirty="0">
                <a:solidFill>
                  <a:schemeClr val="bg1"/>
                </a:solidFill>
                <a:latin typeface="微软雅黑" pitchFamily="34" charset="-122"/>
                <a:ea typeface="微软雅黑" pitchFamily="34" charset="-122"/>
              </a:endParaRPr>
            </a:p>
            <a:p>
              <a:pPr algn="ctr" eaLnBrk="1" hangingPunct="1"/>
              <a:r>
                <a:rPr lang="zh-CN" altLang="en-US" sz="1867" b="1" dirty="0">
                  <a:solidFill>
                    <a:schemeClr val="bg1"/>
                  </a:solidFill>
                  <a:latin typeface="微软雅黑" pitchFamily="34" charset="-122"/>
                  <a:ea typeface="微软雅黑" pitchFamily="34" charset="-122"/>
                </a:rPr>
                <a:t>文本内容</a:t>
              </a:r>
            </a:p>
          </p:txBody>
        </p:sp>
      </p:grpSp>
      <p:sp>
        <p:nvSpPr>
          <p:cNvPr id="52" name="矩形标注 51"/>
          <p:cNvSpPr/>
          <p:nvPr/>
        </p:nvSpPr>
        <p:spPr>
          <a:xfrm>
            <a:off x="4192149" y="5069273"/>
            <a:ext cx="1784144" cy="55271"/>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rtlCol="0" anchor="ctr"/>
          <a:lstStyle/>
          <a:p>
            <a:pPr algn="ctr"/>
            <a:endParaRPr lang="zh-CN" altLang="en-US" sz="2400">
              <a:solidFill>
                <a:schemeClr val="tx1">
                  <a:lumMod val="85000"/>
                  <a:lumOff val="15000"/>
                </a:schemeClr>
              </a:solidFill>
            </a:endParaRPr>
          </a:p>
        </p:txBody>
      </p:sp>
      <p:sp>
        <p:nvSpPr>
          <p:cNvPr id="53" name="矩形标注 52"/>
          <p:cNvSpPr/>
          <p:nvPr/>
        </p:nvSpPr>
        <p:spPr>
          <a:xfrm>
            <a:off x="1758896" y="2452678"/>
            <a:ext cx="1913299" cy="77540"/>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rtlCol="0" anchor="ctr"/>
          <a:lstStyle/>
          <a:p>
            <a:pPr algn="ctr"/>
            <a:endParaRPr lang="zh-CN" altLang="en-US" sz="2400">
              <a:solidFill>
                <a:schemeClr val="tx1">
                  <a:lumMod val="85000"/>
                  <a:lumOff val="15000"/>
                </a:schemeClr>
              </a:solidFill>
            </a:endParaRPr>
          </a:p>
        </p:txBody>
      </p:sp>
      <p:sp>
        <p:nvSpPr>
          <p:cNvPr id="54" name="Rectangle 28"/>
          <p:cNvSpPr>
            <a:spLocks noChangeArrowheads="1"/>
          </p:cNvSpPr>
          <p:nvPr/>
        </p:nvSpPr>
        <p:spPr bwMode="auto">
          <a:xfrm>
            <a:off x="3698331" y="5253204"/>
            <a:ext cx="2758013"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3" tIns="55207" rIns="110413" bIns="55207">
            <a:spAutoFit/>
          </a:bodyPr>
          <a:lstStyle/>
          <a:p>
            <a:pPr>
              <a:lnSpc>
                <a:spcPct val="120000"/>
              </a:lnSpc>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1274606" y="1522728"/>
            <a:ext cx="2758013"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3" tIns="55207" rIns="110413" bIns="55207">
            <a:spAutoFit/>
          </a:bodyPr>
          <a:lstStyle/>
          <a:p>
            <a:pPr>
              <a:lnSpc>
                <a:spcPct val="120000"/>
              </a:lnSpc>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6486957" y="2452678"/>
            <a:ext cx="1913299" cy="77540"/>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rtlCol="0" anchor="ctr"/>
          <a:lstStyle/>
          <a:p>
            <a:pPr algn="ctr"/>
            <a:endParaRPr lang="zh-CN" altLang="en-US" sz="2400">
              <a:solidFill>
                <a:schemeClr val="tx1">
                  <a:lumMod val="85000"/>
                  <a:lumOff val="15000"/>
                </a:schemeClr>
              </a:solidFill>
            </a:endParaRPr>
          </a:p>
        </p:txBody>
      </p:sp>
      <p:sp>
        <p:nvSpPr>
          <p:cNvPr id="57" name="Rectangle 28"/>
          <p:cNvSpPr>
            <a:spLocks noChangeArrowheads="1"/>
          </p:cNvSpPr>
          <p:nvPr/>
        </p:nvSpPr>
        <p:spPr bwMode="auto">
          <a:xfrm>
            <a:off x="6002668" y="1522728"/>
            <a:ext cx="2758013"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3" tIns="55207" rIns="110413" bIns="55207">
            <a:spAutoFit/>
          </a:bodyPr>
          <a:lstStyle/>
          <a:p>
            <a:pPr>
              <a:lnSpc>
                <a:spcPct val="120000"/>
              </a:lnSpc>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9016379" y="5069273"/>
            <a:ext cx="1784144" cy="55271"/>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rtlCol="0" anchor="ctr"/>
          <a:lstStyle/>
          <a:p>
            <a:pPr algn="ctr"/>
            <a:endParaRPr lang="zh-CN" altLang="en-US" sz="2400">
              <a:solidFill>
                <a:schemeClr val="tx1">
                  <a:lumMod val="85000"/>
                  <a:lumOff val="15000"/>
                </a:schemeClr>
              </a:solidFill>
            </a:endParaRPr>
          </a:p>
        </p:txBody>
      </p:sp>
      <p:sp>
        <p:nvSpPr>
          <p:cNvPr id="59" name="Rectangle 28"/>
          <p:cNvSpPr>
            <a:spLocks noChangeArrowheads="1"/>
          </p:cNvSpPr>
          <p:nvPr/>
        </p:nvSpPr>
        <p:spPr bwMode="auto">
          <a:xfrm>
            <a:off x="8522563" y="5253204"/>
            <a:ext cx="2758013"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3" tIns="55207" rIns="110413" bIns="55207">
            <a:spAutoFit/>
          </a:bodyPr>
          <a:lstStyle/>
          <a:p>
            <a:pPr>
              <a:lnSpc>
                <a:spcPct val="120000"/>
              </a:lnSpc>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320788" y="371658"/>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研究思路</a:t>
            </a:r>
          </a:p>
        </p:txBody>
      </p:sp>
      <p:sp>
        <p:nvSpPr>
          <p:cNvPr id="28"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29110814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par>
                          <p:cTn id="97" fill="hold">
                            <p:stCondLst>
                              <p:cond delay="8250"/>
                            </p:stCondLst>
                            <p:childTnLst>
                              <p:par>
                                <p:cTn id="98" presetID="53" presetClass="entr" presetSubtype="16" fill="hold" grpId="0" nodeType="afterEffect">
                                  <p:stCondLst>
                                    <p:cond delay="0"/>
                                  </p:stCondLst>
                                  <p:iterate type="lt">
                                    <p:tmPct val="10000"/>
                                  </p:iterate>
                                  <p:childTnLst>
                                    <p:set>
                                      <p:cBhvr>
                                        <p:cTn id="99" dur="1" fill="hold">
                                          <p:stCondLst>
                                            <p:cond delay="0"/>
                                          </p:stCondLst>
                                        </p:cTn>
                                        <p:tgtEl>
                                          <p:spTgt spid="28"/>
                                        </p:tgtEl>
                                        <p:attrNameLst>
                                          <p:attrName>style.visibility</p:attrName>
                                        </p:attrNameLst>
                                      </p:cBhvr>
                                      <p:to>
                                        <p:strVal val="visible"/>
                                      </p:to>
                                    </p:set>
                                    <p:anim calcmode="lin" valueType="num">
                                      <p:cBhvr>
                                        <p:cTn id="100" dur="650" fill="hold"/>
                                        <p:tgtEl>
                                          <p:spTgt spid="28"/>
                                        </p:tgtEl>
                                        <p:attrNameLst>
                                          <p:attrName>ppt_w</p:attrName>
                                        </p:attrNameLst>
                                      </p:cBhvr>
                                      <p:tavLst>
                                        <p:tav tm="0">
                                          <p:val>
                                            <p:fltVal val="0"/>
                                          </p:val>
                                        </p:tav>
                                        <p:tav tm="100000">
                                          <p:val>
                                            <p:strVal val="#ppt_w"/>
                                          </p:val>
                                        </p:tav>
                                      </p:tavLst>
                                    </p:anim>
                                    <p:anim calcmode="lin" valueType="num">
                                      <p:cBhvr>
                                        <p:cTn id="101" dur="650" fill="hold"/>
                                        <p:tgtEl>
                                          <p:spTgt spid="28"/>
                                        </p:tgtEl>
                                        <p:attrNameLst>
                                          <p:attrName>ppt_h</p:attrName>
                                        </p:attrNameLst>
                                      </p:cBhvr>
                                      <p:tavLst>
                                        <p:tav tm="0">
                                          <p:val>
                                            <p:fltVal val="0"/>
                                          </p:val>
                                        </p:tav>
                                        <p:tav tm="100000">
                                          <p:val>
                                            <p:strVal val="#ppt_h"/>
                                          </p:val>
                                        </p:tav>
                                      </p:tavLst>
                                    </p:anim>
                                    <p:animEffect transition="in" filter="fade">
                                      <p:cBhvr>
                                        <p:cTn id="102" dur="6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5320788" y="371135"/>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研究思路</a:t>
            </a:r>
          </a:p>
        </p:txBody>
      </p:sp>
      <p:grpSp>
        <p:nvGrpSpPr>
          <p:cNvPr id="25" name="组合 32"/>
          <p:cNvGrpSpPr>
            <a:grpSpLocks/>
          </p:cNvGrpSpPr>
          <p:nvPr/>
        </p:nvGrpSpPr>
        <p:grpSpPr bwMode="auto">
          <a:xfrm>
            <a:off x="-144692" y="3341588"/>
            <a:ext cx="3956811" cy="675216"/>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sz="2400">
                <a:solidFill>
                  <a:srgbClr val="FFFFFF"/>
                </a:solidFill>
                <a:latin typeface="宋体"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sz="2400">
                <a:solidFill>
                  <a:srgbClr val="FFFFFF"/>
                </a:solidFill>
                <a:latin typeface="宋体" pitchFamily="2" charset="-122"/>
                <a:sym typeface="宋体" pitchFamily="2" charset="-122"/>
              </a:endParaRPr>
            </a:p>
          </p:txBody>
        </p:sp>
      </p:grpSp>
      <p:sp>
        <p:nvSpPr>
          <p:cNvPr id="51" name="椭圆 35"/>
          <p:cNvSpPr>
            <a:spLocks noChangeArrowheads="1"/>
          </p:cNvSpPr>
          <p:nvPr/>
        </p:nvSpPr>
        <p:spPr bwMode="auto">
          <a:xfrm>
            <a:off x="1813984" y="1588988"/>
            <a:ext cx="1413933" cy="141393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sz="2400">
              <a:solidFill>
                <a:schemeClr val="bg1"/>
              </a:solidFill>
              <a:latin typeface="宋体" pitchFamily="2" charset="-122"/>
              <a:sym typeface="宋体" pitchFamily="2" charset="-122"/>
            </a:endParaRPr>
          </a:p>
        </p:txBody>
      </p:sp>
      <p:grpSp>
        <p:nvGrpSpPr>
          <p:cNvPr id="52" name="组合 36"/>
          <p:cNvGrpSpPr>
            <a:grpSpLocks/>
          </p:cNvGrpSpPr>
          <p:nvPr/>
        </p:nvGrpSpPr>
        <p:grpSpPr bwMode="auto">
          <a:xfrm flipV="1">
            <a:off x="3657601" y="3441072"/>
            <a:ext cx="2580217" cy="675217"/>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sz="2400">
                <a:solidFill>
                  <a:srgbClr val="FFFFFF"/>
                </a:solidFill>
                <a:latin typeface="宋体"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sz="2400">
                <a:solidFill>
                  <a:srgbClr val="FFFFFF"/>
                </a:solidFill>
                <a:latin typeface="宋体" pitchFamily="2" charset="-122"/>
                <a:sym typeface="宋体" pitchFamily="2" charset="-122"/>
              </a:endParaRPr>
            </a:p>
          </p:txBody>
        </p:sp>
      </p:grpSp>
      <p:sp>
        <p:nvSpPr>
          <p:cNvPr id="55" name="椭圆 39"/>
          <p:cNvSpPr>
            <a:spLocks noChangeArrowheads="1"/>
          </p:cNvSpPr>
          <p:nvPr/>
        </p:nvSpPr>
        <p:spPr bwMode="auto">
          <a:xfrm>
            <a:off x="4326467" y="4347004"/>
            <a:ext cx="1413933" cy="141393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sz="2400">
              <a:solidFill>
                <a:schemeClr val="bg1"/>
              </a:solidFill>
              <a:latin typeface="宋体" pitchFamily="2" charset="-122"/>
              <a:sym typeface="宋体" pitchFamily="2" charset="-122"/>
            </a:endParaRPr>
          </a:p>
        </p:txBody>
      </p:sp>
      <p:grpSp>
        <p:nvGrpSpPr>
          <p:cNvPr id="56" name="组合 40"/>
          <p:cNvGrpSpPr>
            <a:grpSpLocks/>
          </p:cNvGrpSpPr>
          <p:nvPr/>
        </p:nvGrpSpPr>
        <p:grpSpPr bwMode="auto">
          <a:xfrm>
            <a:off x="6087534" y="3341588"/>
            <a:ext cx="2582333" cy="675216"/>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sz="2400">
                <a:solidFill>
                  <a:srgbClr val="FFFFFF"/>
                </a:solidFill>
                <a:latin typeface="宋体"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sz="2400">
                <a:solidFill>
                  <a:srgbClr val="FFFFFF"/>
                </a:solidFill>
                <a:latin typeface="宋体" pitchFamily="2" charset="-122"/>
                <a:sym typeface="宋体" pitchFamily="2" charset="-122"/>
              </a:endParaRPr>
            </a:p>
          </p:txBody>
        </p:sp>
      </p:grpSp>
      <p:sp>
        <p:nvSpPr>
          <p:cNvPr id="59" name="椭圆 43"/>
          <p:cNvSpPr>
            <a:spLocks noChangeArrowheads="1"/>
          </p:cNvSpPr>
          <p:nvPr/>
        </p:nvSpPr>
        <p:spPr bwMode="auto">
          <a:xfrm>
            <a:off x="6671734" y="1588988"/>
            <a:ext cx="1413933" cy="141393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sz="2400">
              <a:solidFill>
                <a:schemeClr val="bg1"/>
              </a:solidFill>
              <a:latin typeface="宋体" pitchFamily="2" charset="-122"/>
              <a:sym typeface="宋体" pitchFamily="2" charset="-122"/>
            </a:endParaRPr>
          </a:p>
        </p:txBody>
      </p:sp>
      <p:sp>
        <p:nvSpPr>
          <p:cNvPr id="60" name="椭圆 45"/>
          <p:cNvSpPr>
            <a:spLocks noChangeArrowheads="1"/>
          </p:cNvSpPr>
          <p:nvPr/>
        </p:nvSpPr>
        <p:spPr bwMode="auto">
          <a:xfrm>
            <a:off x="9097434" y="4347004"/>
            <a:ext cx="1413933" cy="141393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sz="2400">
              <a:solidFill>
                <a:schemeClr val="bg1"/>
              </a:solidFill>
              <a:latin typeface="宋体" pitchFamily="2" charset="-122"/>
              <a:sym typeface="宋体" pitchFamily="2" charset="-122"/>
            </a:endParaRPr>
          </a:p>
        </p:txBody>
      </p:sp>
      <p:sp>
        <p:nvSpPr>
          <p:cNvPr id="61" name="TextBox 46"/>
          <p:cNvSpPr>
            <a:spLocks noChangeArrowheads="1"/>
          </p:cNvSpPr>
          <p:nvPr/>
        </p:nvSpPr>
        <p:spPr bwMode="auto">
          <a:xfrm>
            <a:off x="1589617" y="4808438"/>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867"/>
              </a:lnSpc>
            </a:pPr>
            <a:r>
              <a:rPr lang="zh-CN" altLang="en-US" sz="1333"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333"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333"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725085" y="44189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725085"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4150785"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6688667" y="3606171"/>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8513233" y="3441069"/>
            <a:ext cx="3823460" cy="675219"/>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sz="2400">
                <a:solidFill>
                  <a:srgbClr val="FFFFFF"/>
                </a:solidFill>
                <a:latin typeface="宋体"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sz="2400">
                <a:solidFill>
                  <a:srgbClr val="FFFFFF"/>
                </a:solidFill>
                <a:latin typeface="宋体" pitchFamily="2" charset="-122"/>
                <a:sym typeface="宋体" pitchFamily="2" charset="-122"/>
              </a:endParaRPr>
            </a:p>
          </p:txBody>
        </p:sp>
      </p:grpSp>
      <p:sp>
        <p:nvSpPr>
          <p:cNvPr id="69" name="TextBox 56"/>
          <p:cNvSpPr>
            <a:spLocks noChangeArrowheads="1"/>
          </p:cNvSpPr>
          <p:nvPr/>
        </p:nvSpPr>
        <p:spPr bwMode="auto">
          <a:xfrm>
            <a:off x="8919633" y="3606171"/>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4102100"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867"/>
              </a:lnSpc>
            </a:pPr>
            <a:r>
              <a:rPr lang="zh-CN" altLang="en-US" sz="1333"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333"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333"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4237567" y="1451405"/>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6447367" y="4825371"/>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867"/>
              </a:lnSpc>
            </a:pPr>
            <a:r>
              <a:rPr lang="zh-CN" altLang="en-US" sz="1333">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333">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333">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6580718" y="4433789"/>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8786284"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867"/>
              </a:lnSpc>
            </a:pPr>
            <a:r>
              <a:rPr lang="zh-CN" altLang="en-US" sz="1333">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333">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333">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8919633" y="1451405"/>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2146301" y="1967871"/>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133" b="1" dirty="0">
                <a:solidFill>
                  <a:schemeClr val="bg1"/>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7004051" y="1967871"/>
            <a:ext cx="747183"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133" b="1" dirty="0">
                <a:solidFill>
                  <a:schemeClr val="bg1"/>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4658785"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133" b="1" dirty="0">
                <a:solidFill>
                  <a:schemeClr val="bg1"/>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9429751"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133" b="1" dirty="0">
                <a:solidFill>
                  <a:schemeClr val="bg1"/>
                </a:solidFill>
                <a:latin typeface="微软雅黑" pitchFamily="34" charset="-122"/>
                <a:ea typeface="微软雅黑" pitchFamily="34" charset="-122"/>
                <a:sym typeface="微软雅黑" pitchFamily="34" charset="-122"/>
              </a:rPr>
              <a:t>添加标题</a:t>
            </a:r>
          </a:p>
        </p:txBody>
      </p:sp>
      <p:sp>
        <p:nvSpPr>
          <p:cNvPr id="39"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21608898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par>
                          <p:cTn id="132" fill="hold">
                            <p:stCondLst>
                              <p:cond delay="3600"/>
                            </p:stCondLst>
                            <p:childTnLst>
                              <p:par>
                                <p:cTn id="133" presetID="53" presetClass="entr" presetSubtype="16" fill="hold" grpId="0" nodeType="afterEffect">
                                  <p:stCondLst>
                                    <p:cond delay="0"/>
                                  </p:stCondLst>
                                  <p:iterate type="lt">
                                    <p:tmPct val="10000"/>
                                  </p:iterate>
                                  <p:childTnLst>
                                    <p:set>
                                      <p:cBhvr>
                                        <p:cTn id="134" dur="1" fill="hold">
                                          <p:stCondLst>
                                            <p:cond delay="0"/>
                                          </p:stCondLst>
                                        </p:cTn>
                                        <p:tgtEl>
                                          <p:spTgt spid="39"/>
                                        </p:tgtEl>
                                        <p:attrNameLst>
                                          <p:attrName>style.visibility</p:attrName>
                                        </p:attrNameLst>
                                      </p:cBhvr>
                                      <p:to>
                                        <p:strVal val="visible"/>
                                      </p:to>
                                    </p:set>
                                    <p:anim calcmode="lin" valueType="num">
                                      <p:cBhvr>
                                        <p:cTn id="135" dur="650" fill="hold"/>
                                        <p:tgtEl>
                                          <p:spTgt spid="39"/>
                                        </p:tgtEl>
                                        <p:attrNameLst>
                                          <p:attrName>ppt_w</p:attrName>
                                        </p:attrNameLst>
                                      </p:cBhvr>
                                      <p:tavLst>
                                        <p:tav tm="0">
                                          <p:val>
                                            <p:fltVal val="0"/>
                                          </p:val>
                                        </p:tav>
                                        <p:tav tm="100000">
                                          <p:val>
                                            <p:strVal val="#ppt_w"/>
                                          </p:val>
                                        </p:tav>
                                      </p:tavLst>
                                    </p:anim>
                                    <p:anim calcmode="lin" valueType="num">
                                      <p:cBhvr>
                                        <p:cTn id="136" dur="650" fill="hold"/>
                                        <p:tgtEl>
                                          <p:spTgt spid="39"/>
                                        </p:tgtEl>
                                        <p:attrNameLst>
                                          <p:attrName>ppt_h</p:attrName>
                                        </p:attrNameLst>
                                      </p:cBhvr>
                                      <p:tavLst>
                                        <p:tav tm="0">
                                          <p:val>
                                            <p:fltVal val="0"/>
                                          </p:val>
                                        </p:tav>
                                        <p:tav tm="100000">
                                          <p:val>
                                            <p:strVal val="#ppt_h"/>
                                          </p:val>
                                        </p:tav>
                                      </p:tavLst>
                                    </p:anim>
                                    <p:animEffect transition="in" filter="fade">
                                      <p:cBhvr>
                                        <p:cTn id="137" dur="6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7899623" y="4507593"/>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6779" y="5663780"/>
            <a:ext cx="116944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0777" y="4497665"/>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515" y="2879047"/>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790398" y="1624439"/>
            <a:ext cx="943204" cy="238304"/>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20278" y="2603055"/>
            <a:ext cx="1090253" cy="953221"/>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45103"/>
            </a:xfrm>
            <a:prstGeom prst="rect">
              <a:avLst/>
            </a:prstGeom>
            <a:noFill/>
            <a:ln w="38100">
              <a:noFill/>
            </a:ln>
          </p:spPr>
          <p:txBody>
            <a:bodyPr wrap="square" rtlCol="0">
              <a:spAutoFit/>
            </a:bodyPr>
            <a:lstStyle/>
            <a:p>
              <a:pPr algn="ctr"/>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32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5492720" y="1850323"/>
            <a:ext cx="1090253" cy="953223"/>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5" cy="753751"/>
            </a:xfrm>
            <a:prstGeom prst="rect">
              <a:avLst/>
            </a:prstGeom>
            <a:noFill/>
            <a:ln w="38100">
              <a:noFill/>
            </a:ln>
          </p:spPr>
          <p:txBody>
            <a:bodyPr wrap="square" rtlCol="0">
              <a:spAutoFit/>
            </a:bodyPr>
            <a:lstStyle/>
            <a:p>
              <a:pPr algn="ctr">
                <a:lnSpc>
                  <a:spcPct val="120000"/>
                </a:lnSpc>
              </a:pPr>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32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809371" y="4030985"/>
            <a:ext cx="1090253" cy="95322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53751"/>
            </a:xfrm>
            <a:prstGeom prst="rect">
              <a:avLst/>
            </a:prstGeom>
            <a:noFill/>
            <a:ln w="38100">
              <a:noFill/>
            </a:ln>
          </p:spPr>
          <p:txBody>
            <a:bodyPr wrap="square" rtlCol="0">
              <a:spAutoFit/>
            </a:bodyPr>
            <a:lstStyle/>
            <a:p>
              <a:pPr algn="ctr">
                <a:lnSpc>
                  <a:spcPct val="120000"/>
                </a:lnSpc>
              </a:pPr>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32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4134975" y="4019335"/>
            <a:ext cx="1090253" cy="953223"/>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53751"/>
            </a:xfrm>
            <a:prstGeom prst="rect">
              <a:avLst/>
            </a:prstGeom>
            <a:noFill/>
            <a:ln w="38100">
              <a:noFill/>
            </a:ln>
          </p:spPr>
          <p:txBody>
            <a:bodyPr wrap="square" rtlCol="0">
              <a:spAutoFit/>
            </a:bodyPr>
            <a:lstStyle/>
            <a:p>
              <a:pPr algn="ctr">
                <a:lnSpc>
                  <a:spcPct val="120000"/>
                </a:lnSpc>
              </a:pPr>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32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4162711" y="2564903"/>
            <a:ext cx="1090253" cy="953221"/>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45103"/>
            </a:xfrm>
            <a:prstGeom prst="rect">
              <a:avLst/>
            </a:prstGeom>
            <a:noFill/>
            <a:ln w="38100">
              <a:noFill/>
            </a:ln>
          </p:spPr>
          <p:txBody>
            <a:bodyPr wrap="square" rtlCol="0">
              <a:spAutoFit/>
            </a:bodyPr>
            <a:lstStyle/>
            <a:p>
              <a:pPr algn="ctr"/>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32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3462261" y="1412776"/>
            <a:ext cx="1292558" cy="309392"/>
          </a:xfrm>
          <a:prstGeom prst="rect">
            <a:avLst/>
          </a:prstGeom>
        </p:spPr>
        <p:txBody>
          <a:bodyPr wrap="none" lIns="82816" tIns="41408" rIns="82816" bIns="41408">
            <a:spAutoFit/>
          </a:bodyPr>
          <a:lstStyle/>
          <a:p>
            <a:pPr algn="r"/>
            <a:r>
              <a:rPr lang="zh-CN" altLang="en-US" sz="1467" b="1" dirty="0">
                <a:solidFill>
                  <a:schemeClr val="tx1">
                    <a:lumMod val="75000"/>
                    <a:lumOff val="25000"/>
                  </a:schemeClr>
                </a:solidFill>
                <a:latin typeface="微软雅黑" pitchFamily="34" charset="-122"/>
                <a:ea typeface="微软雅黑" pitchFamily="34" charset="-122"/>
              </a:rPr>
              <a:t>此处添加标题</a:t>
            </a:r>
            <a:endParaRPr lang="en-US" altLang="zh-CN" sz="1467"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775520" y="1743595"/>
            <a:ext cx="2979301"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2244810" y="2669123"/>
            <a:ext cx="1292558" cy="309392"/>
          </a:xfrm>
          <a:prstGeom prst="rect">
            <a:avLst/>
          </a:prstGeom>
        </p:spPr>
        <p:txBody>
          <a:bodyPr wrap="none" lIns="82816" tIns="41408" rIns="82816" bIns="41408">
            <a:spAutoFit/>
          </a:bodyPr>
          <a:lstStyle/>
          <a:p>
            <a:pPr algn="r"/>
            <a:r>
              <a:rPr lang="zh-CN" altLang="en-US" sz="1467" b="1" dirty="0">
                <a:solidFill>
                  <a:schemeClr val="tx1">
                    <a:lumMod val="75000"/>
                    <a:lumOff val="25000"/>
                  </a:schemeClr>
                </a:solidFill>
                <a:latin typeface="微软雅黑" pitchFamily="34" charset="-122"/>
                <a:ea typeface="微软雅黑" pitchFamily="34" charset="-122"/>
              </a:rPr>
              <a:t>此处添加标题</a:t>
            </a:r>
            <a:endParaRPr lang="en-US" altLang="zh-CN" sz="1467"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1256454" y="2999941"/>
            <a:ext cx="2276829"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2217074" y="4166851"/>
            <a:ext cx="1292558" cy="309392"/>
          </a:xfrm>
          <a:prstGeom prst="rect">
            <a:avLst/>
          </a:prstGeom>
        </p:spPr>
        <p:txBody>
          <a:bodyPr wrap="none" lIns="82816" tIns="41408" rIns="82816" bIns="41408">
            <a:spAutoFit/>
          </a:bodyPr>
          <a:lstStyle/>
          <a:p>
            <a:pPr algn="r"/>
            <a:r>
              <a:rPr lang="zh-CN" altLang="en-US" sz="1467" b="1" dirty="0">
                <a:solidFill>
                  <a:schemeClr val="tx1">
                    <a:lumMod val="75000"/>
                    <a:lumOff val="25000"/>
                  </a:schemeClr>
                </a:solidFill>
                <a:latin typeface="微软雅黑" pitchFamily="34" charset="-122"/>
                <a:ea typeface="微软雅黑" pitchFamily="34" charset="-122"/>
              </a:rPr>
              <a:t>此处添加标题</a:t>
            </a:r>
            <a:endParaRPr lang="en-US" altLang="zh-CN" sz="1467"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1228717" y="4497666"/>
            <a:ext cx="2276828"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8484561" y="2171108"/>
            <a:ext cx="1292558" cy="309392"/>
          </a:xfrm>
          <a:prstGeom prst="rect">
            <a:avLst/>
          </a:prstGeom>
        </p:spPr>
        <p:txBody>
          <a:bodyPr wrap="none" lIns="82816" tIns="41408" rIns="82816" bIns="41408">
            <a:spAutoFit/>
          </a:bodyPr>
          <a:lstStyle/>
          <a:p>
            <a:pPr algn="r"/>
            <a:r>
              <a:rPr lang="zh-CN" altLang="en-US" sz="1467" b="1" dirty="0">
                <a:solidFill>
                  <a:schemeClr val="tx1">
                    <a:lumMod val="75000"/>
                    <a:lumOff val="25000"/>
                  </a:schemeClr>
                </a:solidFill>
                <a:latin typeface="微软雅黑" pitchFamily="34" charset="-122"/>
                <a:ea typeface="微软雅黑" pitchFamily="34" charset="-122"/>
              </a:rPr>
              <a:t>此处添加标题</a:t>
            </a:r>
            <a:endParaRPr lang="en-US" altLang="zh-CN" sz="1467"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8507560" y="2516215"/>
            <a:ext cx="242798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8513693" y="3895839"/>
            <a:ext cx="1292558" cy="309392"/>
          </a:xfrm>
          <a:prstGeom prst="rect">
            <a:avLst/>
          </a:prstGeom>
        </p:spPr>
        <p:txBody>
          <a:bodyPr wrap="none" lIns="82816" tIns="41408" rIns="82816" bIns="41408">
            <a:spAutoFit/>
          </a:bodyPr>
          <a:lstStyle/>
          <a:p>
            <a:pPr algn="r"/>
            <a:r>
              <a:rPr lang="zh-CN" altLang="en-US" sz="1467" b="1" dirty="0">
                <a:solidFill>
                  <a:schemeClr val="tx1">
                    <a:lumMod val="75000"/>
                    <a:lumOff val="25000"/>
                  </a:schemeClr>
                </a:solidFill>
                <a:latin typeface="微软雅黑" pitchFamily="34" charset="-122"/>
                <a:ea typeface="微软雅黑" pitchFamily="34" charset="-122"/>
              </a:rPr>
              <a:t>此处添加标题</a:t>
            </a:r>
            <a:endParaRPr lang="en-US" altLang="zh-CN" sz="1467"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8527067" y="4240947"/>
            <a:ext cx="242798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7573895" y="5196121"/>
            <a:ext cx="1292558" cy="309392"/>
          </a:xfrm>
          <a:prstGeom prst="rect">
            <a:avLst/>
          </a:prstGeom>
        </p:spPr>
        <p:txBody>
          <a:bodyPr wrap="none" lIns="82816" tIns="41408" rIns="82816" bIns="41408">
            <a:spAutoFit/>
          </a:bodyPr>
          <a:lstStyle/>
          <a:p>
            <a:pPr algn="r"/>
            <a:r>
              <a:rPr lang="zh-CN" altLang="en-US" sz="1467" b="1" dirty="0">
                <a:solidFill>
                  <a:schemeClr val="tx1">
                    <a:lumMod val="75000"/>
                    <a:lumOff val="25000"/>
                  </a:schemeClr>
                </a:solidFill>
                <a:latin typeface="微软雅黑" pitchFamily="34" charset="-122"/>
                <a:ea typeface="微软雅黑" pitchFamily="34" charset="-122"/>
              </a:rPr>
              <a:t>此处添加标题</a:t>
            </a:r>
            <a:endParaRPr lang="en-US" altLang="zh-CN" sz="1467"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7596900" y="5541232"/>
            <a:ext cx="2931667"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7664115" y="2377361"/>
            <a:ext cx="800612" cy="238304"/>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3438" y="3052844"/>
            <a:ext cx="1708833" cy="1443644"/>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67">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097669"/>
            </a:xfrm>
            <a:prstGeom prst="rect">
              <a:avLst/>
            </a:prstGeom>
            <a:noFill/>
            <a:ln w="38100">
              <a:noFill/>
            </a:ln>
          </p:spPr>
          <p:txBody>
            <a:bodyPr wrap="square" rtlCol="0">
              <a:spAutoFit/>
            </a:bodyPr>
            <a:lstStyle/>
            <a:p>
              <a:pPr algn="ctr"/>
              <a:r>
                <a:rPr lang="zh-CN" altLang="en-US" sz="2933" b="1" dirty="0">
                  <a:solidFill>
                    <a:schemeClr val="bg1"/>
                  </a:solidFill>
                  <a:latin typeface="微软雅黑" panose="020B0503020204020204" pitchFamily="34" charset="-122"/>
                  <a:ea typeface="微软雅黑" panose="020B0503020204020204" pitchFamily="34" charset="-122"/>
                </a:rPr>
                <a:t>添加标题</a:t>
              </a:r>
            </a:p>
          </p:txBody>
        </p:sp>
      </p:grpSp>
      <p:sp>
        <p:nvSpPr>
          <p:cNvPr id="90" name="TextBox 89"/>
          <p:cNvSpPr txBox="1"/>
          <p:nvPr/>
        </p:nvSpPr>
        <p:spPr>
          <a:xfrm>
            <a:off x="4807628" y="361798"/>
            <a:ext cx="2646878" cy="461665"/>
          </a:xfrm>
          <a:prstGeom prst="rect">
            <a:avLst/>
          </a:prstGeom>
          <a:noFill/>
        </p:spPr>
        <p:txBody>
          <a:bodyPr wrap="none" rtlCol="0">
            <a:spAutoFit/>
          </a:bodyPr>
          <a:lstStyle/>
          <a:p>
            <a:r>
              <a:rPr lang="zh-CN" altLang="en-US" sz="2400" dirty="0">
                <a:solidFill>
                  <a:srgbClr val="304860"/>
                </a:solidFill>
                <a:latin typeface="微软雅黑" pitchFamily="34" charset="-122"/>
                <a:ea typeface="微软雅黑" pitchFamily="34" charset="-122"/>
              </a:rPr>
              <a:t>方案的可行性说明</a:t>
            </a:r>
          </a:p>
        </p:txBody>
      </p:sp>
      <p:grpSp>
        <p:nvGrpSpPr>
          <p:cNvPr id="69" name="组合 68"/>
          <p:cNvGrpSpPr/>
          <p:nvPr/>
        </p:nvGrpSpPr>
        <p:grpSpPr>
          <a:xfrm>
            <a:off x="5492720" y="4718367"/>
            <a:ext cx="1090253" cy="953221"/>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45103"/>
            </a:xfrm>
            <a:prstGeom prst="rect">
              <a:avLst/>
            </a:prstGeom>
            <a:noFill/>
            <a:ln w="38100">
              <a:noFill/>
            </a:ln>
          </p:spPr>
          <p:txBody>
            <a:bodyPr wrap="square" rtlCol="0">
              <a:spAutoFit/>
            </a:bodyPr>
            <a:lstStyle/>
            <a:p>
              <a:pPr algn="ctr"/>
              <a:r>
                <a:rPr lang="en-US" altLang="zh-CN" sz="3200"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32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94"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3291219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par>
                          <p:cTn id="106" fill="hold">
                            <p:stCondLst>
                              <p:cond delay="9250"/>
                            </p:stCondLst>
                            <p:childTnLst>
                              <p:par>
                                <p:cTn id="107" presetID="53" presetClass="entr" presetSubtype="16" fill="hold" grpId="0" nodeType="afterEffect">
                                  <p:stCondLst>
                                    <p:cond delay="0"/>
                                  </p:stCondLst>
                                  <p:iterate type="lt">
                                    <p:tmPct val="10000"/>
                                  </p:iterate>
                                  <p:childTnLst>
                                    <p:set>
                                      <p:cBhvr>
                                        <p:cTn id="108" dur="1" fill="hold">
                                          <p:stCondLst>
                                            <p:cond delay="0"/>
                                          </p:stCondLst>
                                        </p:cTn>
                                        <p:tgtEl>
                                          <p:spTgt spid="94"/>
                                        </p:tgtEl>
                                        <p:attrNameLst>
                                          <p:attrName>style.visibility</p:attrName>
                                        </p:attrNameLst>
                                      </p:cBhvr>
                                      <p:to>
                                        <p:strVal val="visible"/>
                                      </p:to>
                                    </p:set>
                                    <p:anim calcmode="lin" valueType="num">
                                      <p:cBhvr>
                                        <p:cTn id="109" dur="650" fill="hold"/>
                                        <p:tgtEl>
                                          <p:spTgt spid="94"/>
                                        </p:tgtEl>
                                        <p:attrNameLst>
                                          <p:attrName>ppt_w</p:attrName>
                                        </p:attrNameLst>
                                      </p:cBhvr>
                                      <p:tavLst>
                                        <p:tav tm="0">
                                          <p:val>
                                            <p:fltVal val="0"/>
                                          </p:val>
                                        </p:tav>
                                        <p:tav tm="100000">
                                          <p:val>
                                            <p:strVal val="#ppt_w"/>
                                          </p:val>
                                        </p:tav>
                                      </p:tavLst>
                                    </p:anim>
                                    <p:anim calcmode="lin" valueType="num">
                                      <p:cBhvr>
                                        <p:cTn id="110" dur="650" fill="hold"/>
                                        <p:tgtEl>
                                          <p:spTgt spid="94"/>
                                        </p:tgtEl>
                                        <p:attrNameLst>
                                          <p:attrName>ppt_h</p:attrName>
                                        </p:attrNameLst>
                                      </p:cBhvr>
                                      <p:tavLst>
                                        <p:tav tm="0">
                                          <p:val>
                                            <p:fltVal val="0"/>
                                          </p:val>
                                        </p:tav>
                                        <p:tav tm="100000">
                                          <p:val>
                                            <p:strVal val="#ppt_h"/>
                                          </p:val>
                                        </p:tav>
                                      </p:tavLst>
                                    </p:anim>
                                    <p:animEffect transition="in" filter="fade">
                                      <p:cBhvr>
                                        <p:cTn id="111" dur="65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9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4808628" y="341541"/>
            <a:ext cx="2574744" cy="502766"/>
          </a:xfrm>
          <a:prstGeom prst="rect">
            <a:avLst/>
          </a:prstGeom>
          <a:noFill/>
        </p:spPr>
        <p:txBody>
          <a:bodyPr wrap="none" rtlCol="0">
            <a:spAutoFit/>
          </a:bodyPr>
          <a:lstStyle/>
          <a:p>
            <a:r>
              <a:rPr lang="zh-CN" altLang="en-US" sz="2667" dirty="0">
                <a:solidFill>
                  <a:schemeClr val="tx1">
                    <a:lumMod val="75000"/>
                    <a:lumOff val="25000"/>
                  </a:schemeClr>
                </a:solidFill>
                <a:latin typeface="微软雅黑" pitchFamily="34" charset="-122"/>
                <a:ea typeface="微软雅黑" pitchFamily="34" charset="-122"/>
              </a:rPr>
              <a:t>方案可行性说明</a:t>
            </a:r>
          </a:p>
        </p:txBody>
      </p:sp>
      <p:sp>
        <p:nvSpPr>
          <p:cNvPr id="3" name="Shape 5166"/>
          <p:cNvSpPr/>
          <p:nvPr/>
        </p:nvSpPr>
        <p:spPr>
          <a:xfrm>
            <a:off x="2592459" y="1876576"/>
            <a:ext cx="1624076" cy="1438817"/>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sp>
        <p:nvSpPr>
          <p:cNvPr id="4" name="Shape 5167"/>
          <p:cNvSpPr/>
          <p:nvPr/>
        </p:nvSpPr>
        <p:spPr>
          <a:xfrm>
            <a:off x="2099939" y="2729598"/>
            <a:ext cx="2615245" cy="1497889"/>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8"/>
          <p:cNvSpPr/>
          <p:nvPr/>
        </p:nvSpPr>
        <p:spPr>
          <a:xfrm>
            <a:off x="1607419" y="3654532"/>
            <a:ext cx="3606415" cy="1497883"/>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sp>
        <p:nvSpPr>
          <p:cNvPr id="6" name="Shape 5169"/>
          <p:cNvSpPr/>
          <p:nvPr/>
        </p:nvSpPr>
        <p:spPr>
          <a:xfrm>
            <a:off x="1103446" y="4579466"/>
            <a:ext cx="4597575" cy="1497876"/>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7" name="组合 6"/>
          <p:cNvGrpSpPr/>
          <p:nvPr/>
        </p:nvGrpSpPr>
        <p:grpSpPr>
          <a:xfrm>
            <a:off x="3084981" y="1477975"/>
            <a:ext cx="1143841" cy="980623"/>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10" name="组合 9"/>
          <p:cNvGrpSpPr/>
          <p:nvPr/>
        </p:nvGrpSpPr>
        <p:grpSpPr>
          <a:xfrm>
            <a:off x="2592459" y="2729598"/>
            <a:ext cx="2119660" cy="576548"/>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50800" tIns="50800" rIns="50800" bIns="50800" numCol="1" anchor="ctr">
              <a:noAutofit/>
            </a:bodyPr>
            <a:lstStyle/>
            <a:p>
              <a:pPr lvl="0" algn="ctr">
                <a:defRPr>
                  <a:solidFill>
                    <a:srgbClr val="4C4C4C"/>
                  </a:solidFill>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13" name="组合 12"/>
          <p:cNvGrpSpPr/>
          <p:nvPr/>
        </p:nvGrpSpPr>
        <p:grpSpPr>
          <a:xfrm>
            <a:off x="2099941" y="3654531"/>
            <a:ext cx="3110828" cy="576549"/>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50800" tIns="50800" rIns="50800" bIns="50800" numCol="1" anchor="ctr">
              <a:noAutofit/>
            </a:bodyPr>
            <a:lstStyle/>
            <a:p>
              <a:pPr lvl="0" algn="ctr">
                <a:defRPr>
                  <a:solidFill>
                    <a:srgbClr val="4C4C4C"/>
                  </a:solidFill>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607420" y="4579465"/>
            <a:ext cx="4101987" cy="576543"/>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50800" tIns="50800" rIns="50800" bIns="50800" numCol="1" anchor="ctr">
              <a:noAutofit/>
            </a:bodyPr>
            <a:lstStyle/>
            <a:p>
              <a:pPr lvl="0" algn="ctr">
                <a:defRPr>
                  <a:solidFill>
                    <a:srgbClr val="4C4C4C"/>
                  </a:solidFill>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103447" y="5491554"/>
            <a:ext cx="5093160" cy="576543"/>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50800" tIns="50800" rIns="50800" bIns="50800" numCol="1" anchor="ctr">
              <a:noAutofit/>
            </a:bodyPr>
            <a:lstStyle/>
            <a:p>
              <a:pPr lvl="0" algn="ctr">
                <a:defRPr>
                  <a:solidFill>
                    <a:srgbClr val="4C4C4C"/>
                  </a:solidFill>
                </a:defRPr>
              </a:pPr>
              <a:endParaRPr lang="en-US" sz="1600"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6788284" y="1495892"/>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latin typeface="Calibri Light"/>
            </a:endParaRPr>
          </a:p>
        </p:txBody>
      </p:sp>
      <p:sp>
        <p:nvSpPr>
          <p:cNvPr id="24" name="Round Same Side Corner Rectangle 68"/>
          <p:cNvSpPr/>
          <p:nvPr/>
        </p:nvSpPr>
        <p:spPr>
          <a:xfrm rot="10800000" flipH="1">
            <a:off x="6786097" y="2537612"/>
            <a:ext cx="66537" cy="685392"/>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latin typeface="Calibri Light"/>
            </a:endParaRPr>
          </a:p>
        </p:txBody>
      </p:sp>
      <p:sp>
        <p:nvSpPr>
          <p:cNvPr id="25" name="Round Same Side Corner Rectangle 69"/>
          <p:cNvSpPr/>
          <p:nvPr/>
        </p:nvSpPr>
        <p:spPr>
          <a:xfrm rot="10800000" flipH="1">
            <a:off x="6788284" y="3484455"/>
            <a:ext cx="66537" cy="685392"/>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latin typeface="Calibri Light"/>
            </a:endParaRPr>
          </a:p>
        </p:txBody>
      </p:sp>
      <p:grpSp>
        <p:nvGrpSpPr>
          <p:cNvPr id="26" name="组合 25"/>
          <p:cNvGrpSpPr/>
          <p:nvPr/>
        </p:nvGrpSpPr>
        <p:grpSpPr>
          <a:xfrm>
            <a:off x="6971350" y="1479024"/>
            <a:ext cx="3829173" cy="796925"/>
            <a:chOff x="5228512" y="1109269"/>
            <a:chExt cx="2871880" cy="597694"/>
          </a:xfrm>
        </p:grpSpPr>
        <p:sp>
          <p:nvSpPr>
            <p:cNvPr id="27" name="TextBox 26"/>
            <p:cNvSpPr txBox="1"/>
            <p:nvPr/>
          </p:nvSpPr>
          <p:spPr>
            <a:xfrm>
              <a:off x="5228512" y="1303102"/>
              <a:ext cx="2871880" cy="403861"/>
            </a:xfrm>
            <a:prstGeom prst="rect">
              <a:avLst/>
            </a:prstGeom>
            <a:noFill/>
          </p:spPr>
          <p:txBody>
            <a:bodyPr wrap="square" lIns="45720" tIns="22860" rIns="45720" bIns="22860" rtlCol="0">
              <a:spAutoFit/>
            </a:bodyPr>
            <a:lstStyle/>
            <a:p>
              <a:pPr algn="just">
                <a:lnSpc>
                  <a:spcPct val="120000"/>
                </a:lnSpc>
              </a:pPr>
              <a:r>
                <a:rPr lang="zh-CN" altLang="en-US" sz="1333"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75000"/>
                    <a:lumOff val="25000"/>
                  </a:schemeClr>
                </a:solidFill>
                <a:latin typeface="微软雅黑" pitchFamily="34" charset="-122"/>
                <a:ea typeface="微软雅黑" pitchFamily="34" charset="-122"/>
              </a:endParaRPr>
            </a:p>
          </p:txBody>
        </p:sp>
        <p:sp>
          <p:nvSpPr>
            <p:cNvPr id="28" name="Rectangle 71"/>
            <p:cNvSpPr/>
            <p:nvPr/>
          </p:nvSpPr>
          <p:spPr>
            <a:xfrm>
              <a:off x="5228513" y="1109269"/>
              <a:ext cx="1300356" cy="219291"/>
            </a:xfrm>
            <a:prstGeom prst="rect">
              <a:avLst/>
            </a:prstGeom>
          </p:spPr>
          <p:txBody>
            <a:bodyPr wrap="none" lIns="45720" tIns="22860" rIns="45720" bIns="2286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6971350" y="2492240"/>
            <a:ext cx="3829173" cy="796924"/>
            <a:chOff x="5228512" y="1869180"/>
            <a:chExt cx="2871880" cy="597693"/>
          </a:xfrm>
        </p:grpSpPr>
        <p:sp>
          <p:nvSpPr>
            <p:cNvPr id="30" name="TextBox 29"/>
            <p:cNvSpPr txBox="1"/>
            <p:nvPr/>
          </p:nvSpPr>
          <p:spPr>
            <a:xfrm>
              <a:off x="5228512" y="2063012"/>
              <a:ext cx="2871880" cy="403861"/>
            </a:xfrm>
            <a:prstGeom prst="rect">
              <a:avLst/>
            </a:prstGeom>
            <a:noFill/>
          </p:spPr>
          <p:txBody>
            <a:bodyPr wrap="square" lIns="45720" tIns="22860" rIns="45720" bIns="22860" rtlCol="0">
              <a:spAutoFit/>
            </a:bodyPr>
            <a:lstStyle/>
            <a:p>
              <a:pPr algn="just">
                <a:lnSpc>
                  <a:spcPct val="120000"/>
                </a:lnSpc>
              </a:pPr>
              <a:r>
                <a:rPr lang="zh-CN" altLang="en-US" sz="1333"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75000"/>
                    <a:lumOff val="25000"/>
                  </a:schemeClr>
                </a:solidFill>
                <a:latin typeface="微软雅黑" pitchFamily="34" charset="-122"/>
                <a:ea typeface="微软雅黑" pitchFamily="34" charset="-122"/>
              </a:endParaRPr>
            </a:p>
          </p:txBody>
        </p:sp>
        <p:sp>
          <p:nvSpPr>
            <p:cNvPr id="31" name="Rectangle 73"/>
            <p:cNvSpPr/>
            <p:nvPr/>
          </p:nvSpPr>
          <p:spPr>
            <a:xfrm>
              <a:off x="5228513" y="1869180"/>
              <a:ext cx="1300356" cy="219291"/>
            </a:xfrm>
            <a:prstGeom prst="rect">
              <a:avLst/>
            </a:prstGeom>
          </p:spPr>
          <p:txBody>
            <a:bodyPr wrap="none" lIns="45720" tIns="22860" rIns="45720" bIns="2286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6971350" y="3505454"/>
            <a:ext cx="3829173" cy="796925"/>
            <a:chOff x="5228512" y="2629091"/>
            <a:chExt cx="2871880" cy="597694"/>
          </a:xfrm>
        </p:grpSpPr>
        <p:sp>
          <p:nvSpPr>
            <p:cNvPr id="33" name="TextBox 32"/>
            <p:cNvSpPr txBox="1"/>
            <p:nvPr/>
          </p:nvSpPr>
          <p:spPr>
            <a:xfrm>
              <a:off x="5228512" y="2822924"/>
              <a:ext cx="2871880" cy="403861"/>
            </a:xfrm>
            <a:prstGeom prst="rect">
              <a:avLst/>
            </a:prstGeom>
            <a:noFill/>
          </p:spPr>
          <p:txBody>
            <a:bodyPr wrap="square" lIns="45720" tIns="22860" rIns="45720" bIns="22860" rtlCol="0">
              <a:spAutoFit/>
            </a:bodyPr>
            <a:lstStyle/>
            <a:p>
              <a:pPr algn="just">
                <a:lnSpc>
                  <a:spcPct val="120000"/>
                </a:lnSpc>
              </a:pPr>
              <a:r>
                <a:rPr lang="zh-CN" altLang="en-US" sz="1333"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75000"/>
                    <a:lumOff val="25000"/>
                  </a:schemeClr>
                </a:solidFill>
                <a:latin typeface="微软雅黑" pitchFamily="34" charset="-122"/>
                <a:ea typeface="微软雅黑" pitchFamily="34" charset="-122"/>
              </a:endParaRPr>
            </a:p>
          </p:txBody>
        </p:sp>
        <p:sp>
          <p:nvSpPr>
            <p:cNvPr id="34" name="Rectangle 75"/>
            <p:cNvSpPr/>
            <p:nvPr/>
          </p:nvSpPr>
          <p:spPr>
            <a:xfrm>
              <a:off x="5228513" y="2629091"/>
              <a:ext cx="1300356" cy="219291"/>
            </a:xfrm>
            <a:prstGeom prst="rect">
              <a:avLst/>
            </a:prstGeom>
          </p:spPr>
          <p:txBody>
            <a:bodyPr wrap="none" lIns="45720" tIns="22860" rIns="45720" bIns="2286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6786097" y="4445105"/>
            <a:ext cx="66537" cy="685392"/>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latin typeface="Calibri Light"/>
            </a:endParaRPr>
          </a:p>
        </p:txBody>
      </p:sp>
      <p:sp>
        <p:nvSpPr>
          <p:cNvPr id="36" name="Round Same Side Corner Rectangle 77"/>
          <p:cNvSpPr/>
          <p:nvPr/>
        </p:nvSpPr>
        <p:spPr>
          <a:xfrm rot="10800000" flipH="1">
            <a:off x="6788284" y="5391948"/>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latin typeface="Calibri Light"/>
            </a:endParaRPr>
          </a:p>
        </p:txBody>
      </p:sp>
      <p:grpSp>
        <p:nvGrpSpPr>
          <p:cNvPr id="37" name="组合 36"/>
          <p:cNvGrpSpPr/>
          <p:nvPr/>
        </p:nvGrpSpPr>
        <p:grpSpPr>
          <a:xfrm>
            <a:off x="6971350" y="4399731"/>
            <a:ext cx="3829173" cy="796925"/>
            <a:chOff x="5228512" y="3299800"/>
            <a:chExt cx="2871880" cy="597694"/>
          </a:xfrm>
        </p:grpSpPr>
        <p:sp>
          <p:nvSpPr>
            <p:cNvPr id="38" name="TextBox 37"/>
            <p:cNvSpPr txBox="1"/>
            <p:nvPr/>
          </p:nvSpPr>
          <p:spPr>
            <a:xfrm>
              <a:off x="5228512" y="3493633"/>
              <a:ext cx="2871880" cy="403861"/>
            </a:xfrm>
            <a:prstGeom prst="rect">
              <a:avLst/>
            </a:prstGeom>
            <a:noFill/>
          </p:spPr>
          <p:txBody>
            <a:bodyPr wrap="square" lIns="45720" tIns="22860" rIns="45720" bIns="22860" rtlCol="0">
              <a:spAutoFit/>
            </a:bodyPr>
            <a:lstStyle/>
            <a:p>
              <a:pPr algn="just">
                <a:lnSpc>
                  <a:spcPct val="120000"/>
                </a:lnSpc>
              </a:pPr>
              <a:r>
                <a:rPr lang="zh-CN" altLang="en-US" sz="1333"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75000"/>
                    <a:lumOff val="25000"/>
                  </a:schemeClr>
                </a:solidFill>
                <a:latin typeface="微软雅黑" pitchFamily="34" charset="-122"/>
                <a:ea typeface="微软雅黑" pitchFamily="34" charset="-122"/>
              </a:endParaRPr>
            </a:p>
          </p:txBody>
        </p:sp>
        <p:sp>
          <p:nvSpPr>
            <p:cNvPr id="39" name="Rectangle 79"/>
            <p:cNvSpPr/>
            <p:nvPr/>
          </p:nvSpPr>
          <p:spPr>
            <a:xfrm>
              <a:off x="5228513" y="3299800"/>
              <a:ext cx="1300356" cy="219291"/>
            </a:xfrm>
            <a:prstGeom prst="rect">
              <a:avLst/>
            </a:prstGeom>
          </p:spPr>
          <p:txBody>
            <a:bodyPr wrap="none" lIns="45720" tIns="22860" rIns="45720" bIns="2286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6971350" y="5412946"/>
            <a:ext cx="3829173" cy="796925"/>
            <a:chOff x="5228512" y="4059711"/>
            <a:chExt cx="2871880" cy="597694"/>
          </a:xfrm>
        </p:grpSpPr>
        <p:sp>
          <p:nvSpPr>
            <p:cNvPr id="41" name="TextBox 40"/>
            <p:cNvSpPr txBox="1"/>
            <p:nvPr/>
          </p:nvSpPr>
          <p:spPr>
            <a:xfrm>
              <a:off x="5228512" y="4253544"/>
              <a:ext cx="2871880" cy="403861"/>
            </a:xfrm>
            <a:prstGeom prst="rect">
              <a:avLst/>
            </a:prstGeom>
            <a:noFill/>
          </p:spPr>
          <p:txBody>
            <a:bodyPr wrap="square" lIns="45720" tIns="22860" rIns="45720" bIns="22860" rtlCol="0">
              <a:spAutoFit/>
            </a:bodyPr>
            <a:lstStyle/>
            <a:p>
              <a:pPr algn="just">
                <a:lnSpc>
                  <a:spcPct val="120000"/>
                </a:lnSpc>
              </a:pPr>
              <a:r>
                <a:rPr lang="zh-CN" altLang="en-US" sz="1333"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75000"/>
                    <a:lumOff val="25000"/>
                  </a:schemeClr>
                </a:solidFill>
                <a:latin typeface="微软雅黑" pitchFamily="34" charset="-122"/>
                <a:ea typeface="微软雅黑" pitchFamily="34" charset="-122"/>
              </a:endParaRPr>
            </a:p>
          </p:txBody>
        </p:sp>
        <p:sp>
          <p:nvSpPr>
            <p:cNvPr id="42" name="Rectangle 81"/>
            <p:cNvSpPr/>
            <p:nvPr/>
          </p:nvSpPr>
          <p:spPr>
            <a:xfrm>
              <a:off x="5228513" y="4059711"/>
              <a:ext cx="1300356" cy="219291"/>
            </a:xfrm>
            <a:prstGeom prst="rect">
              <a:avLst/>
            </a:prstGeom>
          </p:spPr>
          <p:txBody>
            <a:bodyPr wrap="none" lIns="45720" tIns="22860" rIns="45720" bIns="2286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47"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3258155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par>
                          <p:cTn id="80" fill="hold">
                            <p:stCondLst>
                              <p:cond delay="950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47"/>
                                        </p:tgtEl>
                                        <p:attrNameLst>
                                          <p:attrName>style.visibility</p:attrName>
                                        </p:attrNameLst>
                                      </p:cBhvr>
                                      <p:to>
                                        <p:strVal val="visible"/>
                                      </p:to>
                                    </p:set>
                                    <p:anim calcmode="lin" valueType="num">
                                      <p:cBhvr>
                                        <p:cTn id="83" dur="650" fill="hold"/>
                                        <p:tgtEl>
                                          <p:spTgt spid="47"/>
                                        </p:tgtEl>
                                        <p:attrNameLst>
                                          <p:attrName>ppt_w</p:attrName>
                                        </p:attrNameLst>
                                      </p:cBhvr>
                                      <p:tavLst>
                                        <p:tav tm="0">
                                          <p:val>
                                            <p:fltVal val="0"/>
                                          </p:val>
                                        </p:tav>
                                        <p:tav tm="100000">
                                          <p:val>
                                            <p:strVal val="#ppt_w"/>
                                          </p:val>
                                        </p:tav>
                                      </p:tavLst>
                                    </p:anim>
                                    <p:anim calcmode="lin" valueType="num">
                                      <p:cBhvr>
                                        <p:cTn id="84" dur="650" fill="hold"/>
                                        <p:tgtEl>
                                          <p:spTgt spid="47"/>
                                        </p:tgtEl>
                                        <p:attrNameLst>
                                          <p:attrName>ppt_h</p:attrName>
                                        </p:attrNameLst>
                                      </p:cBhvr>
                                      <p:tavLst>
                                        <p:tav tm="0">
                                          <p:val>
                                            <p:fltVal val="0"/>
                                          </p:val>
                                        </p:tav>
                                        <p:tav tm="100000">
                                          <p:val>
                                            <p:strVal val="#ppt_h"/>
                                          </p:val>
                                        </p:tav>
                                      </p:tavLst>
                                    </p:anim>
                                    <p:animEffect transition="in" filter="fade">
                                      <p:cBhvr>
                                        <p:cTn id="85" dur="6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281934" y="2387870"/>
            <a:ext cx="8910066" cy="2087737"/>
            <a:chOff x="3281934" y="2387870"/>
            <a:chExt cx="8910066" cy="2087737"/>
          </a:xfrm>
        </p:grpSpPr>
        <p:sp>
          <p:nvSpPr>
            <p:cNvPr id="4" name="椭圆 3"/>
            <p:cNvSpPr/>
            <p:nvPr/>
          </p:nvSpPr>
          <p:spPr>
            <a:xfrm>
              <a:off x="3281934" y="2387870"/>
              <a:ext cx="2001012" cy="2082260"/>
            </a:xfrm>
            <a:prstGeom prst="ellipse">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251960" y="2397633"/>
              <a:ext cx="7940040" cy="2077974"/>
            </a:xfrm>
            <a:prstGeom prst="rect">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grpSp>
        <p:nvGrpSpPr>
          <p:cNvPr id="16" name="组合 15"/>
          <p:cNvGrpSpPr/>
          <p:nvPr/>
        </p:nvGrpSpPr>
        <p:grpSpPr>
          <a:xfrm>
            <a:off x="3833975" y="2585979"/>
            <a:ext cx="1607151" cy="1607151"/>
            <a:chOff x="5735752" y="3081192"/>
            <a:chExt cx="720495" cy="720495"/>
          </a:xfrm>
        </p:grpSpPr>
        <p:sp>
          <p:nvSpPr>
            <p:cNvPr id="17" name="椭圆 16"/>
            <p:cNvSpPr/>
            <p:nvPr/>
          </p:nvSpPr>
          <p:spPr>
            <a:xfrm>
              <a:off x="5735752" y="3081192"/>
              <a:ext cx="720495" cy="720495"/>
            </a:xfrm>
            <a:prstGeom prst="ellipse">
              <a:avLst/>
            </a:prstGeom>
            <a:solidFill>
              <a:srgbClr val="4B607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8" name="Freeform 18"/>
            <p:cNvSpPr>
              <a:spLocks noEditPoints="1"/>
            </p:cNvSpPr>
            <p:nvPr/>
          </p:nvSpPr>
          <p:spPr bwMode="auto">
            <a:xfrm>
              <a:off x="5899722" y="3217138"/>
              <a:ext cx="423215" cy="448604"/>
            </a:xfrm>
            <a:custGeom>
              <a:avLst/>
              <a:gdLst>
                <a:gd name="T0" fmla="*/ 283 w 568"/>
                <a:gd name="T1" fmla="*/ 574 h 601"/>
                <a:gd name="T2" fmla="*/ 284 w 568"/>
                <a:gd name="T3" fmla="*/ 333 h 601"/>
                <a:gd name="T4" fmla="*/ 453 w 568"/>
                <a:gd name="T5" fmla="*/ 301 h 601"/>
                <a:gd name="T6" fmla="*/ 347 w 568"/>
                <a:gd name="T7" fmla="*/ 343 h 601"/>
                <a:gd name="T8" fmla="*/ 95 w 568"/>
                <a:gd name="T9" fmla="*/ 214 h 601"/>
                <a:gd name="T10" fmla="*/ 127 w 568"/>
                <a:gd name="T11" fmla="*/ 218 h 601"/>
                <a:gd name="T12" fmla="*/ 168 w 568"/>
                <a:gd name="T13" fmla="*/ 222 h 601"/>
                <a:gd name="T14" fmla="*/ 167 w 568"/>
                <a:gd name="T15" fmla="*/ 195 h 601"/>
                <a:gd name="T16" fmla="*/ 284 w 568"/>
                <a:gd name="T17" fmla="*/ 303 h 601"/>
                <a:gd name="T18" fmla="*/ 413 w 568"/>
                <a:gd name="T19" fmla="*/ 209 h 601"/>
                <a:gd name="T20" fmla="*/ 442 w 568"/>
                <a:gd name="T21" fmla="*/ 204 h 601"/>
                <a:gd name="T22" fmla="*/ 458 w 568"/>
                <a:gd name="T23" fmla="*/ 210 h 601"/>
                <a:gd name="T24" fmla="*/ 416 w 568"/>
                <a:gd name="T25" fmla="*/ 256 h 601"/>
                <a:gd name="T26" fmla="*/ 489 w 568"/>
                <a:gd name="T27" fmla="*/ 341 h 601"/>
                <a:gd name="T28" fmla="*/ 467 w 568"/>
                <a:gd name="T29" fmla="*/ 263 h 601"/>
                <a:gd name="T30" fmla="*/ 467 w 568"/>
                <a:gd name="T31" fmla="*/ 500 h 601"/>
                <a:gd name="T32" fmla="*/ 494 w 568"/>
                <a:gd name="T33" fmla="*/ 494 h 601"/>
                <a:gd name="T34" fmla="*/ 310 w 568"/>
                <a:gd name="T35" fmla="*/ 595 h 601"/>
                <a:gd name="T36" fmla="*/ 285 w 568"/>
                <a:gd name="T37" fmla="*/ 601 h 601"/>
                <a:gd name="T38" fmla="*/ 75 w 568"/>
                <a:gd name="T39" fmla="*/ 494 h 601"/>
                <a:gd name="T40" fmla="*/ 102 w 568"/>
                <a:gd name="T41" fmla="*/ 500 h 601"/>
                <a:gd name="T42" fmla="*/ 102 w 568"/>
                <a:gd name="T43" fmla="*/ 263 h 601"/>
                <a:gd name="T44" fmla="*/ 80 w 568"/>
                <a:gd name="T45" fmla="*/ 341 h 601"/>
                <a:gd name="T46" fmla="*/ 142 w 568"/>
                <a:gd name="T47" fmla="*/ 252 h 601"/>
                <a:gd name="T48" fmla="*/ 62 w 568"/>
                <a:gd name="T49" fmla="*/ 400 h 601"/>
                <a:gd name="T50" fmla="*/ 74 w 568"/>
                <a:gd name="T51" fmla="*/ 424 h 601"/>
                <a:gd name="T52" fmla="*/ 85 w 568"/>
                <a:gd name="T53" fmla="*/ 446 h 601"/>
                <a:gd name="T54" fmla="*/ 45 w 568"/>
                <a:gd name="T55" fmla="*/ 475 h 601"/>
                <a:gd name="T56" fmla="*/ 28 w 568"/>
                <a:gd name="T57" fmla="*/ 377 h 601"/>
                <a:gd name="T58" fmla="*/ 54 w 568"/>
                <a:gd name="T59" fmla="*/ 333 h 601"/>
                <a:gd name="T60" fmla="*/ 473 w 568"/>
                <a:gd name="T61" fmla="*/ 381 h 601"/>
                <a:gd name="T62" fmla="*/ 463 w 568"/>
                <a:gd name="T63" fmla="*/ 406 h 601"/>
                <a:gd name="T64" fmla="*/ 455 w 568"/>
                <a:gd name="T65" fmla="*/ 431 h 601"/>
                <a:gd name="T66" fmla="*/ 450 w 568"/>
                <a:gd name="T67" fmla="*/ 450 h 601"/>
                <a:gd name="T68" fmla="*/ 482 w 568"/>
                <a:gd name="T69" fmla="*/ 363 h 601"/>
                <a:gd name="T70" fmla="*/ 513 w 568"/>
                <a:gd name="T71" fmla="*/ 360 h 601"/>
                <a:gd name="T72" fmla="*/ 282 w 568"/>
                <a:gd name="T73" fmla="*/ 0 h 601"/>
                <a:gd name="T74" fmla="*/ 418 w 568"/>
                <a:gd name="T75" fmla="*/ 107 h 601"/>
                <a:gd name="T76" fmla="*/ 394 w 568"/>
                <a:gd name="T77" fmla="*/ 179 h 601"/>
                <a:gd name="T78" fmla="*/ 365 w 568"/>
                <a:gd name="T79" fmla="*/ 81 h 601"/>
                <a:gd name="T80" fmla="*/ 194 w 568"/>
                <a:gd name="T81" fmla="*/ 183 h 601"/>
                <a:gd name="T82" fmla="*/ 152 w 568"/>
                <a:gd name="T83" fmla="*/ 154 h 601"/>
                <a:gd name="T84" fmla="*/ 198 w 568"/>
                <a:gd name="T85" fmla="*/ 4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000"/>
            </a:p>
          </p:txBody>
        </p:sp>
      </p:grpSp>
      <p:sp>
        <p:nvSpPr>
          <p:cNvPr id="19" name="TextBox 33"/>
          <p:cNvSpPr txBox="1"/>
          <p:nvPr/>
        </p:nvSpPr>
        <p:spPr>
          <a:xfrm>
            <a:off x="5859111" y="2597842"/>
            <a:ext cx="4771849"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  关键技术与实践难点</a:t>
            </a:r>
          </a:p>
        </p:txBody>
      </p:sp>
      <p:sp>
        <p:nvSpPr>
          <p:cNvPr id="20" name="文本框 9"/>
          <p:cNvSpPr txBox="1"/>
          <p:nvPr/>
        </p:nvSpPr>
        <p:spPr>
          <a:xfrm>
            <a:off x="6265728" y="3321270"/>
            <a:ext cx="3436920"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关键技术</a:t>
            </a:r>
          </a:p>
        </p:txBody>
      </p:sp>
      <p:sp>
        <p:nvSpPr>
          <p:cNvPr id="21" name="文本框 9"/>
          <p:cNvSpPr txBox="1"/>
          <p:nvPr/>
        </p:nvSpPr>
        <p:spPr>
          <a:xfrm>
            <a:off x="6252972" y="3733827"/>
            <a:ext cx="1352262"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实践难点</a:t>
            </a:r>
          </a:p>
        </p:txBody>
      </p:sp>
      <p:sp>
        <p:nvSpPr>
          <p:cNvPr id="22" name="文本框 9"/>
          <p:cNvSpPr txBox="1"/>
          <p:nvPr/>
        </p:nvSpPr>
        <p:spPr>
          <a:xfrm>
            <a:off x="6252972" y="4108040"/>
            <a:ext cx="2029393"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案例对比分析</a:t>
            </a:r>
          </a:p>
        </p:txBody>
      </p:sp>
    </p:spTree>
    <p:extLst>
      <p:ext uri="{BB962C8B-B14F-4D97-AF65-F5344CB8AC3E}">
        <p14:creationId xmlns:p14="http://schemas.microsoft.com/office/powerpoint/2010/main" val="15451823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100"/>
                                        <p:tgtEl>
                                          <p:spTgt spid="14"/>
                                        </p:tgtEl>
                                      </p:cBhvr>
                                    </p:animEffect>
                                  </p:childTnLst>
                                </p:cTn>
                              </p:par>
                              <p:par>
                                <p:cTn id="8" presetID="21" presetClass="entr" presetSubtype="1" fill="hold" nodeType="withEffect">
                                  <p:stCondLst>
                                    <p:cond delay="1300"/>
                                  </p:stCondLst>
                                  <p:childTnLst>
                                    <p:set>
                                      <p:cBhvr>
                                        <p:cTn id="9" dur="1" fill="hold">
                                          <p:stCondLst>
                                            <p:cond delay="0"/>
                                          </p:stCondLst>
                                        </p:cTn>
                                        <p:tgtEl>
                                          <p:spTgt spid="16"/>
                                        </p:tgtEl>
                                        <p:attrNameLst>
                                          <p:attrName>style.visibility</p:attrName>
                                        </p:attrNameLst>
                                      </p:cBhvr>
                                      <p:to>
                                        <p:strVal val="visible"/>
                                      </p:to>
                                    </p:set>
                                    <p:animEffect transition="in" filter="wheel(1)">
                                      <p:cBhvr>
                                        <p:cTn id="10" dur="1000"/>
                                        <p:tgtEl>
                                          <p:spTgt spid="16"/>
                                        </p:tgtEl>
                                      </p:cBhvr>
                                    </p:animEffect>
                                  </p:childTnLst>
                                </p:cTn>
                              </p:par>
                            </p:childTnLst>
                          </p:cTn>
                        </p:par>
                        <p:par>
                          <p:cTn id="11" fill="hold">
                            <p:stCondLst>
                              <p:cond delay="2300"/>
                            </p:stCondLst>
                            <p:childTnLst>
                              <p:par>
                                <p:cTn id="12" presetID="2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childTnLst>
                          </p:cTn>
                        </p:par>
                        <p:par>
                          <p:cTn id="15" fill="hold">
                            <p:stCondLst>
                              <p:cond delay="2800"/>
                            </p:stCondLst>
                            <p:childTnLst>
                              <p:par>
                                <p:cTn id="16" presetID="2" presetClass="entr" presetSubtype="4"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childTnLst>
                          </p:cTn>
                        </p:par>
                        <p:par>
                          <p:cTn id="24" fill="hold">
                            <p:stCondLst>
                              <p:cond delay="3800"/>
                            </p:stCondLst>
                            <p:childTnLst>
                              <p:par>
                                <p:cTn id="25" presetID="2" presetClass="entr" presetSubtype="4"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4300"/>
                            </p:stCondLst>
                            <p:childTnLst>
                              <p:par>
                                <p:cTn id="30" presetID="53" presetClass="entr" presetSubtype="16" fill="hold" grpId="0" nodeType="afterEffect">
                                  <p:stCondLst>
                                    <p:cond delay="0"/>
                                  </p:stCondLst>
                                  <p:iterate type="lt">
                                    <p:tmPct val="10000"/>
                                  </p:iterate>
                                  <p:childTnLst>
                                    <p:set>
                                      <p:cBhvr>
                                        <p:cTn id="31" dur="1" fill="hold">
                                          <p:stCondLst>
                                            <p:cond delay="0"/>
                                          </p:stCondLst>
                                        </p:cTn>
                                        <p:tgtEl>
                                          <p:spTgt spid="15"/>
                                        </p:tgtEl>
                                        <p:attrNameLst>
                                          <p:attrName>style.visibility</p:attrName>
                                        </p:attrNameLst>
                                      </p:cBhvr>
                                      <p:to>
                                        <p:strVal val="visible"/>
                                      </p:to>
                                    </p:set>
                                    <p:anim calcmode="lin" valueType="num">
                                      <p:cBhvr>
                                        <p:cTn id="32" dur="650" fill="hold"/>
                                        <p:tgtEl>
                                          <p:spTgt spid="15"/>
                                        </p:tgtEl>
                                        <p:attrNameLst>
                                          <p:attrName>ppt_w</p:attrName>
                                        </p:attrNameLst>
                                      </p:cBhvr>
                                      <p:tavLst>
                                        <p:tav tm="0">
                                          <p:val>
                                            <p:fltVal val="0"/>
                                          </p:val>
                                        </p:tav>
                                        <p:tav tm="100000">
                                          <p:val>
                                            <p:strVal val="#ppt_w"/>
                                          </p:val>
                                        </p:tav>
                                      </p:tavLst>
                                    </p:anim>
                                    <p:anim calcmode="lin" valueType="num">
                                      <p:cBhvr>
                                        <p:cTn id="33" dur="650" fill="hold"/>
                                        <p:tgtEl>
                                          <p:spTgt spid="15"/>
                                        </p:tgtEl>
                                        <p:attrNameLst>
                                          <p:attrName>ppt_h</p:attrName>
                                        </p:attrNameLst>
                                      </p:cBhvr>
                                      <p:tavLst>
                                        <p:tav tm="0">
                                          <p:val>
                                            <p:fltVal val="0"/>
                                          </p:val>
                                        </p:tav>
                                        <p:tav tm="100000">
                                          <p:val>
                                            <p:strVal val="#ppt_h"/>
                                          </p:val>
                                        </p:tav>
                                      </p:tavLst>
                                    </p:anim>
                                    <p:animEffect transition="in" filter="fade">
                                      <p:cBhvr>
                                        <p:cTn id="34" dur="6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356525" y="375765"/>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关键技术</a:t>
            </a:r>
          </a:p>
        </p:txBody>
      </p:sp>
      <p:grpSp>
        <p:nvGrpSpPr>
          <p:cNvPr id="43" name="Group 14"/>
          <p:cNvGrpSpPr/>
          <p:nvPr/>
        </p:nvGrpSpPr>
        <p:grpSpPr>
          <a:xfrm>
            <a:off x="5379143" y="3062299"/>
            <a:ext cx="1414667" cy="1619124"/>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46" name="Group 12"/>
          <p:cNvGrpSpPr/>
          <p:nvPr/>
        </p:nvGrpSpPr>
        <p:grpSpPr>
          <a:xfrm>
            <a:off x="3563871" y="3270642"/>
            <a:ext cx="1414667" cy="1619124"/>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49" name="Group 11"/>
          <p:cNvGrpSpPr/>
          <p:nvPr/>
        </p:nvGrpSpPr>
        <p:grpSpPr>
          <a:xfrm>
            <a:off x="1679509" y="3062299"/>
            <a:ext cx="1414667" cy="1619124"/>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52" name="Group 15"/>
          <p:cNvGrpSpPr/>
          <p:nvPr/>
        </p:nvGrpSpPr>
        <p:grpSpPr>
          <a:xfrm>
            <a:off x="7199937" y="3270642"/>
            <a:ext cx="1414667" cy="1619125"/>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grpSp>
        <p:nvGrpSpPr>
          <p:cNvPr id="55" name="Group 16"/>
          <p:cNvGrpSpPr/>
          <p:nvPr/>
        </p:nvGrpSpPr>
        <p:grpSpPr>
          <a:xfrm>
            <a:off x="9015209" y="3062299"/>
            <a:ext cx="1414667" cy="1619124"/>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3">
                <a:latin typeface="微软雅黑" panose="020B0503020204020204" pitchFamily="34" charset="-122"/>
                <a:ea typeface="微软雅黑" panose="020B0503020204020204" pitchFamily="34" charset="-122"/>
              </a:endParaRPr>
            </a:p>
          </p:txBody>
        </p:sp>
      </p:grpSp>
      <p:sp>
        <p:nvSpPr>
          <p:cNvPr id="58" name="Text Placeholder 4"/>
          <p:cNvSpPr txBox="1">
            <a:spLocks/>
          </p:cNvSpPr>
          <p:nvPr/>
        </p:nvSpPr>
        <p:spPr>
          <a:xfrm>
            <a:off x="1781433"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6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bg1"/>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3663032"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6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bg1"/>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5480353"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6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bg1"/>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7298385"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6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bg1"/>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9117133"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6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600" b="1" dirty="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1295468" y="1747261"/>
            <a:ext cx="2328369" cy="984629"/>
          </a:xfrm>
          <a:prstGeom prst="rect">
            <a:avLst/>
          </a:prstGeom>
          <a:noFill/>
        </p:spPr>
        <p:txBody>
          <a:bodyPr wrap="square" lIns="0" tIns="0" rIns="0" bIns="0" rtlCol="0">
            <a:spAutoFit/>
          </a:bodyPr>
          <a:lstStyle/>
          <a:p>
            <a:pPr algn="just">
              <a:lnSpc>
                <a:spcPct val="120000"/>
              </a:lnSpc>
            </a:pPr>
            <a:r>
              <a:rPr lang="zh-CN" altLang="en-US" sz="1333" dirty="0">
                <a:solidFill>
                  <a:schemeClr val="tx1">
                    <a:lumMod val="85000"/>
                    <a:lumOff val="15000"/>
                  </a:schemeClr>
                </a:solidFill>
                <a:latin typeface="微软雅黑" pitchFamily="34" charset="-122"/>
                <a:ea typeface="微软雅黑" pitchFamily="34" charset="-122"/>
              </a:rPr>
              <a:t>详写内容</a:t>
            </a:r>
            <a:r>
              <a:rPr lang="en-US" altLang="zh-CN" sz="1333" dirty="0">
                <a:solidFill>
                  <a:schemeClr val="tx1">
                    <a:lumMod val="85000"/>
                    <a:lumOff val="15000"/>
                  </a:schemeClr>
                </a:solidFill>
                <a:latin typeface="微软雅黑" pitchFamily="34" charset="-122"/>
                <a:ea typeface="微软雅黑" pitchFamily="34" charset="-122"/>
              </a:rPr>
              <a:t>……</a:t>
            </a:r>
            <a:r>
              <a:rPr lang="zh-CN" altLang="en-US" sz="1333"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3119670" y="5228424"/>
            <a:ext cx="2328369" cy="984629"/>
          </a:xfrm>
          <a:prstGeom prst="rect">
            <a:avLst/>
          </a:prstGeom>
          <a:noFill/>
        </p:spPr>
        <p:txBody>
          <a:bodyPr wrap="square" lIns="0" tIns="0" rIns="0" bIns="0" rtlCol="0">
            <a:spAutoFit/>
          </a:bodyPr>
          <a:lstStyle/>
          <a:p>
            <a:pPr algn="just">
              <a:lnSpc>
                <a:spcPct val="120000"/>
              </a:lnSpc>
            </a:pPr>
            <a:r>
              <a:rPr lang="zh-CN" altLang="en-US" sz="1333" dirty="0">
                <a:solidFill>
                  <a:schemeClr val="tx1">
                    <a:lumMod val="85000"/>
                    <a:lumOff val="15000"/>
                  </a:schemeClr>
                </a:solidFill>
                <a:latin typeface="微软雅黑" pitchFamily="34" charset="-122"/>
                <a:ea typeface="微软雅黑" pitchFamily="34" charset="-122"/>
              </a:rPr>
              <a:t>详写内容</a:t>
            </a:r>
            <a:r>
              <a:rPr lang="en-US" altLang="zh-CN" sz="1333" dirty="0">
                <a:solidFill>
                  <a:schemeClr val="tx1">
                    <a:lumMod val="85000"/>
                    <a:lumOff val="15000"/>
                  </a:schemeClr>
                </a:solidFill>
                <a:latin typeface="微软雅黑" pitchFamily="34" charset="-122"/>
                <a:ea typeface="微软雅黑" pitchFamily="34" charset="-122"/>
              </a:rPr>
              <a:t>……</a:t>
            </a:r>
            <a:r>
              <a:rPr lang="zh-CN" altLang="en-US" sz="1333"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85000"/>
                  <a:lumOff val="15000"/>
                </a:schemeClr>
              </a:solidFill>
              <a:latin typeface="微软雅黑" pitchFamily="34" charset="-122"/>
              <a:ea typeface="微软雅黑" pitchFamily="34" charset="-122"/>
            </a:endParaRPr>
          </a:p>
        </p:txBody>
      </p:sp>
      <p:sp>
        <p:nvSpPr>
          <p:cNvPr id="65" name="TextBox 64"/>
          <p:cNvSpPr txBox="1"/>
          <p:nvPr/>
        </p:nvSpPr>
        <p:spPr>
          <a:xfrm>
            <a:off x="4936088" y="1747261"/>
            <a:ext cx="2328369" cy="984629"/>
          </a:xfrm>
          <a:prstGeom prst="rect">
            <a:avLst/>
          </a:prstGeom>
          <a:noFill/>
        </p:spPr>
        <p:txBody>
          <a:bodyPr wrap="square" lIns="0" tIns="0" rIns="0" bIns="0" rtlCol="0">
            <a:spAutoFit/>
          </a:bodyPr>
          <a:lstStyle/>
          <a:p>
            <a:pPr algn="just">
              <a:lnSpc>
                <a:spcPct val="120000"/>
              </a:lnSpc>
            </a:pPr>
            <a:r>
              <a:rPr lang="zh-CN" altLang="en-US" sz="1333" dirty="0">
                <a:solidFill>
                  <a:schemeClr val="tx1">
                    <a:lumMod val="85000"/>
                    <a:lumOff val="15000"/>
                  </a:schemeClr>
                </a:solidFill>
                <a:latin typeface="微软雅黑" pitchFamily="34" charset="-122"/>
                <a:ea typeface="微软雅黑" pitchFamily="34" charset="-122"/>
              </a:rPr>
              <a:t>详写内容</a:t>
            </a:r>
            <a:r>
              <a:rPr lang="en-US" altLang="zh-CN" sz="1333" dirty="0">
                <a:solidFill>
                  <a:schemeClr val="tx1">
                    <a:lumMod val="85000"/>
                    <a:lumOff val="15000"/>
                  </a:schemeClr>
                </a:solidFill>
                <a:latin typeface="微软雅黑" pitchFamily="34" charset="-122"/>
                <a:ea typeface="微软雅黑" pitchFamily="34" charset="-122"/>
              </a:rPr>
              <a:t>……</a:t>
            </a:r>
            <a:r>
              <a:rPr lang="zh-CN" altLang="en-US" sz="1333"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85000"/>
                  <a:lumOff val="15000"/>
                </a:schemeClr>
              </a:solidFill>
              <a:latin typeface="微软雅黑" pitchFamily="34" charset="-122"/>
              <a:ea typeface="微软雅黑" pitchFamily="34" charset="-122"/>
            </a:endParaRPr>
          </a:p>
        </p:txBody>
      </p:sp>
      <p:sp>
        <p:nvSpPr>
          <p:cNvPr id="66" name="TextBox 65"/>
          <p:cNvSpPr txBox="1"/>
          <p:nvPr/>
        </p:nvSpPr>
        <p:spPr>
          <a:xfrm>
            <a:off x="6753874" y="5228424"/>
            <a:ext cx="2328369" cy="984629"/>
          </a:xfrm>
          <a:prstGeom prst="rect">
            <a:avLst/>
          </a:prstGeom>
          <a:noFill/>
        </p:spPr>
        <p:txBody>
          <a:bodyPr wrap="square" lIns="0" tIns="0" rIns="0" bIns="0" rtlCol="0">
            <a:spAutoFit/>
          </a:bodyPr>
          <a:lstStyle/>
          <a:p>
            <a:pPr algn="just">
              <a:lnSpc>
                <a:spcPct val="120000"/>
              </a:lnSpc>
            </a:pPr>
            <a:r>
              <a:rPr lang="zh-CN" altLang="en-US" sz="1333" dirty="0">
                <a:solidFill>
                  <a:schemeClr val="tx1">
                    <a:lumMod val="85000"/>
                    <a:lumOff val="15000"/>
                  </a:schemeClr>
                </a:solidFill>
                <a:latin typeface="微软雅黑" pitchFamily="34" charset="-122"/>
                <a:ea typeface="微软雅黑" pitchFamily="34" charset="-122"/>
              </a:rPr>
              <a:t>详写内容</a:t>
            </a:r>
            <a:r>
              <a:rPr lang="en-US" altLang="zh-CN" sz="1333" dirty="0">
                <a:solidFill>
                  <a:schemeClr val="tx1">
                    <a:lumMod val="85000"/>
                    <a:lumOff val="15000"/>
                  </a:schemeClr>
                </a:solidFill>
                <a:latin typeface="微软雅黑" pitchFamily="34" charset="-122"/>
                <a:ea typeface="微软雅黑" pitchFamily="34" charset="-122"/>
              </a:rPr>
              <a:t>……</a:t>
            </a:r>
            <a:r>
              <a:rPr lang="zh-CN" altLang="en-US" sz="1333"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85000"/>
                  <a:lumOff val="15000"/>
                </a:schemeClr>
              </a:solidFill>
              <a:latin typeface="微软雅黑" pitchFamily="34" charset="-122"/>
              <a:ea typeface="微软雅黑" pitchFamily="34" charset="-122"/>
            </a:endParaRPr>
          </a:p>
        </p:txBody>
      </p:sp>
      <p:sp>
        <p:nvSpPr>
          <p:cNvPr id="67" name="TextBox 66"/>
          <p:cNvSpPr txBox="1"/>
          <p:nvPr/>
        </p:nvSpPr>
        <p:spPr>
          <a:xfrm>
            <a:off x="8552757" y="1747261"/>
            <a:ext cx="2328369" cy="984629"/>
          </a:xfrm>
          <a:prstGeom prst="rect">
            <a:avLst/>
          </a:prstGeom>
          <a:noFill/>
        </p:spPr>
        <p:txBody>
          <a:bodyPr wrap="square" lIns="0" tIns="0" rIns="0" bIns="0" rtlCol="0">
            <a:spAutoFit/>
          </a:bodyPr>
          <a:lstStyle/>
          <a:p>
            <a:pPr algn="just">
              <a:lnSpc>
                <a:spcPct val="120000"/>
              </a:lnSpc>
            </a:pPr>
            <a:r>
              <a:rPr lang="zh-CN" altLang="en-US" sz="1333" dirty="0">
                <a:solidFill>
                  <a:schemeClr val="tx1">
                    <a:lumMod val="85000"/>
                    <a:lumOff val="15000"/>
                  </a:schemeClr>
                </a:solidFill>
                <a:latin typeface="微软雅黑" pitchFamily="34" charset="-122"/>
                <a:ea typeface="微软雅黑" pitchFamily="34" charset="-122"/>
              </a:rPr>
              <a:t>详写内容</a:t>
            </a:r>
            <a:r>
              <a:rPr lang="en-US" altLang="zh-CN" sz="1333" dirty="0">
                <a:solidFill>
                  <a:schemeClr val="tx1">
                    <a:lumMod val="85000"/>
                    <a:lumOff val="15000"/>
                  </a:schemeClr>
                </a:solidFill>
                <a:latin typeface="微软雅黑" pitchFamily="34" charset="-122"/>
                <a:ea typeface="微软雅黑" pitchFamily="34" charset="-122"/>
              </a:rPr>
              <a:t>……</a:t>
            </a:r>
            <a:r>
              <a:rPr lang="zh-CN" altLang="en-US" sz="1333"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chemeClr val="tx1">
                  <a:lumMod val="85000"/>
                  <a:lumOff val="15000"/>
                </a:schemeClr>
              </a:solidFill>
              <a:latin typeface="微软雅黑" pitchFamily="34" charset="-122"/>
              <a:ea typeface="微软雅黑" pitchFamily="34" charset="-122"/>
            </a:endParaRPr>
          </a:p>
        </p:txBody>
      </p:sp>
      <p:sp>
        <p:nvSpPr>
          <p:cNvPr id="37"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2555745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par>
                          <p:cTn id="59" fill="hold">
                            <p:stCondLst>
                              <p:cond delay="50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37"/>
                                        </p:tgtEl>
                                        <p:attrNameLst>
                                          <p:attrName>style.visibility</p:attrName>
                                        </p:attrNameLst>
                                      </p:cBhvr>
                                      <p:to>
                                        <p:strVal val="visible"/>
                                      </p:to>
                                    </p:set>
                                    <p:anim calcmode="lin" valueType="num">
                                      <p:cBhvr>
                                        <p:cTn id="62" dur="650" fill="hold"/>
                                        <p:tgtEl>
                                          <p:spTgt spid="37"/>
                                        </p:tgtEl>
                                        <p:attrNameLst>
                                          <p:attrName>ppt_w</p:attrName>
                                        </p:attrNameLst>
                                      </p:cBhvr>
                                      <p:tavLst>
                                        <p:tav tm="0">
                                          <p:val>
                                            <p:fltVal val="0"/>
                                          </p:val>
                                        </p:tav>
                                        <p:tav tm="100000">
                                          <p:val>
                                            <p:strVal val="#ppt_w"/>
                                          </p:val>
                                        </p:tav>
                                      </p:tavLst>
                                    </p:anim>
                                    <p:anim calcmode="lin" valueType="num">
                                      <p:cBhvr>
                                        <p:cTn id="63" dur="650" fill="hold"/>
                                        <p:tgtEl>
                                          <p:spTgt spid="37"/>
                                        </p:tgtEl>
                                        <p:attrNameLst>
                                          <p:attrName>ppt_h</p:attrName>
                                        </p:attrNameLst>
                                      </p:cBhvr>
                                      <p:tavLst>
                                        <p:tav tm="0">
                                          <p:val>
                                            <p:fltVal val="0"/>
                                          </p:val>
                                        </p:tav>
                                        <p:tav tm="100000">
                                          <p:val>
                                            <p:strVal val="#ppt_h"/>
                                          </p:val>
                                        </p:tav>
                                      </p:tavLst>
                                    </p:anim>
                                    <p:animEffect transition="in" filter="fade">
                                      <p:cBhvr>
                                        <p:cTn id="64" dur="6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6036" y="1935451"/>
            <a:ext cx="2557424" cy="907751"/>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3"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285655"/>
              <a:ext cx="2230360" cy="845444"/>
            </a:xfrm>
            <a:prstGeom prst="rect">
              <a:avLst/>
            </a:prstGeom>
            <a:noFill/>
            <a:ln w="50800">
              <a:noFill/>
            </a:ln>
          </p:spPr>
          <p:txBody>
            <a:bodyPr wrap="square" rtlCol="0" anchor="ctr">
              <a:spAutoFit/>
            </a:bodyPr>
            <a:lstStyle/>
            <a:p>
              <a:pPr algn="ctr"/>
              <a:r>
                <a:rPr lang="zh-CN" altLang="en-US" sz="4267" b="1" baseline="-3000" dirty="0">
                  <a:solidFill>
                    <a:schemeClr val="bg1"/>
                  </a:solidFill>
                  <a:latin typeface="Arial" panose="020B0604020202020204" pitchFamily="34" charset="0"/>
                  <a:ea typeface="微软雅黑" pitchFamily="34" charset="-122"/>
                  <a:cs typeface="Arial" panose="020B0604020202020204" pitchFamily="34" charset="0"/>
                </a:rPr>
                <a:t>难点二</a:t>
              </a:r>
            </a:p>
          </p:txBody>
        </p:sp>
      </p:grpSp>
      <p:grpSp>
        <p:nvGrpSpPr>
          <p:cNvPr id="6" name="组合 5"/>
          <p:cNvGrpSpPr/>
          <p:nvPr/>
        </p:nvGrpSpPr>
        <p:grpSpPr>
          <a:xfrm>
            <a:off x="1393781" y="1935451"/>
            <a:ext cx="2557424" cy="907751"/>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3"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215856"/>
              <a:ext cx="2293960" cy="985037"/>
            </a:xfrm>
            <a:prstGeom prst="rect">
              <a:avLst/>
            </a:prstGeom>
            <a:noFill/>
            <a:ln w="50800">
              <a:noFill/>
            </a:ln>
          </p:spPr>
          <p:txBody>
            <a:bodyPr wrap="square" rtlCol="0" anchor="ctr">
              <a:spAutoFit/>
            </a:bodyPr>
            <a:lstStyle/>
            <a:p>
              <a:pPr algn="ctr">
                <a:lnSpc>
                  <a:spcPct val="120000"/>
                </a:lnSpc>
              </a:pPr>
              <a:r>
                <a:rPr lang="zh-CN" altLang="en-US" sz="4267" b="1" baseline="-3000" dirty="0">
                  <a:solidFill>
                    <a:schemeClr val="bg1"/>
                  </a:solidFill>
                  <a:latin typeface="Arial" panose="020B0604020202020204" pitchFamily="34" charset="0"/>
                  <a:ea typeface="微软雅黑" pitchFamily="34" charset="-122"/>
                  <a:cs typeface="Arial" panose="020B0604020202020204" pitchFamily="34" charset="0"/>
                </a:rPr>
                <a:t>难点一</a:t>
              </a:r>
            </a:p>
          </p:txBody>
        </p:sp>
      </p:grpSp>
      <p:grpSp>
        <p:nvGrpSpPr>
          <p:cNvPr id="10" name="组合 9"/>
          <p:cNvGrpSpPr/>
          <p:nvPr/>
        </p:nvGrpSpPr>
        <p:grpSpPr>
          <a:xfrm>
            <a:off x="8627141" y="1935451"/>
            <a:ext cx="2557424" cy="907751"/>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3"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215858"/>
              <a:ext cx="2230360" cy="985037"/>
            </a:xfrm>
            <a:prstGeom prst="rect">
              <a:avLst/>
            </a:prstGeom>
            <a:noFill/>
            <a:ln w="50800">
              <a:noFill/>
            </a:ln>
          </p:spPr>
          <p:txBody>
            <a:bodyPr wrap="square" rtlCol="0" anchor="ctr">
              <a:spAutoFit/>
            </a:bodyPr>
            <a:lstStyle/>
            <a:p>
              <a:pPr algn="ctr">
                <a:lnSpc>
                  <a:spcPct val="120000"/>
                </a:lnSpc>
              </a:pPr>
              <a:r>
                <a:rPr lang="zh-CN" altLang="en-US" sz="4267" b="1" baseline="-3000" dirty="0">
                  <a:solidFill>
                    <a:schemeClr val="bg1"/>
                  </a:solidFill>
                  <a:latin typeface="Arial" panose="020B0604020202020204" pitchFamily="34" charset="0"/>
                  <a:ea typeface="微软雅黑" pitchFamily="34" charset="-122"/>
                  <a:cs typeface="Arial" panose="020B0604020202020204" pitchFamily="34" charset="0"/>
                </a:rPr>
                <a:t>难点四</a:t>
              </a:r>
            </a:p>
          </p:txBody>
        </p:sp>
      </p:grpSp>
      <p:grpSp>
        <p:nvGrpSpPr>
          <p:cNvPr id="13" name="组合 12"/>
          <p:cNvGrpSpPr/>
          <p:nvPr/>
        </p:nvGrpSpPr>
        <p:grpSpPr>
          <a:xfrm>
            <a:off x="6201788" y="1935451"/>
            <a:ext cx="2557424" cy="907751"/>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3"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215861"/>
              <a:ext cx="2205655" cy="985037"/>
            </a:xfrm>
            <a:prstGeom prst="rect">
              <a:avLst/>
            </a:prstGeom>
            <a:noFill/>
            <a:ln w="50800">
              <a:noFill/>
            </a:ln>
          </p:spPr>
          <p:txBody>
            <a:bodyPr wrap="square" rtlCol="0" anchor="ctr">
              <a:spAutoFit/>
            </a:bodyPr>
            <a:lstStyle/>
            <a:p>
              <a:pPr algn="ctr">
                <a:lnSpc>
                  <a:spcPct val="120000"/>
                </a:lnSpc>
              </a:pPr>
              <a:r>
                <a:rPr lang="zh-CN" altLang="en-US" sz="4267" b="1" baseline="-3000" dirty="0">
                  <a:solidFill>
                    <a:schemeClr val="bg1"/>
                  </a:solidFill>
                  <a:latin typeface="Arial" panose="020B0604020202020204" pitchFamily="34" charset="0"/>
                  <a:ea typeface="微软雅黑" pitchFamily="34" charset="-122"/>
                  <a:cs typeface="Arial" panose="020B0604020202020204" pitchFamily="34" charset="0"/>
                </a:rPr>
                <a:t>难点三</a:t>
              </a:r>
            </a:p>
          </p:txBody>
        </p:sp>
      </p:grpSp>
      <p:sp>
        <p:nvSpPr>
          <p:cNvPr id="16" name="矩形 47"/>
          <p:cNvSpPr>
            <a:spLocks noChangeArrowheads="1"/>
          </p:cNvSpPr>
          <p:nvPr/>
        </p:nvSpPr>
        <p:spPr bwMode="auto">
          <a:xfrm>
            <a:off x="1415072" y="5337775"/>
            <a:ext cx="9385451" cy="5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2018614" y="3275058"/>
            <a:ext cx="1415754" cy="338546"/>
          </a:xfrm>
          <a:prstGeom prst="rect">
            <a:avLst/>
          </a:prstGeom>
        </p:spPr>
        <p:txBody>
          <a:bodyPr wrap="none" lIns="91431" tIns="45716" rIns="91431" bIns="45716">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单击添加标题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583499" y="3754178"/>
            <a:ext cx="2246983"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4351102" y="3275058"/>
            <a:ext cx="1415754" cy="338546"/>
          </a:xfrm>
          <a:prstGeom prst="rect">
            <a:avLst/>
          </a:prstGeom>
        </p:spPr>
        <p:txBody>
          <a:bodyPr wrap="none" lIns="91431" tIns="45716" rIns="91431" bIns="45716">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单击添加标题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3958659" y="3754178"/>
            <a:ext cx="2208679"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6766328" y="3275058"/>
            <a:ext cx="1415754" cy="338546"/>
          </a:xfrm>
          <a:prstGeom prst="rect">
            <a:avLst/>
          </a:prstGeom>
        </p:spPr>
        <p:txBody>
          <a:bodyPr wrap="none" lIns="91431" tIns="45716" rIns="91431" bIns="45716">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单击添加标题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6384034" y="3754178"/>
            <a:ext cx="2228989"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9139202" y="3275058"/>
            <a:ext cx="1415754" cy="338546"/>
          </a:xfrm>
          <a:prstGeom prst="rect">
            <a:avLst/>
          </a:prstGeom>
        </p:spPr>
        <p:txBody>
          <a:bodyPr wrap="none" lIns="91431" tIns="45716" rIns="91431" bIns="45716">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单击添加标题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8784300" y="3754178"/>
            <a:ext cx="2208245"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427847" y="5215429"/>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320788" y="374238"/>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实践难点</a:t>
            </a:r>
          </a:p>
        </p:txBody>
      </p:sp>
      <p:sp>
        <p:nvSpPr>
          <p:cNvPr id="31"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13367174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par>
                          <p:cTn id="65" fill="hold">
                            <p:stCondLst>
                              <p:cond delay="435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31"/>
                                        </p:tgtEl>
                                        <p:attrNameLst>
                                          <p:attrName>style.visibility</p:attrName>
                                        </p:attrNameLst>
                                      </p:cBhvr>
                                      <p:to>
                                        <p:strVal val="visible"/>
                                      </p:to>
                                    </p:set>
                                    <p:anim calcmode="lin" valueType="num">
                                      <p:cBhvr>
                                        <p:cTn id="68" dur="650" fill="hold"/>
                                        <p:tgtEl>
                                          <p:spTgt spid="31"/>
                                        </p:tgtEl>
                                        <p:attrNameLst>
                                          <p:attrName>ppt_w</p:attrName>
                                        </p:attrNameLst>
                                      </p:cBhvr>
                                      <p:tavLst>
                                        <p:tav tm="0">
                                          <p:val>
                                            <p:fltVal val="0"/>
                                          </p:val>
                                        </p:tav>
                                        <p:tav tm="100000">
                                          <p:val>
                                            <p:strVal val="#ppt_w"/>
                                          </p:val>
                                        </p:tav>
                                      </p:tavLst>
                                    </p:anim>
                                    <p:anim calcmode="lin" valueType="num">
                                      <p:cBhvr>
                                        <p:cTn id="69" dur="650" fill="hold"/>
                                        <p:tgtEl>
                                          <p:spTgt spid="31"/>
                                        </p:tgtEl>
                                        <p:attrNameLst>
                                          <p:attrName>ppt_h</p:attrName>
                                        </p:attrNameLst>
                                      </p:cBhvr>
                                      <p:tavLst>
                                        <p:tav tm="0">
                                          <p:val>
                                            <p:fltVal val="0"/>
                                          </p:val>
                                        </p:tav>
                                        <p:tav tm="100000">
                                          <p:val>
                                            <p:strVal val="#ppt_h"/>
                                          </p:val>
                                        </p:tav>
                                      </p:tavLst>
                                    </p:anim>
                                    <p:animEffect transition="in" filter="fade">
                                      <p:cBhvr>
                                        <p:cTn id="70" dur="6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0238635" y="266890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 name="直接连接符 2"/>
          <p:cNvCxnSpPr/>
          <p:nvPr/>
        </p:nvCxnSpPr>
        <p:spPr>
          <a:xfrm>
            <a:off x="8150324" y="266408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5740312" y="266408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a:off x="3356976" y="266408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a:off x="1368549" y="266408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7" name="椭圆 6"/>
          <p:cNvSpPr/>
          <p:nvPr/>
        </p:nvSpPr>
        <p:spPr>
          <a:xfrm>
            <a:off x="1557339" y="1700808"/>
            <a:ext cx="1876523" cy="187652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8" name="椭圆 7"/>
          <p:cNvSpPr/>
          <p:nvPr/>
        </p:nvSpPr>
        <p:spPr>
          <a:xfrm>
            <a:off x="1704550" y="1848018"/>
            <a:ext cx="1582101" cy="1582101"/>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椭圆 8"/>
          <p:cNvSpPr/>
          <p:nvPr/>
        </p:nvSpPr>
        <p:spPr>
          <a:xfrm>
            <a:off x="3957605" y="1700808"/>
            <a:ext cx="1876523" cy="187652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10" name="椭圆 9"/>
          <p:cNvSpPr/>
          <p:nvPr/>
        </p:nvSpPr>
        <p:spPr>
          <a:xfrm>
            <a:off x="4104816" y="1848018"/>
            <a:ext cx="1582101" cy="1582101"/>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椭圆 10"/>
          <p:cNvSpPr/>
          <p:nvPr/>
        </p:nvSpPr>
        <p:spPr>
          <a:xfrm>
            <a:off x="6357872" y="1700808"/>
            <a:ext cx="1876523" cy="187652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12" name="椭圆 11"/>
          <p:cNvSpPr/>
          <p:nvPr/>
        </p:nvSpPr>
        <p:spPr>
          <a:xfrm>
            <a:off x="6505083" y="1848018"/>
            <a:ext cx="1582101" cy="1582101"/>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13" name="椭圆 12"/>
          <p:cNvSpPr/>
          <p:nvPr/>
        </p:nvSpPr>
        <p:spPr>
          <a:xfrm>
            <a:off x="8758139" y="1700808"/>
            <a:ext cx="1876523" cy="187652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14" name="椭圆 13"/>
          <p:cNvSpPr/>
          <p:nvPr/>
        </p:nvSpPr>
        <p:spPr>
          <a:xfrm>
            <a:off x="8905350" y="1848018"/>
            <a:ext cx="1582101" cy="1582101"/>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a:off x="1812463" y="3800654"/>
            <a:ext cx="1107996" cy="461665"/>
          </a:xfrm>
          <a:prstGeom prst="rect">
            <a:avLst/>
          </a:prstGeom>
        </p:spPr>
        <p:txBody>
          <a:bodyPr wrap="none">
            <a:spAutoFit/>
          </a:bodyPr>
          <a:lstStyle/>
          <a:p>
            <a:r>
              <a:rPr lang="zh-CN" altLang="en-US" sz="2400" dirty="0">
                <a:solidFill>
                  <a:schemeClr val="accent1"/>
                </a:solidFill>
                <a:latin typeface="方正大黑简体" panose="02010601030101010101" pitchFamily="2" charset="-122"/>
                <a:ea typeface="方正大黑简体" panose="02010601030101010101" pitchFamily="2" charset="-122"/>
              </a:rPr>
              <a:t>案例一</a:t>
            </a:r>
          </a:p>
        </p:txBody>
      </p:sp>
      <p:sp>
        <p:nvSpPr>
          <p:cNvPr id="16" name="矩形 15"/>
          <p:cNvSpPr/>
          <p:nvPr/>
        </p:nvSpPr>
        <p:spPr>
          <a:xfrm>
            <a:off x="1475454" y="4308388"/>
            <a:ext cx="2151345" cy="1126655"/>
          </a:xfrm>
          <a:prstGeom prst="rect">
            <a:avLst/>
          </a:prstGeom>
        </p:spPr>
        <p:txBody>
          <a:bodyPr wrap="square" anchor="ctr">
            <a:spAutoFit/>
          </a:bodyPr>
          <a:lstStyle/>
          <a:p>
            <a:pPr algn="just">
              <a:lnSpc>
                <a:spcPct val="120000"/>
              </a:lnSpc>
            </a:pPr>
            <a:r>
              <a:rPr lang="zh-CN" altLang="en-US" sz="1867" dirty="0">
                <a:solidFill>
                  <a:schemeClr val="tx1">
                    <a:lumMod val="75000"/>
                    <a:lumOff val="25000"/>
                  </a:schemeClr>
                </a:solidFill>
                <a:latin typeface="微软雅黑" pitchFamily="34" charset="-122"/>
                <a:ea typeface="微软雅黑" pitchFamily="34" charset="-122"/>
              </a:rPr>
              <a:t>在这里填写</a:t>
            </a:r>
            <a:r>
              <a:rPr lang="en-US" altLang="zh-CN" sz="1867" dirty="0">
                <a:solidFill>
                  <a:schemeClr val="tx1">
                    <a:lumMod val="75000"/>
                    <a:lumOff val="25000"/>
                  </a:schemeClr>
                </a:solidFill>
                <a:latin typeface="微软雅黑" pitchFamily="34" charset="-122"/>
                <a:ea typeface="微软雅黑" pitchFamily="34" charset="-122"/>
              </a:rPr>
              <a:t>2019</a:t>
            </a:r>
            <a:r>
              <a:rPr lang="zh-CN" altLang="en-US" sz="1867" dirty="0">
                <a:solidFill>
                  <a:schemeClr val="tx1">
                    <a:lumMod val="75000"/>
                    <a:lumOff val="25000"/>
                  </a:schemeClr>
                </a:solidFill>
                <a:latin typeface="微软雅黑" pitchFamily="34" charset="-122"/>
                <a:ea typeface="微软雅黑" pitchFamily="34" charset="-122"/>
              </a:rPr>
              <a:t>年的管理方面情况只写完任务说明</a:t>
            </a:r>
            <a:endParaRPr lang="en-US" altLang="zh-CN" sz="1867" dirty="0">
              <a:solidFill>
                <a:schemeClr val="tx1">
                  <a:lumMod val="75000"/>
                  <a:lumOff val="25000"/>
                </a:schemeClr>
              </a:solidFill>
              <a:latin typeface="微软雅黑" pitchFamily="34" charset="-122"/>
              <a:ea typeface="微软雅黑" pitchFamily="34" charset="-122"/>
            </a:endParaRPr>
          </a:p>
        </p:txBody>
      </p:sp>
      <p:sp>
        <p:nvSpPr>
          <p:cNvPr id="17" name="矩形 16"/>
          <p:cNvSpPr/>
          <p:nvPr/>
        </p:nvSpPr>
        <p:spPr>
          <a:xfrm>
            <a:off x="4157203" y="3800654"/>
            <a:ext cx="1107996" cy="461665"/>
          </a:xfrm>
          <a:prstGeom prst="rect">
            <a:avLst/>
          </a:prstGeom>
        </p:spPr>
        <p:txBody>
          <a:bodyPr wrap="none">
            <a:spAutoFit/>
          </a:bodyPr>
          <a:lstStyle/>
          <a:p>
            <a:r>
              <a:rPr lang="zh-CN" altLang="en-US" sz="2400" dirty="0">
                <a:solidFill>
                  <a:schemeClr val="accent2"/>
                </a:solidFill>
                <a:latin typeface="方正大黑简体" panose="02010601030101010101" pitchFamily="2" charset="-122"/>
                <a:ea typeface="方正大黑简体" panose="02010601030101010101" pitchFamily="2" charset="-122"/>
              </a:rPr>
              <a:t>案例二</a:t>
            </a:r>
          </a:p>
        </p:txBody>
      </p:sp>
      <p:sp>
        <p:nvSpPr>
          <p:cNvPr id="18" name="矩形 17"/>
          <p:cNvSpPr/>
          <p:nvPr/>
        </p:nvSpPr>
        <p:spPr>
          <a:xfrm>
            <a:off x="6557469" y="3800654"/>
            <a:ext cx="1107996" cy="461665"/>
          </a:xfrm>
          <a:prstGeom prst="rect">
            <a:avLst/>
          </a:prstGeom>
        </p:spPr>
        <p:txBody>
          <a:bodyPr wrap="none">
            <a:spAutoFit/>
          </a:bodyPr>
          <a:lstStyle/>
          <a:p>
            <a:r>
              <a:rPr lang="zh-CN" altLang="en-US" sz="2400" dirty="0">
                <a:solidFill>
                  <a:schemeClr val="accent3"/>
                </a:solidFill>
                <a:latin typeface="方正大黑简体" panose="02010601030101010101" pitchFamily="2" charset="-122"/>
                <a:ea typeface="方正大黑简体" panose="02010601030101010101" pitchFamily="2" charset="-122"/>
              </a:rPr>
              <a:t>案例三</a:t>
            </a:r>
          </a:p>
        </p:txBody>
      </p:sp>
      <p:sp>
        <p:nvSpPr>
          <p:cNvPr id="19" name="矩形 18"/>
          <p:cNvSpPr/>
          <p:nvPr/>
        </p:nvSpPr>
        <p:spPr>
          <a:xfrm>
            <a:off x="8957736" y="3800654"/>
            <a:ext cx="1107996" cy="461665"/>
          </a:xfrm>
          <a:prstGeom prst="rect">
            <a:avLst/>
          </a:prstGeom>
        </p:spPr>
        <p:txBody>
          <a:bodyPr wrap="none">
            <a:spAutoFit/>
          </a:bodyPr>
          <a:lstStyle/>
          <a:p>
            <a:r>
              <a:rPr lang="zh-CN" altLang="en-US" sz="2400" dirty="0">
                <a:solidFill>
                  <a:schemeClr val="accent4"/>
                </a:solidFill>
                <a:latin typeface="方正大黑简体" panose="02010601030101010101" pitchFamily="2" charset="-122"/>
                <a:ea typeface="方正大黑简体" panose="02010601030101010101" pitchFamily="2" charset="-122"/>
              </a:rPr>
              <a:t>案例四</a:t>
            </a:r>
          </a:p>
        </p:txBody>
      </p:sp>
      <p:sp>
        <p:nvSpPr>
          <p:cNvPr id="20" name="矩形 19"/>
          <p:cNvSpPr/>
          <p:nvPr/>
        </p:nvSpPr>
        <p:spPr>
          <a:xfrm>
            <a:off x="3820194" y="4308389"/>
            <a:ext cx="2151345" cy="1126655"/>
          </a:xfrm>
          <a:prstGeom prst="rect">
            <a:avLst/>
          </a:prstGeom>
        </p:spPr>
        <p:txBody>
          <a:bodyPr wrap="square" anchor="ctr">
            <a:spAutoFit/>
          </a:bodyPr>
          <a:lstStyle/>
          <a:p>
            <a:pPr algn="just">
              <a:lnSpc>
                <a:spcPct val="120000"/>
              </a:lnSpc>
            </a:pPr>
            <a:r>
              <a:rPr lang="zh-CN" altLang="en-US" sz="1867" dirty="0">
                <a:solidFill>
                  <a:schemeClr val="tx1">
                    <a:lumMod val="75000"/>
                    <a:lumOff val="25000"/>
                  </a:schemeClr>
                </a:solidFill>
                <a:latin typeface="微软雅黑" pitchFamily="34" charset="-122"/>
                <a:ea typeface="微软雅黑" pitchFamily="34" charset="-122"/>
              </a:rPr>
              <a:t>在这里填写</a:t>
            </a:r>
            <a:r>
              <a:rPr lang="en-US" altLang="zh-CN" sz="1867" dirty="0">
                <a:solidFill>
                  <a:schemeClr val="tx1">
                    <a:lumMod val="75000"/>
                    <a:lumOff val="25000"/>
                  </a:schemeClr>
                </a:solidFill>
                <a:latin typeface="微软雅黑" pitchFamily="34" charset="-122"/>
                <a:ea typeface="微软雅黑" pitchFamily="34" charset="-122"/>
              </a:rPr>
              <a:t>2019</a:t>
            </a:r>
            <a:r>
              <a:rPr lang="zh-CN" altLang="en-US" sz="1867" dirty="0">
                <a:solidFill>
                  <a:schemeClr val="tx1">
                    <a:lumMod val="75000"/>
                    <a:lumOff val="25000"/>
                  </a:schemeClr>
                </a:solidFill>
                <a:latin typeface="微软雅黑" pitchFamily="34" charset="-122"/>
                <a:ea typeface="微软雅黑" pitchFamily="34" charset="-122"/>
              </a:rPr>
              <a:t>年的管理方面情况只写完任务说明</a:t>
            </a:r>
            <a:endParaRPr lang="en-US" altLang="zh-CN" sz="1867" dirty="0">
              <a:solidFill>
                <a:schemeClr val="tx1">
                  <a:lumMod val="75000"/>
                  <a:lumOff val="25000"/>
                </a:schemeClr>
              </a:solidFill>
              <a:latin typeface="微软雅黑" pitchFamily="34" charset="-122"/>
              <a:ea typeface="微软雅黑" pitchFamily="34" charset="-122"/>
            </a:endParaRPr>
          </a:p>
        </p:txBody>
      </p:sp>
      <p:sp>
        <p:nvSpPr>
          <p:cNvPr id="21" name="矩形 20"/>
          <p:cNvSpPr/>
          <p:nvPr/>
        </p:nvSpPr>
        <p:spPr>
          <a:xfrm>
            <a:off x="6220461" y="4308388"/>
            <a:ext cx="2151345" cy="1126655"/>
          </a:xfrm>
          <a:prstGeom prst="rect">
            <a:avLst/>
          </a:prstGeom>
        </p:spPr>
        <p:txBody>
          <a:bodyPr wrap="square" anchor="ctr">
            <a:spAutoFit/>
          </a:bodyPr>
          <a:lstStyle/>
          <a:p>
            <a:pPr algn="just">
              <a:lnSpc>
                <a:spcPct val="120000"/>
              </a:lnSpc>
            </a:pPr>
            <a:r>
              <a:rPr lang="zh-CN" altLang="en-US" sz="1867" dirty="0">
                <a:solidFill>
                  <a:schemeClr val="tx1">
                    <a:lumMod val="75000"/>
                    <a:lumOff val="25000"/>
                  </a:schemeClr>
                </a:solidFill>
                <a:latin typeface="微软雅黑" pitchFamily="34" charset="-122"/>
                <a:ea typeface="微软雅黑" pitchFamily="34" charset="-122"/>
              </a:rPr>
              <a:t>在这里填写</a:t>
            </a:r>
            <a:r>
              <a:rPr lang="en-US" altLang="zh-CN" sz="1867" dirty="0">
                <a:solidFill>
                  <a:schemeClr val="tx1">
                    <a:lumMod val="75000"/>
                    <a:lumOff val="25000"/>
                  </a:schemeClr>
                </a:solidFill>
                <a:latin typeface="微软雅黑" pitchFamily="34" charset="-122"/>
                <a:ea typeface="微软雅黑" pitchFamily="34" charset="-122"/>
              </a:rPr>
              <a:t>2019</a:t>
            </a:r>
            <a:r>
              <a:rPr lang="zh-CN" altLang="en-US" sz="1867" dirty="0">
                <a:solidFill>
                  <a:schemeClr val="tx1">
                    <a:lumMod val="75000"/>
                    <a:lumOff val="25000"/>
                  </a:schemeClr>
                </a:solidFill>
                <a:latin typeface="微软雅黑" pitchFamily="34" charset="-122"/>
                <a:ea typeface="微软雅黑" pitchFamily="34" charset="-122"/>
              </a:rPr>
              <a:t>年的管理方面情况只写完任务说明</a:t>
            </a:r>
            <a:endParaRPr lang="en-US" altLang="zh-CN" sz="1867" dirty="0">
              <a:solidFill>
                <a:schemeClr val="tx1">
                  <a:lumMod val="75000"/>
                  <a:lumOff val="25000"/>
                </a:schemeClr>
              </a:solidFill>
              <a:latin typeface="微软雅黑" pitchFamily="34" charset="-122"/>
              <a:ea typeface="微软雅黑" pitchFamily="34" charset="-122"/>
            </a:endParaRPr>
          </a:p>
        </p:txBody>
      </p:sp>
      <p:sp>
        <p:nvSpPr>
          <p:cNvPr id="22" name="矩形 21"/>
          <p:cNvSpPr/>
          <p:nvPr/>
        </p:nvSpPr>
        <p:spPr>
          <a:xfrm>
            <a:off x="8620728" y="4308389"/>
            <a:ext cx="2151345" cy="1126655"/>
          </a:xfrm>
          <a:prstGeom prst="rect">
            <a:avLst/>
          </a:prstGeom>
        </p:spPr>
        <p:txBody>
          <a:bodyPr wrap="square" anchor="ctr">
            <a:spAutoFit/>
          </a:bodyPr>
          <a:lstStyle/>
          <a:p>
            <a:pPr algn="just">
              <a:lnSpc>
                <a:spcPct val="120000"/>
              </a:lnSpc>
            </a:pPr>
            <a:r>
              <a:rPr lang="zh-CN" altLang="en-US" sz="1867" dirty="0">
                <a:solidFill>
                  <a:schemeClr val="tx1">
                    <a:lumMod val="75000"/>
                    <a:lumOff val="25000"/>
                  </a:schemeClr>
                </a:solidFill>
                <a:latin typeface="微软雅黑" pitchFamily="34" charset="-122"/>
                <a:ea typeface="微软雅黑" pitchFamily="34" charset="-122"/>
              </a:rPr>
              <a:t>在这里填写</a:t>
            </a:r>
            <a:r>
              <a:rPr lang="en-US" altLang="zh-CN" sz="1867" dirty="0">
                <a:solidFill>
                  <a:schemeClr val="tx1">
                    <a:lumMod val="75000"/>
                    <a:lumOff val="25000"/>
                  </a:schemeClr>
                </a:solidFill>
                <a:latin typeface="微软雅黑" pitchFamily="34" charset="-122"/>
                <a:ea typeface="微软雅黑" pitchFamily="34" charset="-122"/>
              </a:rPr>
              <a:t>2019</a:t>
            </a:r>
            <a:r>
              <a:rPr lang="zh-CN" altLang="en-US" sz="1867" dirty="0">
                <a:solidFill>
                  <a:schemeClr val="tx1">
                    <a:lumMod val="75000"/>
                    <a:lumOff val="25000"/>
                  </a:schemeClr>
                </a:solidFill>
                <a:latin typeface="微软雅黑" pitchFamily="34" charset="-122"/>
                <a:ea typeface="微软雅黑" pitchFamily="34" charset="-122"/>
              </a:rPr>
              <a:t>年的管理方面情况只写完任务说明</a:t>
            </a:r>
            <a:endParaRPr lang="en-US" altLang="zh-CN" sz="1867" dirty="0">
              <a:solidFill>
                <a:schemeClr val="tx1">
                  <a:lumMod val="75000"/>
                  <a:lumOff val="25000"/>
                </a:schemeClr>
              </a:solidFill>
              <a:latin typeface="微软雅黑" pitchFamily="34" charset="-122"/>
              <a:ea typeface="微软雅黑" pitchFamily="34" charset="-122"/>
            </a:endParaRPr>
          </a:p>
        </p:txBody>
      </p:sp>
      <p:grpSp>
        <p:nvGrpSpPr>
          <p:cNvPr id="23" name="组合 22"/>
          <p:cNvGrpSpPr/>
          <p:nvPr/>
        </p:nvGrpSpPr>
        <p:grpSpPr>
          <a:xfrm>
            <a:off x="2142662" y="5795467"/>
            <a:ext cx="705877" cy="705878"/>
            <a:chOff x="1606996" y="4346598"/>
            <a:chExt cx="529408" cy="529408"/>
          </a:xfrm>
        </p:grpSpPr>
        <p:sp>
          <p:nvSpPr>
            <p:cNvPr id="24" name="椭圆 23"/>
            <p:cNvSpPr/>
            <p:nvPr/>
          </p:nvSpPr>
          <p:spPr>
            <a:xfrm>
              <a:off x="1606996" y="4346598"/>
              <a:ext cx="529408" cy="529408"/>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椭圆 24"/>
            <p:cNvSpPr/>
            <p:nvPr/>
          </p:nvSpPr>
          <p:spPr>
            <a:xfrm>
              <a:off x="1649178" y="4392972"/>
              <a:ext cx="436660" cy="4366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6" name="矩形 25"/>
            <p:cNvSpPr/>
            <p:nvPr/>
          </p:nvSpPr>
          <p:spPr>
            <a:xfrm>
              <a:off x="1639997" y="4453018"/>
              <a:ext cx="422231" cy="397561"/>
            </a:xfrm>
            <a:prstGeom prst="rect">
              <a:avLst/>
            </a:prstGeom>
          </p:spPr>
          <p:txBody>
            <a:bodyPr wrap="none" anchor="ctr">
              <a:spAutoFit/>
            </a:bodyPr>
            <a:lstStyle/>
            <a:p>
              <a:pPr algn="ctr"/>
              <a:r>
                <a:rPr lang="en-US" altLang="zh-CN" sz="4267"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04</a:t>
              </a:r>
              <a:endParaRPr lang="zh-CN" altLang="en-US" sz="4267"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nvGrpSpPr>
          <p:cNvPr id="27" name="组合 26"/>
          <p:cNvGrpSpPr/>
          <p:nvPr/>
        </p:nvGrpSpPr>
        <p:grpSpPr>
          <a:xfrm>
            <a:off x="4542930" y="5795467"/>
            <a:ext cx="705878" cy="705878"/>
            <a:chOff x="3407196" y="4346598"/>
            <a:chExt cx="529408" cy="529408"/>
          </a:xfrm>
        </p:grpSpPr>
        <p:sp>
          <p:nvSpPr>
            <p:cNvPr id="28" name="椭圆 27"/>
            <p:cNvSpPr/>
            <p:nvPr/>
          </p:nvSpPr>
          <p:spPr>
            <a:xfrm>
              <a:off x="3407196" y="4346598"/>
              <a:ext cx="529408" cy="529408"/>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9" name="椭圆 28"/>
            <p:cNvSpPr/>
            <p:nvPr/>
          </p:nvSpPr>
          <p:spPr>
            <a:xfrm>
              <a:off x="3453569" y="4392972"/>
              <a:ext cx="436660" cy="436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0" name="矩形 29"/>
            <p:cNvSpPr/>
            <p:nvPr/>
          </p:nvSpPr>
          <p:spPr>
            <a:xfrm>
              <a:off x="3456575" y="4453018"/>
              <a:ext cx="430647" cy="397561"/>
            </a:xfrm>
            <a:prstGeom prst="rect">
              <a:avLst/>
            </a:prstGeom>
          </p:spPr>
          <p:txBody>
            <a:bodyPr wrap="none" anchor="ctr">
              <a:spAutoFit/>
            </a:bodyPr>
            <a:lstStyle/>
            <a:p>
              <a:pPr algn="ctr"/>
              <a:r>
                <a:rPr lang="en-US" altLang="zh-CN" sz="4267"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03</a:t>
              </a:r>
              <a:endParaRPr lang="zh-CN" altLang="en-US" sz="4267"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nvGrpSpPr>
          <p:cNvPr id="31" name="组合 30"/>
          <p:cNvGrpSpPr/>
          <p:nvPr/>
        </p:nvGrpSpPr>
        <p:grpSpPr>
          <a:xfrm>
            <a:off x="6982799" y="5795467"/>
            <a:ext cx="705877" cy="705878"/>
            <a:chOff x="5207396" y="4346598"/>
            <a:chExt cx="529408" cy="529408"/>
          </a:xfrm>
        </p:grpSpPr>
        <p:sp>
          <p:nvSpPr>
            <p:cNvPr id="32" name="椭圆 31"/>
            <p:cNvSpPr/>
            <p:nvPr/>
          </p:nvSpPr>
          <p:spPr>
            <a:xfrm>
              <a:off x="5207396" y="4346598"/>
              <a:ext cx="529408" cy="529408"/>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3" name="椭圆 32"/>
            <p:cNvSpPr/>
            <p:nvPr/>
          </p:nvSpPr>
          <p:spPr>
            <a:xfrm>
              <a:off x="5253769" y="4392972"/>
              <a:ext cx="436660" cy="4366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矩形 33"/>
            <p:cNvSpPr/>
            <p:nvPr/>
          </p:nvSpPr>
          <p:spPr>
            <a:xfrm>
              <a:off x="5260984" y="4453018"/>
              <a:ext cx="422231" cy="397561"/>
            </a:xfrm>
            <a:prstGeom prst="rect">
              <a:avLst/>
            </a:prstGeom>
          </p:spPr>
          <p:txBody>
            <a:bodyPr wrap="none" anchor="ctr">
              <a:spAutoFit/>
            </a:bodyPr>
            <a:lstStyle/>
            <a:p>
              <a:pPr algn="ctr"/>
              <a:r>
                <a:rPr lang="en-US" altLang="zh-CN" sz="4267"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02</a:t>
              </a:r>
              <a:endParaRPr lang="zh-CN" altLang="en-US" sz="4267"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grpSp>
        <p:nvGrpSpPr>
          <p:cNvPr id="35" name="组合 34"/>
          <p:cNvGrpSpPr/>
          <p:nvPr/>
        </p:nvGrpSpPr>
        <p:grpSpPr>
          <a:xfrm>
            <a:off x="9343457" y="5795465"/>
            <a:ext cx="705877" cy="705877"/>
            <a:chOff x="7007596" y="4346598"/>
            <a:chExt cx="529408" cy="529408"/>
          </a:xfrm>
        </p:grpSpPr>
        <p:sp>
          <p:nvSpPr>
            <p:cNvPr id="36" name="椭圆 35"/>
            <p:cNvSpPr/>
            <p:nvPr/>
          </p:nvSpPr>
          <p:spPr>
            <a:xfrm>
              <a:off x="7007596" y="4346598"/>
              <a:ext cx="529408" cy="529408"/>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33"/>
            </a:p>
          </p:txBody>
        </p:sp>
        <p:sp>
          <p:nvSpPr>
            <p:cNvPr id="37" name="椭圆 36"/>
            <p:cNvSpPr/>
            <p:nvPr/>
          </p:nvSpPr>
          <p:spPr>
            <a:xfrm>
              <a:off x="7053970" y="4392972"/>
              <a:ext cx="436660" cy="4366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8" name="矩形 37"/>
            <p:cNvSpPr/>
            <p:nvPr/>
          </p:nvSpPr>
          <p:spPr>
            <a:xfrm>
              <a:off x="7069850" y="4432508"/>
              <a:ext cx="421029" cy="438581"/>
            </a:xfrm>
            <a:prstGeom prst="rect">
              <a:avLst/>
            </a:prstGeom>
          </p:spPr>
          <p:txBody>
            <a:bodyPr wrap="none" anchor="ctr">
              <a:spAutoFit/>
            </a:bodyPr>
            <a:lstStyle/>
            <a:p>
              <a:pPr algn="ctr"/>
              <a:r>
                <a:rPr lang="en-US" altLang="zh-CN" sz="48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rPr>
                <a:t>01</a:t>
              </a:r>
              <a:endParaRPr lang="zh-CN" altLang="en-US" sz="4800" baseline="12000" dirty="0">
                <a:solidFill>
                  <a:schemeClr val="bg1"/>
                </a:solidFill>
                <a:effectLst>
                  <a:innerShdw blurRad="63500" dist="50800" dir="18900000">
                    <a:prstClr val="black">
                      <a:alpha val="30000"/>
                    </a:prstClr>
                  </a:innerShdw>
                </a:effectLst>
                <a:latin typeface="Impact" pitchFamily="34" charset="0"/>
                <a:ea typeface="微软雅黑" pitchFamily="34" charset="-122"/>
              </a:endParaRPr>
            </a:p>
          </p:txBody>
        </p:sp>
      </p:grpSp>
      <p:sp>
        <p:nvSpPr>
          <p:cNvPr id="39" name="TextBox 38"/>
          <p:cNvSpPr txBox="1"/>
          <p:nvPr/>
        </p:nvSpPr>
        <p:spPr>
          <a:xfrm>
            <a:off x="5320788" y="375893"/>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案例分析</a:t>
            </a:r>
          </a:p>
        </p:txBody>
      </p:sp>
      <p:sp>
        <p:nvSpPr>
          <p:cNvPr id="44"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1727681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childTnLst>
                          </p:cTn>
                        </p:par>
                        <p:par>
                          <p:cTn id="56" fill="hold">
                            <p:stCondLst>
                              <p:cond delay="5000"/>
                            </p:stCondLst>
                            <p:childTnLst>
                              <p:par>
                                <p:cTn id="57" presetID="42"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anim calcmode="lin" valueType="num">
                                      <p:cBhvr>
                                        <p:cTn id="60" dur="500" fill="hold"/>
                                        <p:tgtEl>
                                          <p:spTgt spid="13"/>
                                        </p:tgtEl>
                                        <p:attrNameLst>
                                          <p:attrName>ppt_x</p:attrName>
                                        </p:attrNameLst>
                                      </p:cBhvr>
                                      <p:tavLst>
                                        <p:tav tm="0">
                                          <p:val>
                                            <p:strVal val="#ppt_x"/>
                                          </p:val>
                                        </p:tav>
                                        <p:tav tm="100000">
                                          <p:val>
                                            <p:strVal val="#ppt_x"/>
                                          </p:val>
                                        </p:tav>
                                      </p:tavLst>
                                    </p:anim>
                                    <p:anim calcmode="lin" valueType="num">
                                      <p:cBhvr>
                                        <p:cTn id="61" dur="50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childTnLst>
                          </p:cTn>
                        </p:par>
                        <p:par>
                          <p:cTn id="68" fill="hold">
                            <p:stCondLst>
                              <p:cond delay="6000"/>
                            </p:stCondLst>
                            <p:childTnLst>
                              <p:par>
                                <p:cTn id="69" presetID="22" presetClass="entr" presetSubtype="8" fill="hold" nodeType="after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wipe(left)">
                                      <p:cBhvr>
                                        <p:cTn id="71" dur="500"/>
                                        <p:tgtEl>
                                          <p:spTgt spid="2"/>
                                        </p:tgtEl>
                                      </p:cBhvr>
                                    </p:animEffec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90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60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1000"/>
                                        <p:tgtEl>
                                          <p:spTgt spid="27"/>
                                        </p:tgtEl>
                                      </p:cBhvr>
                                    </p:animEffect>
                                    <p:anim calcmode="lin" valueType="num">
                                      <p:cBhvr>
                                        <p:cTn id="82" dur="1000" fill="hold"/>
                                        <p:tgtEl>
                                          <p:spTgt spid="27"/>
                                        </p:tgtEl>
                                        <p:attrNameLst>
                                          <p:attrName>ppt_x</p:attrName>
                                        </p:attrNameLst>
                                      </p:cBhvr>
                                      <p:tavLst>
                                        <p:tav tm="0">
                                          <p:val>
                                            <p:strVal val="#ppt_x"/>
                                          </p:val>
                                        </p:tav>
                                        <p:tav tm="100000">
                                          <p:val>
                                            <p:strVal val="#ppt_x"/>
                                          </p:val>
                                        </p:tav>
                                      </p:tavLst>
                                    </p:anim>
                                    <p:anim calcmode="lin" valueType="num">
                                      <p:cBhvr>
                                        <p:cTn id="83" dur="1000" fill="hold"/>
                                        <p:tgtEl>
                                          <p:spTgt spid="27"/>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30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1000"/>
                                        <p:tgtEl>
                                          <p:spTgt spid="35"/>
                                        </p:tgtEl>
                                      </p:cBhvr>
                                    </p:animEffect>
                                    <p:anim calcmode="lin" valueType="num">
                                      <p:cBhvr>
                                        <p:cTn id="92" dur="1000" fill="hold"/>
                                        <p:tgtEl>
                                          <p:spTgt spid="35"/>
                                        </p:tgtEl>
                                        <p:attrNameLst>
                                          <p:attrName>ppt_x</p:attrName>
                                        </p:attrNameLst>
                                      </p:cBhvr>
                                      <p:tavLst>
                                        <p:tav tm="0">
                                          <p:val>
                                            <p:strVal val="#ppt_x"/>
                                          </p:val>
                                        </p:tav>
                                        <p:tav tm="100000">
                                          <p:val>
                                            <p:strVal val="#ppt_x"/>
                                          </p:val>
                                        </p:tav>
                                      </p:tavLst>
                                    </p:anim>
                                    <p:anim calcmode="lin" valueType="num">
                                      <p:cBhvr>
                                        <p:cTn id="93" dur="1000" fill="hold"/>
                                        <p:tgtEl>
                                          <p:spTgt spid="35"/>
                                        </p:tgtEl>
                                        <p:attrNameLst>
                                          <p:attrName>ppt_y</p:attrName>
                                        </p:attrNameLst>
                                      </p:cBhvr>
                                      <p:tavLst>
                                        <p:tav tm="0">
                                          <p:val>
                                            <p:strVal val="#ppt_y+.1"/>
                                          </p:val>
                                        </p:tav>
                                        <p:tav tm="100000">
                                          <p:val>
                                            <p:strVal val="#ppt_y"/>
                                          </p:val>
                                        </p:tav>
                                      </p:tavLst>
                                    </p:anim>
                                  </p:childTnLst>
                                </p:cTn>
                              </p:par>
                            </p:childTnLst>
                          </p:cTn>
                        </p:par>
                        <p:par>
                          <p:cTn id="94" fill="hold">
                            <p:stCondLst>
                              <p:cond delay="1900"/>
                            </p:stCondLst>
                            <p:childTnLst>
                              <p:par>
                                <p:cTn id="95" presetID="22" presetClass="entr" presetSubtype="8" fill="hold" grpId="0" nodeType="after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wipe(left)">
                                      <p:cBhvr>
                                        <p:cTn id="97" dur="500"/>
                                        <p:tgtEl>
                                          <p:spTgt spid="1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wipe(left)">
                                      <p:cBhvr>
                                        <p:cTn id="100" dur="500"/>
                                        <p:tgtEl>
                                          <p:spTgt spid="1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wipe(left)">
                                      <p:cBhvr>
                                        <p:cTn id="106" dur="500"/>
                                        <p:tgtEl>
                                          <p:spTgt spid="20"/>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wipe(left)">
                                      <p:cBhvr>
                                        <p:cTn id="109" dur="500"/>
                                        <p:tgtEl>
                                          <p:spTgt spid="18"/>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wipe(left)">
                                      <p:cBhvr>
                                        <p:cTn id="112" dur="500"/>
                                        <p:tgtEl>
                                          <p:spTgt spid="21"/>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19"/>
                                        </p:tgtEl>
                                        <p:attrNameLst>
                                          <p:attrName>style.visibility</p:attrName>
                                        </p:attrNameLst>
                                      </p:cBhvr>
                                      <p:to>
                                        <p:strVal val="visible"/>
                                      </p:to>
                                    </p:set>
                                    <p:animEffect transition="in" filter="wipe(left)">
                                      <p:cBhvr>
                                        <p:cTn id="115" dur="500"/>
                                        <p:tgtEl>
                                          <p:spTgt spid="19"/>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22"/>
                                        </p:tgtEl>
                                        <p:attrNameLst>
                                          <p:attrName>style.visibility</p:attrName>
                                        </p:attrNameLst>
                                      </p:cBhvr>
                                      <p:to>
                                        <p:strVal val="visible"/>
                                      </p:to>
                                    </p:set>
                                    <p:animEffect transition="in" filter="wipe(left)">
                                      <p:cBhvr>
                                        <p:cTn id="118" dur="500"/>
                                        <p:tgtEl>
                                          <p:spTgt spid="22"/>
                                        </p:tgtEl>
                                      </p:cBhvr>
                                    </p:animEffect>
                                  </p:childTnLst>
                                </p:cTn>
                              </p:par>
                            </p:childTnLst>
                          </p:cTn>
                        </p:par>
                        <p:par>
                          <p:cTn id="119" fill="hold">
                            <p:stCondLst>
                              <p:cond delay="2400"/>
                            </p:stCondLst>
                            <p:childTnLst>
                              <p:par>
                                <p:cTn id="120" presetID="53" presetClass="entr" presetSubtype="16" fill="hold" grpId="0" nodeType="afterEffect">
                                  <p:stCondLst>
                                    <p:cond delay="0"/>
                                  </p:stCondLst>
                                  <p:iterate type="lt">
                                    <p:tmPct val="10000"/>
                                  </p:iterate>
                                  <p:childTnLst>
                                    <p:set>
                                      <p:cBhvr>
                                        <p:cTn id="121" dur="1" fill="hold">
                                          <p:stCondLst>
                                            <p:cond delay="0"/>
                                          </p:stCondLst>
                                        </p:cTn>
                                        <p:tgtEl>
                                          <p:spTgt spid="44"/>
                                        </p:tgtEl>
                                        <p:attrNameLst>
                                          <p:attrName>style.visibility</p:attrName>
                                        </p:attrNameLst>
                                      </p:cBhvr>
                                      <p:to>
                                        <p:strVal val="visible"/>
                                      </p:to>
                                    </p:set>
                                    <p:anim calcmode="lin" valueType="num">
                                      <p:cBhvr>
                                        <p:cTn id="122" dur="650" fill="hold"/>
                                        <p:tgtEl>
                                          <p:spTgt spid="44"/>
                                        </p:tgtEl>
                                        <p:attrNameLst>
                                          <p:attrName>ppt_w</p:attrName>
                                        </p:attrNameLst>
                                      </p:cBhvr>
                                      <p:tavLst>
                                        <p:tav tm="0">
                                          <p:val>
                                            <p:fltVal val="0"/>
                                          </p:val>
                                        </p:tav>
                                        <p:tav tm="100000">
                                          <p:val>
                                            <p:strVal val="#ppt_w"/>
                                          </p:val>
                                        </p:tav>
                                      </p:tavLst>
                                    </p:anim>
                                    <p:anim calcmode="lin" valueType="num">
                                      <p:cBhvr>
                                        <p:cTn id="123" dur="650" fill="hold"/>
                                        <p:tgtEl>
                                          <p:spTgt spid="44"/>
                                        </p:tgtEl>
                                        <p:attrNameLst>
                                          <p:attrName>ppt_h</p:attrName>
                                        </p:attrNameLst>
                                      </p:cBhvr>
                                      <p:tavLst>
                                        <p:tav tm="0">
                                          <p:val>
                                            <p:fltVal val="0"/>
                                          </p:val>
                                        </p:tav>
                                        <p:tav tm="100000">
                                          <p:val>
                                            <p:strVal val="#ppt_h"/>
                                          </p:val>
                                        </p:tav>
                                      </p:tavLst>
                                    </p:anim>
                                    <p:animEffect transition="in" filter="fade">
                                      <p:cBhvr>
                                        <p:cTn id="124" dur="6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281934" y="2387870"/>
            <a:ext cx="8910066" cy="2087737"/>
            <a:chOff x="3281934" y="2387870"/>
            <a:chExt cx="8910066" cy="2087737"/>
          </a:xfrm>
        </p:grpSpPr>
        <p:sp>
          <p:nvSpPr>
            <p:cNvPr id="4" name="椭圆 3"/>
            <p:cNvSpPr/>
            <p:nvPr/>
          </p:nvSpPr>
          <p:spPr>
            <a:xfrm>
              <a:off x="3281934" y="2387870"/>
              <a:ext cx="2001012" cy="2082260"/>
            </a:xfrm>
            <a:prstGeom prst="ellipse">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251960" y="2397633"/>
              <a:ext cx="7940040" cy="2077974"/>
            </a:xfrm>
            <a:prstGeom prst="rect">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grpSp>
        <p:nvGrpSpPr>
          <p:cNvPr id="16" name="组合 15"/>
          <p:cNvGrpSpPr/>
          <p:nvPr/>
        </p:nvGrpSpPr>
        <p:grpSpPr>
          <a:xfrm>
            <a:off x="3824344" y="2707319"/>
            <a:ext cx="1458602" cy="1458602"/>
            <a:chOff x="5735752" y="4046610"/>
            <a:chExt cx="720495" cy="720495"/>
          </a:xfrm>
        </p:grpSpPr>
        <p:sp>
          <p:nvSpPr>
            <p:cNvPr id="17" name="椭圆 16"/>
            <p:cNvSpPr/>
            <p:nvPr/>
          </p:nvSpPr>
          <p:spPr>
            <a:xfrm>
              <a:off x="5735752" y="4046610"/>
              <a:ext cx="720495" cy="720495"/>
            </a:xfrm>
            <a:prstGeom prst="ellipse">
              <a:avLst/>
            </a:prstGeom>
            <a:solidFill>
              <a:srgbClr val="4B607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7"/>
            <p:cNvSpPr>
              <a:spLocks noEditPoints="1"/>
            </p:cNvSpPr>
            <p:nvPr/>
          </p:nvSpPr>
          <p:spPr bwMode="auto">
            <a:xfrm>
              <a:off x="5870133" y="4192302"/>
              <a:ext cx="401113" cy="429113"/>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sp>
        <p:nvSpPr>
          <p:cNvPr id="19" name="TextBox 34"/>
          <p:cNvSpPr txBox="1"/>
          <p:nvPr/>
        </p:nvSpPr>
        <p:spPr>
          <a:xfrm>
            <a:off x="6035806" y="2577427"/>
            <a:ext cx="4033437"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  研究成果与应用</a:t>
            </a:r>
          </a:p>
        </p:txBody>
      </p:sp>
      <p:sp>
        <p:nvSpPr>
          <p:cNvPr id="20" name="文本框 9"/>
          <p:cNvSpPr txBox="1"/>
          <p:nvPr/>
        </p:nvSpPr>
        <p:spPr>
          <a:xfrm>
            <a:off x="6307116" y="3367138"/>
            <a:ext cx="1585754" cy="276999"/>
          </a:xfrm>
          <a:prstGeom prst="rect">
            <a:avLst/>
          </a:prstGeom>
          <a:noFill/>
        </p:spPr>
        <p:txBody>
          <a:bodyPr wrap="square" lIns="0" tIns="0" rIns="0" bIns="0" rtlCol="0">
            <a:spAutoFit/>
          </a:bodyPr>
          <a:lstStyle/>
          <a:p>
            <a:pPr marL="0" lvl="1"/>
            <a:r>
              <a:rPr lang="zh-CN" altLang="en-US" dirty="0">
                <a:solidFill>
                  <a:schemeClr val="bg1">
                    <a:lumMod val="75000"/>
                  </a:schemeClr>
                </a:solidFill>
                <a:latin typeface="微软雅黑" pitchFamily="34" charset="-122"/>
                <a:ea typeface="微软雅黑" pitchFamily="34" charset="-122"/>
              </a:rPr>
              <a:t>研究目标</a:t>
            </a:r>
          </a:p>
        </p:txBody>
      </p:sp>
      <p:sp>
        <p:nvSpPr>
          <p:cNvPr id="21" name="文本框 9"/>
          <p:cNvSpPr txBox="1"/>
          <p:nvPr/>
        </p:nvSpPr>
        <p:spPr>
          <a:xfrm>
            <a:off x="6307116" y="3777358"/>
            <a:ext cx="1585754" cy="276999"/>
          </a:xfrm>
          <a:prstGeom prst="rect">
            <a:avLst/>
          </a:prstGeom>
          <a:noFill/>
        </p:spPr>
        <p:txBody>
          <a:bodyPr wrap="square" lIns="0" tIns="0" rIns="0" bIns="0" rtlCol="0">
            <a:spAutoFit/>
          </a:bodyPr>
          <a:lstStyle/>
          <a:p>
            <a:pPr marL="0" lvl="1"/>
            <a:r>
              <a:rPr lang="zh-CN" altLang="en-US" dirty="0">
                <a:solidFill>
                  <a:schemeClr val="bg1">
                    <a:lumMod val="75000"/>
                  </a:schemeClr>
                </a:solidFill>
                <a:latin typeface="微软雅黑" pitchFamily="34" charset="-122"/>
                <a:ea typeface="微软雅黑" pitchFamily="34" charset="-122"/>
              </a:rPr>
              <a:t>成果形式</a:t>
            </a:r>
          </a:p>
        </p:txBody>
      </p:sp>
      <p:sp>
        <p:nvSpPr>
          <p:cNvPr id="22" name="文本框 9"/>
          <p:cNvSpPr txBox="1"/>
          <p:nvPr/>
        </p:nvSpPr>
        <p:spPr>
          <a:xfrm>
            <a:off x="6307116" y="4149403"/>
            <a:ext cx="2037717" cy="276999"/>
          </a:xfrm>
          <a:prstGeom prst="rect">
            <a:avLst/>
          </a:prstGeom>
          <a:noFill/>
        </p:spPr>
        <p:txBody>
          <a:bodyPr wrap="square" lIns="0" tIns="0" rIns="0" bIns="0" rtlCol="0">
            <a:spAutoFit/>
          </a:bodyPr>
          <a:lstStyle/>
          <a:p>
            <a:pPr marL="0" lvl="1"/>
            <a:r>
              <a:rPr lang="zh-CN" altLang="en-US" dirty="0">
                <a:solidFill>
                  <a:schemeClr val="bg1">
                    <a:lumMod val="75000"/>
                  </a:schemeClr>
                </a:solidFill>
                <a:latin typeface="微软雅黑" pitchFamily="34" charset="-122"/>
                <a:ea typeface="微软雅黑" pitchFamily="34" charset="-122"/>
              </a:rPr>
              <a:t>应用前景</a:t>
            </a:r>
          </a:p>
        </p:txBody>
      </p:sp>
    </p:spTree>
    <p:extLst>
      <p:ext uri="{BB962C8B-B14F-4D97-AF65-F5344CB8AC3E}">
        <p14:creationId xmlns:p14="http://schemas.microsoft.com/office/powerpoint/2010/main" val="34132353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100"/>
                                        <p:tgtEl>
                                          <p:spTgt spid="14"/>
                                        </p:tgtEl>
                                      </p:cBhvr>
                                    </p:animEffect>
                                  </p:childTnLst>
                                </p:cTn>
                              </p:par>
                            </p:childTnLst>
                          </p:cTn>
                        </p:par>
                        <p:par>
                          <p:cTn id="8" fill="hold">
                            <p:stCondLst>
                              <p:cond delay="1100"/>
                            </p:stCondLst>
                            <p:childTnLst>
                              <p:par>
                                <p:cTn id="9" presetID="21" presetClass="entr" presetSubtype="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heel(1)">
                                      <p:cBhvr>
                                        <p:cTn id="11" dur="1000"/>
                                        <p:tgtEl>
                                          <p:spTgt spid="16"/>
                                        </p:tgtEl>
                                      </p:cBhvr>
                                    </p:animEffect>
                                  </p:childTnLst>
                                </p:cTn>
                              </p:par>
                            </p:childTnLst>
                          </p:cTn>
                        </p:par>
                        <p:par>
                          <p:cTn id="12" fill="hold">
                            <p:stCondLst>
                              <p:cond delay="21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700"/>
                                        <p:tgtEl>
                                          <p:spTgt spid="19"/>
                                        </p:tgtEl>
                                      </p:cBhvr>
                                    </p:animEffect>
                                  </p:childTnLst>
                                </p:cTn>
                              </p:par>
                            </p:childTnLst>
                          </p:cTn>
                        </p:par>
                        <p:par>
                          <p:cTn id="16" fill="hold">
                            <p:stCondLst>
                              <p:cond delay="2800"/>
                            </p:stCondLst>
                            <p:childTnLst>
                              <p:par>
                                <p:cTn id="17" presetID="2" presetClass="entr" presetSubtype="4"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par>
                          <p:cTn id="21" fill="hold">
                            <p:stCondLst>
                              <p:cond delay="3300"/>
                            </p:stCondLst>
                            <p:childTnLst>
                              <p:par>
                                <p:cTn id="22" presetID="2" presetClass="entr" presetSubtype="4"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par>
                          <p:cTn id="26" fill="hold">
                            <p:stCondLst>
                              <p:cond delay="3800"/>
                            </p:stCondLst>
                            <p:childTnLst>
                              <p:par>
                                <p:cTn id="27" presetID="2" presetClass="entr" presetSubtype="4"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53" presetClass="entr" presetSubtype="16" fill="hold" grpId="0" nodeType="afterEffect">
                                  <p:stCondLst>
                                    <p:cond delay="0"/>
                                  </p:stCondLst>
                                  <p:iterate type="lt">
                                    <p:tmPct val="10000"/>
                                  </p:iterate>
                                  <p:childTnLst>
                                    <p:set>
                                      <p:cBhvr>
                                        <p:cTn id="33" dur="1" fill="hold">
                                          <p:stCondLst>
                                            <p:cond delay="0"/>
                                          </p:stCondLst>
                                        </p:cTn>
                                        <p:tgtEl>
                                          <p:spTgt spid="15"/>
                                        </p:tgtEl>
                                        <p:attrNameLst>
                                          <p:attrName>style.visibility</p:attrName>
                                        </p:attrNameLst>
                                      </p:cBhvr>
                                      <p:to>
                                        <p:strVal val="visible"/>
                                      </p:to>
                                    </p:set>
                                    <p:anim calcmode="lin" valueType="num">
                                      <p:cBhvr>
                                        <p:cTn id="34" dur="650" fill="hold"/>
                                        <p:tgtEl>
                                          <p:spTgt spid="15"/>
                                        </p:tgtEl>
                                        <p:attrNameLst>
                                          <p:attrName>ppt_w</p:attrName>
                                        </p:attrNameLst>
                                      </p:cBhvr>
                                      <p:tavLst>
                                        <p:tav tm="0">
                                          <p:val>
                                            <p:fltVal val="0"/>
                                          </p:val>
                                        </p:tav>
                                        <p:tav tm="100000">
                                          <p:val>
                                            <p:strVal val="#ppt_w"/>
                                          </p:val>
                                        </p:tav>
                                      </p:tavLst>
                                    </p:anim>
                                    <p:anim calcmode="lin" valueType="num">
                                      <p:cBhvr>
                                        <p:cTn id="35" dur="650" fill="hold"/>
                                        <p:tgtEl>
                                          <p:spTgt spid="15"/>
                                        </p:tgtEl>
                                        <p:attrNameLst>
                                          <p:attrName>ppt_h</p:attrName>
                                        </p:attrNameLst>
                                      </p:cBhvr>
                                      <p:tavLst>
                                        <p:tav tm="0">
                                          <p:val>
                                            <p:fltVal val="0"/>
                                          </p:val>
                                        </p:tav>
                                        <p:tav tm="100000">
                                          <p:val>
                                            <p:strVal val="#ppt_h"/>
                                          </p:val>
                                        </p:tav>
                                      </p:tavLst>
                                    </p:anim>
                                    <p:animEffect transition="in" filter="fade">
                                      <p:cBhvr>
                                        <p:cTn id="36" dur="6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320788" y="353181"/>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研究目标</a:t>
            </a:r>
          </a:p>
        </p:txBody>
      </p:sp>
      <p:cxnSp>
        <p:nvCxnSpPr>
          <p:cNvPr id="28" name="直接连接符 27"/>
          <p:cNvCxnSpPr/>
          <p:nvPr/>
        </p:nvCxnSpPr>
        <p:spPr>
          <a:xfrm flipH="1">
            <a:off x="3762706" y="539648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4103" y="539648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3408" y="4225788"/>
            <a:ext cx="23413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4105594" y="4568676"/>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5761215" y="4568676"/>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563" y="4699273"/>
            <a:ext cx="1314133" cy="133484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p>
        </p:txBody>
      </p:sp>
      <p:sp>
        <p:nvSpPr>
          <p:cNvPr id="34" name="TextBox 33"/>
          <p:cNvSpPr txBox="1"/>
          <p:nvPr/>
        </p:nvSpPr>
        <p:spPr>
          <a:xfrm>
            <a:off x="2219776" y="4940932"/>
            <a:ext cx="1187925" cy="807620"/>
          </a:xfrm>
          <a:prstGeom prst="rect">
            <a:avLst/>
          </a:prstGeom>
          <a:noFill/>
        </p:spPr>
        <p:txBody>
          <a:bodyPr wrap="square" lIns="149699" tIns="74848" rIns="149699" bIns="74848"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rPr>
              <a:t>添加</a:t>
            </a:r>
            <a:endParaRPr lang="en-US" altLang="zh-CN" sz="2133" b="1" dirty="0">
              <a:solidFill>
                <a:schemeClr val="bg1"/>
              </a:solidFill>
              <a:latin typeface="微软雅黑" panose="020B0503020204020204" pitchFamily="34" charset="-122"/>
              <a:ea typeface="微软雅黑" panose="020B0503020204020204" pitchFamily="34" charset="-122"/>
            </a:endParaRPr>
          </a:p>
          <a:p>
            <a:pPr algn="ctr"/>
            <a:r>
              <a:rPr lang="zh-CN" altLang="en-US" sz="2133" b="1" dirty="0">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4842075" y="3895821"/>
            <a:ext cx="2496277" cy="3565628"/>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0" name="Rectangle 11"/>
          <p:cNvSpPr>
            <a:spLocks noChangeArrowheads="1"/>
          </p:cNvSpPr>
          <p:nvPr/>
        </p:nvSpPr>
        <p:spPr bwMode="gray">
          <a:xfrm>
            <a:off x="5114742" y="4697548"/>
            <a:ext cx="1817172" cy="913199"/>
          </a:xfrm>
          <a:prstGeom prst="rect">
            <a:avLst/>
          </a:prstGeom>
          <a:noFill/>
          <a:ln>
            <a:noFill/>
          </a:ln>
          <a:extLst/>
        </p:spPr>
        <p:txBody>
          <a:bodyPr wrap="square">
            <a:spAutoFit/>
          </a:bodyPr>
          <a:lstStyle/>
          <a:p>
            <a:pPr algn="ctr"/>
            <a:r>
              <a:rPr lang="zh-CN" altLang="en-US" sz="2667" b="1" dirty="0">
                <a:solidFill>
                  <a:schemeClr val="bg1"/>
                </a:solidFill>
                <a:latin typeface="微软雅黑" pitchFamily="34" charset="-122"/>
                <a:ea typeface="微软雅黑" pitchFamily="34" charset="-122"/>
              </a:rPr>
              <a:t>研究对象目标案例</a:t>
            </a:r>
          </a:p>
        </p:txBody>
      </p:sp>
      <p:sp>
        <p:nvSpPr>
          <p:cNvPr id="41" name="椭圆 40"/>
          <p:cNvSpPr/>
          <p:nvPr/>
        </p:nvSpPr>
        <p:spPr>
          <a:xfrm>
            <a:off x="3149686" y="2409868"/>
            <a:ext cx="1314133" cy="133484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p>
        </p:txBody>
      </p:sp>
      <p:sp>
        <p:nvSpPr>
          <p:cNvPr id="42" name="椭圆 41"/>
          <p:cNvSpPr/>
          <p:nvPr/>
        </p:nvSpPr>
        <p:spPr>
          <a:xfrm>
            <a:off x="5453942" y="1540228"/>
            <a:ext cx="1314133" cy="133484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p>
        </p:txBody>
      </p:sp>
      <p:sp>
        <p:nvSpPr>
          <p:cNvPr id="68" name="椭圆 67"/>
          <p:cNvSpPr/>
          <p:nvPr/>
        </p:nvSpPr>
        <p:spPr>
          <a:xfrm>
            <a:off x="7662187" y="2482351"/>
            <a:ext cx="1314133" cy="133484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p>
        </p:txBody>
      </p:sp>
      <p:sp>
        <p:nvSpPr>
          <p:cNvPr id="69" name="椭圆 68"/>
          <p:cNvSpPr/>
          <p:nvPr/>
        </p:nvSpPr>
        <p:spPr>
          <a:xfrm>
            <a:off x="8609163" y="4699273"/>
            <a:ext cx="1314133" cy="1334843"/>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p>
        </p:txBody>
      </p:sp>
      <p:sp>
        <p:nvSpPr>
          <p:cNvPr id="70" name="TextBox 69"/>
          <p:cNvSpPr txBox="1"/>
          <p:nvPr/>
        </p:nvSpPr>
        <p:spPr>
          <a:xfrm>
            <a:off x="3215680" y="2664465"/>
            <a:ext cx="1187925" cy="807620"/>
          </a:xfrm>
          <a:prstGeom prst="rect">
            <a:avLst/>
          </a:prstGeom>
          <a:noFill/>
        </p:spPr>
        <p:txBody>
          <a:bodyPr wrap="square" lIns="149699" tIns="74848" rIns="149699" bIns="74848"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rPr>
              <a:t>添加</a:t>
            </a:r>
            <a:endParaRPr lang="en-US" altLang="zh-CN" sz="2133" b="1" dirty="0">
              <a:solidFill>
                <a:schemeClr val="bg1"/>
              </a:solidFill>
              <a:latin typeface="微软雅黑" panose="020B0503020204020204" pitchFamily="34" charset="-122"/>
              <a:ea typeface="微软雅黑" panose="020B0503020204020204" pitchFamily="34" charset="-122"/>
            </a:endParaRPr>
          </a:p>
          <a:p>
            <a:pPr algn="ctr"/>
            <a:r>
              <a:rPr lang="zh-CN" altLang="en-US" sz="2133" b="1" dirty="0">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5519936" y="1800969"/>
            <a:ext cx="1187925" cy="807620"/>
          </a:xfrm>
          <a:prstGeom prst="rect">
            <a:avLst/>
          </a:prstGeom>
          <a:noFill/>
        </p:spPr>
        <p:txBody>
          <a:bodyPr wrap="square" lIns="149699" tIns="74848" rIns="149699" bIns="74848"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rPr>
              <a:t>添加</a:t>
            </a:r>
            <a:endParaRPr lang="en-US" altLang="zh-CN" sz="2133" b="1" dirty="0">
              <a:solidFill>
                <a:schemeClr val="bg1"/>
              </a:solidFill>
              <a:latin typeface="微软雅黑" panose="020B0503020204020204" pitchFamily="34" charset="-122"/>
              <a:ea typeface="微软雅黑" panose="020B0503020204020204" pitchFamily="34" charset="-122"/>
            </a:endParaRPr>
          </a:p>
          <a:p>
            <a:pPr algn="ctr"/>
            <a:r>
              <a:rPr lang="zh-CN" altLang="en-US" sz="2133" b="1" dirty="0">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7728182" y="2721413"/>
            <a:ext cx="1187925" cy="807620"/>
          </a:xfrm>
          <a:prstGeom prst="rect">
            <a:avLst/>
          </a:prstGeom>
          <a:noFill/>
        </p:spPr>
        <p:txBody>
          <a:bodyPr wrap="square" lIns="149699" tIns="74848" rIns="149699" bIns="74848"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rPr>
              <a:t>添加</a:t>
            </a:r>
            <a:endParaRPr lang="en-US" altLang="zh-CN" sz="2133" b="1" dirty="0">
              <a:solidFill>
                <a:schemeClr val="bg1"/>
              </a:solidFill>
              <a:latin typeface="微软雅黑" panose="020B0503020204020204" pitchFamily="34" charset="-122"/>
              <a:ea typeface="微软雅黑" panose="020B0503020204020204" pitchFamily="34" charset="-122"/>
            </a:endParaRPr>
          </a:p>
          <a:p>
            <a:pPr algn="ctr"/>
            <a:r>
              <a:rPr lang="zh-CN" altLang="en-US" sz="2133" b="1" dirty="0">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8688288" y="4942031"/>
            <a:ext cx="1187925" cy="807620"/>
          </a:xfrm>
          <a:prstGeom prst="rect">
            <a:avLst/>
          </a:prstGeom>
          <a:noFill/>
        </p:spPr>
        <p:txBody>
          <a:bodyPr wrap="square" lIns="149699" tIns="74848" rIns="149699" bIns="74848" rtlCol="0">
            <a:spAutoFit/>
          </a:bodyPr>
          <a:lstStyle/>
          <a:p>
            <a:pPr algn="ctr"/>
            <a:r>
              <a:rPr lang="zh-CN" altLang="en-US" sz="2133" b="1" dirty="0">
                <a:solidFill>
                  <a:schemeClr val="bg1"/>
                </a:solidFill>
                <a:latin typeface="微软雅黑" panose="020B0503020204020204" pitchFamily="34" charset="-122"/>
                <a:ea typeface="微软雅黑" panose="020B0503020204020204" pitchFamily="34" charset="-122"/>
              </a:rPr>
              <a:t>添加</a:t>
            </a:r>
            <a:endParaRPr lang="en-US" altLang="zh-CN" sz="2133" b="1" dirty="0">
              <a:solidFill>
                <a:schemeClr val="bg1"/>
              </a:solidFill>
              <a:latin typeface="微软雅黑" panose="020B0503020204020204" pitchFamily="34" charset="-122"/>
              <a:ea typeface="微软雅黑" panose="020B0503020204020204" pitchFamily="34" charset="-122"/>
            </a:endParaRPr>
          </a:p>
          <a:p>
            <a:pPr algn="ctr"/>
            <a:r>
              <a:rPr lang="zh-CN" altLang="en-US" sz="2133" b="1" dirty="0">
                <a:solidFill>
                  <a:schemeClr val="bg1"/>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1007435" y="1412777"/>
            <a:ext cx="3884789" cy="500137"/>
            <a:chOff x="539552" y="1182027"/>
            <a:chExt cx="2913592" cy="375103"/>
          </a:xfrm>
        </p:grpSpPr>
        <p:sp>
          <p:nvSpPr>
            <p:cNvPr id="75" name="TextBox 74"/>
            <p:cNvSpPr txBox="1"/>
            <p:nvPr/>
          </p:nvSpPr>
          <p:spPr>
            <a:xfrm>
              <a:off x="728900" y="1182027"/>
              <a:ext cx="2724244" cy="37510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333" dirty="0"/>
                <a:t>详写内容</a:t>
              </a:r>
              <a:r>
                <a:rPr lang="en-US" altLang="zh-CN" sz="1333" dirty="0"/>
                <a:t>……</a:t>
              </a:r>
              <a:r>
                <a:rPr lang="zh-CN" altLang="en-US" sz="1333" dirty="0"/>
                <a:t>点击输入本页需要详写的文字内容，简明扼要，此为概念图解，根据您的具体内容酌情修改。</a:t>
              </a:r>
              <a:endParaRPr lang="en-US" altLang="zh-CN" sz="1333" dirty="0"/>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8"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18890066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par>
                          <p:cTn id="98" fill="hold">
                            <p:stCondLst>
                              <p:cond delay="4000"/>
                            </p:stCondLst>
                            <p:childTnLst>
                              <p:par>
                                <p:cTn id="99" presetID="53" presetClass="entr" presetSubtype="16" fill="hold" grpId="0" nodeType="afterEffect">
                                  <p:stCondLst>
                                    <p:cond delay="0"/>
                                  </p:stCondLst>
                                  <p:iterate type="lt">
                                    <p:tmPct val="10000"/>
                                  </p:iterate>
                                  <p:childTnLst>
                                    <p:set>
                                      <p:cBhvr>
                                        <p:cTn id="100" dur="1" fill="hold">
                                          <p:stCondLst>
                                            <p:cond delay="0"/>
                                          </p:stCondLst>
                                        </p:cTn>
                                        <p:tgtEl>
                                          <p:spTgt spid="38"/>
                                        </p:tgtEl>
                                        <p:attrNameLst>
                                          <p:attrName>style.visibility</p:attrName>
                                        </p:attrNameLst>
                                      </p:cBhvr>
                                      <p:to>
                                        <p:strVal val="visible"/>
                                      </p:to>
                                    </p:set>
                                    <p:anim calcmode="lin" valueType="num">
                                      <p:cBhvr>
                                        <p:cTn id="101" dur="650" fill="hold"/>
                                        <p:tgtEl>
                                          <p:spTgt spid="38"/>
                                        </p:tgtEl>
                                        <p:attrNameLst>
                                          <p:attrName>ppt_w</p:attrName>
                                        </p:attrNameLst>
                                      </p:cBhvr>
                                      <p:tavLst>
                                        <p:tav tm="0">
                                          <p:val>
                                            <p:fltVal val="0"/>
                                          </p:val>
                                        </p:tav>
                                        <p:tav tm="100000">
                                          <p:val>
                                            <p:strVal val="#ppt_w"/>
                                          </p:val>
                                        </p:tav>
                                      </p:tavLst>
                                    </p:anim>
                                    <p:anim calcmode="lin" valueType="num">
                                      <p:cBhvr>
                                        <p:cTn id="102" dur="650" fill="hold"/>
                                        <p:tgtEl>
                                          <p:spTgt spid="38"/>
                                        </p:tgtEl>
                                        <p:attrNameLst>
                                          <p:attrName>ppt_h</p:attrName>
                                        </p:attrNameLst>
                                      </p:cBhvr>
                                      <p:tavLst>
                                        <p:tav tm="0">
                                          <p:val>
                                            <p:fltVal val="0"/>
                                          </p:val>
                                        </p:tav>
                                        <p:tav tm="100000">
                                          <p:val>
                                            <p:strVal val="#ppt_h"/>
                                          </p:val>
                                        </p:tav>
                                      </p:tavLst>
                                    </p:anim>
                                    <p:animEffect transition="in" filter="fade">
                                      <p:cBhvr>
                                        <p:cTn id="103" dur="6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269018" y="358411"/>
            <a:ext cx="1652992" cy="646317"/>
          </a:xfrm>
          <a:prstGeom prst="rect">
            <a:avLst/>
          </a:prstGeom>
        </p:spPr>
        <p:txBody>
          <a:bodyPr wrap="none" lIns="91428" tIns="45713" rIns="91428" bIns="45713">
            <a:spAutoFit/>
          </a:bodyPr>
          <a:lstStyle/>
          <a:p>
            <a:pPr algn="r"/>
            <a:r>
              <a:rPr lang="zh-CN" altLang="en-US" sz="3600" dirty="0">
                <a:solidFill>
                  <a:srgbClr val="444F53"/>
                </a:solidFill>
                <a:latin typeface="微软雅黑" panose="020B0503020204020204" pitchFamily="34" charset="-122"/>
                <a:ea typeface="微软雅黑" panose="020B0503020204020204" pitchFamily="34" charset="-122"/>
              </a:rPr>
              <a:t>目    录</a:t>
            </a:r>
          </a:p>
        </p:txBody>
      </p:sp>
      <p:sp>
        <p:nvSpPr>
          <p:cNvPr id="5" name="矩形 4"/>
          <p:cNvSpPr/>
          <p:nvPr/>
        </p:nvSpPr>
        <p:spPr>
          <a:xfrm>
            <a:off x="5338077" y="850980"/>
            <a:ext cx="1561173" cy="400095"/>
          </a:xfrm>
          <a:prstGeom prst="rect">
            <a:avLst/>
          </a:prstGeom>
        </p:spPr>
        <p:txBody>
          <a:bodyPr wrap="none" lIns="91428" tIns="45713" rIns="91428" bIns="45713">
            <a:spAutoFit/>
          </a:bodyPr>
          <a:lstStyle/>
          <a:p>
            <a:pPr algn="r"/>
            <a:r>
              <a:rPr lang="en-US" altLang="zh-CN" sz="2000" dirty="0">
                <a:solidFill>
                  <a:srgbClr val="444F53"/>
                </a:solidFill>
                <a:latin typeface="微软雅黑" panose="020B0503020204020204" pitchFamily="34" charset="-122"/>
                <a:ea typeface="微软雅黑" panose="020B0503020204020204" pitchFamily="34" charset="-122"/>
              </a:rPr>
              <a:t>CONTENTS</a:t>
            </a:r>
            <a:endParaRPr lang="zh-CN" altLang="en-US" sz="2000" dirty="0">
              <a:solidFill>
                <a:srgbClr val="444F53"/>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5726134" y="1312035"/>
            <a:ext cx="768927" cy="1"/>
          </a:xfrm>
          <a:prstGeom prst="line">
            <a:avLst/>
          </a:prstGeom>
          <a:ln w="38100">
            <a:solidFill>
              <a:srgbClr val="444F53"/>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1195666" y="2460430"/>
            <a:ext cx="896928" cy="896928"/>
            <a:chOff x="5735754" y="1140916"/>
            <a:chExt cx="720495" cy="720495"/>
          </a:xfrm>
        </p:grpSpPr>
        <p:sp>
          <p:nvSpPr>
            <p:cNvPr id="10" name="椭圆 9"/>
            <p:cNvSpPr/>
            <p:nvPr/>
          </p:nvSpPr>
          <p:spPr>
            <a:xfrm>
              <a:off x="5735754" y="1140916"/>
              <a:ext cx="720495" cy="720495"/>
            </a:xfrm>
            <a:prstGeom prst="ellipse">
              <a:avLst/>
            </a:prstGeom>
            <a:solidFill>
              <a:srgbClr val="4B607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42"/>
            <p:cNvSpPr>
              <a:spLocks noEditPoints="1"/>
            </p:cNvSpPr>
            <p:nvPr/>
          </p:nvSpPr>
          <p:spPr bwMode="auto">
            <a:xfrm>
              <a:off x="5894624" y="1311296"/>
              <a:ext cx="402752" cy="394719"/>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grpSp>
        <p:nvGrpSpPr>
          <p:cNvPr id="11" name="组合 10"/>
          <p:cNvGrpSpPr/>
          <p:nvPr/>
        </p:nvGrpSpPr>
        <p:grpSpPr>
          <a:xfrm>
            <a:off x="3435367" y="2446606"/>
            <a:ext cx="896928" cy="896928"/>
            <a:chOff x="5735752" y="2095665"/>
            <a:chExt cx="720495" cy="720495"/>
          </a:xfrm>
        </p:grpSpPr>
        <p:sp>
          <p:nvSpPr>
            <p:cNvPr id="13" name="椭圆 12"/>
            <p:cNvSpPr/>
            <p:nvPr/>
          </p:nvSpPr>
          <p:spPr>
            <a:xfrm>
              <a:off x="5735752" y="2095665"/>
              <a:ext cx="720495" cy="720495"/>
            </a:xfrm>
            <a:prstGeom prst="ellipse">
              <a:avLst/>
            </a:prstGeom>
            <a:solidFill>
              <a:srgbClr val="4B607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26"/>
            <p:cNvSpPr>
              <a:spLocks noEditPoints="1"/>
            </p:cNvSpPr>
            <p:nvPr/>
          </p:nvSpPr>
          <p:spPr bwMode="auto">
            <a:xfrm>
              <a:off x="5866793" y="2243942"/>
              <a:ext cx="458415" cy="425837"/>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grpSp>
        <p:nvGrpSpPr>
          <p:cNvPr id="14" name="组合 13"/>
          <p:cNvGrpSpPr/>
          <p:nvPr/>
        </p:nvGrpSpPr>
        <p:grpSpPr>
          <a:xfrm>
            <a:off x="5675070" y="2456956"/>
            <a:ext cx="896928" cy="896928"/>
            <a:chOff x="5735752" y="3081192"/>
            <a:chExt cx="720495" cy="720495"/>
          </a:xfrm>
        </p:grpSpPr>
        <p:sp>
          <p:nvSpPr>
            <p:cNvPr id="16" name="椭圆 15"/>
            <p:cNvSpPr/>
            <p:nvPr/>
          </p:nvSpPr>
          <p:spPr>
            <a:xfrm>
              <a:off x="5735752" y="3081192"/>
              <a:ext cx="720495" cy="720495"/>
            </a:xfrm>
            <a:prstGeom prst="ellipse">
              <a:avLst/>
            </a:prstGeom>
            <a:solidFill>
              <a:srgbClr val="4B607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8"/>
            <p:cNvSpPr>
              <a:spLocks noEditPoints="1"/>
            </p:cNvSpPr>
            <p:nvPr/>
          </p:nvSpPr>
          <p:spPr bwMode="auto">
            <a:xfrm>
              <a:off x="5899722" y="3217138"/>
              <a:ext cx="423215" cy="448604"/>
            </a:xfrm>
            <a:custGeom>
              <a:avLst/>
              <a:gdLst>
                <a:gd name="T0" fmla="*/ 283 w 568"/>
                <a:gd name="T1" fmla="*/ 574 h 601"/>
                <a:gd name="T2" fmla="*/ 284 w 568"/>
                <a:gd name="T3" fmla="*/ 333 h 601"/>
                <a:gd name="T4" fmla="*/ 453 w 568"/>
                <a:gd name="T5" fmla="*/ 301 h 601"/>
                <a:gd name="T6" fmla="*/ 347 w 568"/>
                <a:gd name="T7" fmla="*/ 343 h 601"/>
                <a:gd name="T8" fmla="*/ 95 w 568"/>
                <a:gd name="T9" fmla="*/ 214 h 601"/>
                <a:gd name="T10" fmla="*/ 127 w 568"/>
                <a:gd name="T11" fmla="*/ 218 h 601"/>
                <a:gd name="T12" fmla="*/ 168 w 568"/>
                <a:gd name="T13" fmla="*/ 222 h 601"/>
                <a:gd name="T14" fmla="*/ 167 w 568"/>
                <a:gd name="T15" fmla="*/ 195 h 601"/>
                <a:gd name="T16" fmla="*/ 284 w 568"/>
                <a:gd name="T17" fmla="*/ 303 h 601"/>
                <a:gd name="T18" fmla="*/ 413 w 568"/>
                <a:gd name="T19" fmla="*/ 209 h 601"/>
                <a:gd name="T20" fmla="*/ 442 w 568"/>
                <a:gd name="T21" fmla="*/ 204 h 601"/>
                <a:gd name="T22" fmla="*/ 458 w 568"/>
                <a:gd name="T23" fmla="*/ 210 h 601"/>
                <a:gd name="T24" fmla="*/ 416 w 568"/>
                <a:gd name="T25" fmla="*/ 256 h 601"/>
                <a:gd name="T26" fmla="*/ 489 w 568"/>
                <a:gd name="T27" fmla="*/ 341 h 601"/>
                <a:gd name="T28" fmla="*/ 467 w 568"/>
                <a:gd name="T29" fmla="*/ 263 h 601"/>
                <a:gd name="T30" fmla="*/ 467 w 568"/>
                <a:gd name="T31" fmla="*/ 500 h 601"/>
                <a:gd name="T32" fmla="*/ 494 w 568"/>
                <a:gd name="T33" fmla="*/ 494 h 601"/>
                <a:gd name="T34" fmla="*/ 310 w 568"/>
                <a:gd name="T35" fmla="*/ 595 h 601"/>
                <a:gd name="T36" fmla="*/ 285 w 568"/>
                <a:gd name="T37" fmla="*/ 601 h 601"/>
                <a:gd name="T38" fmla="*/ 75 w 568"/>
                <a:gd name="T39" fmla="*/ 494 h 601"/>
                <a:gd name="T40" fmla="*/ 102 w 568"/>
                <a:gd name="T41" fmla="*/ 500 h 601"/>
                <a:gd name="T42" fmla="*/ 102 w 568"/>
                <a:gd name="T43" fmla="*/ 263 h 601"/>
                <a:gd name="T44" fmla="*/ 80 w 568"/>
                <a:gd name="T45" fmla="*/ 341 h 601"/>
                <a:gd name="T46" fmla="*/ 142 w 568"/>
                <a:gd name="T47" fmla="*/ 252 h 601"/>
                <a:gd name="T48" fmla="*/ 62 w 568"/>
                <a:gd name="T49" fmla="*/ 400 h 601"/>
                <a:gd name="T50" fmla="*/ 74 w 568"/>
                <a:gd name="T51" fmla="*/ 424 h 601"/>
                <a:gd name="T52" fmla="*/ 85 w 568"/>
                <a:gd name="T53" fmla="*/ 446 h 601"/>
                <a:gd name="T54" fmla="*/ 45 w 568"/>
                <a:gd name="T55" fmla="*/ 475 h 601"/>
                <a:gd name="T56" fmla="*/ 28 w 568"/>
                <a:gd name="T57" fmla="*/ 377 h 601"/>
                <a:gd name="T58" fmla="*/ 54 w 568"/>
                <a:gd name="T59" fmla="*/ 333 h 601"/>
                <a:gd name="T60" fmla="*/ 473 w 568"/>
                <a:gd name="T61" fmla="*/ 381 h 601"/>
                <a:gd name="T62" fmla="*/ 463 w 568"/>
                <a:gd name="T63" fmla="*/ 406 h 601"/>
                <a:gd name="T64" fmla="*/ 455 w 568"/>
                <a:gd name="T65" fmla="*/ 431 h 601"/>
                <a:gd name="T66" fmla="*/ 450 w 568"/>
                <a:gd name="T67" fmla="*/ 450 h 601"/>
                <a:gd name="T68" fmla="*/ 482 w 568"/>
                <a:gd name="T69" fmla="*/ 363 h 601"/>
                <a:gd name="T70" fmla="*/ 513 w 568"/>
                <a:gd name="T71" fmla="*/ 360 h 601"/>
                <a:gd name="T72" fmla="*/ 282 w 568"/>
                <a:gd name="T73" fmla="*/ 0 h 601"/>
                <a:gd name="T74" fmla="*/ 418 w 568"/>
                <a:gd name="T75" fmla="*/ 107 h 601"/>
                <a:gd name="T76" fmla="*/ 394 w 568"/>
                <a:gd name="T77" fmla="*/ 179 h 601"/>
                <a:gd name="T78" fmla="*/ 365 w 568"/>
                <a:gd name="T79" fmla="*/ 81 h 601"/>
                <a:gd name="T80" fmla="*/ 194 w 568"/>
                <a:gd name="T81" fmla="*/ 183 h 601"/>
                <a:gd name="T82" fmla="*/ 152 w 568"/>
                <a:gd name="T83" fmla="*/ 154 h 601"/>
                <a:gd name="T84" fmla="*/ 198 w 568"/>
                <a:gd name="T85" fmla="*/ 4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grpSp>
        <p:nvGrpSpPr>
          <p:cNvPr id="17" name="组合 16"/>
          <p:cNvGrpSpPr/>
          <p:nvPr/>
        </p:nvGrpSpPr>
        <p:grpSpPr>
          <a:xfrm>
            <a:off x="7926348" y="2445651"/>
            <a:ext cx="896928" cy="896928"/>
            <a:chOff x="5735752" y="4046610"/>
            <a:chExt cx="720495" cy="720495"/>
          </a:xfrm>
        </p:grpSpPr>
        <p:sp>
          <p:nvSpPr>
            <p:cNvPr id="19" name="椭圆 18"/>
            <p:cNvSpPr/>
            <p:nvPr/>
          </p:nvSpPr>
          <p:spPr>
            <a:xfrm>
              <a:off x="5735752" y="4046610"/>
              <a:ext cx="720495" cy="720495"/>
            </a:xfrm>
            <a:prstGeom prst="ellipse">
              <a:avLst/>
            </a:prstGeom>
            <a:solidFill>
              <a:srgbClr val="4B607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7"/>
            <p:cNvSpPr>
              <a:spLocks noEditPoints="1"/>
            </p:cNvSpPr>
            <p:nvPr/>
          </p:nvSpPr>
          <p:spPr bwMode="auto">
            <a:xfrm>
              <a:off x="5870133" y="4192302"/>
              <a:ext cx="401113" cy="429113"/>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grpSp>
        <p:nvGrpSpPr>
          <p:cNvPr id="20" name="组合 19"/>
          <p:cNvGrpSpPr/>
          <p:nvPr/>
        </p:nvGrpSpPr>
        <p:grpSpPr>
          <a:xfrm>
            <a:off x="10177626" y="2445651"/>
            <a:ext cx="896928" cy="896928"/>
            <a:chOff x="5735752" y="5029310"/>
            <a:chExt cx="720495" cy="720495"/>
          </a:xfrm>
        </p:grpSpPr>
        <p:sp>
          <p:nvSpPr>
            <p:cNvPr id="22" name="椭圆 21"/>
            <p:cNvSpPr/>
            <p:nvPr/>
          </p:nvSpPr>
          <p:spPr>
            <a:xfrm>
              <a:off x="5735752" y="5029310"/>
              <a:ext cx="720495" cy="720495"/>
            </a:xfrm>
            <a:prstGeom prst="ellipse">
              <a:avLst/>
            </a:prstGeom>
            <a:solidFill>
              <a:srgbClr val="4B607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27"/>
            <p:cNvSpPr>
              <a:spLocks noEditPoints="1"/>
            </p:cNvSpPr>
            <p:nvPr/>
          </p:nvSpPr>
          <p:spPr bwMode="auto">
            <a:xfrm>
              <a:off x="5850198" y="5182740"/>
              <a:ext cx="461688" cy="407822"/>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sp>
        <p:nvSpPr>
          <p:cNvPr id="24" name="TextBox 31"/>
          <p:cNvSpPr txBox="1"/>
          <p:nvPr/>
        </p:nvSpPr>
        <p:spPr>
          <a:xfrm>
            <a:off x="1195666" y="3666931"/>
            <a:ext cx="1389721" cy="461665"/>
          </a:xfrm>
          <a:prstGeom prst="rect">
            <a:avLst/>
          </a:prstGeom>
          <a:noFill/>
        </p:spPr>
        <p:txBody>
          <a:bodyPr wrap="square" rtlCol="0">
            <a:spAutoFit/>
          </a:bodyPr>
          <a:lstStyle/>
          <a:p>
            <a:r>
              <a:rPr lang="zh-CN" altLang="en-US" sz="2400" dirty="0">
                <a:solidFill>
                  <a:srgbClr val="444F53"/>
                </a:solidFill>
                <a:latin typeface="微软雅黑" panose="020B0503020204020204" pitchFamily="34" charset="-122"/>
                <a:ea typeface="微软雅黑" panose="020B0503020204020204" pitchFamily="34" charset="-122"/>
              </a:rPr>
              <a:t>轮序</a:t>
            </a:r>
          </a:p>
        </p:txBody>
      </p:sp>
      <p:sp>
        <p:nvSpPr>
          <p:cNvPr id="25" name="TextBox 32"/>
          <p:cNvSpPr txBox="1"/>
          <p:nvPr/>
        </p:nvSpPr>
        <p:spPr>
          <a:xfrm>
            <a:off x="2856937" y="3689256"/>
            <a:ext cx="3600644" cy="400110"/>
          </a:xfrm>
          <a:prstGeom prst="rect">
            <a:avLst/>
          </a:prstGeom>
          <a:noFill/>
        </p:spPr>
        <p:txBody>
          <a:bodyPr wrap="square" rtlCol="0">
            <a:spAutoFit/>
          </a:bodyPr>
          <a:lstStyle/>
          <a:p>
            <a:r>
              <a:rPr lang="zh-CN" altLang="en-US" sz="2000" dirty="0">
                <a:solidFill>
                  <a:srgbClr val="444F53"/>
                </a:solidFill>
                <a:latin typeface="微软雅黑" panose="020B0503020204020204" pitchFamily="34" charset="-122"/>
                <a:ea typeface="微软雅黑" panose="020B0503020204020204" pitchFamily="34" charset="-122"/>
              </a:rPr>
              <a:t>研究思路与方法</a:t>
            </a:r>
          </a:p>
        </p:txBody>
      </p:sp>
      <p:sp>
        <p:nvSpPr>
          <p:cNvPr id="26" name="TextBox 33"/>
          <p:cNvSpPr txBox="1"/>
          <p:nvPr/>
        </p:nvSpPr>
        <p:spPr>
          <a:xfrm>
            <a:off x="4795282" y="3674415"/>
            <a:ext cx="4771849" cy="400110"/>
          </a:xfrm>
          <a:prstGeom prst="rect">
            <a:avLst/>
          </a:prstGeom>
          <a:noFill/>
        </p:spPr>
        <p:txBody>
          <a:bodyPr wrap="square" rtlCol="0">
            <a:spAutoFit/>
          </a:bodyPr>
          <a:lstStyle/>
          <a:p>
            <a:r>
              <a:rPr lang="zh-CN" altLang="en-US" sz="2000" dirty="0">
                <a:solidFill>
                  <a:srgbClr val="444F53"/>
                </a:solidFill>
                <a:latin typeface="微软雅黑" panose="020B0503020204020204" pitchFamily="34" charset="-122"/>
                <a:ea typeface="微软雅黑" panose="020B0503020204020204" pitchFamily="34" charset="-122"/>
              </a:rPr>
              <a:t>  关键技术与实践难点</a:t>
            </a:r>
          </a:p>
        </p:txBody>
      </p:sp>
      <p:sp>
        <p:nvSpPr>
          <p:cNvPr id="27" name="TextBox 34"/>
          <p:cNvSpPr txBox="1"/>
          <p:nvPr/>
        </p:nvSpPr>
        <p:spPr>
          <a:xfrm>
            <a:off x="7427404" y="3641665"/>
            <a:ext cx="4033437" cy="400110"/>
          </a:xfrm>
          <a:prstGeom prst="rect">
            <a:avLst/>
          </a:prstGeom>
          <a:noFill/>
        </p:spPr>
        <p:txBody>
          <a:bodyPr wrap="square" rtlCol="0">
            <a:spAutoFit/>
          </a:bodyPr>
          <a:lstStyle/>
          <a:p>
            <a:r>
              <a:rPr lang="zh-CN" altLang="en-US" sz="2000" dirty="0">
                <a:solidFill>
                  <a:srgbClr val="444F53"/>
                </a:solidFill>
                <a:latin typeface="微软雅黑" panose="020B0503020204020204" pitchFamily="34" charset="-122"/>
                <a:ea typeface="微软雅黑" panose="020B0503020204020204" pitchFamily="34" charset="-122"/>
              </a:rPr>
              <a:t>  研究成果与应用</a:t>
            </a:r>
          </a:p>
        </p:txBody>
      </p:sp>
      <p:sp>
        <p:nvSpPr>
          <p:cNvPr id="28" name="TextBox 35"/>
          <p:cNvSpPr txBox="1"/>
          <p:nvPr/>
        </p:nvSpPr>
        <p:spPr>
          <a:xfrm>
            <a:off x="9631232" y="3689256"/>
            <a:ext cx="3659218" cy="400110"/>
          </a:xfrm>
          <a:prstGeom prst="rect">
            <a:avLst/>
          </a:prstGeom>
          <a:noFill/>
        </p:spPr>
        <p:txBody>
          <a:bodyPr wrap="square" rtlCol="0">
            <a:spAutoFit/>
          </a:bodyPr>
          <a:lstStyle/>
          <a:p>
            <a:r>
              <a:rPr lang="zh-CN" altLang="en-US" sz="2000" dirty="0">
                <a:solidFill>
                  <a:srgbClr val="444F53"/>
                </a:solidFill>
                <a:latin typeface="微软雅黑" panose="020B0503020204020204" pitchFamily="34" charset="-122"/>
                <a:ea typeface="微软雅黑" panose="020B0503020204020204" pitchFamily="34" charset="-122"/>
              </a:rPr>
              <a:t>相关建议及总结</a:t>
            </a:r>
          </a:p>
        </p:txBody>
      </p:sp>
      <p:cxnSp>
        <p:nvCxnSpPr>
          <p:cNvPr id="29" name="直接连接符 28"/>
          <p:cNvCxnSpPr/>
          <p:nvPr/>
        </p:nvCxnSpPr>
        <p:spPr>
          <a:xfrm flipV="1">
            <a:off x="1195666" y="4198312"/>
            <a:ext cx="768927" cy="1"/>
          </a:xfrm>
          <a:prstGeom prst="line">
            <a:avLst/>
          </a:prstGeom>
          <a:ln w="19050">
            <a:solidFill>
              <a:srgbClr val="4B6075"/>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3006898" y="4201415"/>
            <a:ext cx="1753865" cy="1"/>
          </a:xfrm>
          <a:prstGeom prst="line">
            <a:avLst/>
          </a:prstGeom>
          <a:ln w="19050">
            <a:solidFill>
              <a:srgbClr val="4B607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138226" y="4159384"/>
            <a:ext cx="1960874" cy="1"/>
          </a:xfrm>
          <a:prstGeom prst="line">
            <a:avLst/>
          </a:prstGeom>
          <a:ln w="19050">
            <a:solidFill>
              <a:srgbClr val="4B6075"/>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7648238" y="4170438"/>
            <a:ext cx="1837865" cy="1"/>
          </a:xfrm>
          <a:prstGeom prst="line">
            <a:avLst/>
          </a:prstGeom>
          <a:ln w="19050">
            <a:solidFill>
              <a:srgbClr val="4B6075"/>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9707157" y="4185169"/>
            <a:ext cx="1837865" cy="1"/>
          </a:xfrm>
          <a:prstGeom prst="line">
            <a:avLst/>
          </a:prstGeom>
          <a:ln w="19050">
            <a:solidFill>
              <a:srgbClr val="4B6075"/>
            </a:solidFill>
          </a:ln>
        </p:spPr>
        <p:style>
          <a:lnRef idx="1">
            <a:schemeClr val="accent1"/>
          </a:lnRef>
          <a:fillRef idx="0">
            <a:schemeClr val="accent1"/>
          </a:fillRef>
          <a:effectRef idx="0">
            <a:schemeClr val="accent1"/>
          </a:effectRef>
          <a:fontRef idx="minor">
            <a:schemeClr val="tx1"/>
          </a:fontRef>
        </p:style>
      </p:cxnSp>
      <p:sp>
        <p:nvSpPr>
          <p:cNvPr id="36" name="文本框 9"/>
          <p:cNvSpPr txBox="1"/>
          <p:nvPr/>
        </p:nvSpPr>
        <p:spPr>
          <a:xfrm>
            <a:off x="1092694" y="4435088"/>
            <a:ext cx="2705853"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选题背景</a:t>
            </a:r>
          </a:p>
        </p:txBody>
      </p:sp>
      <p:sp>
        <p:nvSpPr>
          <p:cNvPr id="37" name="文本框 36"/>
          <p:cNvSpPr txBox="1"/>
          <p:nvPr/>
        </p:nvSpPr>
        <p:spPr>
          <a:xfrm>
            <a:off x="1092694" y="4764886"/>
            <a:ext cx="2705853"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研究意义</a:t>
            </a:r>
          </a:p>
        </p:txBody>
      </p:sp>
      <p:sp>
        <p:nvSpPr>
          <p:cNvPr id="38" name="文本框 9"/>
          <p:cNvSpPr txBox="1"/>
          <p:nvPr/>
        </p:nvSpPr>
        <p:spPr>
          <a:xfrm>
            <a:off x="692108" y="5185637"/>
            <a:ext cx="3477060"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国内相关研究综述</a:t>
            </a:r>
          </a:p>
        </p:txBody>
      </p:sp>
      <p:sp>
        <p:nvSpPr>
          <p:cNvPr id="39" name="文本框 9"/>
          <p:cNvSpPr txBox="1"/>
          <p:nvPr/>
        </p:nvSpPr>
        <p:spPr>
          <a:xfrm>
            <a:off x="892644" y="5557862"/>
            <a:ext cx="2705853"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伦理基础文献</a:t>
            </a:r>
          </a:p>
        </p:txBody>
      </p:sp>
      <p:sp>
        <p:nvSpPr>
          <p:cNvPr id="40" name="文本框 9"/>
          <p:cNvSpPr txBox="1"/>
          <p:nvPr/>
        </p:nvSpPr>
        <p:spPr>
          <a:xfrm>
            <a:off x="661527" y="5911142"/>
            <a:ext cx="3168085"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主要的贡献与创作</a:t>
            </a:r>
          </a:p>
        </p:txBody>
      </p:sp>
      <p:sp>
        <p:nvSpPr>
          <p:cNvPr id="41" name="文本框 9"/>
          <p:cNvSpPr txBox="1"/>
          <p:nvPr/>
        </p:nvSpPr>
        <p:spPr>
          <a:xfrm>
            <a:off x="3419766" y="4452636"/>
            <a:ext cx="1849252"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研究思路</a:t>
            </a:r>
          </a:p>
        </p:txBody>
      </p:sp>
      <p:sp>
        <p:nvSpPr>
          <p:cNvPr id="42" name="文本框 9"/>
          <p:cNvSpPr txBox="1"/>
          <p:nvPr/>
        </p:nvSpPr>
        <p:spPr>
          <a:xfrm>
            <a:off x="3419766" y="4828667"/>
            <a:ext cx="3436920"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研究方法</a:t>
            </a:r>
          </a:p>
        </p:txBody>
      </p:sp>
      <p:sp>
        <p:nvSpPr>
          <p:cNvPr id="43" name="文本框 9"/>
          <p:cNvSpPr txBox="1"/>
          <p:nvPr/>
        </p:nvSpPr>
        <p:spPr>
          <a:xfrm>
            <a:off x="3128454" y="5231405"/>
            <a:ext cx="1402315" cy="553998"/>
          </a:xfrm>
          <a:prstGeom prst="rect">
            <a:avLst/>
          </a:prstGeom>
          <a:noFill/>
        </p:spPr>
        <p:txBody>
          <a:bodyPr wrap="square" lIns="0" tIns="0" rIns="0" bIns="0" rtlCol="0">
            <a:spAutoFit/>
          </a:bodyPr>
          <a:lstStyle/>
          <a:p>
            <a:pPr marL="0" lvl="1" algn="ctr"/>
            <a:r>
              <a:rPr lang="zh-CN" altLang="en-US" dirty="0">
                <a:solidFill>
                  <a:srgbClr val="4B6075"/>
                </a:solidFill>
                <a:latin typeface="微软雅黑" pitchFamily="34" charset="-122"/>
                <a:ea typeface="微软雅黑" pitchFamily="34" charset="-122"/>
              </a:rPr>
              <a:t>研究方案</a:t>
            </a:r>
            <a:endParaRPr lang="en-US" altLang="zh-CN" dirty="0">
              <a:solidFill>
                <a:srgbClr val="4B6075"/>
              </a:solidFill>
              <a:latin typeface="微软雅黑" pitchFamily="34" charset="-122"/>
              <a:ea typeface="微软雅黑" pitchFamily="34" charset="-122"/>
            </a:endParaRPr>
          </a:p>
          <a:p>
            <a:pPr marL="0" lvl="1"/>
            <a:r>
              <a:rPr lang="zh-CN" altLang="en-US" dirty="0">
                <a:solidFill>
                  <a:srgbClr val="4B6075"/>
                </a:solidFill>
                <a:latin typeface="微软雅黑" pitchFamily="34" charset="-122"/>
                <a:ea typeface="微软雅黑" pitchFamily="34" charset="-122"/>
              </a:rPr>
              <a:t>与可行性说明</a:t>
            </a:r>
          </a:p>
        </p:txBody>
      </p:sp>
      <p:sp>
        <p:nvSpPr>
          <p:cNvPr id="44" name="文本框 9"/>
          <p:cNvSpPr txBox="1"/>
          <p:nvPr/>
        </p:nvSpPr>
        <p:spPr>
          <a:xfrm>
            <a:off x="5675070" y="4423622"/>
            <a:ext cx="3436920"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关键技术</a:t>
            </a:r>
          </a:p>
        </p:txBody>
      </p:sp>
      <p:sp>
        <p:nvSpPr>
          <p:cNvPr id="45" name="文本框 9"/>
          <p:cNvSpPr txBox="1"/>
          <p:nvPr/>
        </p:nvSpPr>
        <p:spPr>
          <a:xfrm>
            <a:off x="5746838" y="4892448"/>
            <a:ext cx="1352262"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实践难点</a:t>
            </a:r>
          </a:p>
        </p:txBody>
      </p:sp>
      <p:sp>
        <p:nvSpPr>
          <p:cNvPr id="46" name="文本框 9"/>
          <p:cNvSpPr txBox="1"/>
          <p:nvPr/>
        </p:nvSpPr>
        <p:spPr>
          <a:xfrm>
            <a:off x="5398011" y="5369904"/>
            <a:ext cx="2029393"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案例对比分析</a:t>
            </a:r>
          </a:p>
        </p:txBody>
      </p:sp>
      <p:sp>
        <p:nvSpPr>
          <p:cNvPr id="47" name="文本框 9"/>
          <p:cNvSpPr txBox="1"/>
          <p:nvPr/>
        </p:nvSpPr>
        <p:spPr>
          <a:xfrm>
            <a:off x="7940332" y="4423622"/>
            <a:ext cx="1585754"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研究目标</a:t>
            </a:r>
          </a:p>
        </p:txBody>
      </p:sp>
      <p:sp>
        <p:nvSpPr>
          <p:cNvPr id="48" name="文本框 9"/>
          <p:cNvSpPr txBox="1"/>
          <p:nvPr/>
        </p:nvSpPr>
        <p:spPr>
          <a:xfrm>
            <a:off x="7940332" y="4892448"/>
            <a:ext cx="1585754"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成果形式</a:t>
            </a:r>
          </a:p>
        </p:txBody>
      </p:sp>
      <p:sp>
        <p:nvSpPr>
          <p:cNvPr id="49" name="文本框 9"/>
          <p:cNvSpPr txBox="1"/>
          <p:nvPr/>
        </p:nvSpPr>
        <p:spPr>
          <a:xfrm>
            <a:off x="7940333" y="5369903"/>
            <a:ext cx="2037717" cy="276999"/>
          </a:xfrm>
          <a:prstGeom prst="rect">
            <a:avLst/>
          </a:prstGeom>
          <a:noFill/>
        </p:spPr>
        <p:txBody>
          <a:bodyPr wrap="square" lIns="0" tIns="0" rIns="0" bIns="0" rtlCol="0">
            <a:spAutoFit/>
          </a:bodyPr>
          <a:lstStyle/>
          <a:p>
            <a:pPr marL="0" lvl="1"/>
            <a:r>
              <a:rPr lang="zh-CN" altLang="en-US" dirty="0">
                <a:solidFill>
                  <a:srgbClr val="4B6075"/>
                </a:solidFill>
                <a:latin typeface="微软雅黑" pitchFamily="34" charset="-122"/>
                <a:ea typeface="微软雅黑" pitchFamily="34" charset="-122"/>
              </a:rPr>
              <a:t>应用前景</a:t>
            </a:r>
          </a:p>
        </p:txBody>
      </p:sp>
      <p:sp>
        <p:nvSpPr>
          <p:cNvPr id="50" name="文本框 9"/>
          <p:cNvSpPr txBox="1"/>
          <p:nvPr/>
        </p:nvSpPr>
        <p:spPr>
          <a:xfrm>
            <a:off x="10120476" y="5338348"/>
            <a:ext cx="3436920" cy="276999"/>
          </a:xfrm>
          <a:prstGeom prst="rect">
            <a:avLst/>
          </a:prstGeom>
          <a:noFill/>
        </p:spPr>
        <p:txBody>
          <a:bodyPr wrap="square" lIns="0" tIns="0" rIns="0" bIns="0" rtlCol="0">
            <a:spAutoFit/>
          </a:bodyPr>
          <a:lstStyle/>
          <a:p>
            <a:pPr marL="0" lvl="1"/>
            <a:r>
              <a:rPr lang="zh-CN" altLang="en-US" dirty="0">
                <a:solidFill>
                  <a:srgbClr val="2D4370"/>
                </a:solidFill>
                <a:latin typeface="微软雅黑" pitchFamily="34" charset="-122"/>
                <a:ea typeface="微软雅黑" pitchFamily="34" charset="-122"/>
              </a:rPr>
              <a:t>研究总结</a:t>
            </a:r>
          </a:p>
        </p:txBody>
      </p:sp>
      <p:sp>
        <p:nvSpPr>
          <p:cNvPr id="51" name="文本框 9"/>
          <p:cNvSpPr txBox="1"/>
          <p:nvPr/>
        </p:nvSpPr>
        <p:spPr>
          <a:xfrm>
            <a:off x="10120476" y="5785403"/>
            <a:ext cx="3436920" cy="276999"/>
          </a:xfrm>
          <a:prstGeom prst="rect">
            <a:avLst/>
          </a:prstGeom>
          <a:noFill/>
        </p:spPr>
        <p:txBody>
          <a:bodyPr wrap="square" lIns="0" tIns="0" rIns="0" bIns="0" rtlCol="0">
            <a:spAutoFit/>
          </a:bodyPr>
          <a:lstStyle/>
          <a:p>
            <a:pPr marL="0" lvl="1"/>
            <a:r>
              <a:rPr lang="zh-CN" altLang="en-US" dirty="0">
                <a:solidFill>
                  <a:srgbClr val="2D4370"/>
                </a:solidFill>
                <a:latin typeface="微软雅黑" pitchFamily="34" charset="-122"/>
                <a:ea typeface="微软雅黑" pitchFamily="34" charset="-122"/>
              </a:rPr>
              <a:t>亮点与不足</a:t>
            </a:r>
          </a:p>
        </p:txBody>
      </p:sp>
      <p:sp>
        <p:nvSpPr>
          <p:cNvPr id="52" name="文本框 9"/>
          <p:cNvSpPr txBox="1"/>
          <p:nvPr/>
        </p:nvSpPr>
        <p:spPr>
          <a:xfrm>
            <a:off x="10072888" y="4412763"/>
            <a:ext cx="3436920" cy="276999"/>
          </a:xfrm>
          <a:prstGeom prst="rect">
            <a:avLst/>
          </a:prstGeom>
          <a:noFill/>
        </p:spPr>
        <p:txBody>
          <a:bodyPr wrap="square" lIns="0" tIns="0" rIns="0" bIns="0" rtlCol="0">
            <a:spAutoFit/>
          </a:bodyPr>
          <a:lstStyle/>
          <a:p>
            <a:pPr marL="0" lvl="1"/>
            <a:r>
              <a:rPr lang="zh-CN" altLang="en-US" dirty="0">
                <a:solidFill>
                  <a:srgbClr val="2D4370"/>
                </a:solidFill>
                <a:latin typeface="微软雅黑" pitchFamily="34" charset="-122"/>
                <a:ea typeface="微软雅黑" pitchFamily="34" charset="-122"/>
              </a:rPr>
              <a:t>案例对比分析</a:t>
            </a:r>
          </a:p>
        </p:txBody>
      </p:sp>
      <p:sp>
        <p:nvSpPr>
          <p:cNvPr id="53" name="文本框 9"/>
          <p:cNvSpPr txBox="1"/>
          <p:nvPr/>
        </p:nvSpPr>
        <p:spPr>
          <a:xfrm>
            <a:off x="10122817" y="4860661"/>
            <a:ext cx="3436920" cy="276999"/>
          </a:xfrm>
          <a:prstGeom prst="rect">
            <a:avLst/>
          </a:prstGeom>
          <a:noFill/>
        </p:spPr>
        <p:txBody>
          <a:bodyPr wrap="square" lIns="0" tIns="0" rIns="0" bIns="0" rtlCol="0">
            <a:spAutoFit/>
          </a:bodyPr>
          <a:lstStyle/>
          <a:p>
            <a:pPr marL="0" lvl="1"/>
            <a:r>
              <a:rPr lang="zh-CN" altLang="en-US" dirty="0">
                <a:solidFill>
                  <a:srgbClr val="2D4370"/>
                </a:solidFill>
                <a:latin typeface="微软雅黑" pitchFamily="34" charset="-122"/>
                <a:ea typeface="微软雅黑" pitchFamily="34" charset="-122"/>
              </a:rPr>
              <a:t>问题评估</a:t>
            </a:r>
          </a:p>
        </p:txBody>
      </p:sp>
    </p:spTree>
    <p:extLst>
      <p:ext uri="{BB962C8B-B14F-4D97-AF65-F5344CB8AC3E}">
        <p14:creationId xmlns:p14="http://schemas.microsoft.com/office/powerpoint/2010/main" val="28807264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1000"/>
                                        <p:tgtEl>
                                          <p:spTgt spid="8"/>
                                        </p:tgtEl>
                                      </p:cBhvr>
                                    </p:animEffect>
                                  </p:childTnLst>
                                </p:cTn>
                              </p:par>
                              <p:par>
                                <p:cTn id="17" presetID="21" presetClass="entr" presetSubtype="1" fill="hold" nodeType="withEffect">
                                  <p:stCondLst>
                                    <p:cond delay="60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1000"/>
                                        <p:tgtEl>
                                          <p:spTgt spid="11"/>
                                        </p:tgtEl>
                                      </p:cBhvr>
                                    </p:animEffect>
                                  </p:childTnLst>
                                </p:cTn>
                              </p:par>
                              <p:par>
                                <p:cTn id="20" presetID="21" presetClass="entr" presetSubtype="1" fill="hold" nodeType="withEffect">
                                  <p:stCondLst>
                                    <p:cond delay="1300"/>
                                  </p:stCondLst>
                                  <p:childTnLst>
                                    <p:set>
                                      <p:cBhvr>
                                        <p:cTn id="21" dur="1" fill="hold">
                                          <p:stCondLst>
                                            <p:cond delay="0"/>
                                          </p:stCondLst>
                                        </p:cTn>
                                        <p:tgtEl>
                                          <p:spTgt spid="14"/>
                                        </p:tgtEl>
                                        <p:attrNameLst>
                                          <p:attrName>style.visibility</p:attrName>
                                        </p:attrNameLst>
                                      </p:cBhvr>
                                      <p:to>
                                        <p:strVal val="visible"/>
                                      </p:to>
                                    </p:set>
                                    <p:animEffect transition="in" filter="wheel(1)">
                                      <p:cBhvr>
                                        <p:cTn id="22" dur="1000"/>
                                        <p:tgtEl>
                                          <p:spTgt spid="14"/>
                                        </p:tgtEl>
                                      </p:cBhvr>
                                    </p:animEffect>
                                  </p:childTnLst>
                                </p:cTn>
                              </p:par>
                              <p:par>
                                <p:cTn id="23" presetID="21" presetClass="entr" presetSubtype="1" fill="hold" nodeType="withEffect">
                                  <p:stCondLst>
                                    <p:cond delay="2000"/>
                                  </p:stCondLst>
                                  <p:childTnLst>
                                    <p:set>
                                      <p:cBhvr>
                                        <p:cTn id="24" dur="1" fill="hold">
                                          <p:stCondLst>
                                            <p:cond delay="0"/>
                                          </p:stCondLst>
                                        </p:cTn>
                                        <p:tgtEl>
                                          <p:spTgt spid="17"/>
                                        </p:tgtEl>
                                        <p:attrNameLst>
                                          <p:attrName>style.visibility</p:attrName>
                                        </p:attrNameLst>
                                      </p:cBhvr>
                                      <p:to>
                                        <p:strVal val="visible"/>
                                      </p:to>
                                    </p:set>
                                    <p:animEffect transition="in" filter="wheel(1)">
                                      <p:cBhvr>
                                        <p:cTn id="25" dur="1000"/>
                                        <p:tgtEl>
                                          <p:spTgt spid="17"/>
                                        </p:tgtEl>
                                      </p:cBhvr>
                                    </p:animEffect>
                                  </p:childTnLst>
                                </p:cTn>
                              </p:par>
                              <p:par>
                                <p:cTn id="26" presetID="21" presetClass="entr" presetSubtype="1" fill="hold" nodeType="withEffect">
                                  <p:stCondLst>
                                    <p:cond delay="2500"/>
                                  </p:stCondLst>
                                  <p:childTnLst>
                                    <p:set>
                                      <p:cBhvr>
                                        <p:cTn id="27" dur="1" fill="hold">
                                          <p:stCondLst>
                                            <p:cond delay="0"/>
                                          </p:stCondLst>
                                        </p:cTn>
                                        <p:tgtEl>
                                          <p:spTgt spid="20"/>
                                        </p:tgtEl>
                                        <p:attrNameLst>
                                          <p:attrName>style.visibility</p:attrName>
                                        </p:attrNameLst>
                                      </p:cBhvr>
                                      <p:to>
                                        <p:strVal val="visible"/>
                                      </p:to>
                                    </p:set>
                                    <p:animEffect transition="in" filter="wheel(1)">
                                      <p:cBhvr>
                                        <p:cTn id="28" dur="1000"/>
                                        <p:tgtEl>
                                          <p:spTgt spid="20"/>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par>
                                <p:cTn id="33" presetID="22" presetClass="entr" presetSubtype="8" fill="hold" grpId="0" nodeType="withEffect">
                                  <p:stCondLst>
                                    <p:cond delay="30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par>
                                <p:cTn id="36" presetID="22" presetClass="entr" presetSubtype="8" fill="hold" grpId="0" nodeType="withEffect">
                                  <p:stCondLst>
                                    <p:cond delay="600"/>
                                  </p:stCondLst>
                                  <p:childTnLst>
                                    <p:set>
                                      <p:cBhvr>
                                        <p:cTn id="37" dur="1" fill="hold">
                                          <p:stCondLst>
                                            <p:cond delay="0"/>
                                          </p:stCondLst>
                                        </p:cTn>
                                        <p:tgtEl>
                                          <p:spTgt spid="26"/>
                                        </p:tgtEl>
                                        <p:attrNameLst>
                                          <p:attrName>style.visibility</p:attrName>
                                        </p:attrNameLst>
                                      </p:cBhvr>
                                      <p:to>
                                        <p:strVal val="visible"/>
                                      </p:to>
                                    </p:set>
                                    <p:animEffect transition="in" filter="wipe(left)">
                                      <p:cBhvr>
                                        <p:cTn id="38" dur="500"/>
                                        <p:tgtEl>
                                          <p:spTgt spid="26"/>
                                        </p:tgtEl>
                                      </p:cBhvr>
                                    </p:animEffect>
                                  </p:childTnLst>
                                </p:cTn>
                              </p:par>
                              <p:par>
                                <p:cTn id="39" presetID="22" presetClass="entr" presetSubtype="8" fill="hold" grpId="0" nodeType="withEffect">
                                  <p:stCondLst>
                                    <p:cond delay="90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par>
                                <p:cTn id="42" presetID="22" presetClass="entr" presetSubtype="8" fill="hold" grpId="0" nodeType="withEffect">
                                  <p:stCondLst>
                                    <p:cond delay="120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left)">
                                      <p:cBhvr>
                                        <p:cTn id="54" dur="50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500"/>
                            </p:stCondLst>
                            <p:childTnLst>
                              <p:par>
                                <p:cTn id="71" presetID="2" presetClass="entr" presetSubtype="4"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ppt_x"/>
                                          </p:val>
                                        </p:tav>
                                        <p:tav tm="100000">
                                          <p:val>
                                            <p:strVal val="#ppt_x"/>
                                          </p:val>
                                        </p:tav>
                                      </p:tavLst>
                                    </p:anim>
                                    <p:anim calcmode="lin" valueType="num">
                                      <p:cBhvr additive="base">
                                        <p:cTn id="74" dur="500" fill="hold"/>
                                        <p:tgtEl>
                                          <p:spTgt spid="36"/>
                                        </p:tgtEl>
                                        <p:attrNameLst>
                                          <p:attrName>ppt_y</p:attrName>
                                        </p:attrNameLst>
                                      </p:cBhvr>
                                      <p:tavLst>
                                        <p:tav tm="0">
                                          <p:val>
                                            <p:strVal val="1+#ppt_h/2"/>
                                          </p:val>
                                        </p:tav>
                                        <p:tav tm="100000">
                                          <p:val>
                                            <p:strVal val="#ppt_y"/>
                                          </p:val>
                                        </p:tav>
                                      </p:tavLst>
                                    </p:anim>
                                  </p:childTnLst>
                                </p:cTn>
                              </p:par>
                            </p:childTnLst>
                          </p:cTn>
                        </p:par>
                        <p:par>
                          <p:cTn id="75" fill="hold">
                            <p:stCondLst>
                              <p:cond delay="1000"/>
                            </p:stCondLst>
                            <p:childTnLst>
                              <p:par>
                                <p:cTn id="76" presetID="2" presetClass="entr" presetSubtype="4"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 calcmode="lin" valueType="num">
                                      <p:cBhvr additive="base">
                                        <p:cTn id="78" dur="500" fill="hold"/>
                                        <p:tgtEl>
                                          <p:spTgt spid="37"/>
                                        </p:tgtEl>
                                        <p:attrNameLst>
                                          <p:attrName>ppt_x</p:attrName>
                                        </p:attrNameLst>
                                      </p:cBhvr>
                                      <p:tavLst>
                                        <p:tav tm="0">
                                          <p:val>
                                            <p:strVal val="#ppt_x"/>
                                          </p:val>
                                        </p:tav>
                                        <p:tav tm="100000">
                                          <p:val>
                                            <p:strVal val="#ppt_x"/>
                                          </p:val>
                                        </p:tav>
                                      </p:tavLst>
                                    </p:anim>
                                    <p:anim calcmode="lin" valueType="num">
                                      <p:cBhvr additive="base">
                                        <p:cTn id="79" dur="500" fill="hold"/>
                                        <p:tgtEl>
                                          <p:spTgt spid="37"/>
                                        </p:tgtEl>
                                        <p:attrNameLst>
                                          <p:attrName>ppt_y</p:attrName>
                                        </p:attrNameLst>
                                      </p:cBhvr>
                                      <p:tavLst>
                                        <p:tav tm="0">
                                          <p:val>
                                            <p:strVal val="1+#ppt_h/2"/>
                                          </p:val>
                                        </p:tav>
                                        <p:tav tm="100000">
                                          <p:val>
                                            <p:strVal val="#ppt_y"/>
                                          </p:val>
                                        </p:tav>
                                      </p:tavLst>
                                    </p:anim>
                                  </p:childTnLst>
                                </p:cTn>
                              </p:par>
                            </p:childTnLst>
                          </p:cTn>
                        </p:par>
                        <p:par>
                          <p:cTn id="80" fill="hold">
                            <p:stCondLst>
                              <p:cond delay="1500"/>
                            </p:stCondLst>
                            <p:childTnLst>
                              <p:par>
                                <p:cTn id="81" presetID="2" presetClass="entr" presetSubtype="4"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fill="hold"/>
                                        <p:tgtEl>
                                          <p:spTgt spid="38"/>
                                        </p:tgtEl>
                                        <p:attrNameLst>
                                          <p:attrName>ppt_x</p:attrName>
                                        </p:attrNameLst>
                                      </p:cBhvr>
                                      <p:tavLst>
                                        <p:tav tm="0">
                                          <p:val>
                                            <p:strVal val="#ppt_x"/>
                                          </p:val>
                                        </p:tav>
                                        <p:tav tm="100000">
                                          <p:val>
                                            <p:strVal val="#ppt_x"/>
                                          </p:val>
                                        </p:tav>
                                      </p:tavLst>
                                    </p:anim>
                                    <p:anim calcmode="lin" valueType="num">
                                      <p:cBhvr additive="base">
                                        <p:cTn id="84" dur="500" fill="hold"/>
                                        <p:tgtEl>
                                          <p:spTgt spid="38"/>
                                        </p:tgtEl>
                                        <p:attrNameLst>
                                          <p:attrName>ppt_y</p:attrName>
                                        </p:attrNameLst>
                                      </p:cBhvr>
                                      <p:tavLst>
                                        <p:tav tm="0">
                                          <p:val>
                                            <p:strVal val="1+#ppt_h/2"/>
                                          </p:val>
                                        </p:tav>
                                        <p:tav tm="100000">
                                          <p:val>
                                            <p:strVal val="#ppt_y"/>
                                          </p:val>
                                        </p:tav>
                                      </p:tavLst>
                                    </p:anim>
                                  </p:childTnLst>
                                </p:cTn>
                              </p:par>
                            </p:childTnLst>
                          </p:cTn>
                        </p:par>
                        <p:par>
                          <p:cTn id="85" fill="hold">
                            <p:stCondLst>
                              <p:cond delay="2000"/>
                            </p:stCondLst>
                            <p:childTnLst>
                              <p:par>
                                <p:cTn id="86" presetID="2" presetClass="entr" presetSubtype="4" fill="hold" grpId="0" nodeType="after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additive="base">
                                        <p:cTn id="88" dur="500" fill="hold"/>
                                        <p:tgtEl>
                                          <p:spTgt spid="39"/>
                                        </p:tgtEl>
                                        <p:attrNameLst>
                                          <p:attrName>ppt_x</p:attrName>
                                        </p:attrNameLst>
                                      </p:cBhvr>
                                      <p:tavLst>
                                        <p:tav tm="0">
                                          <p:val>
                                            <p:strVal val="#ppt_x"/>
                                          </p:val>
                                        </p:tav>
                                        <p:tav tm="100000">
                                          <p:val>
                                            <p:strVal val="#ppt_x"/>
                                          </p:val>
                                        </p:tav>
                                      </p:tavLst>
                                    </p:anim>
                                    <p:anim calcmode="lin" valueType="num">
                                      <p:cBhvr additive="base">
                                        <p:cTn id="89" dur="500" fill="hold"/>
                                        <p:tgtEl>
                                          <p:spTgt spid="39"/>
                                        </p:tgtEl>
                                        <p:attrNameLst>
                                          <p:attrName>ppt_y</p:attrName>
                                        </p:attrNameLst>
                                      </p:cBhvr>
                                      <p:tavLst>
                                        <p:tav tm="0">
                                          <p:val>
                                            <p:strVal val="1+#ppt_h/2"/>
                                          </p:val>
                                        </p:tav>
                                        <p:tav tm="100000">
                                          <p:val>
                                            <p:strVal val="#ppt_y"/>
                                          </p:val>
                                        </p:tav>
                                      </p:tavLst>
                                    </p:anim>
                                  </p:childTnLst>
                                </p:cTn>
                              </p:par>
                            </p:childTnLst>
                          </p:cTn>
                        </p:par>
                        <p:par>
                          <p:cTn id="90" fill="hold">
                            <p:stCondLst>
                              <p:cond delay="2500"/>
                            </p:stCondLst>
                            <p:childTnLst>
                              <p:par>
                                <p:cTn id="91" presetID="2" presetClass="entr" presetSubtype="4" fill="hold" grpId="0" nodeType="after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fill="hold"/>
                                        <p:tgtEl>
                                          <p:spTgt spid="40"/>
                                        </p:tgtEl>
                                        <p:attrNameLst>
                                          <p:attrName>ppt_x</p:attrName>
                                        </p:attrNameLst>
                                      </p:cBhvr>
                                      <p:tavLst>
                                        <p:tav tm="0">
                                          <p:val>
                                            <p:strVal val="#ppt_x"/>
                                          </p:val>
                                        </p:tav>
                                        <p:tav tm="100000">
                                          <p:val>
                                            <p:strVal val="#ppt_x"/>
                                          </p:val>
                                        </p:tav>
                                      </p:tavLst>
                                    </p:anim>
                                    <p:anim calcmode="lin" valueType="num">
                                      <p:cBhvr additive="base">
                                        <p:cTn id="94" dur="500" fill="hold"/>
                                        <p:tgtEl>
                                          <p:spTgt spid="40"/>
                                        </p:tgtEl>
                                        <p:attrNameLst>
                                          <p:attrName>ppt_y</p:attrName>
                                        </p:attrNameLst>
                                      </p:cBhvr>
                                      <p:tavLst>
                                        <p:tav tm="0">
                                          <p:val>
                                            <p:strVal val="1+#ppt_h/2"/>
                                          </p:val>
                                        </p:tav>
                                        <p:tav tm="100000">
                                          <p:val>
                                            <p:strVal val="#ppt_y"/>
                                          </p:val>
                                        </p:tav>
                                      </p:tavLst>
                                    </p:anim>
                                  </p:childTnLst>
                                </p:cTn>
                              </p:par>
                            </p:childTnLst>
                          </p:cTn>
                        </p:par>
                        <p:par>
                          <p:cTn id="95" fill="hold">
                            <p:stCondLst>
                              <p:cond delay="3000"/>
                            </p:stCondLst>
                            <p:childTnLst>
                              <p:par>
                                <p:cTn id="96" presetID="2" presetClass="entr" presetSubtype="4" fill="hold" grpId="0" nodeType="afterEffect">
                                  <p:stCondLst>
                                    <p:cond delay="0"/>
                                  </p:stCondLst>
                                  <p:childTnLst>
                                    <p:set>
                                      <p:cBhvr>
                                        <p:cTn id="97" dur="1" fill="hold">
                                          <p:stCondLst>
                                            <p:cond delay="0"/>
                                          </p:stCondLst>
                                        </p:cTn>
                                        <p:tgtEl>
                                          <p:spTgt spid="41"/>
                                        </p:tgtEl>
                                        <p:attrNameLst>
                                          <p:attrName>style.visibility</p:attrName>
                                        </p:attrNameLst>
                                      </p:cBhvr>
                                      <p:to>
                                        <p:strVal val="visible"/>
                                      </p:to>
                                    </p:set>
                                    <p:anim calcmode="lin" valueType="num">
                                      <p:cBhvr additive="base">
                                        <p:cTn id="98" dur="500" fill="hold"/>
                                        <p:tgtEl>
                                          <p:spTgt spid="41"/>
                                        </p:tgtEl>
                                        <p:attrNameLst>
                                          <p:attrName>ppt_x</p:attrName>
                                        </p:attrNameLst>
                                      </p:cBhvr>
                                      <p:tavLst>
                                        <p:tav tm="0">
                                          <p:val>
                                            <p:strVal val="#ppt_x"/>
                                          </p:val>
                                        </p:tav>
                                        <p:tav tm="100000">
                                          <p:val>
                                            <p:strVal val="#ppt_x"/>
                                          </p:val>
                                        </p:tav>
                                      </p:tavLst>
                                    </p:anim>
                                    <p:anim calcmode="lin" valueType="num">
                                      <p:cBhvr additive="base">
                                        <p:cTn id="99" dur="500" fill="hold"/>
                                        <p:tgtEl>
                                          <p:spTgt spid="41"/>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500"/>
                                  </p:stCondLst>
                                  <p:childTnLst>
                                    <p:set>
                                      <p:cBhvr>
                                        <p:cTn id="101" dur="1" fill="hold">
                                          <p:stCondLst>
                                            <p:cond delay="0"/>
                                          </p:stCondLst>
                                        </p:cTn>
                                        <p:tgtEl>
                                          <p:spTgt spid="42"/>
                                        </p:tgtEl>
                                        <p:attrNameLst>
                                          <p:attrName>style.visibility</p:attrName>
                                        </p:attrNameLst>
                                      </p:cBhvr>
                                      <p:to>
                                        <p:strVal val="visible"/>
                                      </p:to>
                                    </p:set>
                                    <p:anim calcmode="lin" valueType="num">
                                      <p:cBhvr additive="base">
                                        <p:cTn id="102" dur="500" fill="hold"/>
                                        <p:tgtEl>
                                          <p:spTgt spid="42"/>
                                        </p:tgtEl>
                                        <p:attrNameLst>
                                          <p:attrName>ppt_x</p:attrName>
                                        </p:attrNameLst>
                                      </p:cBhvr>
                                      <p:tavLst>
                                        <p:tav tm="0">
                                          <p:val>
                                            <p:strVal val="#ppt_x"/>
                                          </p:val>
                                        </p:tav>
                                        <p:tav tm="100000">
                                          <p:val>
                                            <p:strVal val="#ppt_x"/>
                                          </p:val>
                                        </p:tav>
                                      </p:tavLst>
                                    </p:anim>
                                    <p:anim calcmode="lin" valueType="num">
                                      <p:cBhvr additive="base">
                                        <p:cTn id="103" dur="500" fill="hold"/>
                                        <p:tgtEl>
                                          <p:spTgt spid="42"/>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1000"/>
                                  </p:stCondLst>
                                  <p:childTnLst>
                                    <p:set>
                                      <p:cBhvr>
                                        <p:cTn id="105" dur="1" fill="hold">
                                          <p:stCondLst>
                                            <p:cond delay="0"/>
                                          </p:stCondLst>
                                        </p:cTn>
                                        <p:tgtEl>
                                          <p:spTgt spid="43"/>
                                        </p:tgtEl>
                                        <p:attrNameLst>
                                          <p:attrName>style.visibility</p:attrName>
                                        </p:attrNameLst>
                                      </p:cBhvr>
                                      <p:to>
                                        <p:strVal val="visible"/>
                                      </p:to>
                                    </p:set>
                                    <p:anim calcmode="lin" valueType="num">
                                      <p:cBhvr additive="base">
                                        <p:cTn id="106" dur="500" fill="hold"/>
                                        <p:tgtEl>
                                          <p:spTgt spid="43"/>
                                        </p:tgtEl>
                                        <p:attrNameLst>
                                          <p:attrName>ppt_x</p:attrName>
                                        </p:attrNameLst>
                                      </p:cBhvr>
                                      <p:tavLst>
                                        <p:tav tm="0">
                                          <p:val>
                                            <p:strVal val="#ppt_x"/>
                                          </p:val>
                                        </p:tav>
                                        <p:tav tm="100000">
                                          <p:val>
                                            <p:strVal val="#ppt_x"/>
                                          </p:val>
                                        </p:tav>
                                      </p:tavLst>
                                    </p:anim>
                                    <p:anim calcmode="lin" valueType="num">
                                      <p:cBhvr additive="base">
                                        <p:cTn id="107" dur="500" fill="hold"/>
                                        <p:tgtEl>
                                          <p:spTgt spid="43"/>
                                        </p:tgtEl>
                                        <p:attrNameLst>
                                          <p:attrName>ppt_y</p:attrName>
                                        </p:attrNameLst>
                                      </p:cBhvr>
                                      <p:tavLst>
                                        <p:tav tm="0">
                                          <p:val>
                                            <p:strVal val="1+#ppt_h/2"/>
                                          </p:val>
                                        </p:tav>
                                        <p:tav tm="100000">
                                          <p:val>
                                            <p:strVal val="#ppt_y"/>
                                          </p:val>
                                        </p:tav>
                                      </p:tavLst>
                                    </p:anim>
                                  </p:childTnLst>
                                </p:cTn>
                              </p:par>
                            </p:childTnLst>
                          </p:cTn>
                        </p:par>
                        <p:par>
                          <p:cTn id="108" fill="hold">
                            <p:stCondLst>
                              <p:cond delay="4500"/>
                            </p:stCondLst>
                            <p:childTnLst>
                              <p:par>
                                <p:cTn id="109" presetID="2" presetClass="entr" presetSubtype="4"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 calcmode="lin" valueType="num">
                                      <p:cBhvr additive="base">
                                        <p:cTn id="111" dur="500" fill="hold"/>
                                        <p:tgtEl>
                                          <p:spTgt spid="44"/>
                                        </p:tgtEl>
                                        <p:attrNameLst>
                                          <p:attrName>ppt_x</p:attrName>
                                        </p:attrNameLst>
                                      </p:cBhvr>
                                      <p:tavLst>
                                        <p:tav tm="0">
                                          <p:val>
                                            <p:strVal val="#ppt_x"/>
                                          </p:val>
                                        </p:tav>
                                        <p:tav tm="100000">
                                          <p:val>
                                            <p:strVal val="#ppt_x"/>
                                          </p:val>
                                        </p:tav>
                                      </p:tavLst>
                                    </p:anim>
                                    <p:anim calcmode="lin" valueType="num">
                                      <p:cBhvr additive="base">
                                        <p:cTn id="112" dur="500" fill="hold"/>
                                        <p:tgtEl>
                                          <p:spTgt spid="44"/>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500"/>
                                  </p:stCondLst>
                                  <p:childTnLst>
                                    <p:set>
                                      <p:cBhvr>
                                        <p:cTn id="114" dur="1" fill="hold">
                                          <p:stCondLst>
                                            <p:cond delay="0"/>
                                          </p:stCondLst>
                                        </p:cTn>
                                        <p:tgtEl>
                                          <p:spTgt spid="45"/>
                                        </p:tgtEl>
                                        <p:attrNameLst>
                                          <p:attrName>style.visibility</p:attrName>
                                        </p:attrNameLst>
                                      </p:cBhvr>
                                      <p:to>
                                        <p:strVal val="visible"/>
                                      </p:to>
                                    </p:set>
                                    <p:anim calcmode="lin" valueType="num">
                                      <p:cBhvr additive="base">
                                        <p:cTn id="115" dur="500" fill="hold"/>
                                        <p:tgtEl>
                                          <p:spTgt spid="45"/>
                                        </p:tgtEl>
                                        <p:attrNameLst>
                                          <p:attrName>ppt_x</p:attrName>
                                        </p:attrNameLst>
                                      </p:cBhvr>
                                      <p:tavLst>
                                        <p:tav tm="0">
                                          <p:val>
                                            <p:strVal val="#ppt_x"/>
                                          </p:val>
                                        </p:tav>
                                        <p:tav tm="100000">
                                          <p:val>
                                            <p:strVal val="#ppt_x"/>
                                          </p:val>
                                        </p:tav>
                                      </p:tavLst>
                                    </p:anim>
                                    <p:anim calcmode="lin" valueType="num">
                                      <p:cBhvr additive="base">
                                        <p:cTn id="116" dur="500" fill="hold"/>
                                        <p:tgtEl>
                                          <p:spTgt spid="45"/>
                                        </p:tgtEl>
                                        <p:attrNameLst>
                                          <p:attrName>ppt_y</p:attrName>
                                        </p:attrNameLst>
                                      </p:cBhvr>
                                      <p:tavLst>
                                        <p:tav tm="0">
                                          <p:val>
                                            <p:strVal val="1+#ppt_h/2"/>
                                          </p:val>
                                        </p:tav>
                                        <p:tav tm="100000">
                                          <p:val>
                                            <p:strVal val="#ppt_y"/>
                                          </p:val>
                                        </p:tav>
                                      </p:tavLst>
                                    </p:anim>
                                  </p:childTnLst>
                                </p:cTn>
                              </p:par>
                            </p:childTnLst>
                          </p:cTn>
                        </p:par>
                        <p:par>
                          <p:cTn id="117" fill="hold">
                            <p:stCondLst>
                              <p:cond delay="5500"/>
                            </p:stCondLst>
                            <p:childTnLst>
                              <p:par>
                                <p:cTn id="118" presetID="2" presetClass="entr" presetSubtype="4" fill="hold" grpId="0" nodeType="afterEffect">
                                  <p:stCondLst>
                                    <p:cond delay="0"/>
                                  </p:stCondLst>
                                  <p:childTnLst>
                                    <p:set>
                                      <p:cBhvr>
                                        <p:cTn id="119" dur="1" fill="hold">
                                          <p:stCondLst>
                                            <p:cond delay="0"/>
                                          </p:stCondLst>
                                        </p:cTn>
                                        <p:tgtEl>
                                          <p:spTgt spid="46"/>
                                        </p:tgtEl>
                                        <p:attrNameLst>
                                          <p:attrName>style.visibility</p:attrName>
                                        </p:attrNameLst>
                                      </p:cBhvr>
                                      <p:to>
                                        <p:strVal val="visible"/>
                                      </p:to>
                                    </p:set>
                                    <p:anim calcmode="lin" valueType="num">
                                      <p:cBhvr additive="base">
                                        <p:cTn id="120" dur="500" fill="hold"/>
                                        <p:tgtEl>
                                          <p:spTgt spid="46"/>
                                        </p:tgtEl>
                                        <p:attrNameLst>
                                          <p:attrName>ppt_x</p:attrName>
                                        </p:attrNameLst>
                                      </p:cBhvr>
                                      <p:tavLst>
                                        <p:tav tm="0">
                                          <p:val>
                                            <p:strVal val="#ppt_x"/>
                                          </p:val>
                                        </p:tav>
                                        <p:tav tm="100000">
                                          <p:val>
                                            <p:strVal val="#ppt_x"/>
                                          </p:val>
                                        </p:tav>
                                      </p:tavLst>
                                    </p:anim>
                                    <p:anim calcmode="lin" valueType="num">
                                      <p:cBhvr additive="base">
                                        <p:cTn id="121" dur="500" fill="hold"/>
                                        <p:tgtEl>
                                          <p:spTgt spid="46"/>
                                        </p:tgtEl>
                                        <p:attrNameLst>
                                          <p:attrName>ppt_y</p:attrName>
                                        </p:attrNameLst>
                                      </p:cBhvr>
                                      <p:tavLst>
                                        <p:tav tm="0">
                                          <p:val>
                                            <p:strVal val="1+#ppt_h/2"/>
                                          </p:val>
                                        </p:tav>
                                        <p:tav tm="100000">
                                          <p:val>
                                            <p:strVal val="#ppt_y"/>
                                          </p:val>
                                        </p:tav>
                                      </p:tavLst>
                                    </p:anim>
                                  </p:childTnLst>
                                </p:cTn>
                              </p:par>
                            </p:childTnLst>
                          </p:cTn>
                        </p:par>
                        <p:par>
                          <p:cTn id="122" fill="hold">
                            <p:stCondLst>
                              <p:cond delay="6000"/>
                            </p:stCondLst>
                            <p:childTnLst>
                              <p:par>
                                <p:cTn id="123" presetID="2" presetClass="entr" presetSubtype="4" fill="hold" grpId="0" nodeType="afterEffect">
                                  <p:stCondLst>
                                    <p:cond delay="0"/>
                                  </p:stCondLst>
                                  <p:childTnLst>
                                    <p:set>
                                      <p:cBhvr>
                                        <p:cTn id="124" dur="1" fill="hold">
                                          <p:stCondLst>
                                            <p:cond delay="0"/>
                                          </p:stCondLst>
                                        </p:cTn>
                                        <p:tgtEl>
                                          <p:spTgt spid="47"/>
                                        </p:tgtEl>
                                        <p:attrNameLst>
                                          <p:attrName>style.visibility</p:attrName>
                                        </p:attrNameLst>
                                      </p:cBhvr>
                                      <p:to>
                                        <p:strVal val="visible"/>
                                      </p:to>
                                    </p:set>
                                    <p:anim calcmode="lin" valueType="num">
                                      <p:cBhvr additive="base">
                                        <p:cTn id="125" dur="500" fill="hold"/>
                                        <p:tgtEl>
                                          <p:spTgt spid="47"/>
                                        </p:tgtEl>
                                        <p:attrNameLst>
                                          <p:attrName>ppt_x</p:attrName>
                                        </p:attrNameLst>
                                      </p:cBhvr>
                                      <p:tavLst>
                                        <p:tav tm="0">
                                          <p:val>
                                            <p:strVal val="#ppt_x"/>
                                          </p:val>
                                        </p:tav>
                                        <p:tav tm="100000">
                                          <p:val>
                                            <p:strVal val="#ppt_x"/>
                                          </p:val>
                                        </p:tav>
                                      </p:tavLst>
                                    </p:anim>
                                    <p:anim calcmode="lin" valueType="num">
                                      <p:cBhvr additive="base">
                                        <p:cTn id="126" dur="500" fill="hold"/>
                                        <p:tgtEl>
                                          <p:spTgt spid="47"/>
                                        </p:tgtEl>
                                        <p:attrNameLst>
                                          <p:attrName>ppt_y</p:attrName>
                                        </p:attrNameLst>
                                      </p:cBhvr>
                                      <p:tavLst>
                                        <p:tav tm="0">
                                          <p:val>
                                            <p:strVal val="1+#ppt_h/2"/>
                                          </p:val>
                                        </p:tav>
                                        <p:tav tm="100000">
                                          <p:val>
                                            <p:strVal val="#ppt_y"/>
                                          </p:val>
                                        </p:tav>
                                      </p:tavLst>
                                    </p:anim>
                                  </p:childTnLst>
                                </p:cTn>
                              </p:par>
                            </p:childTnLst>
                          </p:cTn>
                        </p:par>
                        <p:par>
                          <p:cTn id="127" fill="hold">
                            <p:stCondLst>
                              <p:cond delay="6500"/>
                            </p:stCondLst>
                            <p:childTnLst>
                              <p:par>
                                <p:cTn id="128" presetID="2" presetClass="entr" presetSubtype="4" fill="hold" grpId="0" nodeType="afterEffect">
                                  <p:stCondLst>
                                    <p:cond delay="0"/>
                                  </p:stCondLst>
                                  <p:childTnLst>
                                    <p:set>
                                      <p:cBhvr>
                                        <p:cTn id="129" dur="1" fill="hold">
                                          <p:stCondLst>
                                            <p:cond delay="0"/>
                                          </p:stCondLst>
                                        </p:cTn>
                                        <p:tgtEl>
                                          <p:spTgt spid="48"/>
                                        </p:tgtEl>
                                        <p:attrNameLst>
                                          <p:attrName>style.visibility</p:attrName>
                                        </p:attrNameLst>
                                      </p:cBhvr>
                                      <p:to>
                                        <p:strVal val="visible"/>
                                      </p:to>
                                    </p:set>
                                    <p:anim calcmode="lin" valueType="num">
                                      <p:cBhvr additive="base">
                                        <p:cTn id="130" dur="500" fill="hold"/>
                                        <p:tgtEl>
                                          <p:spTgt spid="48"/>
                                        </p:tgtEl>
                                        <p:attrNameLst>
                                          <p:attrName>ppt_x</p:attrName>
                                        </p:attrNameLst>
                                      </p:cBhvr>
                                      <p:tavLst>
                                        <p:tav tm="0">
                                          <p:val>
                                            <p:strVal val="#ppt_x"/>
                                          </p:val>
                                        </p:tav>
                                        <p:tav tm="100000">
                                          <p:val>
                                            <p:strVal val="#ppt_x"/>
                                          </p:val>
                                        </p:tav>
                                      </p:tavLst>
                                    </p:anim>
                                    <p:anim calcmode="lin" valueType="num">
                                      <p:cBhvr additive="base">
                                        <p:cTn id="131" dur="500" fill="hold"/>
                                        <p:tgtEl>
                                          <p:spTgt spid="48"/>
                                        </p:tgtEl>
                                        <p:attrNameLst>
                                          <p:attrName>ppt_y</p:attrName>
                                        </p:attrNameLst>
                                      </p:cBhvr>
                                      <p:tavLst>
                                        <p:tav tm="0">
                                          <p:val>
                                            <p:strVal val="1+#ppt_h/2"/>
                                          </p:val>
                                        </p:tav>
                                        <p:tav tm="100000">
                                          <p:val>
                                            <p:strVal val="#ppt_y"/>
                                          </p:val>
                                        </p:tav>
                                      </p:tavLst>
                                    </p:anim>
                                  </p:childTnLst>
                                </p:cTn>
                              </p:par>
                            </p:childTnLst>
                          </p:cTn>
                        </p:par>
                        <p:par>
                          <p:cTn id="132" fill="hold">
                            <p:stCondLst>
                              <p:cond delay="7000"/>
                            </p:stCondLst>
                            <p:childTnLst>
                              <p:par>
                                <p:cTn id="133" presetID="2" presetClass="entr" presetSubtype="4" fill="hold" grpId="0" nodeType="afterEffect">
                                  <p:stCondLst>
                                    <p:cond delay="0"/>
                                  </p:stCondLst>
                                  <p:childTnLst>
                                    <p:set>
                                      <p:cBhvr>
                                        <p:cTn id="134" dur="1" fill="hold">
                                          <p:stCondLst>
                                            <p:cond delay="0"/>
                                          </p:stCondLst>
                                        </p:cTn>
                                        <p:tgtEl>
                                          <p:spTgt spid="49"/>
                                        </p:tgtEl>
                                        <p:attrNameLst>
                                          <p:attrName>style.visibility</p:attrName>
                                        </p:attrNameLst>
                                      </p:cBhvr>
                                      <p:to>
                                        <p:strVal val="visible"/>
                                      </p:to>
                                    </p:set>
                                    <p:anim calcmode="lin" valueType="num">
                                      <p:cBhvr additive="base">
                                        <p:cTn id="135" dur="500" fill="hold"/>
                                        <p:tgtEl>
                                          <p:spTgt spid="49"/>
                                        </p:tgtEl>
                                        <p:attrNameLst>
                                          <p:attrName>ppt_x</p:attrName>
                                        </p:attrNameLst>
                                      </p:cBhvr>
                                      <p:tavLst>
                                        <p:tav tm="0">
                                          <p:val>
                                            <p:strVal val="#ppt_x"/>
                                          </p:val>
                                        </p:tav>
                                        <p:tav tm="100000">
                                          <p:val>
                                            <p:strVal val="#ppt_x"/>
                                          </p:val>
                                        </p:tav>
                                      </p:tavLst>
                                    </p:anim>
                                    <p:anim calcmode="lin" valueType="num">
                                      <p:cBhvr additive="base">
                                        <p:cTn id="136" dur="500" fill="hold"/>
                                        <p:tgtEl>
                                          <p:spTgt spid="49"/>
                                        </p:tgtEl>
                                        <p:attrNameLst>
                                          <p:attrName>ppt_y</p:attrName>
                                        </p:attrNameLst>
                                      </p:cBhvr>
                                      <p:tavLst>
                                        <p:tav tm="0">
                                          <p:val>
                                            <p:strVal val="1+#ppt_h/2"/>
                                          </p:val>
                                        </p:tav>
                                        <p:tav tm="100000">
                                          <p:val>
                                            <p:strVal val="#ppt_y"/>
                                          </p:val>
                                        </p:tav>
                                      </p:tavLst>
                                    </p:anim>
                                  </p:childTnLst>
                                </p:cTn>
                              </p:par>
                            </p:childTnLst>
                          </p:cTn>
                        </p:par>
                        <p:par>
                          <p:cTn id="137" fill="hold">
                            <p:stCondLst>
                              <p:cond delay="7500"/>
                            </p:stCondLst>
                            <p:childTnLst>
                              <p:par>
                                <p:cTn id="138" presetID="2" presetClass="entr" presetSubtype="4" fill="hold" grpId="0" nodeType="afterEffect">
                                  <p:stCondLst>
                                    <p:cond delay="900"/>
                                  </p:stCondLst>
                                  <p:childTnLst>
                                    <p:set>
                                      <p:cBhvr>
                                        <p:cTn id="139" dur="1" fill="hold">
                                          <p:stCondLst>
                                            <p:cond delay="0"/>
                                          </p:stCondLst>
                                        </p:cTn>
                                        <p:tgtEl>
                                          <p:spTgt spid="50"/>
                                        </p:tgtEl>
                                        <p:attrNameLst>
                                          <p:attrName>style.visibility</p:attrName>
                                        </p:attrNameLst>
                                      </p:cBhvr>
                                      <p:to>
                                        <p:strVal val="visible"/>
                                      </p:to>
                                    </p:set>
                                    <p:anim calcmode="lin" valueType="num">
                                      <p:cBhvr additive="base">
                                        <p:cTn id="140" dur="500" fill="hold"/>
                                        <p:tgtEl>
                                          <p:spTgt spid="50"/>
                                        </p:tgtEl>
                                        <p:attrNameLst>
                                          <p:attrName>ppt_x</p:attrName>
                                        </p:attrNameLst>
                                      </p:cBhvr>
                                      <p:tavLst>
                                        <p:tav tm="0">
                                          <p:val>
                                            <p:strVal val="#ppt_x"/>
                                          </p:val>
                                        </p:tav>
                                        <p:tav tm="100000">
                                          <p:val>
                                            <p:strVal val="#ppt_x"/>
                                          </p:val>
                                        </p:tav>
                                      </p:tavLst>
                                    </p:anim>
                                    <p:anim calcmode="lin" valueType="num">
                                      <p:cBhvr additive="base">
                                        <p:cTn id="141" dur="500" fill="hold"/>
                                        <p:tgtEl>
                                          <p:spTgt spid="50"/>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1200"/>
                                  </p:stCondLst>
                                  <p:childTnLst>
                                    <p:set>
                                      <p:cBhvr>
                                        <p:cTn id="143" dur="1" fill="hold">
                                          <p:stCondLst>
                                            <p:cond delay="0"/>
                                          </p:stCondLst>
                                        </p:cTn>
                                        <p:tgtEl>
                                          <p:spTgt spid="51"/>
                                        </p:tgtEl>
                                        <p:attrNameLst>
                                          <p:attrName>style.visibility</p:attrName>
                                        </p:attrNameLst>
                                      </p:cBhvr>
                                      <p:to>
                                        <p:strVal val="visible"/>
                                      </p:to>
                                    </p:set>
                                    <p:anim calcmode="lin" valueType="num">
                                      <p:cBhvr additive="base">
                                        <p:cTn id="144" dur="500" fill="hold"/>
                                        <p:tgtEl>
                                          <p:spTgt spid="51"/>
                                        </p:tgtEl>
                                        <p:attrNameLst>
                                          <p:attrName>ppt_x</p:attrName>
                                        </p:attrNameLst>
                                      </p:cBhvr>
                                      <p:tavLst>
                                        <p:tav tm="0">
                                          <p:val>
                                            <p:strVal val="#ppt_x"/>
                                          </p:val>
                                        </p:tav>
                                        <p:tav tm="100000">
                                          <p:val>
                                            <p:strVal val="#ppt_x"/>
                                          </p:val>
                                        </p:tav>
                                      </p:tavLst>
                                    </p:anim>
                                    <p:anim calcmode="lin" valueType="num">
                                      <p:cBhvr additive="base">
                                        <p:cTn id="145" dur="500" fill="hold"/>
                                        <p:tgtEl>
                                          <p:spTgt spid="51"/>
                                        </p:tgtEl>
                                        <p:attrNameLst>
                                          <p:attrName>ppt_y</p:attrName>
                                        </p:attrNameLst>
                                      </p:cBhvr>
                                      <p:tavLst>
                                        <p:tav tm="0">
                                          <p:val>
                                            <p:strVal val="1+#ppt_h/2"/>
                                          </p:val>
                                        </p:tav>
                                        <p:tav tm="100000">
                                          <p:val>
                                            <p:strVal val="#ppt_y"/>
                                          </p:val>
                                        </p:tav>
                                      </p:tavLst>
                                    </p:anim>
                                  </p:childTnLst>
                                </p:cTn>
                              </p:par>
                              <p:par>
                                <p:cTn id="146" presetID="2" presetClass="entr" presetSubtype="4" fill="hold" grpId="0" nodeType="withEffect">
                                  <p:stCondLst>
                                    <p:cond delay="0"/>
                                  </p:stCondLst>
                                  <p:childTnLst>
                                    <p:set>
                                      <p:cBhvr>
                                        <p:cTn id="147" dur="1" fill="hold">
                                          <p:stCondLst>
                                            <p:cond delay="0"/>
                                          </p:stCondLst>
                                        </p:cTn>
                                        <p:tgtEl>
                                          <p:spTgt spid="52"/>
                                        </p:tgtEl>
                                        <p:attrNameLst>
                                          <p:attrName>style.visibility</p:attrName>
                                        </p:attrNameLst>
                                      </p:cBhvr>
                                      <p:to>
                                        <p:strVal val="visible"/>
                                      </p:to>
                                    </p:set>
                                    <p:anim calcmode="lin" valueType="num">
                                      <p:cBhvr additive="base">
                                        <p:cTn id="148" dur="500" fill="hold"/>
                                        <p:tgtEl>
                                          <p:spTgt spid="52"/>
                                        </p:tgtEl>
                                        <p:attrNameLst>
                                          <p:attrName>ppt_x</p:attrName>
                                        </p:attrNameLst>
                                      </p:cBhvr>
                                      <p:tavLst>
                                        <p:tav tm="0">
                                          <p:val>
                                            <p:strVal val="#ppt_x"/>
                                          </p:val>
                                        </p:tav>
                                        <p:tav tm="100000">
                                          <p:val>
                                            <p:strVal val="#ppt_x"/>
                                          </p:val>
                                        </p:tav>
                                      </p:tavLst>
                                    </p:anim>
                                    <p:anim calcmode="lin" valueType="num">
                                      <p:cBhvr additive="base">
                                        <p:cTn id="149" dur="500" fill="hold"/>
                                        <p:tgtEl>
                                          <p:spTgt spid="52"/>
                                        </p:tgtEl>
                                        <p:attrNameLst>
                                          <p:attrName>ppt_y</p:attrName>
                                        </p:attrNameLst>
                                      </p:cBhvr>
                                      <p:tavLst>
                                        <p:tav tm="0">
                                          <p:val>
                                            <p:strVal val="1+#ppt_h/2"/>
                                          </p:val>
                                        </p:tav>
                                        <p:tav tm="100000">
                                          <p:val>
                                            <p:strVal val="#ppt_y"/>
                                          </p:val>
                                        </p:tav>
                                      </p:tavLst>
                                    </p:anim>
                                  </p:childTnLst>
                                </p:cTn>
                              </p:par>
                              <p:par>
                                <p:cTn id="150" presetID="2" presetClass="entr" presetSubtype="4" fill="hold" grpId="0" nodeType="withEffect">
                                  <p:stCondLst>
                                    <p:cond delay="300"/>
                                  </p:stCondLst>
                                  <p:childTnLst>
                                    <p:set>
                                      <p:cBhvr>
                                        <p:cTn id="151" dur="1" fill="hold">
                                          <p:stCondLst>
                                            <p:cond delay="0"/>
                                          </p:stCondLst>
                                        </p:cTn>
                                        <p:tgtEl>
                                          <p:spTgt spid="53"/>
                                        </p:tgtEl>
                                        <p:attrNameLst>
                                          <p:attrName>style.visibility</p:attrName>
                                        </p:attrNameLst>
                                      </p:cBhvr>
                                      <p:to>
                                        <p:strVal val="visible"/>
                                      </p:to>
                                    </p:set>
                                    <p:anim calcmode="lin" valueType="num">
                                      <p:cBhvr additive="base">
                                        <p:cTn id="152" dur="500" fill="hold"/>
                                        <p:tgtEl>
                                          <p:spTgt spid="53"/>
                                        </p:tgtEl>
                                        <p:attrNameLst>
                                          <p:attrName>ppt_x</p:attrName>
                                        </p:attrNameLst>
                                      </p:cBhvr>
                                      <p:tavLst>
                                        <p:tav tm="0">
                                          <p:val>
                                            <p:strVal val="#ppt_x"/>
                                          </p:val>
                                        </p:tav>
                                        <p:tav tm="100000">
                                          <p:val>
                                            <p:strVal val="#ppt_x"/>
                                          </p:val>
                                        </p:tav>
                                      </p:tavLst>
                                    </p:anim>
                                    <p:anim calcmode="lin" valueType="num">
                                      <p:cBhvr additive="base">
                                        <p:cTn id="15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4" grpId="0"/>
      <p:bldP spid="25" grpId="0"/>
      <p:bldP spid="26" grpId="0"/>
      <p:bldP spid="27" grpId="0"/>
      <p:bldP spid="28"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9259084" y="3717032"/>
            <a:ext cx="1162664" cy="116266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3" name="椭圆 2"/>
          <p:cNvSpPr/>
          <p:nvPr/>
        </p:nvSpPr>
        <p:spPr>
          <a:xfrm>
            <a:off x="6762807" y="2276872"/>
            <a:ext cx="1162664" cy="116266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4" name="椭圆 3"/>
          <p:cNvSpPr/>
          <p:nvPr/>
        </p:nvSpPr>
        <p:spPr>
          <a:xfrm>
            <a:off x="4266529" y="3717032"/>
            <a:ext cx="1162664" cy="116266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5" name="椭圆 4"/>
          <p:cNvSpPr/>
          <p:nvPr/>
        </p:nvSpPr>
        <p:spPr>
          <a:xfrm>
            <a:off x="1770252" y="2276872"/>
            <a:ext cx="1162664" cy="116266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grpSp>
        <p:nvGrpSpPr>
          <p:cNvPr id="6" name="组合 5"/>
          <p:cNvGrpSpPr/>
          <p:nvPr/>
        </p:nvGrpSpPr>
        <p:grpSpPr>
          <a:xfrm>
            <a:off x="1237982" y="3775421"/>
            <a:ext cx="2227205" cy="1558500"/>
            <a:chOff x="800422" y="2736943"/>
            <a:chExt cx="1670404" cy="1168875"/>
          </a:xfrm>
        </p:grpSpPr>
        <p:sp>
          <p:nvSpPr>
            <p:cNvPr id="7" name="矩形 6"/>
            <p:cNvSpPr/>
            <p:nvPr/>
          </p:nvSpPr>
          <p:spPr>
            <a:xfrm>
              <a:off x="927738" y="2736943"/>
              <a:ext cx="1372010" cy="364667"/>
            </a:xfrm>
            <a:prstGeom prst="rect">
              <a:avLst/>
            </a:prstGeom>
          </p:spPr>
          <p:txBody>
            <a:bodyPr wrap="none">
              <a:spAutoFit/>
            </a:bodyPr>
            <a:lstStyle/>
            <a:p>
              <a:pPr>
                <a:lnSpc>
                  <a:spcPct val="120000"/>
                </a:lnSpc>
              </a:pPr>
              <a:r>
                <a:rPr lang="zh-CN" altLang="en-US" sz="2133" dirty="0">
                  <a:solidFill>
                    <a:schemeClr val="accent1"/>
                  </a:solidFill>
                  <a:latin typeface="方正大黑简体" panose="02010601030101010101" pitchFamily="2" charset="-122"/>
                  <a:ea typeface="方正大黑简体" panose="02010601030101010101" pitchFamily="2" charset="-122"/>
                </a:rPr>
                <a:t>项目单项说明</a:t>
              </a:r>
            </a:p>
          </p:txBody>
        </p:sp>
        <p:sp>
          <p:nvSpPr>
            <p:cNvPr id="8" name="矩形 7"/>
            <p:cNvSpPr/>
            <p:nvPr/>
          </p:nvSpPr>
          <p:spPr>
            <a:xfrm>
              <a:off x="800422" y="3060827"/>
              <a:ext cx="1670404" cy="844991"/>
            </a:xfrm>
            <a:prstGeom prst="rect">
              <a:avLst/>
            </a:prstGeom>
          </p:spPr>
          <p:txBody>
            <a:bodyPr wrap="square" anchor="ctr">
              <a:spAutoFit/>
            </a:bodyPr>
            <a:lstStyle/>
            <a:p>
              <a:pPr>
                <a:lnSpc>
                  <a:spcPct val="120000"/>
                </a:lnSpc>
              </a:pPr>
              <a:r>
                <a:rPr lang="zh-CN" altLang="en-US" sz="1867" dirty="0">
                  <a:solidFill>
                    <a:schemeClr val="tx1">
                      <a:lumMod val="75000"/>
                      <a:lumOff val="25000"/>
                    </a:schemeClr>
                  </a:solidFill>
                  <a:latin typeface="微软雅黑" pitchFamily="34" charset="-122"/>
                  <a:ea typeface="微软雅黑" pitchFamily="34" charset="-122"/>
                </a:rPr>
                <a:t>在这里填写项目的具体情况只写完任务说明</a:t>
              </a:r>
            </a:p>
          </p:txBody>
        </p:sp>
      </p:grpSp>
      <p:grpSp>
        <p:nvGrpSpPr>
          <p:cNvPr id="9" name="组合 8"/>
          <p:cNvGrpSpPr/>
          <p:nvPr/>
        </p:nvGrpSpPr>
        <p:grpSpPr>
          <a:xfrm>
            <a:off x="6230537" y="3775421"/>
            <a:ext cx="2227205" cy="1558500"/>
            <a:chOff x="800422" y="2736943"/>
            <a:chExt cx="1670404" cy="1168875"/>
          </a:xfrm>
        </p:grpSpPr>
        <p:sp>
          <p:nvSpPr>
            <p:cNvPr id="10" name="矩形 9"/>
            <p:cNvSpPr/>
            <p:nvPr/>
          </p:nvSpPr>
          <p:spPr>
            <a:xfrm>
              <a:off x="927738" y="2736943"/>
              <a:ext cx="1372010" cy="364667"/>
            </a:xfrm>
            <a:prstGeom prst="rect">
              <a:avLst/>
            </a:prstGeom>
          </p:spPr>
          <p:txBody>
            <a:bodyPr wrap="none">
              <a:spAutoFit/>
            </a:bodyPr>
            <a:lstStyle/>
            <a:p>
              <a:pPr>
                <a:lnSpc>
                  <a:spcPct val="120000"/>
                </a:lnSpc>
              </a:pPr>
              <a:r>
                <a:rPr lang="zh-CN" altLang="en-US" sz="2133" dirty="0">
                  <a:solidFill>
                    <a:schemeClr val="accent3"/>
                  </a:solidFill>
                  <a:latin typeface="方正大黑简体" panose="02010601030101010101" pitchFamily="2" charset="-122"/>
                  <a:ea typeface="方正大黑简体" panose="02010601030101010101" pitchFamily="2" charset="-122"/>
                </a:rPr>
                <a:t>项目单项说明</a:t>
              </a:r>
            </a:p>
          </p:txBody>
        </p:sp>
        <p:sp>
          <p:nvSpPr>
            <p:cNvPr id="11" name="矩形 10"/>
            <p:cNvSpPr/>
            <p:nvPr/>
          </p:nvSpPr>
          <p:spPr>
            <a:xfrm>
              <a:off x="800422" y="3060827"/>
              <a:ext cx="1670404" cy="844991"/>
            </a:xfrm>
            <a:prstGeom prst="rect">
              <a:avLst/>
            </a:prstGeom>
          </p:spPr>
          <p:txBody>
            <a:bodyPr wrap="square" anchor="ctr">
              <a:spAutoFit/>
            </a:bodyPr>
            <a:lstStyle/>
            <a:p>
              <a:pPr>
                <a:lnSpc>
                  <a:spcPct val="120000"/>
                </a:lnSpc>
              </a:pPr>
              <a:r>
                <a:rPr lang="zh-CN" altLang="en-US" sz="1867" dirty="0">
                  <a:solidFill>
                    <a:schemeClr val="tx1">
                      <a:lumMod val="75000"/>
                      <a:lumOff val="25000"/>
                    </a:schemeClr>
                  </a:solidFill>
                  <a:latin typeface="微软雅黑" pitchFamily="34" charset="-122"/>
                  <a:ea typeface="微软雅黑" pitchFamily="34" charset="-122"/>
                </a:rPr>
                <a:t>在这里填写项目的具体情况只写完任务说明</a:t>
              </a:r>
            </a:p>
          </p:txBody>
        </p:sp>
      </p:grpSp>
      <p:grpSp>
        <p:nvGrpSpPr>
          <p:cNvPr id="12" name="组合 11"/>
          <p:cNvGrpSpPr/>
          <p:nvPr/>
        </p:nvGrpSpPr>
        <p:grpSpPr>
          <a:xfrm>
            <a:off x="3734259" y="1855208"/>
            <a:ext cx="2227205" cy="1558500"/>
            <a:chOff x="800422" y="2736943"/>
            <a:chExt cx="1670404" cy="1168875"/>
          </a:xfrm>
        </p:grpSpPr>
        <p:sp>
          <p:nvSpPr>
            <p:cNvPr id="13" name="矩形 12"/>
            <p:cNvSpPr/>
            <p:nvPr/>
          </p:nvSpPr>
          <p:spPr>
            <a:xfrm>
              <a:off x="927738" y="2736943"/>
              <a:ext cx="1372010" cy="364667"/>
            </a:xfrm>
            <a:prstGeom prst="rect">
              <a:avLst/>
            </a:prstGeom>
          </p:spPr>
          <p:txBody>
            <a:bodyPr wrap="none">
              <a:spAutoFit/>
            </a:bodyPr>
            <a:lstStyle/>
            <a:p>
              <a:pPr>
                <a:lnSpc>
                  <a:spcPct val="120000"/>
                </a:lnSpc>
              </a:pPr>
              <a:r>
                <a:rPr lang="zh-CN" altLang="en-US" sz="2133" dirty="0">
                  <a:solidFill>
                    <a:schemeClr val="accent2"/>
                  </a:solidFill>
                  <a:latin typeface="方正大黑简体" panose="02010601030101010101" pitchFamily="2" charset="-122"/>
                  <a:ea typeface="方正大黑简体" panose="02010601030101010101" pitchFamily="2" charset="-122"/>
                </a:rPr>
                <a:t>项目单项说明</a:t>
              </a:r>
            </a:p>
          </p:txBody>
        </p:sp>
        <p:sp>
          <p:nvSpPr>
            <p:cNvPr id="14" name="矩形 13"/>
            <p:cNvSpPr/>
            <p:nvPr/>
          </p:nvSpPr>
          <p:spPr>
            <a:xfrm>
              <a:off x="800422" y="3060827"/>
              <a:ext cx="1670404" cy="844991"/>
            </a:xfrm>
            <a:prstGeom prst="rect">
              <a:avLst/>
            </a:prstGeom>
          </p:spPr>
          <p:txBody>
            <a:bodyPr wrap="square" anchor="ctr">
              <a:spAutoFit/>
            </a:bodyPr>
            <a:lstStyle/>
            <a:p>
              <a:pPr>
                <a:lnSpc>
                  <a:spcPct val="120000"/>
                </a:lnSpc>
              </a:pPr>
              <a:r>
                <a:rPr lang="zh-CN" altLang="en-US" sz="1867" dirty="0">
                  <a:solidFill>
                    <a:schemeClr val="tx1">
                      <a:lumMod val="75000"/>
                      <a:lumOff val="25000"/>
                    </a:schemeClr>
                  </a:solidFill>
                  <a:latin typeface="微软雅黑" pitchFamily="34" charset="-122"/>
                  <a:ea typeface="微软雅黑" pitchFamily="34" charset="-122"/>
                </a:rPr>
                <a:t>在这里填写项目的具体情况只写完任务说明</a:t>
              </a:r>
            </a:p>
          </p:txBody>
        </p:sp>
      </p:grpSp>
      <p:grpSp>
        <p:nvGrpSpPr>
          <p:cNvPr id="15" name="组合 14"/>
          <p:cNvGrpSpPr/>
          <p:nvPr/>
        </p:nvGrpSpPr>
        <p:grpSpPr>
          <a:xfrm>
            <a:off x="8726814" y="1855208"/>
            <a:ext cx="2227205" cy="1558500"/>
            <a:chOff x="800422" y="2736943"/>
            <a:chExt cx="1670404" cy="1168875"/>
          </a:xfrm>
        </p:grpSpPr>
        <p:sp>
          <p:nvSpPr>
            <p:cNvPr id="16" name="矩形 15"/>
            <p:cNvSpPr/>
            <p:nvPr/>
          </p:nvSpPr>
          <p:spPr>
            <a:xfrm>
              <a:off x="927738" y="2736943"/>
              <a:ext cx="1372010" cy="364667"/>
            </a:xfrm>
            <a:prstGeom prst="rect">
              <a:avLst/>
            </a:prstGeom>
          </p:spPr>
          <p:txBody>
            <a:bodyPr wrap="none">
              <a:spAutoFit/>
            </a:bodyPr>
            <a:lstStyle/>
            <a:p>
              <a:pPr>
                <a:lnSpc>
                  <a:spcPct val="120000"/>
                </a:lnSpc>
              </a:pPr>
              <a:r>
                <a:rPr lang="zh-CN" altLang="en-US" sz="2133" dirty="0">
                  <a:solidFill>
                    <a:schemeClr val="accent4"/>
                  </a:solidFill>
                  <a:latin typeface="方正大黑简体" panose="02010601030101010101" pitchFamily="2" charset="-122"/>
                  <a:ea typeface="方正大黑简体" panose="02010601030101010101" pitchFamily="2" charset="-122"/>
                </a:rPr>
                <a:t>项目单项说明</a:t>
              </a:r>
            </a:p>
          </p:txBody>
        </p:sp>
        <p:sp>
          <p:nvSpPr>
            <p:cNvPr id="17" name="矩形 16"/>
            <p:cNvSpPr/>
            <p:nvPr/>
          </p:nvSpPr>
          <p:spPr>
            <a:xfrm>
              <a:off x="800422" y="3060827"/>
              <a:ext cx="1670404" cy="844991"/>
            </a:xfrm>
            <a:prstGeom prst="rect">
              <a:avLst/>
            </a:prstGeom>
          </p:spPr>
          <p:txBody>
            <a:bodyPr wrap="square" anchor="ctr">
              <a:spAutoFit/>
            </a:bodyPr>
            <a:lstStyle/>
            <a:p>
              <a:pPr>
                <a:lnSpc>
                  <a:spcPct val="120000"/>
                </a:lnSpc>
              </a:pPr>
              <a:r>
                <a:rPr lang="zh-CN" altLang="en-US" sz="1867" dirty="0">
                  <a:solidFill>
                    <a:schemeClr val="tx1">
                      <a:lumMod val="75000"/>
                      <a:lumOff val="25000"/>
                    </a:schemeClr>
                  </a:solidFill>
                  <a:latin typeface="微软雅黑" pitchFamily="34" charset="-122"/>
                  <a:ea typeface="微软雅黑" pitchFamily="34" charset="-122"/>
                </a:rPr>
                <a:t>在这里填写项目的具体情况只写完任务说明</a:t>
              </a:r>
            </a:p>
          </p:txBody>
        </p:sp>
      </p:grpSp>
      <p:sp>
        <p:nvSpPr>
          <p:cNvPr id="18" name="椭圆 17"/>
          <p:cNvSpPr/>
          <p:nvPr/>
        </p:nvSpPr>
        <p:spPr>
          <a:xfrm>
            <a:off x="1880365" y="2377627"/>
            <a:ext cx="960107" cy="9601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Freeform 586"/>
          <p:cNvSpPr>
            <a:spLocks noEditPoints="1"/>
          </p:cNvSpPr>
          <p:nvPr/>
        </p:nvSpPr>
        <p:spPr bwMode="auto">
          <a:xfrm>
            <a:off x="2110413" y="2640546"/>
            <a:ext cx="554376" cy="450199"/>
          </a:xfrm>
          <a:custGeom>
            <a:avLst/>
            <a:gdLst>
              <a:gd name="T0" fmla="*/ 0 w 63"/>
              <a:gd name="T1" fmla="*/ 1 h 51"/>
              <a:gd name="T2" fmla="*/ 15 w 63"/>
              <a:gd name="T3" fmla="*/ 1 h 51"/>
              <a:gd name="T4" fmla="*/ 15 w 63"/>
              <a:gd name="T5" fmla="*/ 49 h 51"/>
              <a:gd name="T6" fmla="*/ 0 w 63"/>
              <a:gd name="T7" fmla="*/ 49 h 51"/>
              <a:gd name="T8" fmla="*/ 0 w 63"/>
              <a:gd name="T9" fmla="*/ 1 h 51"/>
              <a:gd name="T10" fmla="*/ 33 w 63"/>
              <a:gd name="T11" fmla="*/ 5 h 51"/>
              <a:gd name="T12" fmla="*/ 48 w 63"/>
              <a:gd name="T13" fmla="*/ 0 h 51"/>
              <a:gd name="T14" fmla="*/ 63 w 63"/>
              <a:gd name="T15" fmla="*/ 46 h 51"/>
              <a:gd name="T16" fmla="*/ 49 w 63"/>
              <a:gd name="T17" fmla="*/ 51 h 51"/>
              <a:gd name="T18" fmla="*/ 33 w 63"/>
              <a:gd name="T19" fmla="*/ 5 h 51"/>
              <a:gd name="T20" fmla="*/ 51 w 63"/>
              <a:gd name="T21" fmla="*/ 32 h 51"/>
              <a:gd name="T22" fmla="*/ 48 w 63"/>
              <a:gd name="T23" fmla="*/ 39 h 51"/>
              <a:gd name="T24" fmla="*/ 54 w 63"/>
              <a:gd name="T25" fmla="*/ 42 h 51"/>
              <a:gd name="T26" fmla="*/ 57 w 63"/>
              <a:gd name="T27" fmla="*/ 35 h 51"/>
              <a:gd name="T28" fmla="*/ 51 w 63"/>
              <a:gd name="T29" fmla="*/ 32 h 51"/>
              <a:gd name="T30" fmla="*/ 39 w 63"/>
              <a:gd name="T31" fmla="*/ 15 h 51"/>
              <a:gd name="T32" fmla="*/ 41 w 63"/>
              <a:gd name="T33" fmla="*/ 19 h 51"/>
              <a:gd name="T34" fmla="*/ 51 w 63"/>
              <a:gd name="T35" fmla="*/ 15 h 51"/>
              <a:gd name="T36" fmla="*/ 50 w 63"/>
              <a:gd name="T37" fmla="*/ 12 h 51"/>
              <a:gd name="T38" fmla="*/ 39 w 63"/>
              <a:gd name="T39" fmla="*/ 15 h 51"/>
              <a:gd name="T40" fmla="*/ 37 w 63"/>
              <a:gd name="T41" fmla="*/ 8 h 51"/>
              <a:gd name="T42" fmla="*/ 38 w 63"/>
              <a:gd name="T43" fmla="*/ 12 h 51"/>
              <a:gd name="T44" fmla="*/ 49 w 63"/>
              <a:gd name="T45" fmla="*/ 8 h 51"/>
              <a:gd name="T46" fmla="*/ 47 w 63"/>
              <a:gd name="T47" fmla="*/ 5 h 51"/>
              <a:gd name="T48" fmla="*/ 37 w 63"/>
              <a:gd name="T49" fmla="*/ 8 h 51"/>
              <a:gd name="T50" fmla="*/ 17 w 63"/>
              <a:gd name="T51" fmla="*/ 1 h 51"/>
              <a:gd name="T52" fmla="*/ 32 w 63"/>
              <a:gd name="T53" fmla="*/ 1 h 51"/>
              <a:gd name="T54" fmla="*/ 32 w 63"/>
              <a:gd name="T55" fmla="*/ 49 h 51"/>
              <a:gd name="T56" fmla="*/ 17 w 63"/>
              <a:gd name="T57" fmla="*/ 49 h 51"/>
              <a:gd name="T58" fmla="*/ 17 w 63"/>
              <a:gd name="T59" fmla="*/ 1 h 51"/>
              <a:gd name="T60" fmla="*/ 25 w 63"/>
              <a:gd name="T61" fmla="*/ 32 h 51"/>
              <a:gd name="T62" fmla="*/ 20 w 63"/>
              <a:gd name="T63" fmla="*/ 38 h 51"/>
              <a:gd name="T64" fmla="*/ 25 w 63"/>
              <a:gd name="T65" fmla="*/ 43 h 51"/>
              <a:gd name="T66" fmla="*/ 30 w 63"/>
              <a:gd name="T67" fmla="*/ 38 h 51"/>
              <a:gd name="T68" fmla="*/ 25 w 63"/>
              <a:gd name="T69" fmla="*/ 32 h 51"/>
              <a:gd name="T70" fmla="*/ 19 w 63"/>
              <a:gd name="T71" fmla="*/ 13 h 51"/>
              <a:gd name="T72" fmla="*/ 19 w 63"/>
              <a:gd name="T73" fmla="*/ 17 h 51"/>
              <a:gd name="T74" fmla="*/ 30 w 63"/>
              <a:gd name="T75" fmla="*/ 17 h 51"/>
              <a:gd name="T76" fmla="*/ 30 w 63"/>
              <a:gd name="T77" fmla="*/ 13 h 51"/>
              <a:gd name="T78" fmla="*/ 19 w 63"/>
              <a:gd name="T79" fmla="*/ 13 h 51"/>
              <a:gd name="T80" fmla="*/ 19 w 63"/>
              <a:gd name="T81" fmla="*/ 6 h 51"/>
              <a:gd name="T82" fmla="*/ 19 w 63"/>
              <a:gd name="T83" fmla="*/ 9 h 51"/>
              <a:gd name="T84" fmla="*/ 30 w 63"/>
              <a:gd name="T85" fmla="*/ 9 h 51"/>
              <a:gd name="T86" fmla="*/ 30 w 63"/>
              <a:gd name="T87" fmla="*/ 6 h 51"/>
              <a:gd name="T88" fmla="*/ 19 w 63"/>
              <a:gd name="T89" fmla="*/ 6 h 51"/>
              <a:gd name="T90" fmla="*/ 7 w 63"/>
              <a:gd name="T91" fmla="*/ 32 h 51"/>
              <a:gd name="T92" fmla="*/ 2 w 63"/>
              <a:gd name="T93" fmla="*/ 38 h 51"/>
              <a:gd name="T94" fmla="*/ 7 w 63"/>
              <a:gd name="T95" fmla="*/ 43 h 51"/>
              <a:gd name="T96" fmla="*/ 12 w 63"/>
              <a:gd name="T97" fmla="*/ 38 h 51"/>
              <a:gd name="T98" fmla="*/ 7 w 63"/>
              <a:gd name="T99" fmla="*/ 32 h 51"/>
              <a:gd name="T100" fmla="*/ 2 w 63"/>
              <a:gd name="T101" fmla="*/ 13 h 51"/>
              <a:gd name="T102" fmla="*/ 2 w 63"/>
              <a:gd name="T103" fmla="*/ 17 h 51"/>
              <a:gd name="T104" fmla="*/ 13 w 63"/>
              <a:gd name="T105" fmla="*/ 17 h 51"/>
              <a:gd name="T106" fmla="*/ 13 w 63"/>
              <a:gd name="T107" fmla="*/ 13 h 51"/>
              <a:gd name="T108" fmla="*/ 2 w 63"/>
              <a:gd name="T109" fmla="*/ 13 h 51"/>
              <a:gd name="T110" fmla="*/ 2 w 63"/>
              <a:gd name="T111" fmla="*/ 6 h 51"/>
              <a:gd name="T112" fmla="*/ 2 w 63"/>
              <a:gd name="T113" fmla="*/ 9 h 51"/>
              <a:gd name="T114" fmla="*/ 13 w 63"/>
              <a:gd name="T115" fmla="*/ 9 h 51"/>
              <a:gd name="T116" fmla="*/ 13 w 63"/>
              <a:gd name="T117" fmla="*/ 6 h 51"/>
              <a:gd name="T118" fmla="*/ 2 w 63"/>
              <a:gd name="T119" fmla="*/ 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51">
                <a:moveTo>
                  <a:pt x="0" y="1"/>
                </a:moveTo>
                <a:cubicBezTo>
                  <a:pt x="15" y="1"/>
                  <a:pt x="15" y="1"/>
                  <a:pt x="15" y="1"/>
                </a:cubicBezTo>
                <a:cubicBezTo>
                  <a:pt x="15" y="49"/>
                  <a:pt x="15" y="49"/>
                  <a:pt x="15" y="49"/>
                </a:cubicBezTo>
                <a:cubicBezTo>
                  <a:pt x="0" y="49"/>
                  <a:pt x="0" y="49"/>
                  <a:pt x="0" y="49"/>
                </a:cubicBezTo>
                <a:cubicBezTo>
                  <a:pt x="0" y="1"/>
                  <a:pt x="0" y="1"/>
                  <a:pt x="0" y="1"/>
                </a:cubicBezTo>
                <a:close/>
                <a:moveTo>
                  <a:pt x="33" y="5"/>
                </a:moveTo>
                <a:cubicBezTo>
                  <a:pt x="48" y="0"/>
                  <a:pt x="48" y="0"/>
                  <a:pt x="48" y="0"/>
                </a:cubicBezTo>
                <a:cubicBezTo>
                  <a:pt x="63" y="46"/>
                  <a:pt x="63" y="46"/>
                  <a:pt x="63" y="46"/>
                </a:cubicBezTo>
                <a:cubicBezTo>
                  <a:pt x="49" y="51"/>
                  <a:pt x="49" y="51"/>
                  <a:pt x="49" y="51"/>
                </a:cubicBezTo>
                <a:cubicBezTo>
                  <a:pt x="33" y="5"/>
                  <a:pt x="33" y="5"/>
                  <a:pt x="33" y="5"/>
                </a:cubicBezTo>
                <a:close/>
                <a:moveTo>
                  <a:pt x="51" y="32"/>
                </a:moveTo>
                <a:cubicBezTo>
                  <a:pt x="48" y="33"/>
                  <a:pt x="47" y="36"/>
                  <a:pt x="48" y="39"/>
                </a:cubicBezTo>
                <a:cubicBezTo>
                  <a:pt x="48" y="41"/>
                  <a:pt x="51" y="43"/>
                  <a:pt x="54" y="42"/>
                </a:cubicBezTo>
                <a:cubicBezTo>
                  <a:pt x="57" y="41"/>
                  <a:pt x="58" y="38"/>
                  <a:pt x="57" y="35"/>
                </a:cubicBezTo>
                <a:cubicBezTo>
                  <a:pt x="56" y="33"/>
                  <a:pt x="53" y="31"/>
                  <a:pt x="51" y="32"/>
                </a:cubicBezTo>
                <a:close/>
                <a:moveTo>
                  <a:pt x="39" y="15"/>
                </a:moveTo>
                <a:cubicBezTo>
                  <a:pt x="41" y="19"/>
                  <a:pt x="41" y="19"/>
                  <a:pt x="41" y="19"/>
                </a:cubicBezTo>
                <a:cubicBezTo>
                  <a:pt x="51" y="15"/>
                  <a:pt x="51" y="15"/>
                  <a:pt x="51" y="15"/>
                </a:cubicBezTo>
                <a:cubicBezTo>
                  <a:pt x="50" y="12"/>
                  <a:pt x="50" y="12"/>
                  <a:pt x="50" y="12"/>
                </a:cubicBezTo>
                <a:cubicBezTo>
                  <a:pt x="39" y="15"/>
                  <a:pt x="39" y="15"/>
                  <a:pt x="39" y="15"/>
                </a:cubicBezTo>
                <a:close/>
                <a:moveTo>
                  <a:pt x="37" y="8"/>
                </a:moveTo>
                <a:cubicBezTo>
                  <a:pt x="38" y="12"/>
                  <a:pt x="38" y="12"/>
                  <a:pt x="38" y="12"/>
                </a:cubicBezTo>
                <a:cubicBezTo>
                  <a:pt x="49" y="8"/>
                  <a:pt x="49" y="8"/>
                  <a:pt x="49" y="8"/>
                </a:cubicBezTo>
                <a:cubicBezTo>
                  <a:pt x="47" y="5"/>
                  <a:pt x="47" y="5"/>
                  <a:pt x="47" y="5"/>
                </a:cubicBezTo>
                <a:cubicBezTo>
                  <a:pt x="37" y="8"/>
                  <a:pt x="37" y="8"/>
                  <a:pt x="37" y="8"/>
                </a:cubicBezTo>
                <a:close/>
                <a:moveTo>
                  <a:pt x="17" y="1"/>
                </a:moveTo>
                <a:cubicBezTo>
                  <a:pt x="32" y="1"/>
                  <a:pt x="32" y="1"/>
                  <a:pt x="32" y="1"/>
                </a:cubicBezTo>
                <a:cubicBezTo>
                  <a:pt x="32" y="49"/>
                  <a:pt x="32" y="49"/>
                  <a:pt x="32" y="49"/>
                </a:cubicBezTo>
                <a:cubicBezTo>
                  <a:pt x="17" y="49"/>
                  <a:pt x="17" y="49"/>
                  <a:pt x="17" y="49"/>
                </a:cubicBezTo>
                <a:cubicBezTo>
                  <a:pt x="17" y="1"/>
                  <a:pt x="17" y="1"/>
                  <a:pt x="17" y="1"/>
                </a:cubicBezTo>
                <a:close/>
                <a:moveTo>
                  <a:pt x="25" y="32"/>
                </a:moveTo>
                <a:cubicBezTo>
                  <a:pt x="22" y="32"/>
                  <a:pt x="20" y="35"/>
                  <a:pt x="20" y="38"/>
                </a:cubicBezTo>
                <a:cubicBezTo>
                  <a:pt x="20" y="40"/>
                  <a:pt x="22" y="43"/>
                  <a:pt x="25" y="43"/>
                </a:cubicBezTo>
                <a:cubicBezTo>
                  <a:pt x="28" y="43"/>
                  <a:pt x="30" y="40"/>
                  <a:pt x="30" y="38"/>
                </a:cubicBezTo>
                <a:cubicBezTo>
                  <a:pt x="30" y="35"/>
                  <a:pt x="28" y="32"/>
                  <a:pt x="25" y="32"/>
                </a:cubicBezTo>
                <a:close/>
                <a:moveTo>
                  <a:pt x="19" y="13"/>
                </a:moveTo>
                <a:cubicBezTo>
                  <a:pt x="19" y="17"/>
                  <a:pt x="19" y="17"/>
                  <a:pt x="19" y="17"/>
                </a:cubicBezTo>
                <a:cubicBezTo>
                  <a:pt x="30" y="17"/>
                  <a:pt x="30" y="17"/>
                  <a:pt x="30" y="17"/>
                </a:cubicBezTo>
                <a:cubicBezTo>
                  <a:pt x="30" y="13"/>
                  <a:pt x="30" y="13"/>
                  <a:pt x="30" y="13"/>
                </a:cubicBezTo>
                <a:cubicBezTo>
                  <a:pt x="19" y="13"/>
                  <a:pt x="19" y="13"/>
                  <a:pt x="19" y="13"/>
                </a:cubicBezTo>
                <a:close/>
                <a:moveTo>
                  <a:pt x="19" y="6"/>
                </a:moveTo>
                <a:cubicBezTo>
                  <a:pt x="19" y="9"/>
                  <a:pt x="19" y="9"/>
                  <a:pt x="19" y="9"/>
                </a:cubicBezTo>
                <a:cubicBezTo>
                  <a:pt x="30" y="9"/>
                  <a:pt x="30" y="9"/>
                  <a:pt x="30" y="9"/>
                </a:cubicBezTo>
                <a:cubicBezTo>
                  <a:pt x="30" y="6"/>
                  <a:pt x="30" y="6"/>
                  <a:pt x="30" y="6"/>
                </a:cubicBezTo>
                <a:cubicBezTo>
                  <a:pt x="19" y="6"/>
                  <a:pt x="19" y="6"/>
                  <a:pt x="19" y="6"/>
                </a:cubicBezTo>
                <a:close/>
                <a:moveTo>
                  <a:pt x="7" y="32"/>
                </a:moveTo>
                <a:cubicBezTo>
                  <a:pt x="4" y="32"/>
                  <a:pt x="2" y="35"/>
                  <a:pt x="2" y="38"/>
                </a:cubicBezTo>
                <a:cubicBezTo>
                  <a:pt x="2" y="40"/>
                  <a:pt x="4" y="43"/>
                  <a:pt x="7" y="43"/>
                </a:cubicBezTo>
                <a:cubicBezTo>
                  <a:pt x="10" y="43"/>
                  <a:pt x="12" y="40"/>
                  <a:pt x="12" y="38"/>
                </a:cubicBezTo>
                <a:cubicBezTo>
                  <a:pt x="12" y="35"/>
                  <a:pt x="10" y="32"/>
                  <a:pt x="7" y="32"/>
                </a:cubicBezTo>
                <a:close/>
                <a:moveTo>
                  <a:pt x="2" y="13"/>
                </a:moveTo>
                <a:cubicBezTo>
                  <a:pt x="2" y="17"/>
                  <a:pt x="2" y="17"/>
                  <a:pt x="2" y="17"/>
                </a:cubicBezTo>
                <a:cubicBezTo>
                  <a:pt x="13" y="17"/>
                  <a:pt x="13" y="17"/>
                  <a:pt x="13" y="17"/>
                </a:cubicBezTo>
                <a:cubicBezTo>
                  <a:pt x="13" y="13"/>
                  <a:pt x="13" y="13"/>
                  <a:pt x="13" y="13"/>
                </a:cubicBezTo>
                <a:cubicBezTo>
                  <a:pt x="2" y="13"/>
                  <a:pt x="2" y="13"/>
                  <a:pt x="2" y="13"/>
                </a:cubicBezTo>
                <a:close/>
                <a:moveTo>
                  <a:pt x="2" y="6"/>
                </a:moveTo>
                <a:cubicBezTo>
                  <a:pt x="2" y="9"/>
                  <a:pt x="2" y="9"/>
                  <a:pt x="2" y="9"/>
                </a:cubicBezTo>
                <a:cubicBezTo>
                  <a:pt x="13" y="9"/>
                  <a:pt x="13" y="9"/>
                  <a:pt x="13" y="9"/>
                </a:cubicBezTo>
                <a:cubicBezTo>
                  <a:pt x="13" y="6"/>
                  <a:pt x="13" y="6"/>
                  <a:pt x="13" y="6"/>
                </a:cubicBezTo>
                <a:lnTo>
                  <a:pt x="2" y="6"/>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 name="椭圆 19"/>
          <p:cNvSpPr/>
          <p:nvPr/>
        </p:nvSpPr>
        <p:spPr>
          <a:xfrm>
            <a:off x="4363480" y="3837947"/>
            <a:ext cx="960107" cy="9601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Freeform 626"/>
          <p:cNvSpPr>
            <a:spLocks noEditPoints="1"/>
          </p:cNvSpPr>
          <p:nvPr/>
        </p:nvSpPr>
        <p:spPr bwMode="auto">
          <a:xfrm>
            <a:off x="4608723" y="4031511"/>
            <a:ext cx="502288" cy="572979"/>
          </a:xfrm>
          <a:custGeom>
            <a:avLst/>
            <a:gdLst>
              <a:gd name="T0" fmla="*/ 38 w 57"/>
              <a:gd name="T1" fmla="*/ 4 h 65"/>
              <a:gd name="T2" fmla="*/ 46 w 57"/>
              <a:gd name="T3" fmla="*/ 37 h 65"/>
              <a:gd name="T4" fmla="*/ 41 w 57"/>
              <a:gd name="T5" fmla="*/ 9 h 65"/>
              <a:gd name="T6" fmla="*/ 8 w 57"/>
              <a:gd name="T7" fmla="*/ 12 h 65"/>
              <a:gd name="T8" fmla="*/ 3 w 57"/>
              <a:gd name="T9" fmla="*/ 12 h 65"/>
              <a:gd name="T10" fmla="*/ 8 w 57"/>
              <a:gd name="T11" fmla="*/ 56 h 65"/>
              <a:gd name="T12" fmla="*/ 8 w 57"/>
              <a:gd name="T13" fmla="*/ 60 h 65"/>
              <a:gd name="T14" fmla="*/ 0 w 57"/>
              <a:gd name="T15" fmla="*/ 12 h 65"/>
              <a:gd name="T16" fmla="*/ 8 w 57"/>
              <a:gd name="T17" fmla="*/ 0 h 65"/>
              <a:gd name="T18" fmla="*/ 33 w 57"/>
              <a:gd name="T19" fmla="*/ 42 h 65"/>
              <a:gd name="T20" fmla="*/ 33 w 57"/>
              <a:gd name="T21" fmla="*/ 64 h 65"/>
              <a:gd name="T22" fmla="*/ 54 w 57"/>
              <a:gd name="T23" fmla="*/ 65 h 65"/>
              <a:gd name="T24" fmla="*/ 57 w 57"/>
              <a:gd name="T25" fmla="*/ 44 h 65"/>
              <a:gd name="T26" fmla="*/ 54 w 57"/>
              <a:gd name="T27" fmla="*/ 41 h 65"/>
              <a:gd name="T28" fmla="*/ 16 w 57"/>
              <a:gd name="T29" fmla="*/ 46 h 65"/>
              <a:gd name="T30" fmla="*/ 30 w 57"/>
              <a:gd name="T31" fmla="*/ 39 h 65"/>
              <a:gd name="T32" fmla="*/ 33 w 57"/>
              <a:gd name="T33" fmla="*/ 37 h 65"/>
              <a:gd name="T34" fmla="*/ 30 w 57"/>
              <a:gd name="T35" fmla="*/ 39 h 65"/>
              <a:gd name="T36" fmla="*/ 7 w 57"/>
              <a:gd name="T37" fmla="*/ 45 h 65"/>
              <a:gd name="T38" fmla="*/ 8 w 57"/>
              <a:gd name="T39" fmla="*/ 51 h 65"/>
              <a:gd name="T40" fmla="*/ 14 w 57"/>
              <a:gd name="T41" fmla="*/ 50 h 65"/>
              <a:gd name="T42" fmla="*/ 13 w 57"/>
              <a:gd name="T43" fmla="*/ 44 h 65"/>
              <a:gd name="T44" fmla="*/ 9 w 57"/>
              <a:gd name="T45" fmla="*/ 45 h 65"/>
              <a:gd name="T46" fmla="*/ 13 w 57"/>
              <a:gd name="T47" fmla="*/ 45 h 65"/>
              <a:gd name="T48" fmla="*/ 7 w 57"/>
              <a:gd name="T49" fmla="*/ 35 h 65"/>
              <a:gd name="T50" fmla="*/ 8 w 57"/>
              <a:gd name="T51" fmla="*/ 42 h 65"/>
              <a:gd name="T52" fmla="*/ 14 w 57"/>
              <a:gd name="T53" fmla="*/ 41 h 65"/>
              <a:gd name="T54" fmla="*/ 13 w 57"/>
              <a:gd name="T55" fmla="*/ 34 h 65"/>
              <a:gd name="T56" fmla="*/ 9 w 57"/>
              <a:gd name="T57" fmla="*/ 36 h 65"/>
              <a:gd name="T58" fmla="*/ 13 w 57"/>
              <a:gd name="T59" fmla="*/ 36 h 65"/>
              <a:gd name="T60" fmla="*/ 36 w 57"/>
              <a:gd name="T61" fmla="*/ 29 h 65"/>
              <a:gd name="T62" fmla="*/ 8 w 57"/>
              <a:gd name="T63" fmla="*/ 24 h 65"/>
              <a:gd name="T64" fmla="*/ 7 w 57"/>
              <a:gd name="T65" fmla="*/ 31 h 65"/>
              <a:gd name="T66" fmla="*/ 13 w 57"/>
              <a:gd name="T67" fmla="*/ 32 h 65"/>
              <a:gd name="T68" fmla="*/ 14 w 57"/>
              <a:gd name="T69" fmla="*/ 25 h 65"/>
              <a:gd name="T70" fmla="*/ 8 w 57"/>
              <a:gd name="T71" fmla="*/ 24 h 65"/>
              <a:gd name="T72" fmla="*/ 9 w 57"/>
              <a:gd name="T73" fmla="*/ 30 h 65"/>
              <a:gd name="T74" fmla="*/ 16 w 57"/>
              <a:gd name="T75" fmla="*/ 18 h 65"/>
              <a:gd name="T76" fmla="*/ 36 w 57"/>
              <a:gd name="T77" fmla="*/ 18 h 65"/>
              <a:gd name="T78" fmla="*/ 7 w 57"/>
              <a:gd name="T79" fmla="*/ 15 h 65"/>
              <a:gd name="T80" fmla="*/ 7 w 57"/>
              <a:gd name="T81" fmla="*/ 23 h 65"/>
              <a:gd name="T82" fmla="*/ 14 w 57"/>
              <a:gd name="T83" fmla="*/ 23 h 65"/>
              <a:gd name="T84" fmla="*/ 14 w 57"/>
              <a:gd name="T85" fmla="*/ 15 h 65"/>
              <a:gd name="T86" fmla="*/ 13 w 57"/>
              <a:gd name="T87" fmla="*/ 17 h 65"/>
              <a:gd name="T88" fmla="*/ 13 w 57"/>
              <a:gd name="T89" fmla="*/ 21 h 65"/>
              <a:gd name="T90" fmla="*/ 42 w 57"/>
              <a:gd name="T91" fmla="*/ 63 h 65"/>
              <a:gd name="T92" fmla="*/ 55 w 57"/>
              <a:gd name="T93" fmla="*/ 46 h 65"/>
              <a:gd name="T94" fmla="*/ 43 w 57"/>
              <a:gd name="T95" fmla="*/ 57 h 65"/>
              <a:gd name="T96" fmla="*/ 34 w 57"/>
              <a:gd name="T97"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 h="65">
                <a:moveTo>
                  <a:pt x="8" y="0"/>
                </a:moveTo>
                <a:cubicBezTo>
                  <a:pt x="38" y="0"/>
                  <a:pt x="38" y="0"/>
                  <a:pt x="38" y="0"/>
                </a:cubicBezTo>
                <a:cubicBezTo>
                  <a:pt x="38" y="4"/>
                  <a:pt x="38" y="4"/>
                  <a:pt x="38" y="4"/>
                </a:cubicBezTo>
                <a:cubicBezTo>
                  <a:pt x="40" y="4"/>
                  <a:pt x="42" y="5"/>
                  <a:pt x="43" y="6"/>
                </a:cubicBezTo>
                <a:cubicBezTo>
                  <a:pt x="45" y="8"/>
                  <a:pt x="46" y="10"/>
                  <a:pt x="46" y="12"/>
                </a:cubicBezTo>
                <a:cubicBezTo>
                  <a:pt x="46" y="37"/>
                  <a:pt x="46" y="37"/>
                  <a:pt x="46" y="37"/>
                </a:cubicBezTo>
                <a:cubicBezTo>
                  <a:pt x="42" y="37"/>
                  <a:pt x="42" y="37"/>
                  <a:pt x="42" y="37"/>
                </a:cubicBezTo>
                <a:cubicBezTo>
                  <a:pt x="42" y="12"/>
                  <a:pt x="42" y="12"/>
                  <a:pt x="42" y="12"/>
                </a:cubicBezTo>
                <a:cubicBezTo>
                  <a:pt x="42" y="11"/>
                  <a:pt x="42" y="10"/>
                  <a:pt x="41" y="9"/>
                </a:cubicBezTo>
                <a:cubicBezTo>
                  <a:pt x="40" y="8"/>
                  <a:pt x="39" y="8"/>
                  <a:pt x="38" y="8"/>
                </a:cubicBezTo>
                <a:cubicBezTo>
                  <a:pt x="38" y="12"/>
                  <a:pt x="38" y="12"/>
                  <a:pt x="38" y="12"/>
                </a:cubicBezTo>
                <a:cubicBezTo>
                  <a:pt x="8" y="12"/>
                  <a:pt x="8" y="12"/>
                  <a:pt x="8" y="12"/>
                </a:cubicBezTo>
                <a:cubicBezTo>
                  <a:pt x="8" y="8"/>
                  <a:pt x="8" y="8"/>
                  <a:pt x="8" y="8"/>
                </a:cubicBezTo>
                <a:cubicBezTo>
                  <a:pt x="6" y="8"/>
                  <a:pt x="5" y="8"/>
                  <a:pt x="5" y="9"/>
                </a:cubicBezTo>
                <a:cubicBezTo>
                  <a:pt x="4" y="10"/>
                  <a:pt x="3" y="11"/>
                  <a:pt x="3" y="12"/>
                </a:cubicBezTo>
                <a:cubicBezTo>
                  <a:pt x="3" y="52"/>
                  <a:pt x="3" y="52"/>
                  <a:pt x="3" y="52"/>
                </a:cubicBezTo>
                <a:cubicBezTo>
                  <a:pt x="3" y="53"/>
                  <a:pt x="4" y="54"/>
                  <a:pt x="5" y="55"/>
                </a:cubicBezTo>
                <a:cubicBezTo>
                  <a:pt x="6" y="56"/>
                  <a:pt x="7" y="56"/>
                  <a:pt x="8" y="56"/>
                </a:cubicBezTo>
                <a:cubicBezTo>
                  <a:pt x="28" y="56"/>
                  <a:pt x="28" y="56"/>
                  <a:pt x="28" y="56"/>
                </a:cubicBezTo>
                <a:cubicBezTo>
                  <a:pt x="28" y="60"/>
                  <a:pt x="28" y="60"/>
                  <a:pt x="28" y="60"/>
                </a:cubicBezTo>
                <a:cubicBezTo>
                  <a:pt x="8" y="60"/>
                  <a:pt x="8" y="60"/>
                  <a:pt x="8" y="60"/>
                </a:cubicBezTo>
                <a:cubicBezTo>
                  <a:pt x="6" y="60"/>
                  <a:pt x="4" y="59"/>
                  <a:pt x="2" y="58"/>
                </a:cubicBezTo>
                <a:cubicBezTo>
                  <a:pt x="1" y="56"/>
                  <a:pt x="0" y="54"/>
                  <a:pt x="0" y="52"/>
                </a:cubicBezTo>
                <a:cubicBezTo>
                  <a:pt x="0" y="12"/>
                  <a:pt x="0" y="12"/>
                  <a:pt x="0" y="12"/>
                </a:cubicBezTo>
                <a:cubicBezTo>
                  <a:pt x="0" y="10"/>
                  <a:pt x="1" y="8"/>
                  <a:pt x="2" y="6"/>
                </a:cubicBezTo>
                <a:cubicBezTo>
                  <a:pt x="4" y="5"/>
                  <a:pt x="5" y="4"/>
                  <a:pt x="8" y="4"/>
                </a:cubicBezTo>
                <a:cubicBezTo>
                  <a:pt x="8" y="0"/>
                  <a:pt x="8" y="0"/>
                  <a:pt x="8" y="0"/>
                </a:cubicBezTo>
                <a:close/>
                <a:moveTo>
                  <a:pt x="54" y="41"/>
                </a:moveTo>
                <a:cubicBezTo>
                  <a:pt x="35" y="41"/>
                  <a:pt x="35" y="41"/>
                  <a:pt x="35" y="41"/>
                </a:cubicBezTo>
                <a:cubicBezTo>
                  <a:pt x="34" y="41"/>
                  <a:pt x="34" y="41"/>
                  <a:pt x="33" y="42"/>
                </a:cubicBezTo>
                <a:cubicBezTo>
                  <a:pt x="32" y="42"/>
                  <a:pt x="32" y="43"/>
                  <a:pt x="32" y="44"/>
                </a:cubicBezTo>
                <a:cubicBezTo>
                  <a:pt x="32" y="62"/>
                  <a:pt x="32" y="62"/>
                  <a:pt x="32" y="62"/>
                </a:cubicBezTo>
                <a:cubicBezTo>
                  <a:pt x="32" y="63"/>
                  <a:pt x="32" y="64"/>
                  <a:pt x="33" y="64"/>
                </a:cubicBezTo>
                <a:cubicBezTo>
                  <a:pt x="33" y="64"/>
                  <a:pt x="33" y="64"/>
                  <a:pt x="33" y="64"/>
                </a:cubicBezTo>
                <a:cubicBezTo>
                  <a:pt x="34" y="65"/>
                  <a:pt x="34" y="65"/>
                  <a:pt x="35" y="65"/>
                </a:cubicBezTo>
                <a:cubicBezTo>
                  <a:pt x="54" y="65"/>
                  <a:pt x="54" y="65"/>
                  <a:pt x="54" y="65"/>
                </a:cubicBezTo>
                <a:cubicBezTo>
                  <a:pt x="55" y="65"/>
                  <a:pt x="56" y="65"/>
                  <a:pt x="56" y="64"/>
                </a:cubicBezTo>
                <a:cubicBezTo>
                  <a:pt x="57" y="64"/>
                  <a:pt x="57" y="63"/>
                  <a:pt x="57" y="62"/>
                </a:cubicBezTo>
                <a:cubicBezTo>
                  <a:pt x="57" y="44"/>
                  <a:pt x="57" y="44"/>
                  <a:pt x="57" y="44"/>
                </a:cubicBezTo>
                <a:cubicBezTo>
                  <a:pt x="57" y="43"/>
                  <a:pt x="57" y="42"/>
                  <a:pt x="56" y="42"/>
                </a:cubicBezTo>
                <a:cubicBezTo>
                  <a:pt x="56" y="42"/>
                  <a:pt x="56" y="42"/>
                  <a:pt x="56" y="42"/>
                </a:cubicBezTo>
                <a:cubicBezTo>
                  <a:pt x="56" y="41"/>
                  <a:pt x="55" y="41"/>
                  <a:pt x="54" y="41"/>
                </a:cubicBezTo>
                <a:close/>
                <a:moveTo>
                  <a:pt x="28" y="48"/>
                </a:moveTo>
                <a:cubicBezTo>
                  <a:pt x="28" y="46"/>
                  <a:pt x="28" y="46"/>
                  <a:pt x="28" y="46"/>
                </a:cubicBezTo>
                <a:cubicBezTo>
                  <a:pt x="16" y="46"/>
                  <a:pt x="16" y="46"/>
                  <a:pt x="16" y="46"/>
                </a:cubicBezTo>
                <a:cubicBezTo>
                  <a:pt x="16" y="48"/>
                  <a:pt x="16" y="48"/>
                  <a:pt x="16" y="48"/>
                </a:cubicBezTo>
                <a:cubicBezTo>
                  <a:pt x="28" y="48"/>
                  <a:pt x="28" y="48"/>
                  <a:pt x="28" y="48"/>
                </a:cubicBezTo>
                <a:close/>
                <a:moveTo>
                  <a:pt x="30" y="39"/>
                </a:moveTo>
                <a:cubicBezTo>
                  <a:pt x="30" y="39"/>
                  <a:pt x="30" y="39"/>
                  <a:pt x="30" y="39"/>
                </a:cubicBezTo>
                <a:cubicBezTo>
                  <a:pt x="30" y="39"/>
                  <a:pt x="30" y="39"/>
                  <a:pt x="30" y="39"/>
                </a:cubicBezTo>
                <a:cubicBezTo>
                  <a:pt x="31" y="38"/>
                  <a:pt x="32" y="37"/>
                  <a:pt x="33" y="37"/>
                </a:cubicBezTo>
                <a:cubicBezTo>
                  <a:pt x="16" y="37"/>
                  <a:pt x="16" y="37"/>
                  <a:pt x="16" y="37"/>
                </a:cubicBezTo>
                <a:cubicBezTo>
                  <a:pt x="16" y="39"/>
                  <a:pt x="16" y="39"/>
                  <a:pt x="16" y="39"/>
                </a:cubicBezTo>
                <a:cubicBezTo>
                  <a:pt x="30" y="39"/>
                  <a:pt x="30" y="39"/>
                  <a:pt x="30" y="39"/>
                </a:cubicBezTo>
                <a:close/>
                <a:moveTo>
                  <a:pt x="8" y="44"/>
                </a:moveTo>
                <a:cubicBezTo>
                  <a:pt x="7" y="44"/>
                  <a:pt x="7" y="44"/>
                  <a:pt x="7" y="44"/>
                </a:cubicBezTo>
                <a:cubicBezTo>
                  <a:pt x="7" y="45"/>
                  <a:pt x="7" y="45"/>
                  <a:pt x="7" y="45"/>
                </a:cubicBezTo>
                <a:cubicBezTo>
                  <a:pt x="7" y="50"/>
                  <a:pt x="7" y="50"/>
                  <a:pt x="7" y="50"/>
                </a:cubicBezTo>
                <a:cubicBezTo>
                  <a:pt x="7" y="51"/>
                  <a:pt x="7" y="51"/>
                  <a:pt x="7" y="51"/>
                </a:cubicBezTo>
                <a:cubicBezTo>
                  <a:pt x="8" y="51"/>
                  <a:pt x="8" y="51"/>
                  <a:pt x="8" y="51"/>
                </a:cubicBezTo>
                <a:cubicBezTo>
                  <a:pt x="13" y="51"/>
                  <a:pt x="13" y="51"/>
                  <a:pt x="13" y="51"/>
                </a:cubicBezTo>
                <a:cubicBezTo>
                  <a:pt x="14" y="51"/>
                  <a:pt x="14" y="51"/>
                  <a:pt x="14" y="51"/>
                </a:cubicBezTo>
                <a:cubicBezTo>
                  <a:pt x="14" y="50"/>
                  <a:pt x="14" y="50"/>
                  <a:pt x="14" y="50"/>
                </a:cubicBezTo>
                <a:cubicBezTo>
                  <a:pt x="14" y="45"/>
                  <a:pt x="14" y="45"/>
                  <a:pt x="14" y="45"/>
                </a:cubicBezTo>
                <a:cubicBezTo>
                  <a:pt x="14" y="44"/>
                  <a:pt x="14" y="44"/>
                  <a:pt x="14" y="44"/>
                </a:cubicBezTo>
                <a:cubicBezTo>
                  <a:pt x="13" y="44"/>
                  <a:pt x="13" y="44"/>
                  <a:pt x="13" y="44"/>
                </a:cubicBezTo>
                <a:cubicBezTo>
                  <a:pt x="8" y="44"/>
                  <a:pt x="8" y="44"/>
                  <a:pt x="8" y="44"/>
                </a:cubicBezTo>
                <a:close/>
                <a:moveTo>
                  <a:pt x="13" y="45"/>
                </a:moveTo>
                <a:cubicBezTo>
                  <a:pt x="9" y="45"/>
                  <a:pt x="9" y="45"/>
                  <a:pt x="9" y="45"/>
                </a:cubicBezTo>
                <a:cubicBezTo>
                  <a:pt x="9" y="49"/>
                  <a:pt x="9" y="49"/>
                  <a:pt x="9" y="49"/>
                </a:cubicBezTo>
                <a:cubicBezTo>
                  <a:pt x="13" y="49"/>
                  <a:pt x="13" y="49"/>
                  <a:pt x="13" y="49"/>
                </a:cubicBezTo>
                <a:cubicBezTo>
                  <a:pt x="13" y="45"/>
                  <a:pt x="13" y="45"/>
                  <a:pt x="13" y="45"/>
                </a:cubicBezTo>
                <a:close/>
                <a:moveTo>
                  <a:pt x="8" y="34"/>
                </a:moveTo>
                <a:cubicBezTo>
                  <a:pt x="7" y="34"/>
                  <a:pt x="7" y="34"/>
                  <a:pt x="7" y="34"/>
                </a:cubicBezTo>
                <a:cubicBezTo>
                  <a:pt x="7" y="35"/>
                  <a:pt x="7" y="35"/>
                  <a:pt x="7" y="35"/>
                </a:cubicBezTo>
                <a:cubicBezTo>
                  <a:pt x="7" y="41"/>
                  <a:pt x="7" y="41"/>
                  <a:pt x="7" y="41"/>
                </a:cubicBezTo>
                <a:cubicBezTo>
                  <a:pt x="7" y="42"/>
                  <a:pt x="7" y="42"/>
                  <a:pt x="7" y="42"/>
                </a:cubicBezTo>
                <a:cubicBezTo>
                  <a:pt x="8" y="42"/>
                  <a:pt x="8" y="42"/>
                  <a:pt x="8" y="42"/>
                </a:cubicBezTo>
                <a:cubicBezTo>
                  <a:pt x="13" y="42"/>
                  <a:pt x="13" y="42"/>
                  <a:pt x="13" y="42"/>
                </a:cubicBezTo>
                <a:cubicBezTo>
                  <a:pt x="14" y="42"/>
                  <a:pt x="14" y="42"/>
                  <a:pt x="14" y="42"/>
                </a:cubicBezTo>
                <a:cubicBezTo>
                  <a:pt x="14" y="41"/>
                  <a:pt x="14" y="41"/>
                  <a:pt x="14" y="41"/>
                </a:cubicBezTo>
                <a:cubicBezTo>
                  <a:pt x="14" y="35"/>
                  <a:pt x="14" y="35"/>
                  <a:pt x="14" y="35"/>
                </a:cubicBezTo>
                <a:cubicBezTo>
                  <a:pt x="14" y="34"/>
                  <a:pt x="14" y="34"/>
                  <a:pt x="14" y="34"/>
                </a:cubicBezTo>
                <a:cubicBezTo>
                  <a:pt x="13" y="34"/>
                  <a:pt x="13" y="34"/>
                  <a:pt x="13" y="34"/>
                </a:cubicBezTo>
                <a:cubicBezTo>
                  <a:pt x="8" y="34"/>
                  <a:pt x="8" y="34"/>
                  <a:pt x="8" y="34"/>
                </a:cubicBezTo>
                <a:close/>
                <a:moveTo>
                  <a:pt x="13" y="36"/>
                </a:moveTo>
                <a:cubicBezTo>
                  <a:pt x="9" y="36"/>
                  <a:pt x="9" y="36"/>
                  <a:pt x="9" y="36"/>
                </a:cubicBezTo>
                <a:cubicBezTo>
                  <a:pt x="9" y="40"/>
                  <a:pt x="9" y="40"/>
                  <a:pt x="9" y="40"/>
                </a:cubicBezTo>
                <a:cubicBezTo>
                  <a:pt x="13" y="40"/>
                  <a:pt x="13" y="40"/>
                  <a:pt x="13" y="40"/>
                </a:cubicBezTo>
                <a:cubicBezTo>
                  <a:pt x="13" y="36"/>
                  <a:pt x="13" y="36"/>
                  <a:pt x="13" y="36"/>
                </a:cubicBezTo>
                <a:close/>
                <a:moveTo>
                  <a:pt x="16" y="27"/>
                </a:moveTo>
                <a:cubicBezTo>
                  <a:pt x="16" y="29"/>
                  <a:pt x="16" y="29"/>
                  <a:pt x="16" y="29"/>
                </a:cubicBezTo>
                <a:cubicBezTo>
                  <a:pt x="36" y="29"/>
                  <a:pt x="36" y="29"/>
                  <a:pt x="36" y="29"/>
                </a:cubicBezTo>
                <a:cubicBezTo>
                  <a:pt x="36" y="27"/>
                  <a:pt x="36" y="27"/>
                  <a:pt x="36" y="27"/>
                </a:cubicBezTo>
                <a:cubicBezTo>
                  <a:pt x="16" y="27"/>
                  <a:pt x="16" y="27"/>
                  <a:pt x="16" y="27"/>
                </a:cubicBezTo>
                <a:close/>
                <a:moveTo>
                  <a:pt x="8" y="24"/>
                </a:moveTo>
                <a:cubicBezTo>
                  <a:pt x="7" y="24"/>
                  <a:pt x="7" y="24"/>
                  <a:pt x="7" y="24"/>
                </a:cubicBezTo>
                <a:cubicBezTo>
                  <a:pt x="7" y="25"/>
                  <a:pt x="7" y="25"/>
                  <a:pt x="7" y="25"/>
                </a:cubicBezTo>
                <a:cubicBezTo>
                  <a:pt x="7" y="31"/>
                  <a:pt x="7" y="31"/>
                  <a:pt x="7" y="31"/>
                </a:cubicBezTo>
                <a:cubicBezTo>
                  <a:pt x="7" y="32"/>
                  <a:pt x="7" y="32"/>
                  <a:pt x="7" y="32"/>
                </a:cubicBezTo>
                <a:cubicBezTo>
                  <a:pt x="8" y="32"/>
                  <a:pt x="8" y="32"/>
                  <a:pt x="8" y="32"/>
                </a:cubicBezTo>
                <a:cubicBezTo>
                  <a:pt x="13" y="32"/>
                  <a:pt x="13" y="32"/>
                  <a:pt x="13" y="32"/>
                </a:cubicBezTo>
                <a:cubicBezTo>
                  <a:pt x="14" y="32"/>
                  <a:pt x="14" y="32"/>
                  <a:pt x="14" y="32"/>
                </a:cubicBezTo>
                <a:cubicBezTo>
                  <a:pt x="14" y="31"/>
                  <a:pt x="14" y="31"/>
                  <a:pt x="14" y="31"/>
                </a:cubicBezTo>
                <a:cubicBezTo>
                  <a:pt x="14" y="25"/>
                  <a:pt x="14" y="25"/>
                  <a:pt x="14" y="25"/>
                </a:cubicBezTo>
                <a:cubicBezTo>
                  <a:pt x="14" y="24"/>
                  <a:pt x="14" y="24"/>
                  <a:pt x="14" y="24"/>
                </a:cubicBezTo>
                <a:cubicBezTo>
                  <a:pt x="13" y="24"/>
                  <a:pt x="13" y="24"/>
                  <a:pt x="13" y="24"/>
                </a:cubicBezTo>
                <a:cubicBezTo>
                  <a:pt x="8" y="24"/>
                  <a:pt x="8" y="24"/>
                  <a:pt x="8" y="24"/>
                </a:cubicBezTo>
                <a:close/>
                <a:moveTo>
                  <a:pt x="13" y="26"/>
                </a:moveTo>
                <a:cubicBezTo>
                  <a:pt x="9" y="26"/>
                  <a:pt x="9" y="26"/>
                  <a:pt x="9" y="26"/>
                </a:cubicBezTo>
                <a:cubicBezTo>
                  <a:pt x="9" y="30"/>
                  <a:pt x="9" y="30"/>
                  <a:pt x="9" y="30"/>
                </a:cubicBezTo>
                <a:cubicBezTo>
                  <a:pt x="13" y="30"/>
                  <a:pt x="13" y="30"/>
                  <a:pt x="13" y="30"/>
                </a:cubicBezTo>
                <a:cubicBezTo>
                  <a:pt x="13" y="26"/>
                  <a:pt x="13" y="26"/>
                  <a:pt x="13" y="26"/>
                </a:cubicBezTo>
                <a:close/>
                <a:moveTo>
                  <a:pt x="16" y="18"/>
                </a:moveTo>
                <a:cubicBezTo>
                  <a:pt x="16" y="20"/>
                  <a:pt x="16" y="20"/>
                  <a:pt x="16" y="20"/>
                </a:cubicBezTo>
                <a:cubicBezTo>
                  <a:pt x="36" y="20"/>
                  <a:pt x="36" y="20"/>
                  <a:pt x="36" y="20"/>
                </a:cubicBezTo>
                <a:cubicBezTo>
                  <a:pt x="36" y="18"/>
                  <a:pt x="36" y="18"/>
                  <a:pt x="36" y="18"/>
                </a:cubicBezTo>
                <a:cubicBezTo>
                  <a:pt x="16" y="18"/>
                  <a:pt x="16" y="18"/>
                  <a:pt x="16" y="18"/>
                </a:cubicBezTo>
                <a:close/>
                <a:moveTo>
                  <a:pt x="8" y="15"/>
                </a:moveTo>
                <a:cubicBezTo>
                  <a:pt x="7" y="15"/>
                  <a:pt x="7" y="15"/>
                  <a:pt x="7" y="15"/>
                </a:cubicBezTo>
                <a:cubicBezTo>
                  <a:pt x="7" y="16"/>
                  <a:pt x="7" y="16"/>
                  <a:pt x="7" y="16"/>
                </a:cubicBezTo>
                <a:cubicBezTo>
                  <a:pt x="7" y="22"/>
                  <a:pt x="7" y="22"/>
                  <a:pt x="7" y="22"/>
                </a:cubicBezTo>
                <a:cubicBezTo>
                  <a:pt x="7" y="23"/>
                  <a:pt x="7" y="23"/>
                  <a:pt x="7" y="23"/>
                </a:cubicBezTo>
                <a:cubicBezTo>
                  <a:pt x="8" y="23"/>
                  <a:pt x="8" y="23"/>
                  <a:pt x="8" y="23"/>
                </a:cubicBezTo>
                <a:cubicBezTo>
                  <a:pt x="13" y="23"/>
                  <a:pt x="13" y="23"/>
                  <a:pt x="13" y="23"/>
                </a:cubicBezTo>
                <a:cubicBezTo>
                  <a:pt x="14" y="23"/>
                  <a:pt x="14" y="23"/>
                  <a:pt x="14" y="23"/>
                </a:cubicBezTo>
                <a:cubicBezTo>
                  <a:pt x="14" y="22"/>
                  <a:pt x="14" y="22"/>
                  <a:pt x="14" y="22"/>
                </a:cubicBezTo>
                <a:cubicBezTo>
                  <a:pt x="14" y="16"/>
                  <a:pt x="14" y="16"/>
                  <a:pt x="14" y="16"/>
                </a:cubicBezTo>
                <a:cubicBezTo>
                  <a:pt x="14" y="15"/>
                  <a:pt x="14" y="15"/>
                  <a:pt x="14" y="15"/>
                </a:cubicBezTo>
                <a:cubicBezTo>
                  <a:pt x="13" y="15"/>
                  <a:pt x="13" y="15"/>
                  <a:pt x="13" y="15"/>
                </a:cubicBezTo>
                <a:cubicBezTo>
                  <a:pt x="8" y="15"/>
                  <a:pt x="8" y="15"/>
                  <a:pt x="8" y="15"/>
                </a:cubicBezTo>
                <a:close/>
                <a:moveTo>
                  <a:pt x="13" y="17"/>
                </a:moveTo>
                <a:cubicBezTo>
                  <a:pt x="9" y="17"/>
                  <a:pt x="9" y="17"/>
                  <a:pt x="9" y="17"/>
                </a:cubicBezTo>
                <a:cubicBezTo>
                  <a:pt x="9" y="21"/>
                  <a:pt x="9" y="21"/>
                  <a:pt x="9" y="21"/>
                </a:cubicBezTo>
                <a:cubicBezTo>
                  <a:pt x="13" y="21"/>
                  <a:pt x="13" y="21"/>
                  <a:pt x="13" y="21"/>
                </a:cubicBezTo>
                <a:cubicBezTo>
                  <a:pt x="13" y="17"/>
                  <a:pt x="13" y="17"/>
                  <a:pt x="13" y="17"/>
                </a:cubicBezTo>
                <a:close/>
                <a:moveTo>
                  <a:pt x="34" y="53"/>
                </a:moveTo>
                <a:cubicBezTo>
                  <a:pt x="42" y="63"/>
                  <a:pt x="42" y="63"/>
                  <a:pt x="42" y="63"/>
                </a:cubicBezTo>
                <a:cubicBezTo>
                  <a:pt x="42" y="64"/>
                  <a:pt x="44" y="64"/>
                  <a:pt x="45" y="64"/>
                </a:cubicBezTo>
                <a:cubicBezTo>
                  <a:pt x="46" y="63"/>
                  <a:pt x="46" y="63"/>
                  <a:pt x="46" y="63"/>
                </a:cubicBezTo>
                <a:cubicBezTo>
                  <a:pt x="55" y="46"/>
                  <a:pt x="55" y="46"/>
                  <a:pt x="55" y="46"/>
                </a:cubicBezTo>
                <a:cubicBezTo>
                  <a:pt x="56" y="45"/>
                  <a:pt x="55" y="43"/>
                  <a:pt x="54" y="43"/>
                </a:cubicBezTo>
                <a:cubicBezTo>
                  <a:pt x="53" y="42"/>
                  <a:pt x="51" y="43"/>
                  <a:pt x="50" y="44"/>
                </a:cubicBezTo>
                <a:cubicBezTo>
                  <a:pt x="43" y="57"/>
                  <a:pt x="43" y="57"/>
                  <a:pt x="43" y="57"/>
                </a:cubicBezTo>
                <a:cubicBezTo>
                  <a:pt x="39" y="50"/>
                  <a:pt x="39" y="50"/>
                  <a:pt x="39" y="50"/>
                </a:cubicBezTo>
                <a:cubicBezTo>
                  <a:pt x="38" y="49"/>
                  <a:pt x="36" y="49"/>
                  <a:pt x="35" y="50"/>
                </a:cubicBezTo>
                <a:cubicBezTo>
                  <a:pt x="34" y="51"/>
                  <a:pt x="34" y="52"/>
                  <a:pt x="34" y="53"/>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 name="椭圆 21"/>
          <p:cNvSpPr/>
          <p:nvPr/>
        </p:nvSpPr>
        <p:spPr>
          <a:xfrm>
            <a:off x="6864085" y="2385591"/>
            <a:ext cx="960107" cy="9601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Freeform 705"/>
          <p:cNvSpPr>
            <a:spLocks noEditPoints="1"/>
          </p:cNvSpPr>
          <p:nvPr/>
        </p:nvSpPr>
        <p:spPr bwMode="auto">
          <a:xfrm>
            <a:off x="7076253" y="2625664"/>
            <a:ext cx="535772" cy="465081"/>
          </a:xfrm>
          <a:custGeom>
            <a:avLst/>
            <a:gdLst>
              <a:gd name="T0" fmla="*/ 6 w 61"/>
              <a:gd name="T1" fmla="*/ 8 h 53"/>
              <a:gd name="T2" fmla="*/ 26 w 61"/>
              <a:gd name="T3" fmla="*/ 8 h 53"/>
              <a:gd name="T4" fmla="*/ 12 w 61"/>
              <a:gd name="T5" fmla="*/ 14 h 53"/>
              <a:gd name="T6" fmla="*/ 7 w 61"/>
              <a:gd name="T7" fmla="*/ 14 h 53"/>
              <a:gd name="T8" fmla="*/ 7 w 61"/>
              <a:gd name="T9" fmla="*/ 39 h 53"/>
              <a:gd name="T10" fmla="*/ 42 w 61"/>
              <a:gd name="T11" fmla="*/ 39 h 53"/>
              <a:gd name="T12" fmla="*/ 42 w 61"/>
              <a:gd name="T13" fmla="*/ 32 h 53"/>
              <a:gd name="T14" fmla="*/ 49 w 61"/>
              <a:gd name="T15" fmla="*/ 29 h 53"/>
              <a:gd name="T16" fmla="*/ 49 w 61"/>
              <a:gd name="T17" fmla="*/ 40 h 53"/>
              <a:gd name="T18" fmla="*/ 44 w 61"/>
              <a:gd name="T19" fmla="*/ 45 h 53"/>
              <a:gd name="T20" fmla="*/ 32 w 61"/>
              <a:gd name="T21" fmla="*/ 45 h 53"/>
              <a:gd name="T22" fmla="*/ 32 w 61"/>
              <a:gd name="T23" fmla="*/ 50 h 53"/>
              <a:gd name="T24" fmla="*/ 43 w 61"/>
              <a:gd name="T25" fmla="*/ 50 h 53"/>
              <a:gd name="T26" fmla="*/ 43 w 61"/>
              <a:gd name="T27" fmla="*/ 53 h 53"/>
              <a:gd name="T28" fmla="*/ 8 w 61"/>
              <a:gd name="T29" fmla="*/ 53 h 53"/>
              <a:gd name="T30" fmla="*/ 8 w 61"/>
              <a:gd name="T31" fmla="*/ 50 h 53"/>
              <a:gd name="T32" fmla="*/ 18 w 61"/>
              <a:gd name="T33" fmla="*/ 50 h 53"/>
              <a:gd name="T34" fmla="*/ 18 w 61"/>
              <a:gd name="T35" fmla="*/ 45 h 53"/>
              <a:gd name="T36" fmla="*/ 6 w 61"/>
              <a:gd name="T37" fmla="*/ 45 h 53"/>
              <a:gd name="T38" fmla="*/ 0 w 61"/>
              <a:gd name="T39" fmla="*/ 40 h 53"/>
              <a:gd name="T40" fmla="*/ 0 w 61"/>
              <a:gd name="T41" fmla="*/ 13 h 53"/>
              <a:gd name="T42" fmla="*/ 6 w 61"/>
              <a:gd name="T43" fmla="*/ 8 h 53"/>
              <a:gd name="T44" fmla="*/ 53 w 61"/>
              <a:gd name="T45" fmla="*/ 0 h 53"/>
              <a:gd name="T46" fmla="*/ 22 w 61"/>
              <a:gd name="T47" fmla="*/ 11 h 53"/>
              <a:gd name="T48" fmla="*/ 37 w 61"/>
              <a:gd name="T49" fmla="*/ 14 h 53"/>
              <a:gd name="T50" fmla="*/ 37 w 61"/>
              <a:gd name="T51" fmla="*/ 14 h 53"/>
              <a:gd name="T52" fmla="*/ 41 w 61"/>
              <a:gd name="T53" fmla="*/ 15 h 53"/>
              <a:gd name="T54" fmla="*/ 41 w 61"/>
              <a:gd name="T55" fmla="*/ 15 h 53"/>
              <a:gd name="T56" fmla="*/ 53 w 61"/>
              <a:gd name="T57" fmla="*/ 0 h 53"/>
              <a:gd name="T58" fmla="*/ 55 w 61"/>
              <a:gd name="T59" fmla="*/ 1 h 53"/>
              <a:gd name="T60" fmla="*/ 42 w 61"/>
              <a:gd name="T61" fmla="*/ 16 h 53"/>
              <a:gd name="T62" fmla="*/ 41 w 61"/>
              <a:gd name="T63" fmla="*/ 17 h 53"/>
              <a:gd name="T64" fmla="*/ 21 w 61"/>
              <a:gd name="T65" fmla="*/ 14 h 53"/>
              <a:gd name="T66" fmla="*/ 22 w 61"/>
              <a:gd name="T67" fmla="*/ 15 h 53"/>
              <a:gd name="T68" fmla="*/ 27 w 61"/>
              <a:gd name="T69" fmla="*/ 31 h 53"/>
              <a:gd name="T70" fmla="*/ 28 w 61"/>
              <a:gd name="T71" fmla="*/ 32 h 53"/>
              <a:gd name="T72" fmla="*/ 33 w 61"/>
              <a:gd name="T73" fmla="*/ 23 h 53"/>
              <a:gd name="T74" fmla="*/ 34 w 61"/>
              <a:gd name="T75" fmla="*/ 22 h 53"/>
              <a:gd name="T76" fmla="*/ 34 w 61"/>
              <a:gd name="T77" fmla="*/ 22 h 53"/>
              <a:gd name="T78" fmla="*/ 35 w 61"/>
              <a:gd name="T79" fmla="*/ 24 h 53"/>
              <a:gd name="T80" fmla="*/ 30 w 61"/>
              <a:gd name="T81" fmla="*/ 33 h 53"/>
              <a:gd name="T82" fmla="*/ 32 w 61"/>
              <a:gd name="T83" fmla="*/ 33 h 53"/>
              <a:gd name="T84" fmla="*/ 59 w 61"/>
              <a:gd name="T85" fmla="*/ 23 h 53"/>
              <a:gd name="T86" fmla="*/ 60 w 61"/>
              <a:gd name="T87" fmla="*/ 22 h 53"/>
              <a:gd name="T88" fmla="*/ 50 w 61"/>
              <a:gd name="T89" fmla="*/ 18 h 53"/>
              <a:gd name="T90" fmla="*/ 50 w 61"/>
              <a:gd name="T91" fmla="*/ 16 h 53"/>
              <a:gd name="T92" fmla="*/ 50 w 61"/>
              <a:gd name="T93" fmla="*/ 16 h 53"/>
              <a:gd name="T94" fmla="*/ 51 w 61"/>
              <a:gd name="T95" fmla="*/ 16 h 53"/>
              <a:gd name="T96" fmla="*/ 61 w 61"/>
              <a:gd name="T97" fmla="*/ 20 h 53"/>
              <a:gd name="T98" fmla="*/ 61 w 61"/>
              <a:gd name="T99" fmla="*/ 18 h 53"/>
              <a:gd name="T100" fmla="*/ 55 w 61"/>
              <a:gd name="T101" fmla="*/ 3 h 53"/>
              <a:gd name="T102" fmla="*/ 55 w 61"/>
              <a:gd name="T103" fmla="*/ 1 h 53"/>
              <a:gd name="T104" fmla="*/ 43 w 61"/>
              <a:gd name="T105" fmla="*/ 42 h 53"/>
              <a:gd name="T106" fmla="*/ 41 w 61"/>
              <a:gd name="T107" fmla="*/ 43 h 53"/>
              <a:gd name="T108" fmla="*/ 43 w 61"/>
              <a:gd name="T109" fmla="*/ 45 h 53"/>
              <a:gd name="T110" fmla="*/ 44 w 61"/>
              <a:gd name="T111" fmla="*/ 43 h 53"/>
              <a:gd name="T112" fmla="*/ 43 w 61"/>
              <a:gd name="T11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 h="53">
                <a:moveTo>
                  <a:pt x="6" y="8"/>
                </a:moveTo>
                <a:cubicBezTo>
                  <a:pt x="26" y="8"/>
                  <a:pt x="26" y="8"/>
                  <a:pt x="26" y="8"/>
                </a:cubicBezTo>
                <a:cubicBezTo>
                  <a:pt x="12" y="14"/>
                  <a:pt x="12" y="14"/>
                  <a:pt x="12" y="14"/>
                </a:cubicBezTo>
                <a:cubicBezTo>
                  <a:pt x="7" y="14"/>
                  <a:pt x="7" y="14"/>
                  <a:pt x="7" y="14"/>
                </a:cubicBezTo>
                <a:cubicBezTo>
                  <a:pt x="7" y="39"/>
                  <a:pt x="7" y="39"/>
                  <a:pt x="7" y="39"/>
                </a:cubicBezTo>
                <a:cubicBezTo>
                  <a:pt x="42" y="39"/>
                  <a:pt x="42" y="39"/>
                  <a:pt x="42" y="39"/>
                </a:cubicBezTo>
                <a:cubicBezTo>
                  <a:pt x="42" y="32"/>
                  <a:pt x="42" y="32"/>
                  <a:pt x="42" y="32"/>
                </a:cubicBezTo>
                <a:cubicBezTo>
                  <a:pt x="49" y="29"/>
                  <a:pt x="49" y="29"/>
                  <a:pt x="49" y="29"/>
                </a:cubicBezTo>
                <a:cubicBezTo>
                  <a:pt x="49" y="40"/>
                  <a:pt x="49" y="40"/>
                  <a:pt x="49" y="40"/>
                </a:cubicBezTo>
                <a:cubicBezTo>
                  <a:pt x="49" y="43"/>
                  <a:pt x="47" y="45"/>
                  <a:pt x="44" y="45"/>
                </a:cubicBezTo>
                <a:cubicBezTo>
                  <a:pt x="32" y="45"/>
                  <a:pt x="32" y="45"/>
                  <a:pt x="32" y="45"/>
                </a:cubicBezTo>
                <a:cubicBezTo>
                  <a:pt x="32" y="50"/>
                  <a:pt x="32" y="50"/>
                  <a:pt x="32" y="50"/>
                </a:cubicBezTo>
                <a:cubicBezTo>
                  <a:pt x="43" y="50"/>
                  <a:pt x="43" y="50"/>
                  <a:pt x="43" y="50"/>
                </a:cubicBezTo>
                <a:cubicBezTo>
                  <a:pt x="43" y="53"/>
                  <a:pt x="43" y="53"/>
                  <a:pt x="43" y="53"/>
                </a:cubicBezTo>
                <a:cubicBezTo>
                  <a:pt x="8" y="53"/>
                  <a:pt x="8" y="53"/>
                  <a:pt x="8" y="53"/>
                </a:cubicBezTo>
                <a:cubicBezTo>
                  <a:pt x="8" y="50"/>
                  <a:pt x="8" y="50"/>
                  <a:pt x="8" y="50"/>
                </a:cubicBezTo>
                <a:cubicBezTo>
                  <a:pt x="18" y="50"/>
                  <a:pt x="18" y="50"/>
                  <a:pt x="18" y="50"/>
                </a:cubicBezTo>
                <a:cubicBezTo>
                  <a:pt x="18" y="45"/>
                  <a:pt x="18" y="45"/>
                  <a:pt x="18" y="45"/>
                </a:cubicBezTo>
                <a:cubicBezTo>
                  <a:pt x="6" y="45"/>
                  <a:pt x="6" y="45"/>
                  <a:pt x="6" y="45"/>
                </a:cubicBezTo>
                <a:cubicBezTo>
                  <a:pt x="3" y="45"/>
                  <a:pt x="0" y="43"/>
                  <a:pt x="0" y="40"/>
                </a:cubicBezTo>
                <a:cubicBezTo>
                  <a:pt x="0" y="13"/>
                  <a:pt x="0" y="13"/>
                  <a:pt x="0" y="13"/>
                </a:cubicBezTo>
                <a:cubicBezTo>
                  <a:pt x="0" y="10"/>
                  <a:pt x="3" y="8"/>
                  <a:pt x="6" y="8"/>
                </a:cubicBezTo>
                <a:close/>
                <a:moveTo>
                  <a:pt x="53" y="0"/>
                </a:moveTo>
                <a:cubicBezTo>
                  <a:pt x="22" y="11"/>
                  <a:pt x="22" y="11"/>
                  <a:pt x="22" y="11"/>
                </a:cubicBezTo>
                <a:cubicBezTo>
                  <a:pt x="37" y="14"/>
                  <a:pt x="37" y="14"/>
                  <a:pt x="37" y="14"/>
                </a:cubicBezTo>
                <a:cubicBezTo>
                  <a:pt x="37" y="14"/>
                  <a:pt x="37" y="14"/>
                  <a:pt x="37" y="14"/>
                </a:cubicBezTo>
                <a:cubicBezTo>
                  <a:pt x="41" y="15"/>
                  <a:pt x="41" y="15"/>
                  <a:pt x="41" y="15"/>
                </a:cubicBezTo>
                <a:cubicBezTo>
                  <a:pt x="41" y="15"/>
                  <a:pt x="41" y="15"/>
                  <a:pt x="41" y="15"/>
                </a:cubicBezTo>
                <a:cubicBezTo>
                  <a:pt x="53" y="0"/>
                  <a:pt x="53" y="0"/>
                  <a:pt x="53" y="0"/>
                </a:cubicBezTo>
                <a:close/>
                <a:moveTo>
                  <a:pt x="55" y="1"/>
                </a:moveTo>
                <a:cubicBezTo>
                  <a:pt x="51" y="6"/>
                  <a:pt x="46" y="11"/>
                  <a:pt x="42" y="16"/>
                </a:cubicBezTo>
                <a:cubicBezTo>
                  <a:pt x="42" y="17"/>
                  <a:pt x="41" y="17"/>
                  <a:pt x="41" y="17"/>
                </a:cubicBezTo>
                <a:cubicBezTo>
                  <a:pt x="21" y="14"/>
                  <a:pt x="21" y="14"/>
                  <a:pt x="21" y="14"/>
                </a:cubicBezTo>
                <a:cubicBezTo>
                  <a:pt x="21" y="14"/>
                  <a:pt x="21" y="15"/>
                  <a:pt x="22" y="15"/>
                </a:cubicBezTo>
                <a:cubicBezTo>
                  <a:pt x="27" y="31"/>
                  <a:pt x="27" y="31"/>
                  <a:pt x="27" y="31"/>
                </a:cubicBezTo>
                <a:cubicBezTo>
                  <a:pt x="28" y="31"/>
                  <a:pt x="28" y="32"/>
                  <a:pt x="28" y="32"/>
                </a:cubicBezTo>
                <a:cubicBezTo>
                  <a:pt x="33" y="23"/>
                  <a:pt x="33" y="23"/>
                  <a:pt x="33" y="23"/>
                </a:cubicBezTo>
                <a:cubicBezTo>
                  <a:pt x="33" y="22"/>
                  <a:pt x="34" y="22"/>
                  <a:pt x="34" y="22"/>
                </a:cubicBezTo>
                <a:cubicBezTo>
                  <a:pt x="34" y="22"/>
                  <a:pt x="34" y="22"/>
                  <a:pt x="34" y="22"/>
                </a:cubicBezTo>
                <a:cubicBezTo>
                  <a:pt x="35" y="22"/>
                  <a:pt x="35" y="23"/>
                  <a:pt x="35" y="24"/>
                </a:cubicBezTo>
                <a:cubicBezTo>
                  <a:pt x="30" y="33"/>
                  <a:pt x="30" y="33"/>
                  <a:pt x="30" y="33"/>
                </a:cubicBezTo>
                <a:cubicBezTo>
                  <a:pt x="31" y="33"/>
                  <a:pt x="31" y="33"/>
                  <a:pt x="32" y="33"/>
                </a:cubicBezTo>
                <a:cubicBezTo>
                  <a:pt x="59" y="23"/>
                  <a:pt x="59" y="23"/>
                  <a:pt x="59" y="23"/>
                </a:cubicBezTo>
                <a:cubicBezTo>
                  <a:pt x="59" y="23"/>
                  <a:pt x="60" y="22"/>
                  <a:pt x="60" y="22"/>
                </a:cubicBezTo>
                <a:cubicBezTo>
                  <a:pt x="50" y="18"/>
                  <a:pt x="50" y="18"/>
                  <a:pt x="50" y="18"/>
                </a:cubicBezTo>
                <a:cubicBezTo>
                  <a:pt x="50" y="17"/>
                  <a:pt x="49" y="17"/>
                  <a:pt x="50" y="16"/>
                </a:cubicBezTo>
                <a:cubicBezTo>
                  <a:pt x="50" y="16"/>
                  <a:pt x="50" y="16"/>
                  <a:pt x="50" y="16"/>
                </a:cubicBezTo>
                <a:cubicBezTo>
                  <a:pt x="50" y="16"/>
                  <a:pt x="51" y="15"/>
                  <a:pt x="51" y="16"/>
                </a:cubicBezTo>
                <a:cubicBezTo>
                  <a:pt x="61" y="20"/>
                  <a:pt x="61" y="20"/>
                  <a:pt x="61" y="20"/>
                </a:cubicBezTo>
                <a:cubicBezTo>
                  <a:pt x="61" y="20"/>
                  <a:pt x="61" y="19"/>
                  <a:pt x="61" y="18"/>
                </a:cubicBezTo>
                <a:cubicBezTo>
                  <a:pt x="55" y="3"/>
                  <a:pt x="55" y="3"/>
                  <a:pt x="55" y="3"/>
                </a:cubicBezTo>
                <a:cubicBezTo>
                  <a:pt x="55" y="2"/>
                  <a:pt x="55" y="2"/>
                  <a:pt x="55" y="1"/>
                </a:cubicBezTo>
                <a:close/>
                <a:moveTo>
                  <a:pt x="43" y="42"/>
                </a:moveTo>
                <a:cubicBezTo>
                  <a:pt x="42" y="42"/>
                  <a:pt x="41" y="43"/>
                  <a:pt x="41" y="43"/>
                </a:cubicBezTo>
                <a:cubicBezTo>
                  <a:pt x="41" y="44"/>
                  <a:pt x="42" y="45"/>
                  <a:pt x="43" y="45"/>
                </a:cubicBezTo>
                <a:cubicBezTo>
                  <a:pt x="43" y="45"/>
                  <a:pt x="44" y="44"/>
                  <a:pt x="44" y="43"/>
                </a:cubicBezTo>
                <a:cubicBezTo>
                  <a:pt x="44" y="43"/>
                  <a:pt x="43" y="42"/>
                  <a:pt x="43" y="42"/>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 name="椭圆 23"/>
          <p:cNvSpPr/>
          <p:nvPr/>
        </p:nvSpPr>
        <p:spPr>
          <a:xfrm>
            <a:off x="9360363" y="3814339"/>
            <a:ext cx="960107" cy="9601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5" name="Freeform 628"/>
          <p:cNvSpPr>
            <a:spLocks noEditPoints="1"/>
          </p:cNvSpPr>
          <p:nvPr/>
        </p:nvSpPr>
        <p:spPr bwMode="auto">
          <a:xfrm>
            <a:off x="9611596" y="4048444"/>
            <a:ext cx="457640" cy="572979"/>
          </a:xfrm>
          <a:custGeom>
            <a:avLst/>
            <a:gdLst>
              <a:gd name="T0" fmla="*/ 7 w 123"/>
              <a:gd name="T1" fmla="*/ 0 h 154"/>
              <a:gd name="T2" fmla="*/ 115 w 123"/>
              <a:gd name="T3" fmla="*/ 0 h 154"/>
              <a:gd name="T4" fmla="*/ 123 w 123"/>
              <a:gd name="T5" fmla="*/ 0 h 154"/>
              <a:gd name="T6" fmla="*/ 123 w 123"/>
              <a:gd name="T7" fmla="*/ 5 h 154"/>
              <a:gd name="T8" fmla="*/ 123 w 123"/>
              <a:gd name="T9" fmla="*/ 147 h 154"/>
              <a:gd name="T10" fmla="*/ 123 w 123"/>
              <a:gd name="T11" fmla="*/ 154 h 154"/>
              <a:gd name="T12" fmla="*/ 115 w 123"/>
              <a:gd name="T13" fmla="*/ 154 h 154"/>
              <a:gd name="T14" fmla="*/ 37 w 123"/>
              <a:gd name="T15" fmla="*/ 154 h 154"/>
              <a:gd name="T16" fmla="*/ 37 w 123"/>
              <a:gd name="T17" fmla="*/ 154 h 154"/>
              <a:gd name="T18" fmla="*/ 35 w 123"/>
              <a:gd name="T19" fmla="*/ 154 h 154"/>
              <a:gd name="T20" fmla="*/ 2 w 123"/>
              <a:gd name="T21" fmla="*/ 128 h 154"/>
              <a:gd name="T22" fmla="*/ 0 w 123"/>
              <a:gd name="T23" fmla="*/ 128 h 154"/>
              <a:gd name="T24" fmla="*/ 0 w 123"/>
              <a:gd name="T25" fmla="*/ 123 h 154"/>
              <a:gd name="T26" fmla="*/ 0 w 123"/>
              <a:gd name="T27" fmla="*/ 5 h 154"/>
              <a:gd name="T28" fmla="*/ 0 w 123"/>
              <a:gd name="T29" fmla="*/ 0 h 154"/>
              <a:gd name="T30" fmla="*/ 7 w 123"/>
              <a:gd name="T31" fmla="*/ 0 h 154"/>
              <a:gd name="T32" fmla="*/ 7 w 123"/>
              <a:gd name="T33" fmla="*/ 0 h 154"/>
              <a:gd name="T34" fmla="*/ 11 w 123"/>
              <a:gd name="T35" fmla="*/ 116 h 154"/>
              <a:gd name="T36" fmla="*/ 33 w 123"/>
              <a:gd name="T37" fmla="*/ 109 h 154"/>
              <a:gd name="T38" fmla="*/ 35 w 123"/>
              <a:gd name="T39" fmla="*/ 109 h 154"/>
              <a:gd name="T40" fmla="*/ 35 w 123"/>
              <a:gd name="T41" fmla="*/ 112 h 154"/>
              <a:gd name="T42" fmla="*/ 44 w 123"/>
              <a:gd name="T43" fmla="*/ 142 h 154"/>
              <a:gd name="T44" fmla="*/ 111 w 123"/>
              <a:gd name="T45" fmla="*/ 142 h 154"/>
              <a:gd name="T46" fmla="*/ 111 w 123"/>
              <a:gd name="T47" fmla="*/ 12 h 154"/>
              <a:gd name="T48" fmla="*/ 11 w 123"/>
              <a:gd name="T49" fmla="*/ 12 h 154"/>
              <a:gd name="T50" fmla="*/ 11 w 123"/>
              <a:gd name="T51" fmla="*/ 116 h 154"/>
              <a:gd name="T52" fmla="*/ 11 w 123"/>
              <a:gd name="T53" fmla="*/ 116 h 154"/>
              <a:gd name="T54" fmla="*/ 37 w 123"/>
              <a:gd name="T55" fmla="*/ 140 h 154"/>
              <a:gd name="T56" fmla="*/ 30 w 123"/>
              <a:gd name="T57" fmla="*/ 116 h 154"/>
              <a:gd name="T58" fmla="*/ 14 w 123"/>
              <a:gd name="T59" fmla="*/ 123 h 154"/>
              <a:gd name="T60" fmla="*/ 37 w 123"/>
              <a:gd name="T61" fmla="*/ 140 h 154"/>
              <a:gd name="T62" fmla="*/ 37 w 123"/>
              <a:gd name="T63" fmla="*/ 140 h 154"/>
              <a:gd name="T64" fmla="*/ 28 w 123"/>
              <a:gd name="T65" fmla="*/ 83 h 154"/>
              <a:gd name="T66" fmla="*/ 28 w 123"/>
              <a:gd name="T67" fmla="*/ 88 h 154"/>
              <a:gd name="T68" fmla="*/ 94 w 123"/>
              <a:gd name="T69" fmla="*/ 88 h 154"/>
              <a:gd name="T70" fmla="*/ 94 w 123"/>
              <a:gd name="T71" fmla="*/ 83 h 154"/>
              <a:gd name="T72" fmla="*/ 28 w 123"/>
              <a:gd name="T73" fmla="*/ 83 h 154"/>
              <a:gd name="T74" fmla="*/ 28 w 123"/>
              <a:gd name="T75" fmla="*/ 83 h 154"/>
              <a:gd name="T76" fmla="*/ 28 w 123"/>
              <a:gd name="T77" fmla="*/ 67 h 154"/>
              <a:gd name="T78" fmla="*/ 28 w 123"/>
              <a:gd name="T79" fmla="*/ 71 h 154"/>
              <a:gd name="T80" fmla="*/ 94 w 123"/>
              <a:gd name="T81" fmla="*/ 71 h 154"/>
              <a:gd name="T82" fmla="*/ 94 w 123"/>
              <a:gd name="T83" fmla="*/ 67 h 154"/>
              <a:gd name="T84" fmla="*/ 28 w 123"/>
              <a:gd name="T85" fmla="*/ 67 h 154"/>
              <a:gd name="T86" fmla="*/ 28 w 123"/>
              <a:gd name="T87" fmla="*/ 67 h 154"/>
              <a:gd name="T88" fmla="*/ 28 w 123"/>
              <a:gd name="T89" fmla="*/ 50 h 154"/>
              <a:gd name="T90" fmla="*/ 28 w 123"/>
              <a:gd name="T91" fmla="*/ 55 h 154"/>
              <a:gd name="T92" fmla="*/ 94 w 123"/>
              <a:gd name="T93" fmla="*/ 55 h 154"/>
              <a:gd name="T94" fmla="*/ 94 w 123"/>
              <a:gd name="T95" fmla="*/ 50 h 154"/>
              <a:gd name="T96" fmla="*/ 28 w 123"/>
              <a:gd name="T97" fmla="*/ 50 h 154"/>
              <a:gd name="T98" fmla="*/ 28 w 123"/>
              <a:gd name="T99" fmla="*/ 50 h 154"/>
              <a:gd name="T100" fmla="*/ 28 w 123"/>
              <a:gd name="T101" fmla="*/ 34 h 154"/>
              <a:gd name="T102" fmla="*/ 28 w 123"/>
              <a:gd name="T103" fmla="*/ 38 h 154"/>
              <a:gd name="T104" fmla="*/ 94 w 123"/>
              <a:gd name="T105" fmla="*/ 38 h 154"/>
              <a:gd name="T106" fmla="*/ 94 w 123"/>
              <a:gd name="T107" fmla="*/ 34 h 154"/>
              <a:gd name="T108" fmla="*/ 28 w 123"/>
              <a:gd name="T109" fmla="*/ 3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4">
                <a:moveTo>
                  <a:pt x="7" y="0"/>
                </a:moveTo>
                <a:lnTo>
                  <a:pt x="115" y="0"/>
                </a:lnTo>
                <a:lnTo>
                  <a:pt x="123" y="0"/>
                </a:lnTo>
                <a:lnTo>
                  <a:pt x="123" y="5"/>
                </a:lnTo>
                <a:lnTo>
                  <a:pt x="123" y="147"/>
                </a:lnTo>
                <a:lnTo>
                  <a:pt x="123" y="154"/>
                </a:lnTo>
                <a:lnTo>
                  <a:pt x="115" y="154"/>
                </a:lnTo>
                <a:lnTo>
                  <a:pt x="37" y="154"/>
                </a:lnTo>
                <a:lnTo>
                  <a:pt x="37" y="154"/>
                </a:lnTo>
                <a:lnTo>
                  <a:pt x="35" y="154"/>
                </a:lnTo>
                <a:lnTo>
                  <a:pt x="2" y="128"/>
                </a:lnTo>
                <a:lnTo>
                  <a:pt x="0" y="128"/>
                </a:lnTo>
                <a:lnTo>
                  <a:pt x="0" y="123"/>
                </a:lnTo>
                <a:lnTo>
                  <a:pt x="0" y="5"/>
                </a:lnTo>
                <a:lnTo>
                  <a:pt x="0" y="0"/>
                </a:lnTo>
                <a:lnTo>
                  <a:pt x="7" y="0"/>
                </a:lnTo>
                <a:lnTo>
                  <a:pt x="7" y="0"/>
                </a:lnTo>
                <a:close/>
                <a:moveTo>
                  <a:pt x="11" y="116"/>
                </a:moveTo>
                <a:lnTo>
                  <a:pt x="33" y="109"/>
                </a:lnTo>
                <a:lnTo>
                  <a:pt x="35" y="109"/>
                </a:lnTo>
                <a:lnTo>
                  <a:pt x="35" y="112"/>
                </a:lnTo>
                <a:lnTo>
                  <a:pt x="44" y="142"/>
                </a:lnTo>
                <a:lnTo>
                  <a:pt x="111" y="142"/>
                </a:lnTo>
                <a:lnTo>
                  <a:pt x="111" y="12"/>
                </a:lnTo>
                <a:lnTo>
                  <a:pt x="11" y="12"/>
                </a:lnTo>
                <a:lnTo>
                  <a:pt x="11" y="116"/>
                </a:lnTo>
                <a:lnTo>
                  <a:pt x="11" y="116"/>
                </a:lnTo>
                <a:close/>
                <a:moveTo>
                  <a:pt x="37" y="140"/>
                </a:moveTo>
                <a:lnTo>
                  <a:pt x="30" y="116"/>
                </a:lnTo>
                <a:lnTo>
                  <a:pt x="14" y="123"/>
                </a:lnTo>
                <a:lnTo>
                  <a:pt x="37" y="140"/>
                </a:lnTo>
                <a:lnTo>
                  <a:pt x="37" y="140"/>
                </a:lnTo>
                <a:close/>
                <a:moveTo>
                  <a:pt x="28" y="83"/>
                </a:moveTo>
                <a:lnTo>
                  <a:pt x="28" y="88"/>
                </a:lnTo>
                <a:lnTo>
                  <a:pt x="94" y="88"/>
                </a:lnTo>
                <a:lnTo>
                  <a:pt x="94" y="83"/>
                </a:lnTo>
                <a:lnTo>
                  <a:pt x="28" y="83"/>
                </a:lnTo>
                <a:lnTo>
                  <a:pt x="28" y="83"/>
                </a:lnTo>
                <a:close/>
                <a:moveTo>
                  <a:pt x="28" y="67"/>
                </a:moveTo>
                <a:lnTo>
                  <a:pt x="28" y="71"/>
                </a:lnTo>
                <a:lnTo>
                  <a:pt x="94" y="71"/>
                </a:lnTo>
                <a:lnTo>
                  <a:pt x="94" y="67"/>
                </a:lnTo>
                <a:lnTo>
                  <a:pt x="28" y="67"/>
                </a:lnTo>
                <a:lnTo>
                  <a:pt x="28" y="67"/>
                </a:lnTo>
                <a:close/>
                <a:moveTo>
                  <a:pt x="28" y="50"/>
                </a:moveTo>
                <a:lnTo>
                  <a:pt x="28" y="55"/>
                </a:lnTo>
                <a:lnTo>
                  <a:pt x="94" y="55"/>
                </a:lnTo>
                <a:lnTo>
                  <a:pt x="94" y="50"/>
                </a:lnTo>
                <a:lnTo>
                  <a:pt x="28" y="50"/>
                </a:lnTo>
                <a:lnTo>
                  <a:pt x="28" y="50"/>
                </a:lnTo>
                <a:close/>
                <a:moveTo>
                  <a:pt x="28" y="34"/>
                </a:moveTo>
                <a:lnTo>
                  <a:pt x="28" y="38"/>
                </a:lnTo>
                <a:lnTo>
                  <a:pt x="94" y="38"/>
                </a:lnTo>
                <a:lnTo>
                  <a:pt x="94" y="34"/>
                </a:lnTo>
                <a:lnTo>
                  <a:pt x="28" y="34"/>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 name="TextBox 25"/>
          <p:cNvSpPr txBox="1"/>
          <p:nvPr/>
        </p:nvSpPr>
        <p:spPr>
          <a:xfrm>
            <a:off x="5313661" y="385925"/>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研究成果</a:t>
            </a:r>
          </a:p>
        </p:txBody>
      </p:sp>
      <p:sp>
        <p:nvSpPr>
          <p:cNvPr id="31"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27741070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750"/>
                                        <p:tgtEl>
                                          <p:spTgt spid="24"/>
                                        </p:tgtEl>
                                      </p:cBhvr>
                                    </p:animEffect>
                                    <p:anim calcmode="lin" valueType="num">
                                      <p:cBhvr>
                                        <p:cTn id="13" dur="750" fill="hold"/>
                                        <p:tgtEl>
                                          <p:spTgt spid="24"/>
                                        </p:tgtEl>
                                        <p:attrNameLst>
                                          <p:attrName>ppt_x</p:attrName>
                                        </p:attrNameLst>
                                      </p:cBhvr>
                                      <p:tavLst>
                                        <p:tav tm="0">
                                          <p:val>
                                            <p:strVal val="#ppt_x"/>
                                          </p:val>
                                        </p:tav>
                                        <p:tav tm="100000">
                                          <p:val>
                                            <p:strVal val="#ppt_x"/>
                                          </p:val>
                                        </p:tav>
                                      </p:tavLst>
                                    </p:anim>
                                    <p:anim calcmode="lin" valueType="num">
                                      <p:cBhvr>
                                        <p:cTn id="14" dur="750" fill="hold"/>
                                        <p:tgtEl>
                                          <p:spTgt spid="24"/>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ppt_w</p:attrName>
                                        </p:attrNameLst>
                                      </p:cBhvr>
                                      <p:tavLst>
                                        <p:tav tm="0">
                                          <p:val>
                                            <p:fltVal val="0"/>
                                          </p:val>
                                        </p:tav>
                                        <p:tav tm="100000">
                                          <p:val>
                                            <p:strVal val="#ppt_w"/>
                                          </p:val>
                                        </p:tav>
                                      </p:tavLst>
                                    </p:anim>
                                    <p:anim calcmode="lin" valueType="num">
                                      <p:cBhvr>
                                        <p:cTn id="19" dur="500" fill="hold"/>
                                        <p:tgtEl>
                                          <p:spTgt spid="25"/>
                                        </p:tgtEl>
                                        <p:attrNameLst>
                                          <p:attrName>ppt_h</p:attrName>
                                        </p:attrNameLst>
                                      </p:cBhvr>
                                      <p:tavLst>
                                        <p:tav tm="0">
                                          <p:val>
                                            <p:fltVal val="0"/>
                                          </p:val>
                                        </p:tav>
                                        <p:tav tm="100000">
                                          <p:val>
                                            <p:strVal val="#ppt_h"/>
                                          </p:val>
                                        </p:tav>
                                      </p:tavLst>
                                    </p:anim>
                                    <p:animEffect transition="in" filter="fade">
                                      <p:cBhvr>
                                        <p:cTn id="20" dur="500"/>
                                        <p:tgtEl>
                                          <p:spTgt spid="25"/>
                                        </p:tgtEl>
                                      </p:cBhvr>
                                    </p:animEffect>
                                  </p:childTnLst>
                                </p:cTn>
                              </p:par>
                            </p:childTnLst>
                          </p:cTn>
                        </p:par>
                        <p:par>
                          <p:cTn id="21" fill="hold">
                            <p:stCondLst>
                              <p:cond delay="1250"/>
                            </p:stCondLst>
                            <p:childTnLst>
                              <p:par>
                                <p:cTn id="22" presetID="42"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750"/>
                                        <p:tgtEl>
                                          <p:spTgt spid="3"/>
                                        </p:tgtEl>
                                      </p:cBhvr>
                                    </p:animEffect>
                                    <p:anim calcmode="lin" valueType="num">
                                      <p:cBhvr>
                                        <p:cTn id="25" dur="750" fill="hold"/>
                                        <p:tgtEl>
                                          <p:spTgt spid="3"/>
                                        </p:tgtEl>
                                        <p:attrNameLst>
                                          <p:attrName>ppt_x</p:attrName>
                                        </p:attrNameLst>
                                      </p:cBhvr>
                                      <p:tavLst>
                                        <p:tav tm="0">
                                          <p:val>
                                            <p:strVal val="#ppt_x"/>
                                          </p:val>
                                        </p:tav>
                                        <p:tav tm="100000">
                                          <p:val>
                                            <p:strVal val="#ppt_x"/>
                                          </p:val>
                                        </p:tav>
                                      </p:tavLst>
                                    </p:anim>
                                    <p:anim calcmode="lin" valueType="num">
                                      <p:cBhvr>
                                        <p:cTn id="26" dur="75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750"/>
                                        <p:tgtEl>
                                          <p:spTgt spid="22"/>
                                        </p:tgtEl>
                                      </p:cBhvr>
                                    </p:animEffect>
                                    <p:anim calcmode="lin" valueType="num">
                                      <p:cBhvr>
                                        <p:cTn id="30" dur="750" fill="hold"/>
                                        <p:tgtEl>
                                          <p:spTgt spid="22"/>
                                        </p:tgtEl>
                                        <p:attrNameLst>
                                          <p:attrName>ppt_x</p:attrName>
                                        </p:attrNameLst>
                                      </p:cBhvr>
                                      <p:tavLst>
                                        <p:tav tm="0">
                                          <p:val>
                                            <p:strVal val="#ppt_x"/>
                                          </p:val>
                                        </p:tav>
                                        <p:tav tm="100000">
                                          <p:val>
                                            <p:strVal val="#ppt_x"/>
                                          </p:val>
                                        </p:tav>
                                      </p:tavLst>
                                    </p:anim>
                                    <p:anim calcmode="lin" valueType="num">
                                      <p:cBhvr>
                                        <p:cTn id="31" dur="75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750"/>
                                        <p:tgtEl>
                                          <p:spTgt spid="4"/>
                                        </p:tgtEl>
                                      </p:cBhvr>
                                    </p:animEffect>
                                    <p:anim calcmode="lin" valueType="num">
                                      <p:cBhvr>
                                        <p:cTn id="42" dur="750" fill="hold"/>
                                        <p:tgtEl>
                                          <p:spTgt spid="4"/>
                                        </p:tgtEl>
                                        <p:attrNameLst>
                                          <p:attrName>ppt_x</p:attrName>
                                        </p:attrNameLst>
                                      </p:cBhvr>
                                      <p:tavLst>
                                        <p:tav tm="0">
                                          <p:val>
                                            <p:strVal val="#ppt_x"/>
                                          </p:val>
                                        </p:tav>
                                        <p:tav tm="100000">
                                          <p:val>
                                            <p:strVal val="#ppt_x"/>
                                          </p:val>
                                        </p:tav>
                                      </p:tavLst>
                                    </p:anim>
                                    <p:anim calcmode="lin" valueType="num">
                                      <p:cBhvr>
                                        <p:cTn id="43" dur="750" fill="hold"/>
                                        <p:tgtEl>
                                          <p:spTgt spid="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750"/>
                                        <p:tgtEl>
                                          <p:spTgt spid="20"/>
                                        </p:tgtEl>
                                      </p:cBhvr>
                                    </p:animEffect>
                                    <p:anim calcmode="lin" valueType="num">
                                      <p:cBhvr>
                                        <p:cTn id="47" dur="750" fill="hold"/>
                                        <p:tgtEl>
                                          <p:spTgt spid="20"/>
                                        </p:tgtEl>
                                        <p:attrNameLst>
                                          <p:attrName>ppt_x</p:attrName>
                                        </p:attrNameLst>
                                      </p:cBhvr>
                                      <p:tavLst>
                                        <p:tav tm="0">
                                          <p:val>
                                            <p:strVal val="#ppt_x"/>
                                          </p:val>
                                        </p:tav>
                                        <p:tav tm="100000">
                                          <p:val>
                                            <p:strVal val="#ppt_x"/>
                                          </p:val>
                                        </p:tav>
                                      </p:tavLst>
                                    </p:anim>
                                    <p:anim calcmode="lin" valueType="num">
                                      <p:cBhvr>
                                        <p:cTn id="48" dur="750" fill="hold"/>
                                        <p:tgtEl>
                                          <p:spTgt spid="20"/>
                                        </p:tgtEl>
                                        <p:attrNameLst>
                                          <p:attrName>ppt_y</p:attrName>
                                        </p:attrNameLst>
                                      </p:cBhvr>
                                      <p:tavLst>
                                        <p:tav tm="0">
                                          <p:val>
                                            <p:strVal val="#ppt_y+.1"/>
                                          </p:val>
                                        </p:tav>
                                        <p:tav tm="100000">
                                          <p:val>
                                            <p:strVal val="#ppt_y"/>
                                          </p:val>
                                        </p:tav>
                                      </p:tavLst>
                                    </p:anim>
                                  </p:childTnLst>
                                </p:cTn>
                              </p:par>
                            </p:childTnLst>
                          </p:cTn>
                        </p:par>
                        <p:par>
                          <p:cTn id="49" fill="hold">
                            <p:stCondLst>
                              <p:cond delay="3250"/>
                            </p:stCondLst>
                            <p:childTnLst>
                              <p:par>
                                <p:cTn id="50" presetID="53" presetClass="entr" presetSubtype="16"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childTnLst>
                          </p:cTn>
                        </p:par>
                        <p:par>
                          <p:cTn id="55" fill="hold">
                            <p:stCondLst>
                              <p:cond delay="3750"/>
                            </p:stCondLst>
                            <p:childTnLst>
                              <p:par>
                                <p:cTn id="56" presetID="42" presetClass="entr" presetSubtype="0" fill="hold" grpId="0"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750"/>
                                        <p:tgtEl>
                                          <p:spTgt spid="5"/>
                                        </p:tgtEl>
                                      </p:cBhvr>
                                    </p:animEffect>
                                    <p:anim calcmode="lin" valueType="num">
                                      <p:cBhvr>
                                        <p:cTn id="59" dur="750" fill="hold"/>
                                        <p:tgtEl>
                                          <p:spTgt spid="5"/>
                                        </p:tgtEl>
                                        <p:attrNameLst>
                                          <p:attrName>ppt_x</p:attrName>
                                        </p:attrNameLst>
                                      </p:cBhvr>
                                      <p:tavLst>
                                        <p:tav tm="0">
                                          <p:val>
                                            <p:strVal val="#ppt_x"/>
                                          </p:val>
                                        </p:tav>
                                        <p:tav tm="100000">
                                          <p:val>
                                            <p:strVal val="#ppt_x"/>
                                          </p:val>
                                        </p:tav>
                                      </p:tavLst>
                                    </p:anim>
                                    <p:anim calcmode="lin" valueType="num">
                                      <p:cBhvr>
                                        <p:cTn id="60" dur="750" fill="hold"/>
                                        <p:tgtEl>
                                          <p:spTgt spid="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750"/>
                                        <p:tgtEl>
                                          <p:spTgt spid="18"/>
                                        </p:tgtEl>
                                      </p:cBhvr>
                                    </p:animEffect>
                                    <p:anim calcmode="lin" valueType="num">
                                      <p:cBhvr>
                                        <p:cTn id="64" dur="750" fill="hold"/>
                                        <p:tgtEl>
                                          <p:spTgt spid="18"/>
                                        </p:tgtEl>
                                        <p:attrNameLst>
                                          <p:attrName>ppt_x</p:attrName>
                                        </p:attrNameLst>
                                      </p:cBhvr>
                                      <p:tavLst>
                                        <p:tav tm="0">
                                          <p:val>
                                            <p:strVal val="#ppt_x"/>
                                          </p:val>
                                        </p:tav>
                                        <p:tav tm="100000">
                                          <p:val>
                                            <p:strVal val="#ppt_x"/>
                                          </p:val>
                                        </p:tav>
                                      </p:tavLst>
                                    </p:anim>
                                    <p:anim calcmode="lin" valueType="num">
                                      <p:cBhvr>
                                        <p:cTn id="65" dur="750" fill="hold"/>
                                        <p:tgtEl>
                                          <p:spTgt spid="18"/>
                                        </p:tgtEl>
                                        <p:attrNameLst>
                                          <p:attrName>ppt_y</p:attrName>
                                        </p:attrNameLst>
                                      </p:cBhvr>
                                      <p:tavLst>
                                        <p:tav tm="0">
                                          <p:val>
                                            <p:strVal val="#ppt_y+.1"/>
                                          </p:val>
                                        </p:tav>
                                        <p:tav tm="100000">
                                          <p:val>
                                            <p:strVal val="#ppt_y"/>
                                          </p:val>
                                        </p:tav>
                                      </p:tavLst>
                                    </p:anim>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Effect transition="in" filter="fade">
                                      <p:cBhvr>
                                        <p:cTn id="71" dur="500"/>
                                        <p:tgtEl>
                                          <p:spTgt spid="19"/>
                                        </p:tgtEl>
                                      </p:cBhvr>
                                    </p:animEffect>
                                  </p:childTnLst>
                                </p:cTn>
                              </p:par>
                            </p:childTnLst>
                          </p:cTn>
                        </p:par>
                        <p:par>
                          <p:cTn id="72" fill="hold">
                            <p:stCondLst>
                              <p:cond delay="5000"/>
                            </p:stCondLst>
                            <p:childTnLst>
                              <p:par>
                                <p:cTn id="73" presetID="22" presetClass="entr" presetSubtype="4" fill="hold"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down)">
                                      <p:cBhvr>
                                        <p:cTn id="75" dur="500"/>
                                        <p:tgtEl>
                                          <p:spTgt spid="15"/>
                                        </p:tgtEl>
                                      </p:cBhvr>
                                    </p:animEffect>
                                  </p:childTnLst>
                                </p:cTn>
                              </p:par>
                              <p:par>
                                <p:cTn id="76" presetID="22" presetClass="entr" presetSubtype="1" fill="hold" nodeType="with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wipe(up)">
                                      <p:cBhvr>
                                        <p:cTn id="78" dur="500"/>
                                        <p:tgtEl>
                                          <p:spTgt spid="9"/>
                                        </p:tgtEl>
                                      </p:cBhvr>
                                    </p:animEffect>
                                  </p:childTnLst>
                                </p:cTn>
                              </p:par>
                              <p:par>
                                <p:cTn id="79" presetID="22" presetClass="entr" presetSubtype="4" fill="hold"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down)">
                                      <p:cBhvr>
                                        <p:cTn id="81" dur="500"/>
                                        <p:tgtEl>
                                          <p:spTgt spid="12"/>
                                        </p:tgtEl>
                                      </p:cBhvr>
                                    </p:animEffect>
                                  </p:childTnLst>
                                </p:cTn>
                              </p:par>
                              <p:par>
                                <p:cTn id="82" presetID="22" presetClass="entr" presetSubtype="1" fill="hold" nodeType="with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wipe(up)">
                                      <p:cBhvr>
                                        <p:cTn id="84" dur="500"/>
                                        <p:tgtEl>
                                          <p:spTgt spid="6"/>
                                        </p:tgtEl>
                                      </p:cBhvr>
                                    </p:animEffect>
                                  </p:childTnLst>
                                </p:cTn>
                              </p:par>
                            </p:childTnLst>
                          </p:cTn>
                        </p:par>
                        <p:par>
                          <p:cTn id="85" fill="hold">
                            <p:stCondLst>
                              <p:cond delay="5500"/>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31"/>
                                        </p:tgtEl>
                                        <p:attrNameLst>
                                          <p:attrName>style.visibility</p:attrName>
                                        </p:attrNameLst>
                                      </p:cBhvr>
                                      <p:to>
                                        <p:strVal val="visible"/>
                                      </p:to>
                                    </p:set>
                                    <p:anim calcmode="lin" valueType="num">
                                      <p:cBhvr>
                                        <p:cTn id="88" dur="650" fill="hold"/>
                                        <p:tgtEl>
                                          <p:spTgt spid="31"/>
                                        </p:tgtEl>
                                        <p:attrNameLst>
                                          <p:attrName>ppt_w</p:attrName>
                                        </p:attrNameLst>
                                      </p:cBhvr>
                                      <p:tavLst>
                                        <p:tav tm="0">
                                          <p:val>
                                            <p:fltVal val="0"/>
                                          </p:val>
                                        </p:tav>
                                        <p:tav tm="100000">
                                          <p:val>
                                            <p:strVal val="#ppt_w"/>
                                          </p:val>
                                        </p:tav>
                                      </p:tavLst>
                                    </p:anim>
                                    <p:anim calcmode="lin" valueType="num">
                                      <p:cBhvr>
                                        <p:cTn id="89" dur="650" fill="hold"/>
                                        <p:tgtEl>
                                          <p:spTgt spid="31"/>
                                        </p:tgtEl>
                                        <p:attrNameLst>
                                          <p:attrName>ppt_h</p:attrName>
                                        </p:attrNameLst>
                                      </p:cBhvr>
                                      <p:tavLst>
                                        <p:tav tm="0">
                                          <p:val>
                                            <p:fltVal val="0"/>
                                          </p:val>
                                        </p:tav>
                                        <p:tav tm="100000">
                                          <p:val>
                                            <p:strVal val="#ppt_h"/>
                                          </p:val>
                                        </p:tav>
                                      </p:tavLst>
                                    </p:anim>
                                    <p:animEffect transition="in" filter="fade">
                                      <p:cBhvr>
                                        <p:cTn id="90" dur="6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8" grpId="0" animBg="1"/>
      <p:bldP spid="19" grpId="0" animBg="1"/>
      <p:bldP spid="20" grpId="0" animBg="1"/>
      <p:bldP spid="21" grpId="0" animBg="1"/>
      <p:bldP spid="22" grpId="0" animBg="1"/>
      <p:bldP spid="23" grpId="0" animBg="1"/>
      <p:bldP spid="24" grpId="0" animBg="1"/>
      <p:bldP spid="25" grpId="0" animBg="1"/>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2456477" y="1508787"/>
            <a:ext cx="5847768" cy="4930084"/>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31" tIns="41916" rIns="83831" bIns="41916" anchor="ctr"/>
          <a:lstStyle/>
          <a:p>
            <a:pPr algn="ctr" fontAlgn="base">
              <a:spcBef>
                <a:spcPct val="0"/>
              </a:spcBef>
              <a:spcAft>
                <a:spcPct val="0"/>
              </a:spcAft>
              <a:defRPr/>
            </a:pPr>
            <a:endParaRPr lang="zh-CN" altLang="en-US" sz="1733"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3986815" y="4637180"/>
            <a:ext cx="2122372" cy="392955"/>
          </a:xfrm>
          <a:prstGeom prst="roundRect">
            <a:avLst/>
          </a:prstGeom>
          <a:solidFill>
            <a:schemeClr val="accent2"/>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a:r>
              <a:rPr lang="zh-CN" altLang="en-US" sz="1733" dirty="0">
                <a:latin typeface="微软雅黑" panose="020B0503020204020204" pitchFamily="34" charset="-122"/>
                <a:ea typeface="微软雅黑" panose="020B0503020204020204" pitchFamily="34" charset="-122"/>
              </a:rPr>
              <a:t>应用前景二</a:t>
            </a:r>
          </a:p>
        </p:txBody>
      </p:sp>
      <p:sp>
        <p:nvSpPr>
          <p:cNvPr id="5" name="圆角矩形 4"/>
          <p:cNvSpPr/>
          <p:nvPr/>
        </p:nvSpPr>
        <p:spPr>
          <a:xfrm>
            <a:off x="4876839" y="3790576"/>
            <a:ext cx="2122372" cy="392955"/>
          </a:xfrm>
          <a:prstGeom prst="roundRect">
            <a:avLst/>
          </a:prstGeom>
          <a:solidFill>
            <a:schemeClr val="accent3"/>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a:r>
              <a:rPr lang="zh-CN" altLang="en-US" sz="1733" dirty="0">
                <a:latin typeface="微软雅黑" panose="020B0503020204020204" pitchFamily="34" charset="-122"/>
                <a:ea typeface="微软雅黑" panose="020B0503020204020204" pitchFamily="34" charset="-122"/>
              </a:rPr>
              <a:t>应用前景三</a:t>
            </a:r>
          </a:p>
        </p:txBody>
      </p:sp>
      <p:sp>
        <p:nvSpPr>
          <p:cNvPr id="6" name="圆角矩形 5"/>
          <p:cNvSpPr/>
          <p:nvPr/>
        </p:nvSpPr>
        <p:spPr>
          <a:xfrm>
            <a:off x="5540081" y="2973795"/>
            <a:ext cx="2122372" cy="392955"/>
          </a:xfrm>
          <a:prstGeom prst="roundRect">
            <a:avLst/>
          </a:prstGeom>
          <a:solidFill>
            <a:schemeClr val="accent4"/>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a:r>
              <a:rPr lang="zh-CN" altLang="en-US" sz="1733" dirty="0">
                <a:latin typeface="微软雅黑" panose="020B0503020204020204" pitchFamily="34" charset="-122"/>
                <a:ea typeface="微软雅黑" panose="020B0503020204020204" pitchFamily="34" charset="-122"/>
              </a:rPr>
              <a:t>应用前景四</a:t>
            </a:r>
          </a:p>
        </p:txBody>
      </p:sp>
      <p:sp>
        <p:nvSpPr>
          <p:cNvPr id="7" name="圆角矩形 6"/>
          <p:cNvSpPr/>
          <p:nvPr/>
        </p:nvSpPr>
        <p:spPr>
          <a:xfrm>
            <a:off x="6283571" y="2202799"/>
            <a:ext cx="2122372" cy="392955"/>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a:r>
              <a:rPr lang="zh-CN" altLang="en-US" sz="1733" dirty="0">
                <a:latin typeface="微软雅黑" panose="020B0503020204020204" pitchFamily="34" charset="-122"/>
                <a:ea typeface="微软雅黑" panose="020B0503020204020204" pitchFamily="34" charset="-122"/>
              </a:rPr>
              <a:t>应用前景五</a:t>
            </a:r>
          </a:p>
        </p:txBody>
      </p:sp>
      <p:sp>
        <p:nvSpPr>
          <p:cNvPr id="9" name="圆角矩形 8"/>
          <p:cNvSpPr/>
          <p:nvPr/>
        </p:nvSpPr>
        <p:spPr>
          <a:xfrm>
            <a:off x="3144671" y="5412289"/>
            <a:ext cx="2122372" cy="392955"/>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a:r>
              <a:rPr lang="zh-CN" altLang="en-US" sz="1733" dirty="0">
                <a:latin typeface="微软雅黑" panose="020B0503020204020204" pitchFamily="34" charset="-122"/>
                <a:ea typeface="微软雅黑" panose="020B0503020204020204" pitchFamily="34" charset="-122"/>
              </a:rPr>
              <a:t>应用前景一</a:t>
            </a:r>
          </a:p>
        </p:txBody>
      </p:sp>
      <p:sp>
        <p:nvSpPr>
          <p:cNvPr id="10" name="矩形 9"/>
          <p:cNvSpPr/>
          <p:nvPr/>
        </p:nvSpPr>
        <p:spPr>
          <a:xfrm>
            <a:off x="6475592" y="5386114"/>
            <a:ext cx="2105557" cy="577093"/>
          </a:xfrm>
          <a:prstGeom prst="rect">
            <a:avLst/>
          </a:prstGeom>
          <a:ln>
            <a:solidFill>
              <a:srgbClr val="01458E"/>
            </a:solidFill>
            <a:prstDash val="dash"/>
          </a:ln>
        </p:spPr>
        <p:txBody>
          <a:bodyPr wrap="square" lIns="83831" tIns="41916" rIns="83831" bIns="41916">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7036492" y="4554422"/>
            <a:ext cx="2105557" cy="577093"/>
          </a:xfrm>
          <a:prstGeom prst="rect">
            <a:avLst/>
          </a:prstGeom>
          <a:ln>
            <a:solidFill>
              <a:srgbClr val="01458E"/>
            </a:solidFill>
            <a:prstDash val="dash"/>
          </a:ln>
        </p:spPr>
        <p:txBody>
          <a:bodyPr wrap="square" lIns="83831" tIns="41916" rIns="83831" bIns="41916">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7580771" y="3722729"/>
            <a:ext cx="2105557" cy="577093"/>
          </a:xfrm>
          <a:prstGeom prst="rect">
            <a:avLst/>
          </a:prstGeom>
          <a:ln>
            <a:solidFill>
              <a:srgbClr val="01458E"/>
            </a:solidFill>
            <a:prstDash val="dash"/>
          </a:ln>
        </p:spPr>
        <p:txBody>
          <a:bodyPr wrap="square" lIns="83831" tIns="41916" rIns="83831" bIns="41916">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8089271" y="2891037"/>
            <a:ext cx="2105557" cy="577093"/>
          </a:xfrm>
          <a:prstGeom prst="rect">
            <a:avLst/>
          </a:prstGeom>
          <a:ln>
            <a:solidFill>
              <a:srgbClr val="01458E"/>
            </a:solidFill>
            <a:prstDash val="dash"/>
          </a:ln>
        </p:spPr>
        <p:txBody>
          <a:bodyPr wrap="square" lIns="83831" tIns="41916" rIns="83831" bIns="41916">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8886987" y="2134953"/>
            <a:ext cx="2105557" cy="577093"/>
          </a:xfrm>
          <a:prstGeom prst="rect">
            <a:avLst/>
          </a:prstGeom>
          <a:ln>
            <a:solidFill>
              <a:srgbClr val="01458E"/>
            </a:solidFill>
            <a:prstDash val="dash"/>
          </a:ln>
        </p:spPr>
        <p:txBody>
          <a:bodyPr wrap="square" lIns="83831" tIns="41916" rIns="83831" bIns="41916">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357707" y="2348012"/>
            <a:ext cx="3394144" cy="1206672"/>
          </a:xfrm>
          <a:prstGeom prst="rect">
            <a:avLst/>
          </a:prstGeom>
        </p:spPr>
        <p:txBody>
          <a:bodyPr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333"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333"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387373" y="1842195"/>
            <a:ext cx="2884425" cy="58551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867" b="1" dirty="0">
                <a:solidFill>
                  <a:schemeClr val="accent1"/>
                </a:solidFill>
                <a:latin typeface="微软雅黑" pitchFamily="34" charset="-122"/>
                <a:ea typeface="微软雅黑" pitchFamily="34" charset="-122"/>
              </a:rPr>
              <a:t>添加标题内容文字</a:t>
            </a:r>
            <a:endParaRPr lang="en-US" sz="1867" b="1" dirty="0">
              <a:solidFill>
                <a:schemeClr val="accent1"/>
              </a:solidFill>
              <a:latin typeface="微软雅黑" pitchFamily="34" charset="-122"/>
              <a:ea typeface="微软雅黑" pitchFamily="34" charset="-122"/>
            </a:endParaRPr>
          </a:p>
        </p:txBody>
      </p:sp>
      <p:sp>
        <p:nvSpPr>
          <p:cNvPr id="19" name="TextBox 18"/>
          <p:cNvSpPr txBox="1"/>
          <p:nvPr/>
        </p:nvSpPr>
        <p:spPr>
          <a:xfrm>
            <a:off x="5320788" y="321115"/>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应用前景</a:t>
            </a:r>
          </a:p>
        </p:txBody>
      </p:sp>
      <p:sp>
        <p:nvSpPr>
          <p:cNvPr id="22"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9240798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27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22"/>
                                        </p:tgtEl>
                                        <p:attrNameLst>
                                          <p:attrName>style.visibility</p:attrName>
                                        </p:attrNameLst>
                                      </p:cBhvr>
                                      <p:to>
                                        <p:strVal val="visible"/>
                                      </p:to>
                                    </p:set>
                                    <p:anim calcmode="lin" valueType="num">
                                      <p:cBhvr>
                                        <p:cTn id="59" dur="650" fill="hold"/>
                                        <p:tgtEl>
                                          <p:spTgt spid="22"/>
                                        </p:tgtEl>
                                        <p:attrNameLst>
                                          <p:attrName>ppt_w</p:attrName>
                                        </p:attrNameLst>
                                      </p:cBhvr>
                                      <p:tavLst>
                                        <p:tav tm="0">
                                          <p:val>
                                            <p:fltVal val="0"/>
                                          </p:val>
                                        </p:tav>
                                        <p:tav tm="100000">
                                          <p:val>
                                            <p:strVal val="#ppt_w"/>
                                          </p:val>
                                        </p:tav>
                                      </p:tavLst>
                                    </p:anim>
                                    <p:anim calcmode="lin" valueType="num">
                                      <p:cBhvr>
                                        <p:cTn id="60" dur="650" fill="hold"/>
                                        <p:tgtEl>
                                          <p:spTgt spid="22"/>
                                        </p:tgtEl>
                                        <p:attrNameLst>
                                          <p:attrName>ppt_h</p:attrName>
                                        </p:attrNameLst>
                                      </p:cBhvr>
                                      <p:tavLst>
                                        <p:tav tm="0">
                                          <p:val>
                                            <p:fltVal val="0"/>
                                          </p:val>
                                        </p:tav>
                                        <p:tav tm="100000">
                                          <p:val>
                                            <p:strVal val="#ppt_h"/>
                                          </p:val>
                                        </p:tav>
                                      </p:tavLst>
                                    </p:anim>
                                    <p:animEffect transition="in" filter="fade">
                                      <p:cBhvr>
                                        <p:cTn id="61" dur="6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281934" y="2387870"/>
            <a:ext cx="8910066" cy="2087737"/>
            <a:chOff x="3281934" y="2387870"/>
            <a:chExt cx="8910066" cy="2087737"/>
          </a:xfrm>
        </p:grpSpPr>
        <p:sp>
          <p:nvSpPr>
            <p:cNvPr id="4" name="椭圆 3"/>
            <p:cNvSpPr/>
            <p:nvPr/>
          </p:nvSpPr>
          <p:spPr>
            <a:xfrm>
              <a:off x="3281934" y="2387870"/>
              <a:ext cx="2001012" cy="2082260"/>
            </a:xfrm>
            <a:prstGeom prst="ellipse">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251960" y="2397633"/>
              <a:ext cx="7940040" cy="2077974"/>
            </a:xfrm>
            <a:prstGeom prst="rect">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3735280" y="2544697"/>
            <a:ext cx="1783846" cy="1783846"/>
            <a:chOff x="5735754" y="1140916"/>
            <a:chExt cx="720495" cy="720495"/>
          </a:xfrm>
        </p:grpSpPr>
        <p:sp>
          <p:nvSpPr>
            <p:cNvPr id="7" name="椭圆 6"/>
            <p:cNvSpPr/>
            <p:nvPr/>
          </p:nvSpPr>
          <p:spPr>
            <a:xfrm>
              <a:off x="5735754" y="1140916"/>
              <a:ext cx="720495" cy="720495"/>
            </a:xfrm>
            <a:prstGeom prst="ellipse">
              <a:avLst/>
            </a:prstGeom>
            <a:solidFill>
              <a:srgbClr val="4C5E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42"/>
            <p:cNvSpPr>
              <a:spLocks noEditPoints="1"/>
            </p:cNvSpPr>
            <p:nvPr/>
          </p:nvSpPr>
          <p:spPr bwMode="auto">
            <a:xfrm>
              <a:off x="5894624" y="1311296"/>
              <a:ext cx="402752" cy="394719"/>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sp>
        <p:nvSpPr>
          <p:cNvPr id="15"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
        <p:nvSpPr>
          <p:cNvPr id="16" name="TextBox 35"/>
          <p:cNvSpPr txBox="1"/>
          <p:nvPr/>
        </p:nvSpPr>
        <p:spPr>
          <a:xfrm>
            <a:off x="6096000" y="2458171"/>
            <a:ext cx="3659218" cy="461665"/>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相关建议及总结</a:t>
            </a:r>
          </a:p>
        </p:txBody>
      </p:sp>
      <p:sp>
        <p:nvSpPr>
          <p:cNvPr id="17" name="文本框 9"/>
          <p:cNvSpPr txBox="1"/>
          <p:nvPr/>
        </p:nvSpPr>
        <p:spPr>
          <a:xfrm>
            <a:off x="6441638" y="3851403"/>
            <a:ext cx="3436920"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研究总结</a:t>
            </a:r>
          </a:p>
        </p:txBody>
      </p:sp>
      <p:sp>
        <p:nvSpPr>
          <p:cNvPr id="18" name="文本框 9"/>
          <p:cNvSpPr txBox="1"/>
          <p:nvPr/>
        </p:nvSpPr>
        <p:spPr>
          <a:xfrm>
            <a:off x="6441638" y="4168452"/>
            <a:ext cx="3436920"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亮点与不足</a:t>
            </a:r>
          </a:p>
        </p:txBody>
      </p:sp>
      <p:sp>
        <p:nvSpPr>
          <p:cNvPr id="19" name="文本框 9"/>
          <p:cNvSpPr txBox="1"/>
          <p:nvPr/>
        </p:nvSpPr>
        <p:spPr>
          <a:xfrm>
            <a:off x="6391709" y="3087568"/>
            <a:ext cx="3436920"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案例对比分析</a:t>
            </a:r>
          </a:p>
        </p:txBody>
      </p:sp>
      <p:sp>
        <p:nvSpPr>
          <p:cNvPr id="20" name="文本框 9"/>
          <p:cNvSpPr txBox="1"/>
          <p:nvPr/>
        </p:nvSpPr>
        <p:spPr>
          <a:xfrm>
            <a:off x="6441638" y="3486660"/>
            <a:ext cx="3436920"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问题评估</a:t>
            </a:r>
          </a:p>
        </p:txBody>
      </p:sp>
    </p:spTree>
    <p:extLst>
      <p:ext uri="{BB962C8B-B14F-4D97-AF65-F5344CB8AC3E}">
        <p14:creationId xmlns:p14="http://schemas.microsoft.com/office/powerpoint/2010/main" val="1459436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100"/>
                                        <p:tgtEl>
                                          <p:spTgt spid="14"/>
                                        </p:tgtEl>
                                      </p:cBhvr>
                                    </p:animEffect>
                                  </p:childTnLst>
                                </p:cTn>
                              </p:par>
                            </p:childTnLst>
                          </p:cTn>
                        </p:par>
                        <p:par>
                          <p:cTn id="8" fill="hold">
                            <p:stCondLst>
                              <p:cond delay="1100"/>
                            </p:stCondLst>
                            <p:childTnLst>
                              <p:par>
                                <p:cTn id="9" presetID="21"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1000"/>
                                        <p:tgtEl>
                                          <p:spTgt spid="6"/>
                                        </p:tgtEl>
                                      </p:cBhvr>
                                    </p:animEffect>
                                  </p:childTnLst>
                                </p:cTn>
                              </p:par>
                            </p:childTnLst>
                          </p:cTn>
                        </p:par>
                        <p:par>
                          <p:cTn id="12" fill="hold">
                            <p:stCondLst>
                              <p:cond delay="21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2600"/>
                            </p:stCondLst>
                            <p:childTnLst>
                              <p:par>
                                <p:cTn id="17" presetID="2" presetClass="entr" presetSubtype="4" fill="hold" grpId="0" nodeType="afterEffect">
                                  <p:stCondLst>
                                    <p:cond delay="9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12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3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430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15"/>
                                        </p:tgtEl>
                                        <p:attrNameLst>
                                          <p:attrName>style.visibility</p:attrName>
                                        </p:attrNameLst>
                                      </p:cBhvr>
                                      <p:to>
                                        <p:strVal val="visible"/>
                                      </p:to>
                                    </p:set>
                                    <p:anim calcmode="lin" valueType="num">
                                      <p:cBhvr>
                                        <p:cTn id="36" dur="650" fill="hold"/>
                                        <p:tgtEl>
                                          <p:spTgt spid="15"/>
                                        </p:tgtEl>
                                        <p:attrNameLst>
                                          <p:attrName>ppt_w</p:attrName>
                                        </p:attrNameLst>
                                      </p:cBhvr>
                                      <p:tavLst>
                                        <p:tav tm="0">
                                          <p:val>
                                            <p:fltVal val="0"/>
                                          </p:val>
                                        </p:tav>
                                        <p:tav tm="100000">
                                          <p:val>
                                            <p:strVal val="#ppt_w"/>
                                          </p:val>
                                        </p:tav>
                                      </p:tavLst>
                                    </p:anim>
                                    <p:anim calcmode="lin" valueType="num">
                                      <p:cBhvr>
                                        <p:cTn id="37" dur="650" fill="hold"/>
                                        <p:tgtEl>
                                          <p:spTgt spid="15"/>
                                        </p:tgtEl>
                                        <p:attrNameLst>
                                          <p:attrName>ppt_h</p:attrName>
                                        </p:attrNameLst>
                                      </p:cBhvr>
                                      <p:tavLst>
                                        <p:tav tm="0">
                                          <p:val>
                                            <p:fltVal val="0"/>
                                          </p:val>
                                        </p:tav>
                                        <p:tav tm="100000">
                                          <p:val>
                                            <p:strVal val="#ppt_h"/>
                                          </p:val>
                                        </p:tav>
                                      </p:tavLst>
                                    </p:anim>
                                    <p:animEffect transition="in" filter="fade">
                                      <p:cBhvr>
                                        <p:cTn id="38" dur="6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320788" y="336015"/>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相关建议</a:t>
            </a:r>
          </a:p>
        </p:txBody>
      </p:sp>
      <p:sp>
        <p:nvSpPr>
          <p:cNvPr id="48" name="Shape 6914"/>
          <p:cNvSpPr/>
          <p:nvPr/>
        </p:nvSpPr>
        <p:spPr>
          <a:xfrm>
            <a:off x="4263815" y="1940943"/>
            <a:ext cx="1940279" cy="176336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78"/>
                  <a:pt x="5249" y="19156"/>
                  <a:pt x="6639" y="19156"/>
                </a:cubicBezTo>
                <a:cubicBezTo>
                  <a:pt x="8030" y="19156"/>
                  <a:pt x="9219" y="2017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w="50800">
            <a:solidFill>
              <a:schemeClr val="bg1"/>
            </a:solidFill>
            <a:round/>
          </a:ln>
          <a:effectLst>
            <a:outerShdw blurRad="127000" dist="38100" dir="8100000" algn="tr" rotWithShape="0">
              <a:prstClr val="black">
                <a:alpha val="40000"/>
              </a:prstClr>
            </a:outerShdw>
          </a:effectLst>
        </p:spPr>
        <p:txBody>
          <a:bodyPr lIns="0" tIns="0" rIns="0" bIns="0"/>
          <a:lstStyle/>
          <a:p>
            <a:pPr defTabSz="576058">
              <a:defRPr sz="1200">
                <a:uFillTx/>
                <a:latin typeface="Helvetica"/>
                <a:ea typeface="Helvetica"/>
                <a:cs typeface="Helvetica"/>
                <a:sym typeface="Helvetica"/>
              </a:defRPr>
            </a:pPr>
            <a:endParaRPr sz="1600">
              <a:latin typeface="微软雅黑" panose="020B0503020204020204" pitchFamily="34" charset="-122"/>
              <a:ea typeface="微软雅黑" panose="020B0503020204020204" pitchFamily="34" charset="-122"/>
            </a:endParaRPr>
          </a:p>
        </p:txBody>
      </p:sp>
      <p:sp>
        <p:nvSpPr>
          <p:cNvPr id="49" name="Shape 6915"/>
          <p:cNvSpPr/>
          <p:nvPr/>
        </p:nvSpPr>
        <p:spPr>
          <a:xfrm>
            <a:off x="6159640" y="1940940"/>
            <a:ext cx="1759429" cy="1956803"/>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w="50800">
            <a:solidFill>
              <a:schemeClr val="bg1"/>
            </a:solidFill>
            <a:round/>
          </a:ln>
          <a:effectLst>
            <a:outerShdw blurRad="127000" dist="38100" dir="8100000" algn="tr" rotWithShape="0">
              <a:prstClr val="black">
                <a:alpha val="40000"/>
              </a:prstClr>
            </a:outerShdw>
          </a:effectLst>
        </p:spPr>
        <p:txBody>
          <a:bodyPr lIns="0" tIns="0" rIns="0" bIns="0"/>
          <a:lstStyle/>
          <a:p>
            <a:pPr defTabSz="576058">
              <a:defRPr sz="1200">
                <a:uFillTx/>
                <a:latin typeface="Helvetica"/>
                <a:ea typeface="Helvetica"/>
                <a:cs typeface="Helvetica"/>
                <a:sym typeface="Helvetica"/>
              </a:defRPr>
            </a:pPr>
            <a:endParaRPr sz="1600">
              <a:latin typeface="微软雅黑" panose="020B0503020204020204" pitchFamily="34" charset="-122"/>
              <a:ea typeface="微软雅黑" panose="020B0503020204020204" pitchFamily="34" charset="-122"/>
            </a:endParaRPr>
          </a:p>
        </p:txBody>
      </p:sp>
      <p:sp>
        <p:nvSpPr>
          <p:cNvPr id="50" name="Shape 6916"/>
          <p:cNvSpPr/>
          <p:nvPr/>
        </p:nvSpPr>
        <p:spPr>
          <a:xfrm>
            <a:off x="4263816" y="3642495"/>
            <a:ext cx="1746811" cy="19413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w="50800">
            <a:solidFill>
              <a:schemeClr val="bg1"/>
            </a:solidFill>
            <a:round/>
          </a:ln>
          <a:effectLst>
            <a:outerShdw blurRad="127000" dist="38100" dir="8100000" algn="tr" rotWithShape="0">
              <a:prstClr val="black">
                <a:alpha val="40000"/>
              </a:prstClr>
            </a:outerShdw>
          </a:effectLst>
        </p:spPr>
        <p:txBody>
          <a:bodyPr lIns="0" tIns="0" rIns="0" bIns="0"/>
          <a:lstStyle/>
          <a:p>
            <a:pPr defTabSz="576058">
              <a:defRPr sz="1200">
                <a:uFillTx/>
                <a:latin typeface="Helvetica"/>
                <a:ea typeface="Helvetica"/>
                <a:cs typeface="Helvetica"/>
                <a:sym typeface="Helvetica"/>
              </a:defRPr>
            </a:pPr>
            <a:endParaRPr sz="1600">
              <a:latin typeface="微软雅黑" panose="020B0503020204020204" pitchFamily="34" charset="-122"/>
              <a:ea typeface="微软雅黑" panose="020B0503020204020204" pitchFamily="34" charset="-122"/>
            </a:endParaRPr>
          </a:p>
        </p:txBody>
      </p:sp>
      <p:sp>
        <p:nvSpPr>
          <p:cNvPr id="51" name="Shape 6917"/>
          <p:cNvSpPr/>
          <p:nvPr/>
        </p:nvSpPr>
        <p:spPr>
          <a:xfrm>
            <a:off x="5967307" y="3832541"/>
            <a:ext cx="1952896" cy="1750751"/>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w="50800">
            <a:solidFill>
              <a:schemeClr val="bg1"/>
            </a:solidFill>
            <a:round/>
          </a:ln>
          <a:effectLst>
            <a:outerShdw blurRad="127000" dist="38100" dir="8100000" algn="tr" rotWithShape="0">
              <a:prstClr val="black">
                <a:alpha val="40000"/>
              </a:prstClr>
            </a:outerShdw>
          </a:effectLst>
        </p:spPr>
        <p:txBody>
          <a:bodyPr lIns="0" tIns="0" rIns="0" bIns="0"/>
          <a:lstStyle/>
          <a:p>
            <a:pPr defTabSz="576058">
              <a:defRPr sz="1200">
                <a:uFillTx/>
                <a:latin typeface="Helvetica"/>
                <a:ea typeface="Helvetica"/>
                <a:cs typeface="Helvetica"/>
                <a:sym typeface="Helvetica"/>
              </a:defRPr>
            </a:pPr>
            <a:endParaRPr sz="1600">
              <a:latin typeface="微软雅黑" panose="020B0503020204020204" pitchFamily="34" charset="-122"/>
              <a:ea typeface="微软雅黑" panose="020B0503020204020204" pitchFamily="34" charset="-122"/>
            </a:endParaRPr>
          </a:p>
        </p:txBody>
      </p:sp>
      <p:sp>
        <p:nvSpPr>
          <p:cNvPr id="52" name="Shape 6926"/>
          <p:cNvSpPr/>
          <p:nvPr/>
        </p:nvSpPr>
        <p:spPr>
          <a:xfrm>
            <a:off x="3667850" y="2349695"/>
            <a:ext cx="1276023" cy="5948"/>
          </a:xfrm>
          <a:prstGeom prst="line">
            <a:avLst/>
          </a:prstGeom>
          <a:ln w="6350">
            <a:solidFill>
              <a:schemeClr val="bg1">
                <a:lumMod val="65000"/>
              </a:schemeClr>
            </a:solidFill>
            <a:prstDash val="dash"/>
            <a:miter lim="400000"/>
            <a:headEnd type="triangle"/>
          </a:ln>
        </p:spPr>
        <p:txBody>
          <a:bodyPr lIns="0" tIns="0" rIns="0" bIns="0"/>
          <a:lstStyle/>
          <a:p>
            <a:pPr defTabSz="576058">
              <a:defRPr sz="1200">
                <a:uFillTx/>
                <a:latin typeface="Helvetica"/>
                <a:ea typeface="Helvetica"/>
                <a:cs typeface="Helvetica"/>
                <a:sym typeface="Helvetica"/>
              </a:defRPr>
            </a:pPr>
            <a:endParaRPr sz="1600">
              <a:latin typeface="微软雅黑" panose="020B0503020204020204" pitchFamily="34" charset="-122"/>
              <a:ea typeface="微软雅黑" panose="020B0503020204020204" pitchFamily="34" charset="-122"/>
            </a:endParaRPr>
          </a:p>
        </p:txBody>
      </p:sp>
      <p:sp>
        <p:nvSpPr>
          <p:cNvPr id="53" name="Shape 6927"/>
          <p:cNvSpPr/>
          <p:nvPr/>
        </p:nvSpPr>
        <p:spPr>
          <a:xfrm>
            <a:off x="3667848" y="4630868"/>
            <a:ext cx="987992" cy="0"/>
          </a:xfrm>
          <a:prstGeom prst="line">
            <a:avLst/>
          </a:prstGeom>
          <a:ln w="6350">
            <a:solidFill>
              <a:schemeClr val="bg1">
                <a:lumMod val="65000"/>
              </a:schemeClr>
            </a:solidFill>
            <a:prstDash val="dash"/>
            <a:miter lim="400000"/>
            <a:headEnd type="triangle"/>
          </a:ln>
        </p:spPr>
        <p:txBody>
          <a:bodyPr lIns="0" tIns="0" rIns="0" bIns="0"/>
          <a:lstStyle/>
          <a:p>
            <a:pPr defTabSz="576058">
              <a:defRPr sz="1200">
                <a:uFillTx/>
                <a:latin typeface="Helvetica"/>
                <a:ea typeface="Helvetica"/>
                <a:cs typeface="Helvetica"/>
                <a:sym typeface="Helvetica"/>
              </a:defRPr>
            </a:pPr>
            <a:endParaRPr sz="1600">
              <a:latin typeface="微软雅黑" panose="020B0503020204020204" pitchFamily="34" charset="-122"/>
              <a:ea typeface="微软雅黑" panose="020B0503020204020204" pitchFamily="34" charset="-122"/>
            </a:endParaRPr>
          </a:p>
        </p:txBody>
      </p:sp>
      <p:sp>
        <p:nvSpPr>
          <p:cNvPr id="54" name="Shape 6928"/>
          <p:cNvSpPr/>
          <p:nvPr/>
        </p:nvSpPr>
        <p:spPr>
          <a:xfrm flipH="1">
            <a:off x="7378506" y="2349725"/>
            <a:ext cx="1172220" cy="1"/>
          </a:xfrm>
          <a:prstGeom prst="line">
            <a:avLst/>
          </a:prstGeom>
          <a:ln w="6350">
            <a:solidFill>
              <a:schemeClr val="bg1">
                <a:lumMod val="65000"/>
              </a:schemeClr>
            </a:solidFill>
            <a:prstDash val="dash"/>
            <a:miter lim="400000"/>
            <a:headEnd type="triangle"/>
          </a:ln>
        </p:spPr>
        <p:txBody>
          <a:bodyPr lIns="0" tIns="0" rIns="0" bIns="0"/>
          <a:lstStyle/>
          <a:p>
            <a:pPr defTabSz="576058">
              <a:defRPr sz="1200">
                <a:uFillTx/>
                <a:latin typeface="Helvetica"/>
                <a:ea typeface="Helvetica"/>
                <a:cs typeface="Helvetica"/>
                <a:sym typeface="Helvetica"/>
              </a:defRPr>
            </a:pPr>
            <a:endParaRPr sz="1600">
              <a:latin typeface="微软雅黑" panose="020B0503020204020204" pitchFamily="34" charset="-122"/>
              <a:ea typeface="微软雅黑" panose="020B0503020204020204" pitchFamily="34" charset="-122"/>
            </a:endParaRPr>
          </a:p>
        </p:txBody>
      </p:sp>
      <p:sp>
        <p:nvSpPr>
          <p:cNvPr id="55" name="Shape 6929"/>
          <p:cNvSpPr/>
          <p:nvPr/>
        </p:nvSpPr>
        <p:spPr>
          <a:xfrm flipH="1">
            <a:off x="7582543" y="4630872"/>
            <a:ext cx="968183" cy="1"/>
          </a:xfrm>
          <a:prstGeom prst="line">
            <a:avLst/>
          </a:prstGeom>
          <a:ln w="6350">
            <a:solidFill>
              <a:schemeClr val="bg1">
                <a:lumMod val="65000"/>
              </a:schemeClr>
            </a:solidFill>
            <a:prstDash val="dash"/>
            <a:miter lim="400000"/>
            <a:headEnd type="triangle"/>
          </a:ln>
        </p:spPr>
        <p:txBody>
          <a:bodyPr lIns="0" tIns="0" rIns="0" bIns="0"/>
          <a:lstStyle/>
          <a:p>
            <a:pPr defTabSz="576058">
              <a:defRPr sz="1200">
                <a:uFillTx/>
                <a:latin typeface="Helvetica"/>
                <a:ea typeface="Helvetica"/>
                <a:cs typeface="Helvetica"/>
                <a:sym typeface="Helvetica"/>
              </a:defRPr>
            </a:pPr>
            <a:endParaRPr sz="1600">
              <a:latin typeface="微软雅黑" panose="020B0503020204020204" pitchFamily="34" charset="-122"/>
              <a:ea typeface="微软雅黑" panose="020B0503020204020204" pitchFamily="34" charset="-122"/>
            </a:endParaRPr>
          </a:p>
        </p:txBody>
      </p:sp>
      <p:sp>
        <p:nvSpPr>
          <p:cNvPr id="56" name="Freeform 41"/>
          <p:cNvSpPr>
            <a:spLocks noEditPoints="1"/>
          </p:cNvSpPr>
          <p:nvPr/>
        </p:nvSpPr>
        <p:spPr bwMode="auto">
          <a:xfrm>
            <a:off x="5615947" y="3279623"/>
            <a:ext cx="960107" cy="8733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57" name="Content Placeholder 2"/>
          <p:cNvSpPr txBox="1">
            <a:spLocks/>
          </p:cNvSpPr>
          <p:nvPr/>
        </p:nvSpPr>
        <p:spPr>
          <a:xfrm>
            <a:off x="1003747" y="1892829"/>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2133" b="1"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填加标题</a:t>
            </a:r>
            <a:endParaRPr lang="id-ID" sz="2133" b="1"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20000"/>
              </a:lnSpc>
            </a:pPr>
            <a:r>
              <a:rPr lang="zh-CN" altLang="en-US" sz="1467" dirty="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67" dirty="0">
              <a:solidFill>
                <a:schemeClr val="tx1">
                  <a:lumMod val="75000"/>
                  <a:lumOff val="25000"/>
                </a:schemeClr>
              </a:solidFill>
              <a:latin typeface="微软雅黑" pitchFamily="34" charset="-122"/>
              <a:ea typeface="微软雅黑" panose="020B0503020204020204" pitchFamily="34" charset="-122"/>
            </a:endParaRPr>
          </a:p>
        </p:txBody>
      </p:sp>
      <p:sp>
        <p:nvSpPr>
          <p:cNvPr id="58" name="Content Placeholder 2"/>
          <p:cNvSpPr txBox="1">
            <a:spLocks/>
          </p:cNvSpPr>
          <p:nvPr/>
        </p:nvSpPr>
        <p:spPr>
          <a:xfrm>
            <a:off x="962195" y="4201723"/>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2133" b="1" dirty="0">
                <a:solidFill>
                  <a:schemeClr val="accent4"/>
                </a:solidFill>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2133" b="1" dirty="0">
              <a:solidFill>
                <a:schemeClr val="accent4"/>
              </a:solidFill>
              <a:latin typeface="微软雅黑" panose="020B0503020204020204" pitchFamily="34" charset="-122"/>
              <a:ea typeface="微软雅黑" panose="020B0503020204020204" pitchFamily="34" charset="-122"/>
              <a:cs typeface="Arial" panose="020B0604020202020204" pitchFamily="34" charset="0"/>
            </a:endParaRPr>
          </a:p>
          <a:p>
            <a:pPr>
              <a:lnSpc>
                <a:spcPct val="120000"/>
              </a:lnSpc>
            </a:pPr>
            <a:r>
              <a:rPr lang="zh-CN" altLang="en-US" sz="1467" dirty="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67" dirty="0">
              <a:solidFill>
                <a:schemeClr val="tx1">
                  <a:lumMod val="75000"/>
                  <a:lumOff val="25000"/>
                </a:schemeClr>
              </a:solidFill>
              <a:latin typeface="微软雅黑" pitchFamily="34" charset="-122"/>
              <a:ea typeface="微软雅黑" panose="020B0503020204020204" pitchFamily="34" charset="-122"/>
            </a:endParaRPr>
          </a:p>
        </p:txBody>
      </p:sp>
      <p:sp>
        <p:nvSpPr>
          <p:cNvPr id="59" name="Content Placeholder 2"/>
          <p:cNvSpPr txBox="1">
            <a:spLocks/>
          </p:cNvSpPr>
          <p:nvPr/>
        </p:nvSpPr>
        <p:spPr>
          <a:xfrm>
            <a:off x="8646736" y="1906928"/>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133" b="1" dirty="0">
                <a:solidFill>
                  <a:schemeClr val="accent3"/>
                </a:solidFill>
                <a:latin typeface="微软雅黑" panose="020B0503020204020204" pitchFamily="34" charset="-122"/>
                <a:ea typeface="微软雅黑" panose="020B0503020204020204" pitchFamily="34" charset="-122"/>
                <a:cs typeface="Arial" panose="020B0604020202020204" pitchFamily="34" charset="0"/>
              </a:rPr>
              <a:t>填加标题</a:t>
            </a:r>
            <a:endParaRPr lang="id-ID" sz="2133" b="1" dirty="0">
              <a:solidFill>
                <a:schemeClr val="accent3"/>
              </a:solidFill>
              <a:latin typeface="微软雅黑" panose="020B0503020204020204" pitchFamily="34" charset="-122"/>
              <a:ea typeface="微软雅黑" panose="020B0503020204020204" pitchFamily="34" charset="-122"/>
              <a:cs typeface="Arial" panose="020B0604020202020204" pitchFamily="34" charset="0"/>
            </a:endParaRPr>
          </a:p>
          <a:p>
            <a:pPr algn="l">
              <a:lnSpc>
                <a:spcPct val="120000"/>
              </a:lnSpc>
            </a:pPr>
            <a:r>
              <a:rPr lang="zh-CN" altLang="en-US" sz="1467" dirty="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67" dirty="0">
              <a:solidFill>
                <a:schemeClr val="tx1">
                  <a:lumMod val="75000"/>
                  <a:lumOff val="25000"/>
                </a:schemeClr>
              </a:solidFill>
              <a:latin typeface="微软雅黑" pitchFamily="34" charset="-122"/>
              <a:ea typeface="微软雅黑" panose="020B0503020204020204" pitchFamily="34" charset="-122"/>
            </a:endParaRPr>
          </a:p>
        </p:txBody>
      </p:sp>
      <p:sp>
        <p:nvSpPr>
          <p:cNvPr id="60" name="Content Placeholder 2"/>
          <p:cNvSpPr txBox="1">
            <a:spLocks/>
          </p:cNvSpPr>
          <p:nvPr/>
        </p:nvSpPr>
        <p:spPr>
          <a:xfrm>
            <a:off x="8646736" y="4197893"/>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133" b="1" dirty="0">
                <a:solidFill>
                  <a:schemeClr val="accent2"/>
                </a:solidFill>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2133" b="1" dirty="0">
              <a:solidFill>
                <a:schemeClr val="accent2"/>
              </a:solidFill>
              <a:latin typeface="微软雅黑" panose="020B0503020204020204" pitchFamily="34" charset="-122"/>
              <a:ea typeface="微软雅黑" panose="020B0503020204020204" pitchFamily="34" charset="-122"/>
              <a:cs typeface="Arial" panose="020B0604020202020204" pitchFamily="34" charset="0"/>
            </a:endParaRPr>
          </a:p>
          <a:p>
            <a:pPr algn="l">
              <a:lnSpc>
                <a:spcPct val="120000"/>
              </a:lnSpc>
            </a:pPr>
            <a:r>
              <a:rPr lang="zh-CN" altLang="en-US" sz="1467" dirty="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67" dirty="0">
              <a:solidFill>
                <a:schemeClr val="tx1">
                  <a:lumMod val="75000"/>
                  <a:lumOff val="25000"/>
                </a:schemeClr>
              </a:solidFill>
              <a:latin typeface="微软雅黑" pitchFamily="34" charset="-122"/>
              <a:ea typeface="微软雅黑" panose="020B0503020204020204" pitchFamily="34" charset="-122"/>
            </a:endParaRPr>
          </a:p>
        </p:txBody>
      </p:sp>
      <p:sp>
        <p:nvSpPr>
          <p:cNvPr id="20"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3479991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2000"/>
                                        <p:tgtEl>
                                          <p:spTgt spid="56"/>
                                        </p:tgtEl>
                                      </p:cBhvr>
                                    </p:animEffect>
                                    <p:anim calcmode="lin" valueType="num">
                                      <p:cBhvr>
                                        <p:cTn id="8" dur="2000" fill="hold"/>
                                        <p:tgtEl>
                                          <p:spTgt spid="56"/>
                                        </p:tgtEl>
                                        <p:attrNameLst>
                                          <p:attrName>ppt_w</p:attrName>
                                        </p:attrNameLst>
                                      </p:cBhvr>
                                      <p:tavLst>
                                        <p:tav tm="0" fmla="#ppt_w*sin(2.5*pi*$)">
                                          <p:val>
                                            <p:fltVal val="0"/>
                                          </p:val>
                                        </p:tav>
                                        <p:tav tm="100000">
                                          <p:val>
                                            <p:fltVal val="1"/>
                                          </p:val>
                                        </p:tav>
                                      </p:tavLst>
                                    </p:anim>
                                    <p:anim calcmode="lin" valueType="num">
                                      <p:cBhvr>
                                        <p:cTn id="9" dur="2000" fill="hold"/>
                                        <p:tgtEl>
                                          <p:spTgt spid="56"/>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49"/>
                                        </p:tgtEl>
                                        <p:attrNameLst>
                                          <p:attrName>style.visibility</p:attrName>
                                        </p:attrNameLst>
                                      </p:cBhvr>
                                      <p:to>
                                        <p:strVal val="visible"/>
                                      </p:to>
                                    </p:set>
                                    <p:animEffect transition="in" filter="wipe(up)">
                                      <p:cBhvr>
                                        <p:cTn id="15" dur="500"/>
                                        <p:tgtEl>
                                          <p:spTgt spid="49"/>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50"/>
                                        </p:tgtEl>
                                        <p:attrNameLst>
                                          <p:attrName>style.visibility</p:attrName>
                                        </p:attrNameLst>
                                      </p:cBhvr>
                                      <p:to>
                                        <p:strVal val="visible"/>
                                      </p:to>
                                    </p:set>
                                    <p:animEffect transition="in" filter="wipe(down)">
                                      <p:cBhvr>
                                        <p:cTn id="21" dur="500"/>
                                        <p:tgtEl>
                                          <p:spTgt spid="50"/>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right)">
                                      <p:cBhvr>
                                        <p:cTn id="25" dur="500"/>
                                        <p:tgtEl>
                                          <p:spTgt spid="5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right)">
                                      <p:cBhvr>
                                        <p:cTn id="28" dur="500"/>
                                        <p:tgtEl>
                                          <p:spTgt spid="53"/>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left)">
                                      <p:cBhvr>
                                        <p:cTn id="34" dur="500"/>
                                        <p:tgtEl>
                                          <p:spTgt spid="55"/>
                                        </p:tgtEl>
                                      </p:cBhvr>
                                    </p:animEffect>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1000"/>
                                        <p:tgtEl>
                                          <p:spTgt spid="57"/>
                                        </p:tgtEl>
                                      </p:cBhvr>
                                    </p:animEffect>
                                    <p:anim calcmode="lin" valueType="num">
                                      <p:cBhvr>
                                        <p:cTn id="39" dur="1000" fill="hold"/>
                                        <p:tgtEl>
                                          <p:spTgt spid="57"/>
                                        </p:tgtEl>
                                        <p:attrNameLst>
                                          <p:attrName>ppt_x</p:attrName>
                                        </p:attrNameLst>
                                      </p:cBhvr>
                                      <p:tavLst>
                                        <p:tav tm="0">
                                          <p:val>
                                            <p:strVal val="#ppt_x"/>
                                          </p:val>
                                        </p:tav>
                                        <p:tav tm="100000">
                                          <p:val>
                                            <p:strVal val="#ppt_x"/>
                                          </p:val>
                                        </p:tav>
                                      </p:tavLst>
                                    </p:anim>
                                    <p:anim calcmode="lin" valueType="num">
                                      <p:cBhvr>
                                        <p:cTn id="40" dur="1000" fill="hold"/>
                                        <p:tgtEl>
                                          <p:spTgt spid="57"/>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fade">
                                      <p:cBhvr>
                                        <p:cTn id="44" dur="1000"/>
                                        <p:tgtEl>
                                          <p:spTgt spid="58"/>
                                        </p:tgtEl>
                                      </p:cBhvr>
                                    </p:animEffect>
                                    <p:anim calcmode="lin" valueType="num">
                                      <p:cBhvr>
                                        <p:cTn id="45" dur="1000" fill="hold"/>
                                        <p:tgtEl>
                                          <p:spTgt spid="58"/>
                                        </p:tgtEl>
                                        <p:attrNameLst>
                                          <p:attrName>ppt_x</p:attrName>
                                        </p:attrNameLst>
                                      </p:cBhvr>
                                      <p:tavLst>
                                        <p:tav tm="0">
                                          <p:val>
                                            <p:strVal val="#ppt_x"/>
                                          </p:val>
                                        </p:tav>
                                        <p:tav tm="100000">
                                          <p:val>
                                            <p:strVal val="#ppt_x"/>
                                          </p:val>
                                        </p:tav>
                                      </p:tavLst>
                                    </p:anim>
                                    <p:anim calcmode="lin" valueType="num">
                                      <p:cBhvr>
                                        <p:cTn id="46" dur="1000" fill="hold"/>
                                        <p:tgtEl>
                                          <p:spTgt spid="58"/>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42" presetClass="entr" presetSubtype="0" fill="hold" grpId="0" nodeType="after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1000"/>
                                        <p:tgtEl>
                                          <p:spTgt spid="59"/>
                                        </p:tgtEl>
                                      </p:cBhvr>
                                    </p:animEffect>
                                    <p:anim calcmode="lin" valueType="num">
                                      <p:cBhvr>
                                        <p:cTn id="51" dur="1000" fill="hold"/>
                                        <p:tgtEl>
                                          <p:spTgt spid="59"/>
                                        </p:tgtEl>
                                        <p:attrNameLst>
                                          <p:attrName>ppt_x</p:attrName>
                                        </p:attrNameLst>
                                      </p:cBhvr>
                                      <p:tavLst>
                                        <p:tav tm="0">
                                          <p:val>
                                            <p:strVal val="#ppt_x"/>
                                          </p:val>
                                        </p:tav>
                                        <p:tav tm="100000">
                                          <p:val>
                                            <p:strVal val="#ppt_x"/>
                                          </p:val>
                                        </p:tav>
                                      </p:tavLst>
                                    </p:anim>
                                    <p:anim calcmode="lin" valueType="num">
                                      <p:cBhvr>
                                        <p:cTn id="52" dur="1000" fill="hold"/>
                                        <p:tgtEl>
                                          <p:spTgt spid="59"/>
                                        </p:tgtEl>
                                        <p:attrNameLst>
                                          <p:attrName>ppt_y</p:attrName>
                                        </p:attrNameLst>
                                      </p:cBhvr>
                                      <p:tavLst>
                                        <p:tav tm="0">
                                          <p:val>
                                            <p:strVal val="#ppt_y+.1"/>
                                          </p:val>
                                        </p:tav>
                                        <p:tav tm="100000">
                                          <p:val>
                                            <p:strVal val="#ppt_y"/>
                                          </p:val>
                                        </p:tav>
                                      </p:tavLst>
                                    </p:anim>
                                  </p:childTnLst>
                                </p:cTn>
                              </p:par>
                            </p:childTnLst>
                          </p:cTn>
                        </p:par>
                        <p:par>
                          <p:cTn id="53" fill="hold">
                            <p:stCondLst>
                              <p:cond delay="5500"/>
                            </p:stCondLst>
                            <p:childTnLst>
                              <p:par>
                                <p:cTn id="54" presetID="42" presetClass="entr" presetSubtype="0"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65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20"/>
                                        </p:tgtEl>
                                        <p:attrNameLst>
                                          <p:attrName>style.visibility</p:attrName>
                                        </p:attrNameLst>
                                      </p:cBhvr>
                                      <p:to>
                                        <p:strVal val="visible"/>
                                      </p:to>
                                    </p:set>
                                    <p:anim calcmode="lin" valueType="num">
                                      <p:cBhvr>
                                        <p:cTn id="62" dur="650" fill="hold"/>
                                        <p:tgtEl>
                                          <p:spTgt spid="20"/>
                                        </p:tgtEl>
                                        <p:attrNameLst>
                                          <p:attrName>ppt_w</p:attrName>
                                        </p:attrNameLst>
                                      </p:cBhvr>
                                      <p:tavLst>
                                        <p:tav tm="0">
                                          <p:val>
                                            <p:fltVal val="0"/>
                                          </p:val>
                                        </p:tav>
                                        <p:tav tm="100000">
                                          <p:val>
                                            <p:strVal val="#ppt_w"/>
                                          </p:val>
                                        </p:tav>
                                      </p:tavLst>
                                    </p:anim>
                                    <p:anim calcmode="lin" valueType="num">
                                      <p:cBhvr>
                                        <p:cTn id="63" dur="650" fill="hold"/>
                                        <p:tgtEl>
                                          <p:spTgt spid="20"/>
                                        </p:tgtEl>
                                        <p:attrNameLst>
                                          <p:attrName>ppt_h</p:attrName>
                                        </p:attrNameLst>
                                      </p:cBhvr>
                                      <p:tavLst>
                                        <p:tav tm="0">
                                          <p:val>
                                            <p:fltVal val="0"/>
                                          </p:val>
                                        </p:tav>
                                        <p:tav tm="100000">
                                          <p:val>
                                            <p:strVal val="#ppt_h"/>
                                          </p:val>
                                        </p:tav>
                                      </p:tavLst>
                                    </p:anim>
                                    <p:animEffect transition="in" filter="fade">
                                      <p:cBhvr>
                                        <p:cTn id="64" dur="6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p:bldP spid="58" grpId="0"/>
      <p:bldP spid="59" grpId="0"/>
      <p:bldP spid="60"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2410489" y="3756053"/>
            <a:ext cx="357036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5750979" y="3756053"/>
            <a:ext cx="357036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1157645" y="1970874"/>
            <a:ext cx="2634945" cy="1050453"/>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2400" b="1" kern="0" dirty="0">
                <a:solidFill>
                  <a:schemeClr val="bg1"/>
                </a:solidFill>
                <a:latin typeface="微软雅黑" panose="020B0503020204020204" pitchFamily="34" charset="-122"/>
                <a:ea typeface="微软雅黑" panose="020B0503020204020204" pitchFamily="34" charset="-122"/>
              </a:rPr>
              <a:t>添加标题</a:t>
            </a:r>
            <a:endParaRPr lang="en-US" altLang="zh-CN" sz="24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67"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67"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1157648" y="3643319"/>
            <a:ext cx="2444685" cy="1471965"/>
            <a:chOff x="503238" y="2548492"/>
            <a:chExt cx="2191599" cy="1103975"/>
          </a:xfrm>
        </p:grpSpPr>
        <p:sp>
          <p:nvSpPr>
            <p:cNvPr id="22" name="矩形 21"/>
            <p:cNvSpPr/>
            <p:nvPr/>
          </p:nvSpPr>
          <p:spPr>
            <a:xfrm>
              <a:off x="503238" y="2548492"/>
              <a:ext cx="1148492" cy="315423"/>
            </a:xfrm>
            <a:prstGeom prst="rect">
              <a:avLst/>
            </a:prstGeom>
          </p:spPr>
          <p:txBody>
            <a:bodyPr wrap="none">
              <a:spAutoFit/>
            </a:bodyPr>
            <a:lstStyle/>
            <a:p>
              <a:pPr lvl="0" eaLnBrk="0" fontAlgn="base" hangingPunct="0">
                <a:spcBef>
                  <a:spcPct val="0"/>
                </a:spcBef>
                <a:spcAft>
                  <a:spcPct val="0"/>
                </a:spcAft>
                <a:defRPr/>
              </a:pPr>
              <a:r>
                <a:rPr lang="zh-CN" altLang="en-US" sz="2133"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33"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46551"/>
            </a:xfrm>
            <a:prstGeom prst="rect">
              <a:avLst/>
            </a:prstGeom>
          </p:spPr>
          <p:txBody>
            <a:bodyPr wrap="square">
              <a:spAutoFit/>
            </a:bodyPr>
            <a:lstStyle/>
            <a:p>
              <a:r>
                <a:rPr lang="zh-CN" altLang="en-US" sz="1467"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4524196" y="1970875"/>
            <a:ext cx="2634947" cy="1050453"/>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p>
            <a:pPr lvl="0" algn="ctr" eaLnBrk="0" fontAlgn="base" hangingPunct="0">
              <a:spcBef>
                <a:spcPct val="0"/>
              </a:spcBef>
              <a:spcAft>
                <a:spcPct val="0"/>
              </a:spcAft>
              <a:defRPr/>
            </a:pPr>
            <a:r>
              <a:rPr lang="zh-CN" altLang="en-US" sz="2400" b="1" kern="0" dirty="0">
                <a:solidFill>
                  <a:schemeClr val="bg1"/>
                </a:solidFill>
                <a:latin typeface="微软雅黑" panose="020B0503020204020204" pitchFamily="34" charset="-122"/>
                <a:ea typeface="微软雅黑" panose="020B0503020204020204" pitchFamily="34" charset="-122"/>
              </a:rPr>
              <a:t>添加标题</a:t>
            </a:r>
            <a:endParaRPr lang="en-US" altLang="zh-CN" sz="24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67"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67"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4524199" y="3643322"/>
            <a:ext cx="2444685" cy="1471968"/>
            <a:chOff x="471218" y="2548491"/>
            <a:chExt cx="2191599" cy="1103977"/>
          </a:xfrm>
        </p:grpSpPr>
        <p:sp>
          <p:nvSpPr>
            <p:cNvPr id="26" name="矩形 25"/>
            <p:cNvSpPr/>
            <p:nvPr/>
          </p:nvSpPr>
          <p:spPr>
            <a:xfrm>
              <a:off x="471218" y="2548491"/>
              <a:ext cx="1148492" cy="315423"/>
            </a:xfrm>
            <a:prstGeom prst="rect">
              <a:avLst/>
            </a:prstGeom>
          </p:spPr>
          <p:txBody>
            <a:bodyPr wrap="none">
              <a:spAutoFit/>
            </a:bodyPr>
            <a:lstStyle/>
            <a:p>
              <a:pPr lvl="0" eaLnBrk="0" fontAlgn="base" hangingPunct="0">
                <a:spcBef>
                  <a:spcPct val="0"/>
                </a:spcBef>
                <a:spcAft>
                  <a:spcPct val="0"/>
                </a:spcAft>
                <a:defRPr/>
              </a:pPr>
              <a:r>
                <a:rPr lang="zh-CN" altLang="en-US" sz="2133"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33"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46552"/>
            </a:xfrm>
            <a:prstGeom prst="rect">
              <a:avLst/>
            </a:prstGeom>
          </p:spPr>
          <p:txBody>
            <a:bodyPr wrap="square">
              <a:spAutoFit/>
            </a:bodyPr>
            <a:lstStyle/>
            <a:p>
              <a:r>
                <a:rPr lang="zh-CN" altLang="en-US" sz="1467"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7875783" y="1970875"/>
            <a:ext cx="2636709" cy="1050452"/>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p>
            <a:pPr lvl="0" algn="ctr" eaLnBrk="0" fontAlgn="base" hangingPunct="0">
              <a:spcBef>
                <a:spcPct val="0"/>
              </a:spcBef>
              <a:spcAft>
                <a:spcPct val="0"/>
              </a:spcAft>
              <a:defRPr/>
            </a:pPr>
            <a:r>
              <a:rPr lang="zh-CN" altLang="en-US" sz="2400" b="1" kern="0" dirty="0">
                <a:solidFill>
                  <a:schemeClr val="bg1"/>
                </a:solidFill>
                <a:latin typeface="微软雅黑" panose="020B0503020204020204" pitchFamily="34" charset="-122"/>
                <a:ea typeface="微软雅黑" panose="020B0503020204020204" pitchFamily="34" charset="-122"/>
              </a:rPr>
              <a:t>添加标题</a:t>
            </a:r>
            <a:endParaRPr lang="en-US" altLang="zh-CN" sz="24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67"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67"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7875786" y="3643322"/>
            <a:ext cx="2444685" cy="1471968"/>
            <a:chOff x="467746" y="2548491"/>
            <a:chExt cx="2191599" cy="1103977"/>
          </a:xfrm>
        </p:grpSpPr>
        <p:sp>
          <p:nvSpPr>
            <p:cNvPr id="30" name="矩形 29"/>
            <p:cNvSpPr/>
            <p:nvPr/>
          </p:nvSpPr>
          <p:spPr>
            <a:xfrm>
              <a:off x="467746" y="2548491"/>
              <a:ext cx="1148492" cy="315423"/>
            </a:xfrm>
            <a:prstGeom prst="rect">
              <a:avLst/>
            </a:prstGeom>
          </p:spPr>
          <p:txBody>
            <a:bodyPr wrap="none">
              <a:spAutoFit/>
            </a:bodyPr>
            <a:lstStyle/>
            <a:p>
              <a:pPr lvl="0" eaLnBrk="0" fontAlgn="base" hangingPunct="0">
                <a:spcBef>
                  <a:spcPct val="0"/>
                </a:spcBef>
                <a:spcAft>
                  <a:spcPct val="0"/>
                </a:spcAft>
                <a:defRPr/>
              </a:pPr>
              <a:r>
                <a:rPr lang="zh-CN" altLang="en-US" sz="2133"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33"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46552"/>
            </a:xfrm>
            <a:prstGeom prst="rect">
              <a:avLst/>
            </a:prstGeom>
          </p:spPr>
          <p:txBody>
            <a:bodyPr wrap="square">
              <a:spAutoFit/>
            </a:bodyPr>
            <a:lstStyle/>
            <a:p>
              <a:r>
                <a:rPr lang="zh-CN" altLang="en-US" sz="1467"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5320788" y="369549"/>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问题评估</a:t>
            </a:r>
          </a:p>
        </p:txBody>
      </p:sp>
      <p:sp>
        <p:nvSpPr>
          <p:cNvPr id="36"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8746298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36"/>
                                        </p:tgtEl>
                                        <p:attrNameLst>
                                          <p:attrName>style.visibility</p:attrName>
                                        </p:attrNameLst>
                                      </p:cBhvr>
                                      <p:to>
                                        <p:strVal val="visible"/>
                                      </p:to>
                                    </p:set>
                                    <p:anim calcmode="lin" valueType="num">
                                      <p:cBhvr>
                                        <p:cTn id="42" dur="650" fill="hold"/>
                                        <p:tgtEl>
                                          <p:spTgt spid="36"/>
                                        </p:tgtEl>
                                        <p:attrNameLst>
                                          <p:attrName>ppt_w</p:attrName>
                                        </p:attrNameLst>
                                      </p:cBhvr>
                                      <p:tavLst>
                                        <p:tav tm="0">
                                          <p:val>
                                            <p:fltVal val="0"/>
                                          </p:val>
                                        </p:tav>
                                        <p:tav tm="100000">
                                          <p:val>
                                            <p:strVal val="#ppt_w"/>
                                          </p:val>
                                        </p:tav>
                                      </p:tavLst>
                                    </p:anim>
                                    <p:anim calcmode="lin" valueType="num">
                                      <p:cBhvr>
                                        <p:cTn id="43" dur="650" fill="hold"/>
                                        <p:tgtEl>
                                          <p:spTgt spid="36"/>
                                        </p:tgtEl>
                                        <p:attrNameLst>
                                          <p:attrName>ppt_h</p:attrName>
                                        </p:attrNameLst>
                                      </p:cBhvr>
                                      <p:tavLst>
                                        <p:tav tm="0">
                                          <p:val>
                                            <p:fltVal val="0"/>
                                          </p:val>
                                        </p:tav>
                                        <p:tav tm="100000">
                                          <p:val>
                                            <p:strVal val="#ppt_h"/>
                                          </p:val>
                                        </p:tav>
                                      </p:tavLst>
                                    </p:anim>
                                    <p:animEffect transition="in" filter="fade">
                                      <p:cBhvr>
                                        <p:cTn id="44" dur="6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49117" y="1796816"/>
            <a:ext cx="6871352" cy="465118"/>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381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121920" tIns="60960" rIns="121920" bIns="60960" numCol="1" rtlCol="0" anchor="t" anchorCtr="0" compatLnSpc="1">
              <a:prstTxWarp prst="textNoShape">
                <a:avLst/>
              </a:prstTxWarp>
            </a:bodyPr>
            <a:lstStyle/>
            <a:p>
              <a:pPr fontAlgn="base">
                <a:spcBef>
                  <a:spcPct val="0"/>
                </a:spcBef>
                <a:spcAft>
                  <a:spcPct val="0"/>
                </a:spcAft>
              </a:pPr>
              <a:endParaRPr lang="zh-CN" altLang="en-US" sz="2133">
                <a:latin typeface="微软雅黑" pitchFamily="34" charset="-122"/>
                <a:ea typeface="微软雅黑" pitchFamily="34" charset="-122"/>
              </a:endParaRPr>
            </a:p>
          </p:txBody>
        </p:sp>
        <p:sp>
          <p:nvSpPr>
            <p:cNvPr id="5" name="TextBox 4"/>
            <p:cNvSpPr txBox="1"/>
            <p:nvPr/>
          </p:nvSpPr>
          <p:spPr>
            <a:xfrm>
              <a:off x="3033222" y="1474123"/>
              <a:ext cx="5688632" cy="333953"/>
            </a:xfrm>
            <a:prstGeom prst="rect">
              <a:avLst/>
            </a:prstGeom>
            <a:noFill/>
          </p:spPr>
          <p:txBody>
            <a:bodyPr wrap="square" rtlCol="0">
              <a:spAutoFit/>
            </a:bodyPr>
            <a:lstStyle/>
            <a:p>
              <a:r>
                <a:rPr lang="zh-CN" altLang="en-US" sz="2133" dirty="0">
                  <a:solidFill>
                    <a:srgbClr val="F8F8F8"/>
                  </a:solidFill>
                  <a:latin typeface="微软雅黑" pitchFamily="34" charset="-122"/>
                  <a:ea typeface="微软雅黑" pitchFamily="34" charset="-122"/>
                </a:rPr>
                <a:t>单击此处添加标题</a:t>
              </a:r>
            </a:p>
          </p:txBody>
        </p:sp>
      </p:grpSp>
      <p:grpSp>
        <p:nvGrpSpPr>
          <p:cNvPr id="6" name="组合 5"/>
          <p:cNvGrpSpPr/>
          <p:nvPr/>
        </p:nvGrpSpPr>
        <p:grpSpPr>
          <a:xfrm>
            <a:off x="3449117" y="4061241"/>
            <a:ext cx="6871352" cy="465119"/>
            <a:chOff x="3002037" y="3922395"/>
            <a:chExt cx="7067433" cy="369332"/>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2"/>
            </a:solidFill>
            <a:ln w="381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121920" tIns="60960" rIns="121920" bIns="60960" numCol="1" rtlCol="0" anchor="t" anchorCtr="0" compatLnSpc="1">
              <a:prstTxWarp prst="textNoShape">
                <a:avLst/>
              </a:prstTxWarp>
            </a:bodyPr>
            <a:lstStyle/>
            <a:p>
              <a:pPr fontAlgn="base">
                <a:spcBef>
                  <a:spcPct val="0"/>
                </a:spcBef>
                <a:spcAft>
                  <a:spcPct val="0"/>
                </a:spcAft>
              </a:pPr>
              <a:endParaRPr lang="zh-CN" altLang="en-US" sz="2133">
                <a:latin typeface="微软雅黑" pitchFamily="34" charset="-122"/>
                <a:ea typeface="微软雅黑" pitchFamily="34" charset="-122"/>
              </a:endParaRPr>
            </a:p>
          </p:txBody>
        </p:sp>
        <p:sp>
          <p:nvSpPr>
            <p:cNvPr id="9" name="TextBox 8"/>
            <p:cNvSpPr txBox="1"/>
            <p:nvPr/>
          </p:nvSpPr>
          <p:spPr>
            <a:xfrm>
              <a:off x="3023808" y="3939647"/>
              <a:ext cx="4085844" cy="333953"/>
            </a:xfrm>
            <a:prstGeom prst="rect">
              <a:avLst/>
            </a:prstGeom>
            <a:noFill/>
          </p:spPr>
          <p:txBody>
            <a:bodyPr wrap="square" rtlCol="0">
              <a:spAutoFit/>
            </a:bodyPr>
            <a:lstStyle/>
            <a:p>
              <a:r>
                <a:rPr lang="zh-CN" altLang="en-US" sz="2133" dirty="0">
                  <a:solidFill>
                    <a:srgbClr val="F8F8F8"/>
                  </a:solidFill>
                  <a:latin typeface="微软雅黑" pitchFamily="34" charset="-122"/>
                  <a:ea typeface="微软雅黑" pitchFamily="34" charset="-122"/>
                </a:rPr>
                <a:t>单击此处添加标题</a:t>
              </a:r>
            </a:p>
          </p:txBody>
        </p:sp>
      </p:grpSp>
      <p:sp>
        <p:nvSpPr>
          <p:cNvPr id="10" name="TextBox 9"/>
          <p:cNvSpPr txBox="1"/>
          <p:nvPr/>
        </p:nvSpPr>
        <p:spPr>
          <a:xfrm>
            <a:off x="3449117" y="2505825"/>
            <a:ext cx="6871352" cy="892360"/>
          </a:xfrm>
          <a:prstGeom prst="rect">
            <a:avLst/>
          </a:prstGeom>
          <a:noFill/>
        </p:spPr>
        <p:txBody>
          <a:bodyPr wrap="square" lIns="91440" tIns="45720" rIns="91440" bIns="45720" rtlCol="0">
            <a:spAutoFit/>
          </a:bodyPr>
          <a:lstStyle/>
          <a:p>
            <a:pPr>
              <a:lnSpc>
                <a:spcPct val="130000"/>
              </a:lnSpc>
            </a:pPr>
            <a:r>
              <a:rPr lang="zh-CN" altLang="en-US" sz="1333"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1" name="TextBox 10"/>
          <p:cNvSpPr txBox="1"/>
          <p:nvPr/>
        </p:nvSpPr>
        <p:spPr>
          <a:xfrm>
            <a:off x="3449117" y="4733943"/>
            <a:ext cx="6871352" cy="892360"/>
          </a:xfrm>
          <a:prstGeom prst="rect">
            <a:avLst/>
          </a:prstGeom>
          <a:noFill/>
        </p:spPr>
        <p:txBody>
          <a:bodyPr wrap="square" lIns="91440" tIns="45720" rIns="91440" bIns="45720" rtlCol="0">
            <a:spAutoFit/>
          </a:bodyPr>
          <a:lstStyle/>
          <a:p>
            <a:pPr>
              <a:lnSpc>
                <a:spcPct val="130000"/>
              </a:lnSpc>
            </a:pPr>
            <a:r>
              <a:rPr lang="zh-CN" altLang="en-US" sz="1333"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2" name="等腰三角形 2"/>
          <p:cNvSpPr/>
          <p:nvPr/>
        </p:nvSpPr>
        <p:spPr bwMode="auto">
          <a:xfrm rot="2747878">
            <a:off x="1837315" y="1644325"/>
            <a:ext cx="1323028" cy="15308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76200">
            <a:solidFill>
              <a:schemeClr val="bg1"/>
            </a:solidFill>
          </a:ln>
          <a:effectLst>
            <a:outerShdw blurRad="50800" dist="38100" dir="5400000" algn="t" rotWithShape="0">
              <a:prstClr val="black">
                <a:alpha val="40000"/>
              </a:prstClr>
            </a:outerShdw>
          </a:effectLst>
          <a:extLst/>
        </p:spPr>
        <p:txBody>
          <a:bodyPr wrap="none" lIns="91440" tIns="45720" rIns="91440" bIns="45720" anchor="ctr"/>
          <a:lstStyle/>
          <a:p>
            <a:pPr algn="ctr"/>
            <a:endParaRPr lang="zh-CN" altLang="en-US" sz="1467" kern="0" dirty="0">
              <a:solidFill>
                <a:srgbClr val="FFFFFF"/>
              </a:solidFill>
              <a:latin typeface="微软雅黑" pitchFamily="34" charset="-122"/>
              <a:ea typeface="微软雅黑" pitchFamily="34" charset="-122"/>
            </a:endParaRPr>
          </a:p>
        </p:txBody>
      </p:sp>
      <p:sp>
        <p:nvSpPr>
          <p:cNvPr id="13" name="TextBox 12"/>
          <p:cNvSpPr txBox="1"/>
          <p:nvPr/>
        </p:nvSpPr>
        <p:spPr>
          <a:xfrm>
            <a:off x="1978947" y="2232671"/>
            <a:ext cx="858447" cy="492344"/>
          </a:xfrm>
          <a:prstGeom prst="rect">
            <a:avLst/>
          </a:prstGeom>
          <a:noFill/>
          <a:ln>
            <a:noFill/>
          </a:ln>
        </p:spPr>
        <p:txBody>
          <a:bodyPr wrap="none" lIns="91440" tIns="45720" rIns="91440" bIns="4572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2667" b="1" dirty="0"/>
              <a:t>对策一</a:t>
            </a:r>
          </a:p>
        </p:txBody>
      </p:sp>
      <p:sp>
        <p:nvSpPr>
          <p:cNvPr id="14" name="等腰三角形 2"/>
          <p:cNvSpPr/>
          <p:nvPr/>
        </p:nvSpPr>
        <p:spPr bwMode="auto">
          <a:xfrm rot="3036074">
            <a:off x="1837314" y="3970848"/>
            <a:ext cx="1323031" cy="1530816"/>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76200">
            <a:solidFill>
              <a:schemeClr val="bg1"/>
            </a:solidFill>
          </a:ln>
          <a:effectLst>
            <a:outerShdw blurRad="50800" dist="38100" dir="5400000" algn="t" rotWithShape="0">
              <a:prstClr val="black">
                <a:alpha val="40000"/>
              </a:prstClr>
            </a:outerShdw>
          </a:effectLst>
          <a:extLst/>
        </p:spPr>
        <p:txBody>
          <a:bodyPr wrap="none" lIns="91440" tIns="45720" rIns="91440" bIns="45720" anchor="ctr"/>
          <a:lstStyle/>
          <a:p>
            <a:pPr algn="ctr"/>
            <a:endParaRPr lang="zh-CN" altLang="en-US" sz="1467" kern="0">
              <a:solidFill>
                <a:srgbClr val="FFFFFF"/>
              </a:solidFill>
              <a:latin typeface="微软雅黑" pitchFamily="34" charset="-122"/>
              <a:ea typeface="微软雅黑" pitchFamily="34" charset="-122"/>
            </a:endParaRPr>
          </a:p>
        </p:txBody>
      </p:sp>
      <p:sp>
        <p:nvSpPr>
          <p:cNvPr id="15" name="TextBox 14"/>
          <p:cNvSpPr txBox="1"/>
          <p:nvPr/>
        </p:nvSpPr>
        <p:spPr>
          <a:xfrm>
            <a:off x="1978950" y="4550929"/>
            <a:ext cx="858447" cy="492344"/>
          </a:xfrm>
          <a:prstGeom prst="rect">
            <a:avLst/>
          </a:prstGeom>
          <a:noFill/>
          <a:ln>
            <a:noFill/>
          </a:ln>
        </p:spPr>
        <p:txBody>
          <a:bodyPr wrap="none" lIns="91440" tIns="45720" rIns="91440" bIns="4572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2667" b="1" dirty="0"/>
              <a:t>对策二</a:t>
            </a:r>
          </a:p>
        </p:txBody>
      </p:sp>
      <p:sp>
        <p:nvSpPr>
          <p:cNvPr id="18" name="TextBox 17"/>
          <p:cNvSpPr txBox="1"/>
          <p:nvPr/>
        </p:nvSpPr>
        <p:spPr>
          <a:xfrm>
            <a:off x="5320788" y="356198"/>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相关对策</a:t>
            </a:r>
          </a:p>
        </p:txBody>
      </p:sp>
      <p:sp>
        <p:nvSpPr>
          <p:cNvPr id="21"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6146460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childTnLst>
                          </p:cTn>
                        </p:par>
                        <p:par>
                          <p:cTn id="37" fill="hold">
                            <p:stCondLst>
                              <p:cond delay="1000"/>
                            </p:stCondLst>
                            <p:childTnLst>
                              <p:par>
                                <p:cTn id="38" presetID="22" presetClass="entr" presetSubtype="8"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left)">
                                      <p:cBhvr>
                                        <p:cTn id="40" dur="1000"/>
                                        <p:tgtEl>
                                          <p:spTgt spid="3"/>
                                        </p:tgtEl>
                                      </p:cBhvr>
                                    </p:animEffect>
                                  </p:childTnLst>
                                </p:cTn>
                              </p:par>
                            </p:childTnLst>
                          </p:cTn>
                        </p:par>
                        <p:par>
                          <p:cTn id="41" fill="hold">
                            <p:stCondLst>
                              <p:cond delay="2000"/>
                            </p:stCondLst>
                            <p:childTnLst>
                              <p:par>
                                <p:cTn id="42" presetID="12" presetClass="entr" presetSubtype="4" fill="hold" grpId="0" nodeType="afterEffect">
                                  <p:stCondLst>
                                    <p:cond delay="0"/>
                                  </p:stCondLst>
                                  <p:iterate type="lt">
                                    <p:tmPct val="5983"/>
                                  </p:iterate>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300"/>
                                        <p:tgtEl>
                                          <p:spTgt spid="10"/>
                                        </p:tgtEl>
                                        <p:attrNameLst>
                                          <p:attrName>ppt_y</p:attrName>
                                        </p:attrNameLst>
                                      </p:cBhvr>
                                      <p:tavLst>
                                        <p:tav tm="0">
                                          <p:val>
                                            <p:strVal val="#ppt_y+#ppt_h*1.125000"/>
                                          </p:val>
                                        </p:tav>
                                        <p:tav tm="100000">
                                          <p:val>
                                            <p:strVal val="#ppt_y"/>
                                          </p:val>
                                        </p:tav>
                                      </p:tavLst>
                                    </p:anim>
                                    <p:animEffect transition="in" filter="wipe(up)">
                                      <p:cBhvr>
                                        <p:cTn id="45" dur="300"/>
                                        <p:tgtEl>
                                          <p:spTgt spid="10"/>
                                        </p:tgtEl>
                                      </p:cBhvr>
                                    </p:animEffect>
                                  </p:childTnLst>
                                </p:cTn>
                              </p:par>
                            </p:childTnLst>
                          </p:cTn>
                        </p:par>
                        <p:par>
                          <p:cTn id="46" fill="hold">
                            <p:stCondLst>
                              <p:cond delay="4238"/>
                            </p:stCondLst>
                            <p:childTnLst>
                              <p:par>
                                <p:cTn id="47" presetID="26"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down)">
                                      <p:cBhvr>
                                        <p:cTn id="49" dur="290">
                                          <p:stCondLst>
                                            <p:cond delay="0"/>
                                          </p:stCondLst>
                                        </p:cTn>
                                        <p:tgtEl>
                                          <p:spTgt spid="15"/>
                                        </p:tgtEl>
                                      </p:cBhvr>
                                    </p:animEffect>
                                    <p:anim calcmode="lin" valueType="num">
                                      <p:cBhvr>
                                        <p:cTn id="50"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55" dur="13">
                                          <p:stCondLst>
                                            <p:cond delay="325"/>
                                          </p:stCondLst>
                                        </p:cTn>
                                        <p:tgtEl>
                                          <p:spTgt spid="15"/>
                                        </p:tgtEl>
                                      </p:cBhvr>
                                      <p:to x="100000" y="60000"/>
                                    </p:animScale>
                                    <p:animScale>
                                      <p:cBhvr>
                                        <p:cTn id="56" dur="83" decel="50000">
                                          <p:stCondLst>
                                            <p:cond delay="338"/>
                                          </p:stCondLst>
                                        </p:cTn>
                                        <p:tgtEl>
                                          <p:spTgt spid="15"/>
                                        </p:tgtEl>
                                      </p:cBhvr>
                                      <p:to x="100000" y="100000"/>
                                    </p:animScale>
                                    <p:animScale>
                                      <p:cBhvr>
                                        <p:cTn id="57" dur="13">
                                          <p:stCondLst>
                                            <p:cond delay="656"/>
                                          </p:stCondLst>
                                        </p:cTn>
                                        <p:tgtEl>
                                          <p:spTgt spid="15"/>
                                        </p:tgtEl>
                                      </p:cBhvr>
                                      <p:to x="100000" y="80000"/>
                                    </p:animScale>
                                    <p:animScale>
                                      <p:cBhvr>
                                        <p:cTn id="58" dur="83" decel="50000">
                                          <p:stCondLst>
                                            <p:cond delay="669"/>
                                          </p:stCondLst>
                                        </p:cTn>
                                        <p:tgtEl>
                                          <p:spTgt spid="15"/>
                                        </p:tgtEl>
                                      </p:cBhvr>
                                      <p:to x="100000" y="100000"/>
                                    </p:animScale>
                                    <p:animScale>
                                      <p:cBhvr>
                                        <p:cTn id="59" dur="13">
                                          <p:stCondLst>
                                            <p:cond delay="821"/>
                                          </p:stCondLst>
                                        </p:cTn>
                                        <p:tgtEl>
                                          <p:spTgt spid="15"/>
                                        </p:tgtEl>
                                      </p:cBhvr>
                                      <p:to x="100000" y="90000"/>
                                    </p:animScale>
                                    <p:animScale>
                                      <p:cBhvr>
                                        <p:cTn id="60" dur="83" decel="50000">
                                          <p:stCondLst>
                                            <p:cond delay="834"/>
                                          </p:stCondLst>
                                        </p:cTn>
                                        <p:tgtEl>
                                          <p:spTgt spid="15"/>
                                        </p:tgtEl>
                                      </p:cBhvr>
                                      <p:to x="100000" y="100000"/>
                                    </p:animScale>
                                    <p:animScale>
                                      <p:cBhvr>
                                        <p:cTn id="61" dur="13">
                                          <p:stCondLst>
                                            <p:cond delay="904"/>
                                          </p:stCondLst>
                                        </p:cTn>
                                        <p:tgtEl>
                                          <p:spTgt spid="15"/>
                                        </p:tgtEl>
                                      </p:cBhvr>
                                      <p:to x="100000" y="95000"/>
                                    </p:animScale>
                                    <p:animScale>
                                      <p:cBhvr>
                                        <p:cTn id="62" dur="83" decel="50000">
                                          <p:stCondLst>
                                            <p:cond delay="917"/>
                                          </p:stCondLst>
                                        </p:cTn>
                                        <p:tgtEl>
                                          <p:spTgt spid="15"/>
                                        </p:tgtEl>
                                      </p:cBhvr>
                                      <p:to x="100000" y="100000"/>
                                    </p:animScale>
                                  </p:childTnLst>
                                </p:cTn>
                              </p:par>
                              <p:par>
                                <p:cTn id="63" presetID="26"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down)">
                                      <p:cBhvr>
                                        <p:cTn id="65" dur="290">
                                          <p:stCondLst>
                                            <p:cond delay="0"/>
                                          </p:stCondLst>
                                        </p:cTn>
                                        <p:tgtEl>
                                          <p:spTgt spid="14"/>
                                        </p:tgtEl>
                                      </p:cBhvr>
                                    </p:animEffect>
                                    <p:anim calcmode="lin" valueType="num">
                                      <p:cBhvr>
                                        <p:cTn id="66"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67"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68"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69"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70"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71" dur="13">
                                          <p:stCondLst>
                                            <p:cond delay="325"/>
                                          </p:stCondLst>
                                        </p:cTn>
                                        <p:tgtEl>
                                          <p:spTgt spid="14"/>
                                        </p:tgtEl>
                                      </p:cBhvr>
                                      <p:to x="100000" y="60000"/>
                                    </p:animScale>
                                    <p:animScale>
                                      <p:cBhvr>
                                        <p:cTn id="72" dur="83" decel="50000">
                                          <p:stCondLst>
                                            <p:cond delay="338"/>
                                          </p:stCondLst>
                                        </p:cTn>
                                        <p:tgtEl>
                                          <p:spTgt spid="14"/>
                                        </p:tgtEl>
                                      </p:cBhvr>
                                      <p:to x="100000" y="100000"/>
                                    </p:animScale>
                                    <p:animScale>
                                      <p:cBhvr>
                                        <p:cTn id="73" dur="13">
                                          <p:stCondLst>
                                            <p:cond delay="656"/>
                                          </p:stCondLst>
                                        </p:cTn>
                                        <p:tgtEl>
                                          <p:spTgt spid="14"/>
                                        </p:tgtEl>
                                      </p:cBhvr>
                                      <p:to x="100000" y="80000"/>
                                    </p:animScale>
                                    <p:animScale>
                                      <p:cBhvr>
                                        <p:cTn id="74" dur="83" decel="50000">
                                          <p:stCondLst>
                                            <p:cond delay="669"/>
                                          </p:stCondLst>
                                        </p:cTn>
                                        <p:tgtEl>
                                          <p:spTgt spid="14"/>
                                        </p:tgtEl>
                                      </p:cBhvr>
                                      <p:to x="100000" y="100000"/>
                                    </p:animScale>
                                    <p:animScale>
                                      <p:cBhvr>
                                        <p:cTn id="75" dur="13">
                                          <p:stCondLst>
                                            <p:cond delay="821"/>
                                          </p:stCondLst>
                                        </p:cTn>
                                        <p:tgtEl>
                                          <p:spTgt spid="14"/>
                                        </p:tgtEl>
                                      </p:cBhvr>
                                      <p:to x="100000" y="90000"/>
                                    </p:animScale>
                                    <p:animScale>
                                      <p:cBhvr>
                                        <p:cTn id="76" dur="83" decel="50000">
                                          <p:stCondLst>
                                            <p:cond delay="834"/>
                                          </p:stCondLst>
                                        </p:cTn>
                                        <p:tgtEl>
                                          <p:spTgt spid="14"/>
                                        </p:tgtEl>
                                      </p:cBhvr>
                                      <p:to x="100000" y="100000"/>
                                    </p:animScale>
                                    <p:animScale>
                                      <p:cBhvr>
                                        <p:cTn id="77" dur="13">
                                          <p:stCondLst>
                                            <p:cond delay="904"/>
                                          </p:stCondLst>
                                        </p:cTn>
                                        <p:tgtEl>
                                          <p:spTgt spid="14"/>
                                        </p:tgtEl>
                                      </p:cBhvr>
                                      <p:to x="100000" y="95000"/>
                                    </p:animScale>
                                    <p:animScale>
                                      <p:cBhvr>
                                        <p:cTn id="78" dur="83" decel="50000">
                                          <p:stCondLst>
                                            <p:cond delay="917"/>
                                          </p:stCondLst>
                                        </p:cTn>
                                        <p:tgtEl>
                                          <p:spTgt spid="14"/>
                                        </p:tgtEl>
                                      </p:cBhvr>
                                      <p:to x="100000" y="100000"/>
                                    </p:animScale>
                                  </p:childTnLst>
                                </p:cTn>
                              </p:par>
                              <p:par>
                                <p:cTn id="79" presetID="22" presetClass="entr" presetSubtype="8" fill="hold" nodeType="withEffect">
                                  <p:stCondLst>
                                    <p:cond delay="100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1000"/>
                                        <p:tgtEl>
                                          <p:spTgt spid="6"/>
                                        </p:tgtEl>
                                      </p:cBhvr>
                                    </p:animEffect>
                                  </p:childTnLst>
                                </p:cTn>
                              </p:par>
                            </p:childTnLst>
                          </p:cTn>
                        </p:par>
                        <p:par>
                          <p:cTn id="82" fill="hold">
                            <p:stCondLst>
                              <p:cond delay="6238"/>
                            </p:stCondLst>
                            <p:childTnLst>
                              <p:par>
                                <p:cTn id="83" presetID="12" presetClass="entr" presetSubtype="4" fill="hold" grpId="0" nodeType="afterEffect">
                                  <p:stCondLst>
                                    <p:cond delay="0"/>
                                  </p:stCondLst>
                                  <p:iterate type="lt">
                                    <p:tmPct val="5983"/>
                                  </p:iterate>
                                  <p:childTnLst>
                                    <p:set>
                                      <p:cBhvr>
                                        <p:cTn id="84" dur="1" fill="hold">
                                          <p:stCondLst>
                                            <p:cond delay="0"/>
                                          </p:stCondLst>
                                        </p:cTn>
                                        <p:tgtEl>
                                          <p:spTgt spid="11"/>
                                        </p:tgtEl>
                                        <p:attrNameLst>
                                          <p:attrName>style.visibility</p:attrName>
                                        </p:attrNameLst>
                                      </p:cBhvr>
                                      <p:to>
                                        <p:strVal val="visible"/>
                                      </p:to>
                                    </p:set>
                                    <p:anim calcmode="lin" valueType="num">
                                      <p:cBhvr additive="base">
                                        <p:cTn id="85" dur="300"/>
                                        <p:tgtEl>
                                          <p:spTgt spid="11"/>
                                        </p:tgtEl>
                                        <p:attrNameLst>
                                          <p:attrName>ppt_y</p:attrName>
                                        </p:attrNameLst>
                                      </p:cBhvr>
                                      <p:tavLst>
                                        <p:tav tm="0">
                                          <p:val>
                                            <p:strVal val="#ppt_y+#ppt_h*1.125000"/>
                                          </p:val>
                                        </p:tav>
                                        <p:tav tm="100000">
                                          <p:val>
                                            <p:strVal val="#ppt_y"/>
                                          </p:val>
                                        </p:tav>
                                      </p:tavLst>
                                    </p:anim>
                                    <p:animEffect transition="in" filter="wipe(up)">
                                      <p:cBhvr>
                                        <p:cTn id="86" dur="300"/>
                                        <p:tgtEl>
                                          <p:spTgt spid="11"/>
                                        </p:tgtEl>
                                      </p:cBhvr>
                                    </p:animEffect>
                                  </p:childTnLst>
                                </p:cTn>
                              </p:par>
                            </p:childTnLst>
                          </p:cTn>
                        </p:par>
                        <p:par>
                          <p:cTn id="87" fill="hold">
                            <p:stCondLst>
                              <p:cond delay="8477"/>
                            </p:stCondLst>
                            <p:childTnLst>
                              <p:par>
                                <p:cTn id="88" presetID="53" presetClass="entr" presetSubtype="16" fill="hold" grpId="0" nodeType="afterEffect">
                                  <p:stCondLst>
                                    <p:cond delay="0"/>
                                  </p:stCondLst>
                                  <p:iterate type="lt">
                                    <p:tmPct val="10000"/>
                                  </p:iterate>
                                  <p:childTnLst>
                                    <p:set>
                                      <p:cBhvr>
                                        <p:cTn id="89" dur="1" fill="hold">
                                          <p:stCondLst>
                                            <p:cond delay="0"/>
                                          </p:stCondLst>
                                        </p:cTn>
                                        <p:tgtEl>
                                          <p:spTgt spid="21"/>
                                        </p:tgtEl>
                                        <p:attrNameLst>
                                          <p:attrName>style.visibility</p:attrName>
                                        </p:attrNameLst>
                                      </p:cBhvr>
                                      <p:to>
                                        <p:strVal val="visible"/>
                                      </p:to>
                                    </p:set>
                                    <p:anim calcmode="lin" valueType="num">
                                      <p:cBhvr>
                                        <p:cTn id="90" dur="650" fill="hold"/>
                                        <p:tgtEl>
                                          <p:spTgt spid="21"/>
                                        </p:tgtEl>
                                        <p:attrNameLst>
                                          <p:attrName>ppt_w</p:attrName>
                                        </p:attrNameLst>
                                      </p:cBhvr>
                                      <p:tavLst>
                                        <p:tav tm="0">
                                          <p:val>
                                            <p:fltVal val="0"/>
                                          </p:val>
                                        </p:tav>
                                        <p:tav tm="100000">
                                          <p:val>
                                            <p:strVal val="#ppt_w"/>
                                          </p:val>
                                        </p:tav>
                                      </p:tavLst>
                                    </p:anim>
                                    <p:anim calcmode="lin" valueType="num">
                                      <p:cBhvr>
                                        <p:cTn id="91" dur="650" fill="hold"/>
                                        <p:tgtEl>
                                          <p:spTgt spid="21"/>
                                        </p:tgtEl>
                                        <p:attrNameLst>
                                          <p:attrName>ppt_h</p:attrName>
                                        </p:attrNameLst>
                                      </p:cBhvr>
                                      <p:tavLst>
                                        <p:tav tm="0">
                                          <p:val>
                                            <p:fltVal val="0"/>
                                          </p:val>
                                        </p:tav>
                                        <p:tav tm="100000">
                                          <p:val>
                                            <p:strVal val="#ppt_h"/>
                                          </p:val>
                                        </p:tav>
                                      </p:tavLst>
                                    </p:anim>
                                    <p:animEffect transition="in" filter="fade">
                                      <p:cBhvr>
                                        <p:cTn id="92" dur="6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2431169" y="1914123"/>
            <a:ext cx="2938300" cy="670437"/>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endParaRPr lang="zh-CN" altLang="en-US" sz="2400">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6763158" y="1914123"/>
            <a:ext cx="2938300" cy="670437"/>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endParaRPr lang="zh-CN" altLang="en-US" sz="2400">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2431169" y="4933967"/>
            <a:ext cx="2938300" cy="66899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endParaRPr lang="zh-CN" altLang="en-US" sz="2400">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6763158" y="4933967"/>
            <a:ext cx="2938300" cy="66899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endParaRPr lang="zh-CN" altLang="en-US" sz="2400">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3302475"/>
            <a:ext cx="12192000" cy="1043060"/>
          </a:xfrm>
          <a:prstGeom prst="rect">
            <a:avLst/>
          </a:prstGeom>
          <a:solidFill>
            <a:schemeClr val="bg1">
              <a:lumMod val="85000"/>
            </a:schemeClr>
          </a:solidFill>
          <a:ln>
            <a:noFill/>
          </a:ln>
        </p:spPr>
        <p:txBody>
          <a:bodyPr lIns="82779" tIns="41389" rIns="82779" bIns="41389"/>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4271798" y="3598847"/>
            <a:ext cx="3581571" cy="494020"/>
          </a:xfrm>
          <a:prstGeom prst="rect">
            <a:avLst/>
          </a:prstGeom>
          <a:noFill/>
          <a:ln>
            <a:noFill/>
          </a:ln>
        </p:spPr>
        <p:txBody>
          <a:bodyPr wrap="none"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2667" b="1" dirty="0">
                <a:solidFill>
                  <a:schemeClr val="tx1">
                    <a:lumMod val="75000"/>
                    <a:lumOff val="25000"/>
                  </a:schemeClr>
                </a:solidFill>
                <a:latin typeface="微软雅黑" pitchFamily="34" charset="-122"/>
              </a:rPr>
              <a:t>点击添加表述内容标题</a:t>
            </a:r>
          </a:p>
        </p:txBody>
      </p:sp>
      <p:grpSp>
        <p:nvGrpSpPr>
          <p:cNvPr id="36" name="组合 34"/>
          <p:cNvGrpSpPr>
            <a:grpSpLocks/>
          </p:cNvGrpSpPr>
          <p:nvPr/>
        </p:nvGrpSpPr>
        <p:grpSpPr bwMode="auto">
          <a:xfrm>
            <a:off x="1923970" y="2519820"/>
            <a:ext cx="1044569" cy="1047377"/>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7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946960" y="3947016"/>
            <a:ext cx="1044569" cy="1047377"/>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7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9136785" y="2548593"/>
            <a:ext cx="1046007" cy="1047377"/>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797 w 792"/>
                <a:gd name="T49" fmla="*/ 351288 h 779"/>
                <a:gd name="T50" fmla="*/ 167397 w 792"/>
                <a:gd name="T51" fmla="*/ 362997 h 779"/>
                <a:gd name="T52" fmla="*/ 213296 w 792"/>
                <a:gd name="T53" fmla="*/ 440461 h 779"/>
                <a:gd name="T54" fmla="*/ 2017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9179890" y="3974352"/>
            <a:ext cx="1044569" cy="1047377"/>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3054747" y="1504091"/>
            <a:ext cx="159199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67" b="1" dirty="0">
                <a:latin typeface="微软雅黑" pitchFamily="34" charset="-122"/>
              </a:rPr>
              <a:t>添加标题内容</a:t>
            </a:r>
            <a:endParaRPr lang="en-US" altLang="zh-CN" sz="1867" b="1" dirty="0">
              <a:latin typeface="微软雅黑" pitchFamily="34" charset="-122"/>
            </a:endParaRPr>
          </a:p>
        </p:txBody>
      </p:sp>
      <p:sp>
        <p:nvSpPr>
          <p:cNvPr id="49" name="TextBox 47"/>
          <p:cNvSpPr txBox="1">
            <a:spLocks noChangeArrowheads="1"/>
          </p:cNvSpPr>
          <p:nvPr/>
        </p:nvSpPr>
        <p:spPr bwMode="auto">
          <a:xfrm>
            <a:off x="2985782" y="2026161"/>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67"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7435589" y="1504091"/>
            <a:ext cx="1593435"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867" b="1" dirty="0">
                <a:solidFill>
                  <a:schemeClr val="accent3"/>
                </a:solidFill>
                <a:latin typeface="微软雅黑" pitchFamily="34" charset="-122"/>
              </a:rPr>
              <a:t>添加标题内容</a:t>
            </a:r>
            <a:endParaRPr lang="en-US" altLang="zh-CN" sz="1867" b="1" dirty="0">
              <a:solidFill>
                <a:schemeClr val="accent3"/>
              </a:solidFill>
              <a:latin typeface="微软雅黑" pitchFamily="34" charset="-122"/>
            </a:endParaRPr>
          </a:p>
        </p:txBody>
      </p:sp>
      <p:sp>
        <p:nvSpPr>
          <p:cNvPr id="51" name="TextBox 49"/>
          <p:cNvSpPr txBox="1">
            <a:spLocks noChangeArrowheads="1"/>
          </p:cNvSpPr>
          <p:nvPr/>
        </p:nvSpPr>
        <p:spPr bwMode="auto">
          <a:xfrm>
            <a:off x="6768905" y="2026161"/>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467">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3054747" y="5650443"/>
            <a:ext cx="159199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867" b="1" dirty="0">
                <a:solidFill>
                  <a:schemeClr val="accent2"/>
                </a:solidFill>
                <a:latin typeface="微软雅黑" pitchFamily="34" charset="-122"/>
              </a:rPr>
              <a:t>添加标题内容</a:t>
            </a:r>
            <a:endParaRPr lang="en-US" altLang="zh-CN" sz="1867" b="1" dirty="0">
              <a:solidFill>
                <a:schemeClr val="accent2"/>
              </a:solidFill>
              <a:latin typeface="微软雅黑" pitchFamily="34" charset="-122"/>
            </a:endParaRPr>
          </a:p>
        </p:txBody>
      </p:sp>
      <p:sp>
        <p:nvSpPr>
          <p:cNvPr id="53" name="TextBox 51"/>
          <p:cNvSpPr txBox="1">
            <a:spLocks noChangeArrowheads="1"/>
          </p:cNvSpPr>
          <p:nvPr/>
        </p:nvSpPr>
        <p:spPr bwMode="auto">
          <a:xfrm>
            <a:off x="2985782" y="4552530"/>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67">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7435589" y="5650443"/>
            <a:ext cx="1593435"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867" b="1" dirty="0">
                <a:solidFill>
                  <a:schemeClr val="accent4"/>
                </a:solidFill>
                <a:latin typeface="微软雅黑" pitchFamily="34" charset="-122"/>
              </a:rPr>
              <a:t>添加标题内容</a:t>
            </a:r>
            <a:endParaRPr lang="en-US" altLang="zh-CN" sz="1867" b="1" dirty="0">
              <a:solidFill>
                <a:schemeClr val="accent4"/>
              </a:solidFill>
              <a:latin typeface="微软雅黑" pitchFamily="34" charset="-122"/>
            </a:endParaRPr>
          </a:p>
        </p:txBody>
      </p:sp>
      <p:sp>
        <p:nvSpPr>
          <p:cNvPr id="55" name="TextBox 53"/>
          <p:cNvSpPr txBox="1">
            <a:spLocks noChangeArrowheads="1"/>
          </p:cNvSpPr>
          <p:nvPr/>
        </p:nvSpPr>
        <p:spPr bwMode="auto">
          <a:xfrm>
            <a:off x="6768905" y="4552530"/>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467">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6" name="TextBox 55"/>
          <p:cNvSpPr txBox="1"/>
          <p:nvPr/>
        </p:nvSpPr>
        <p:spPr>
          <a:xfrm>
            <a:off x="5287371" y="300337"/>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论文总结</a:t>
            </a:r>
          </a:p>
        </p:txBody>
      </p:sp>
      <p:sp>
        <p:nvSpPr>
          <p:cNvPr id="60"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18586143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par>
                          <p:cTn id="80" fill="hold">
                            <p:stCondLst>
                              <p:cond delay="445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60"/>
                                        </p:tgtEl>
                                        <p:attrNameLst>
                                          <p:attrName>style.visibility</p:attrName>
                                        </p:attrNameLst>
                                      </p:cBhvr>
                                      <p:to>
                                        <p:strVal val="visible"/>
                                      </p:to>
                                    </p:set>
                                    <p:anim calcmode="lin" valueType="num">
                                      <p:cBhvr>
                                        <p:cTn id="83" dur="650" fill="hold"/>
                                        <p:tgtEl>
                                          <p:spTgt spid="60"/>
                                        </p:tgtEl>
                                        <p:attrNameLst>
                                          <p:attrName>ppt_w</p:attrName>
                                        </p:attrNameLst>
                                      </p:cBhvr>
                                      <p:tavLst>
                                        <p:tav tm="0">
                                          <p:val>
                                            <p:fltVal val="0"/>
                                          </p:val>
                                        </p:tav>
                                        <p:tav tm="100000">
                                          <p:val>
                                            <p:strVal val="#ppt_w"/>
                                          </p:val>
                                        </p:tav>
                                      </p:tavLst>
                                    </p:anim>
                                    <p:anim calcmode="lin" valueType="num">
                                      <p:cBhvr>
                                        <p:cTn id="84" dur="650" fill="hold"/>
                                        <p:tgtEl>
                                          <p:spTgt spid="60"/>
                                        </p:tgtEl>
                                        <p:attrNameLst>
                                          <p:attrName>ppt_h</p:attrName>
                                        </p:attrNameLst>
                                      </p:cBhvr>
                                      <p:tavLst>
                                        <p:tav tm="0">
                                          <p:val>
                                            <p:fltVal val="0"/>
                                          </p:val>
                                        </p:tav>
                                        <p:tav tm="100000">
                                          <p:val>
                                            <p:strVal val="#ppt_h"/>
                                          </p:val>
                                        </p:tav>
                                      </p:tavLst>
                                    </p:anim>
                                    <p:animEffect transition="in" filter="fade">
                                      <p:cBhvr>
                                        <p:cTn id="85" dur="6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P spid="6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3023659" y="1412777"/>
            <a:ext cx="1923823" cy="1126788"/>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endParaRPr lang="zh-CN" altLang="en-US" sz="2400"/>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endParaRPr lang="zh-CN" altLang="en-US" sz="2400"/>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endParaRPr lang="zh-CN" altLang="en-US" sz="2400"/>
            </a:p>
          </p:txBody>
        </p:sp>
      </p:grpSp>
      <p:grpSp>
        <p:nvGrpSpPr>
          <p:cNvPr id="25" name="Group 12"/>
          <p:cNvGrpSpPr>
            <a:grpSpLocks/>
          </p:cNvGrpSpPr>
          <p:nvPr/>
        </p:nvGrpSpPr>
        <p:grpSpPr bwMode="auto">
          <a:xfrm>
            <a:off x="7019175" y="1412777"/>
            <a:ext cx="1923823" cy="1126788"/>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a:endParaRPr lang="zh-CN" altLang="en-US" sz="1867"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a:endParaRPr lang="zh-CN" altLang="en-US" sz="1867"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a:endParaRPr lang="zh-CN" altLang="en-US" sz="1867" b="1">
                <a:solidFill>
                  <a:srgbClr val="F8F8F8"/>
                </a:solidFill>
                <a:ea typeface="微软雅黑" pitchFamily="34" charset="-122"/>
              </a:endParaRPr>
            </a:p>
          </p:txBody>
        </p:sp>
      </p:grpSp>
      <p:sp>
        <p:nvSpPr>
          <p:cNvPr id="48" name="Text Box 16"/>
          <p:cNvSpPr txBox="1">
            <a:spLocks noChangeArrowheads="1"/>
          </p:cNvSpPr>
          <p:nvPr/>
        </p:nvSpPr>
        <p:spPr bwMode="auto">
          <a:xfrm>
            <a:off x="3023659" y="2692047"/>
            <a:ext cx="2149165" cy="334792"/>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82824" tIns="41411" rIns="82824" bIns="41411" anchor="ctr"/>
          <a:lstStyle>
            <a:defPPr>
              <a:defRPr lang="zh-CN"/>
            </a:defPPr>
          </a:lstStyle>
          <a:p>
            <a:pPr algn="ctr">
              <a:lnSpc>
                <a:spcPct val="130000"/>
              </a:lnSpc>
            </a:pPr>
            <a:r>
              <a:rPr lang="zh-CN" altLang="en-US" sz="1467" b="1" dirty="0">
                <a:solidFill>
                  <a:srgbClr val="F8F8F8"/>
                </a:solidFill>
                <a:latin typeface="微软雅黑" pitchFamily="34" charset="-122"/>
                <a:ea typeface="微软雅黑" pitchFamily="34" charset="-122"/>
              </a:rPr>
              <a:t>成绩</a:t>
            </a:r>
          </a:p>
        </p:txBody>
      </p:sp>
      <p:sp>
        <p:nvSpPr>
          <p:cNvPr id="49" name="Rectangle 17"/>
          <p:cNvSpPr>
            <a:spLocks noChangeArrowheads="1"/>
          </p:cNvSpPr>
          <p:nvPr/>
        </p:nvSpPr>
        <p:spPr bwMode="auto">
          <a:xfrm>
            <a:off x="3023661" y="3186365"/>
            <a:ext cx="2150604" cy="1949624"/>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82824" tIns="41411" rIns="82824" bIns="41411" anchor="ctr"/>
          <a:lstStyle/>
          <a:p>
            <a:pPr>
              <a:lnSpc>
                <a:spcPct val="130000"/>
              </a:lnSpc>
            </a:pPr>
            <a:endParaRPr lang="zh-CN" altLang="en-US" sz="1333">
              <a:latin typeface="微软雅黑" pitchFamily="34" charset="-122"/>
              <a:ea typeface="微软雅黑" pitchFamily="34" charset="-122"/>
            </a:endParaRPr>
          </a:p>
        </p:txBody>
      </p:sp>
      <p:sp>
        <p:nvSpPr>
          <p:cNvPr id="50" name="Text Box 18"/>
          <p:cNvSpPr txBox="1">
            <a:spLocks noChangeArrowheads="1"/>
          </p:cNvSpPr>
          <p:nvPr/>
        </p:nvSpPr>
        <p:spPr bwMode="auto">
          <a:xfrm>
            <a:off x="7017738" y="2692049"/>
            <a:ext cx="2150604" cy="362692"/>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82824" tIns="41411" rIns="82824" bIns="41411" anchor="ctr"/>
          <a:lstStyle>
            <a:defPPr>
              <a:defRPr lang="zh-CN"/>
            </a:defPPr>
            <a:lvl1pPr algn="ctr">
              <a:defRPr sz="2000" b="1">
                <a:solidFill>
                  <a:srgbClr val="F8F8F8"/>
                </a:solidFill>
                <a:ea typeface="微软雅黑" pitchFamily="34" charset="-122"/>
              </a:defRPr>
            </a:lvl1pPr>
          </a:lstStyle>
          <a:p>
            <a:pPr>
              <a:lnSpc>
                <a:spcPct val="130000"/>
              </a:lnSpc>
            </a:pPr>
            <a:r>
              <a:rPr lang="zh-CN" altLang="en-US" sz="1467" dirty="0">
                <a:latin typeface="微软雅黑" pitchFamily="34" charset="-122"/>
              </a:rPr>
              <a:t>思考</a:t>
            </a:r>
          </a:p>
        </p:txBody>
      </p:sp>
      <p:sp>
        <p:nvSpPr>
          <p:cNvPr id="51" name="Rectangle 19"/>
          <p:cNvSpPr>
            <a:spLocks noChangeArrowheads="1"/>
          </p:cNvSpPr>
          <p:nvPr/>
        </p:nvSpPr>
        <p:spPr bwMode="auto">
          <a:xfrm>
            <a:off x="7017738" y="3207568"/>
            <a:ext cx="2150604" cy="1949624"/>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82824" tIns="41411" rIns="82824" bIns="41411" anchor="ctr"/>
          <a:lstStyle/>
          <a:p>
            <a:pPr>
              <a:lnSpc>
                <a:spcPct val="130000"/>
              </a:lnSpc>
            </a:pPr>
            <a:endParaRPr lang="zh-CN" altLang="en-US" sz="1333">
              <a:latin typeface="微软雅黑" pitchFamily="34" charset="-122"/>
              <a:ea typeface="微软雅黑" pitchFamily="34" charset="-122"/>
            </a:endParaRPr>
          </a:p>
        </p:txBody>
      </p:sp>
      <p:sp>
        <p:nvSpPr>
          <p:cNvPr id="52" name="Text Box 20"/>
          <p:cNvSpPr txBox="1">
            <a:spLocks noChangeArrowheads="1"/>
          </p:cNvSpPr>
          <p:nvPr/>
        </p:nvSpPr>
        <p:spPr bwMode="auto">
          <a:xfrm>
            <a:off x="3183230" y="3315901"/>
            <a:ext cx="1868841" cy="1684069"/>
          </a:xfrm>
          <a:prstGeom prst="rect">
            <a:avLst/>
          </a:prstGeom>
          <a:noFill/>
          <a:ln>
            <a:noFill/>
          </a:ln>
          <a:effectLst/>
          <a:extLst/>
        </p:spPr>
        <p:txBody>
          <a:bodyPr lIns="82824" tIns="41411" rIns="82824" bIns="41411">
            <a:spAutoFit/>
          </a:bodyPr>
          <a:lstStyle/>
          <a:p>
            <a:pPr>
              <a:lnSpc>
                <a:spcPct val="130000"/>
              </a:lnSpc>
            </a:pPr>
            <a:r>
              <a:rPr lang="zh-CN" altLang="en-US" sz="16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7178745" y="3315901"/>
            <a:ext cx="1868841" cy="1684069"/>
          </a:xfrm>
          <a:prstGeom prst="rect">
            <a:avLst/>
          </a:prstGeom>
          <a:noFill/>
          <a:ln>
            <a:noFill/>
          </a:ln>
          <a:effectLst/>
          <a:extLst/>
        </p:spPr>
        <p:txBody>
          <a:bodyPr lIns="82824" tIns="41411" rIns="82824" bIns="41411">
            <a:spAutoFit/>
          </a:bodyPr>
          <a:lstStyle/>
          <a:p>
            <a:pPr>
              <a:lnSpc>
                <a:spcPct val="130000"/>
              </a:lnSpc>
            </a:pPr>
            <a:r>
              <a:rPr lang="zh-CN" altLang="en-US" sz="16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5599564" y="2738485"/>
            <a:ext cx="977547" cy="978547"/>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nSpc>
                  <a:spcPct val="130000"/>
                </a:lnSpc>
              </a:pPr>
              <a:endParaRPr lang="zh-CN" altLang="en-US" sz="1333">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400" b="1" dirty="0">
                  <a:solidFill>
                    <a:srgbClr val="F8F8F8"/>
                  </a:solidFill>
                  <a:latin typeface="微软雅黑" pitchFamily="34" charset="-122"/>
                  <a:ea typeface="微软雅黑" pitchFamily="34" charset="-122"/>
                </a:rPr>
                <a:t>VS</a:t>
              </a:r>
              <a:endParaRPr lang="zh-CN" altLang="en-US" sz="400" b="1" dirty="0">
                <a:solidFill>
                  <a:srgbClr val="F8F8F8"/>
                </a:solidFill>
                <a:latin typeface="微软雅黑" pitchFamily="34" charset="-122"/>
                <a:ea typeface="微软雅黑" pitchFamily="34" charset="-122"/>
              </a:endParaRPr>
            </a:p>
          </p:txBody>
        </p:sp>
      </p:grpSp>
      <p:sp>
        <p:nvSpPr>
          <p:cNvPr id="57" name="Rectangle 269"/>
          <p:cNvSpPr/>
          <p:nvPr/>
        </p:nvSpPr>
        <p:spPr>
          <a:xfrm>
            <a:off x="1487488" y="5445225"/>
            <a:ext cx="9313035" cy="892188"/>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a:endParaRPr lang="en-US" sz="933">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2063552" y="5553724"/>
            <a:ext cx="7982189" cy="681994"/>
          </a:xfrm>
          <a:prstGeom prst="rect">
            <a:avLst/>
          </a:prstGeom>
          <a:noFill/>
          <a:ln w="9525">
            <a:noFill/>
            <a:miter lim="800000"/>
            <a:headEnd/>
            <a:tailEnd/>
          </a:ln>
        </p:spPr>
        <p:txBody>
          <a:bodyPr wrap="square" lIns="41411" tIns="20707" rIns="41411" bIns="20707" anchor="ctr">
            <a:spAutoFit/>
          </a:bodyPr>
          <a:lstStyle/>
          <a:p>
            <a:pPr algn="ctr" defTabSz="985661">
              <a:lnSpc>
                <a:spcPct val="130000"/>
              </a:lnSpc>
            </a:pPr>
            <a:r>
              <a:rPr lang="zh-CN" altLang="en-US" sz="16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600" dirty="0">
              <a:solidFill>
                <a:schemeClr val="bg1"/>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5237777" y="386400"/>
            <a:ext cx="1723549" cy="461665"/>
          </a:xfrm>
          <a:prstGeom prst="rect">
            <a:avLst/>
          </a:prstGeom>
          <a:noFill/>
        </p:spPr>
        <p:txBody>
          <a:bodyPr wrap="none" rtlCol="0">
            <a:spAutoFit/>
          </a:bodyPr>
          <a:lstStyle/>
          <a:p>
            <a:r>
              <a:rPr lang="zh-CN" altLang="en-US" sz="2400" dirty="0">
                <a:solidFill>
                  <a:srgbClr val="304860"/>
                </a:solidFill>
                <a:latin typeface="微软雅黑" pitchFamily="34" charset="-122"/>
                <a:ea typeface="微软雅黑" pitchFamily="34" charset="-122"/>
              </a:rPr>
              <a:t>成绩与思考</a:t>
            </a:r>
          </a:p>
        </p:txBody>
      </p:sp>
      <p:sp>
        <p:nvSpPr>
          <p:cNvPr id="31"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11253245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31"/>
                                        </p:tgtEl>
                                        <p:attrNameLst>
                                          <p:attrName>style.visibility</p:attrName>
                                        </p:attrNameLst>
                                      </p:cBhvr>
                                      <p:to>
                                        <p:strVal val="visible"/>
                                      </p:to>
                                    </p:set>
                                    <p:anim calcmode="lin" valueType="num">
                                      <p:cBhvr>
                                        <p:cTn id="56" dur="650" fill="hold"/>
                                        <p:tgtEl>
                                          <p:spTgt spid="31"/>
                                        </p:tgtEl>
                                        <p:attrNameLst>
                                          <p:attrName>ppt_w</p:attrName>
                                        </p:attrNameLst>
                                      </p:cBhvr>
                                      <p:tavLst>
                                        <p:tav tm="0">
                                          <p:val>
                                            <p:fltVal val="0"/>
                                          </p:val>
                                        </p:tav>
                                        <p:tav tm="100000">
                                          <p:val>
                                            <p:strVal val="#ppt_w"/>
                                          </p:val>
                                        </p:tav>
                                      </p:tavLst>
                                    </p:anim>
                                    <p:anim calcmode="lin" valueType="num">
                                      <p:cBhvr>
                                        <p:cTn id="57" dur="650" fill="hold"/>
                                        <p:tgtEl>
                                          <p:spTgt spid="31"/>
                                        </p:tgtEl>
                                        <p:attrNameLst>
                                          <p:attrName>ppt_h</p:attrName>
                                        </p:attrNameLst>
                                      </p:cBhvr>
                                      <p:tavLst>
                                        <p:tav tm="0">
                                          <p:val>
                                            <p:fltVal val="0"/>
                                          </p:val>
                                        </p:tav>
                                        <p:tav tm="100000">
                                          <p:val>
                                            <p:strVal val="#ppt_h"/>
                                          </p:val>
                                        </p:tav>
                                      </p:tavLst>
                                    </p:anim>
                                    <p:animEffect transition="in" filter="fade">
                                      <p:cBhvr>
                                        <p:cTn id="58" dur="6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43"/>
          <p:cNvSpPr/>
          <p:nvPr/>
        </p:nvSpPr>
        <p:spPr bwMode="auto">
          <a:xfrm>
            <a:off x="4175787" y="1597219"/>
            <a:ext cx="6240693"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Arial" pitchFamily="34" charset="0"/>
              <a:ea typeface="宋体" pitchFamily="2" charset="-122"/>
            </a:endParaRPr>
          </a:p>
        </p:txBody>
      </p:sp>
      <p:sp>
        <p:nvSpPr>
          <p:cNvPr id="42" name="圆角矩形 41"/>
          <p:cNvSpPr/>
          <p:nvPr/>
        </p:nvSpPr>
        <p:spPr bwMode="auto">
          <a:xfrm>
            <a:off x="4175787" y="3217391"/>
            <a:ext cx="6240693"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endParaRPr>
          </a:p>
        </p:txBody>
      </p:sp>
      <p:sp>
        <p:nvSpPr>
          <p:cNvPr id="43" name="圆角矩形 42"/>
          <p:cNvSpPr/>
          <p:nvPr/>
        </p:nvSpPr>
        <p:spPr bwMode="auto">
          <a:xfrm>
            <a:off x="4175787" y="4853637"/>
            <a:ext cx="6240693"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Arial" pitchFamily="34" charset="0"/>
              <a:ea typeface="宋体" pitchFamily="2" charset="-122"/>
            </a:endParaRPr>
          </a:p>
        </p:txBody>
      </p:sp>
      <p:sp>
        <p:nvSpPr>
          <p:cNvPr id="26" name="五边形 25"/>
          <p:cNvSpPr/>
          <p:nvPr/>
        </p:nvSpPr>
        <p:spPr bwMode="auto">
          <a:xfrm>
            <a:off x="2783915" y="1930464"/>
            <a:ext cx="1677380" cy="515317"/>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a:endParaRPr lang="zh-CN" altLang="en-US" sz="1867"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965676" y="2012701"/>
            <a:ext cx="1408616"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a:r>
              <a:rPr lang="zh-CN" altLang="en-US" sz="1600" dirty="0"/>
              <a:t>添加标题</a:t>
            </a:r>
          </a:p>
        </p:txBody>
      </p:sp>
      <p:sp>
        <p:nvSpPr>
          <p:cNvPr id="28" name="五边形 27"/>
          <p:cNvSpPr/>
          <p:nvPr/>
        </p:nvSpPr>
        <p:spPr bwMode="auto">
          <a:xfrm>
            <a:off x="2783914" y="3517434"/>
            <a:ext cx="1677381" cy="515317"/>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a:endParaRPr lang="zh-CN" altLang="en-US" sz="1867"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973238" y="3619036"/>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a:r>
              <a:rPr lang="zh-CN" altLang="en-US" sz="1600" dirty="0"/>
              <a:t>添加标题</a:t>
            </a:r>
          </a:p>
        </p:txBody>
      </p:sp>
      <p:sp>
        <p:nvSpPr>
          <p:cNvPr id="30" name="五边形 29"/>
          <p:cNvSpPr/>
          <p:nvPr/>
        </p:nvSpPr>
        <p:spPr bwMode="auto">
          <a:xfrm>
            <a:off x="2783914" y="5180008"/>
            <a:ext cx="1677381" cy="515317"/>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a:endParaRPr lang="zh-CN" altLang="en-US" sz="1867"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973238" y="5263349"/>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a:r>
              <a:rPr lang="zh-CN" altLang="en-US" sz="1600" dirty="0"/>
              <a:t>添加标题</a:t>
            </a:r>
          </a:p>
        </p:txBody>
      </p:sp>
      <p:sp>
        <p:nvSpPr>
          <p:cNvPr id="32" name="任意多边形 31"/>
          <p:cNvSpPr/>
          <p:nvPr/>
        </p:nvSpPr>
        <p:spPr bwMode="auto">
          <a:xfrm>
            <a:off x="1621071" y="2172282"/>
            <a:ext cx="1140927" cy="1606332"/>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eaLnBrk="0" fontAlgn="ctr" hangingPunct="0">
              <a:buClr>
                <a:srgbClr val="FF0000"/>
              </a:buClr>
              <a:buSzPct val="70000"/>
              <a:defRPr/>
            </a:pPr>
            <a:endParaRPr lang="zh-CN" altLang="en-US" sz="1467"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621074" y="3801216"/>
            <a:ext cx="1140927" cy="1636451"/>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eaLnBrk="0" fontAlgn="ctr" hangingPunct="0">
              <a:buClr>
                <a:srgbClr val="FF0000"/>
              </a:buClr>
              <a:buSzPct val="70000"/>
              <a:defRPr/>
            </a:pPr>
            <a:endParaRPr lang="zh-CN" altLang="en-US" sz="1467"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621071" y="3801211"/>
            <a:ext cx="1140927" cy="3"/>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11425" y="3173076"/>
            <a:ext cx="1257340" cy="1256272"/>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82824" tIns="41411" rIns="82824" bIns="41411" anchor="ctr"/>
          <a:lstStyle/>
          <a:p>
            <a:pPr algn="ctr"/>
            <a:r>
              <a:rPr lang="zh-CN" altLang="en-US" sz="1867" b="1" dirty="0">
                <a:solidFill>
                  <a:srgbClr val="F8F8F8"/>
                </a:solidFill>
                <a:ea typeface="微软雅黑" pitchFamily="34" charset="-122"/>
              </a:rPr>
              <a:t>添加</a:t>
            </a:r>
            <a:endParaRPr lang="en-US" altLang="zh-CN" sz="1867" b="1" dirty="0">
              <a:solidFill>
                <a:srgbClr val="F8F8F8"/>
              </a:solidFill>
              <a:ea typeface="微软雅黑" pitchFamily="34" charset="-122"/>
            </a:endParaRPr>
          </a:p>
          <a:p>
            <a:pPr algn="ctr"/>
            <a:r>
              <a:rPr lang="zh-CN" altLang="en-US" sz="1867" b="1" dirty="0">
                <a:solidFill>
                  <a:srgbClr val="F8F8F8"/>
                </a:solidFill>
                <a:ea typeface="微软雅黑" pitchFamily="34" charset="-122"/>
              </a:rPr>
              <a:t>标题</a:t>
            </a:r>
          </a:p>
        </p:txBody>
      </p:sp>
      <p:sp>
        <p:nvSpPr>
          <p:cNvPr id="45" name="TextBox 32"/>
          <p:cNvSpPr txBox="1">
            <a:spLocks noChangeArrowheads="1"/>
          </p:cNvSpPr>
          <p:nvPr/>
        </p:nvSpPr>
        <p:spPr bwMode="auto">
          <a:xfrm>
            <a:off x="4431330" y="5146376"/>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4415833" y="342287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4421096" y="185831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1097763" y="274165"/>
            <a:ext cx="1550424" cy="502766"/>
          </a:xfrm>
          <a:prstGeom prst="rect">
            <a:avLst/>
          </a:prstGeom>
          <a:noFill/>
        </p:spPr>
        <p:txBody>
          <a:bodyPr wrap="none" rtlCol="0">
            <a:spAutoFit/>
          </a:bodyPr>
          <a:lstStyle/>
          <a:p>
            <a:r>
              <a:rPr lang="zh-CN" altLang="en-US" sz="2667" b="1" dirty="0">
                <a:solidFill>
                  <a:schemeClr val="tx1">
                    <a:lumMod val="75000"/>
                    <a:lumOff val="25000"/>
                  </a:schemeClr>
                </a:solidFill>
                <a:latin typeface="微软雅黑" pitchFamily="34" charset="-122"/>
                <a:ea typeface="微软雅黑" pitchFamily="34" charset="-122"/>
              </a:rPr>
              <a:t>参考文献</a:t>
            </a:r>
          </a:p>
        </p:txBody>
      </p:sp>
      <p:sp>
        <p:nvSpPr>
          <p:cNvPr id="23"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6017681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23"/>
                                        </p:tgtEl>
                                        <p:attrNameLst>
                                          <p:attrName>style.visibility</p:attrName>
                                        </p:attrNameLst>
                                      </p:cBhvr>
                                      <p:to>
                                        <p:strVal val="visible"/>
                                      </p:to>
                                    </p:set>
                                    <p:anim calcmode="lin" valueType="num">
                                      <p:cBhvr>
                                        <p:cTn id="83" dur="650" fill="hold"/>
                                        <p:tgtEl>
                                          <p:spTgt spid="23"/>
                                        </p:tgtEl>
                                        <p:attrNameLst>
                                          <p:attrName>ppt_w</p:attrName>
                                        </p:attrNameLst>
                                      </p:cBhvr>
                                      <p:tavLst>
                                        <p:tav tm="0">
                                          <p:val>
                                            <p:fltVal val="0"/>
                                          </p:val>
                                        </p:tav>
                                        <p:tav tm="100000">
                                          <p:val>
                                            <p:strVal val="#ppt_w"/>
                                          </p:val>
                                        </p:tav>
                                      </p:tavLst>
                                    </p:anim>
                                    <p:anim calcmode="lin" valueType="num">
                                      <p:cBhvr>
                                        <p:cTn id="84" dur="650" fill="hold"/>
                                        <p:tgtEl>
                                          <p:spTgt spid="23"/>
                                        </p:tgtEl>
                                        <p:attrNameLst>
                                          <p:attrName>ppt_h</p:attrName>
                                        </p:attrNameLst>
                                      </p:cBhvr>
                                      <p:tavLst>
                                        <p:tav tm="0">
                                          <p:val>
                                            <p:fltVal val="0"/>
                                          </p:val>
                                        </p:tav>
                                        <p:tav tm="100000">
                                          <p:val>
                                            <p:strVal val="#ppt_h"/>
                                          </p:val>
                                        </p:tav>
                                      </p:tavLst>
                                    </p:anim>
                                    <p:animEffect transition="in" filter="fade">
                                      <p:cBhvr>
                                        <p:cTn id="85" dur="6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2" grpId="0" animBg="1"/>
      <p:bldP spid="43" grpId="0" animBg="1"/>
      <p:bldP spid="26" grpId="0" animBg="1"/>
      <p:bldP spid="27" grpId="0"/>
      <p:bldP spid="28" grpId="0" animBg="1"/>
      <p:bldP spid="29" grpId="0"/>
      <p:bldP spid="30" grpId="0" animBg="1"/>
      <p:bldP spid="31" grpId="0"/>
      <p:bldP spid="32" grpId="0" animBg="1"/>
      <p:bldP spid="33" grpId="0" animBg="1"/>
      <p:bldP spid="35" grpId="0" animBg="1"/>
      <p:bldP spid="45" grpId="0"/>
      <p:bldP spid="46" grpId="0"/>
      <p:bldP spid="47" grpId="0"/>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783915" y="1930464"/>
            <a:ext cx="1677380" cy="515317"/>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a:endParaRPr lang="zh-CN" altLang="en-US" sz="1867"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965676" y="2012701"/>
            <a:ext cx="1408616"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a:r>
              <a:rPr lang="zh-CN" altLang="en-US" sz="1600" dirty="0"/>
              <a:t>添加标题</a:t>
            </a:r>
          </a:p>
        </p:txBody>
      </p:sp>
      <p:sp>
        <p:nvSpPr>
          <p:cNvPr id="28" name="五边形 27"/>
          <p:cNvSpPr/>
          <p:nvPr/>
        </p:nvSpPr>
        <p:spPr bwMode="auto">
          <a:xfrm>
            <a:off x="2783914" y="3517434"/>
            <a:ext cx="1677381" cy="515317"/>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a:endParaRPr lang="zh-CN" altLang="en-US" sz="1867"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973238" y="3619036"/>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a:r>
              <a:rPr lang="zh-CN" altLang="en-US" sz="1600" dirty="0"/>
              <a:t>添加标题</a:t>
            </a:r>
          </a:p>
        </p:txBody>
      </p:sp>
      <p:sp>
        <p:nvSpPr>
          <p:cNvPr id="30" name="五边形 29"/>
          <p:cNvSpPr/>
          <p:nvPr/>
        </p:nvSpPr>
        <p:spPr bwMode="auto">
          <a:xfrm>
            <a:off x="2783914" y="5180008"/>
            <a:ext cx="1677381" cy="515317"/>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a:endParaRPr lang="zh-CN" altLang="en-US" sz="1867"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973238" y="5263349"/>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a:r>
              <a:rPr lang="zh-CN" altLang="en-US" sz="1600" dirty="0"/>
              <a:t>添加标题</a:t>
            </a:r>
          </a:p>
        </p:txBody>
      </p:sp>
      <p:sp>
        <p:nvSpPr>
          <p:cNvPr id="32" name="任意多边形 31"/>
          <p:cNvSpPr/>
          <p:nvPr/>
        </p:nvSpPr>
        <p:spPr bwMode="auto">
          <a:xfrm>
            <a:off x="1621071" y="2172282"/>
            <a:ext cx="1140927" cy="1606332"/>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eaLnBrk="0" fontAlgn="ctr" hangingPunct="0">
              <a:buClr>
                <a:srgbClr val="FF0000"/>
              </a:buClr>
              <a:buSzPct val="70000"/>
              <a:defRPr/>
            </a:pPr>
            <a:endParaRPr lang="zh-CN" altLang="en-US" sz="1467"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621074" y="3801216"/>
            <a:ext cx="1140927" cy="1636451"/>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eaLnBrk="0" fontAlgn="ctr" hangingPunct="0">
              <a:buClr>
                <a:srgbClr val="FF0000"/>
              </a:buClr>
              <a:buSzPct val="70000"/>
              <a:defRPr/>
            </a:pPr>
            <a:endParaRPr lang="zh-CN" altLang="en-US" sz="1467"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621071" y="3801211"/>
            <a:ext cx="1140927" cy="3"/>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11425" y="3173076"/>
            <a:ext cx="1257340" cy="1256272"/>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82824" tIns="41411" rIns="82824" bIns="41411" anchor="ctr"/>
          <a:lstStyle/>
          <a:p>
            <a:pPr algn="ctr"/>
            <a:r>
              <a:rPr lang="zh-CN" altLang="en-US" sz="1867" b="1" dirty="0">
                <a:solidFill>
                  <a:srgbClr val="F8F8F8"/>
                </a:solidFill>
                <a:ea typeface="微软雅黑" pitchFamily="34" charset="-122"/>
              </a:rPr>
              <a:t>添加</a:t>
            </a:r>
            <a:endParaRPr lang="en-US" altLang="zh-CN" sz="1867" b="1" dirty="0">
              <a:solidFill>
                <a:srgbClr val="F8F8F8"/>
              </a:solidFill>
              <a:ea typeface="微软雅黑" pitchFamily="34" charset="-122"/>
            </a:endParaRPr>
          </a:p>
          <a:p>
            <a:pPr algn="ctr"/>
            <a:r>
              <a:rPr lang="zh-CN" altLang="en-US" sz="1867" b="1" dirty="0">
                <a:solidFill>
                  <a:srgbClr val="F8F8F8"/>
                </a:solidFill>
                <a:ea typeface="微软雅黑" pitchFamily="34" charset="-122"/>
              </a:rPr>
              <a:t>标题</a:t>
            </a:r>
          </a:p>
        </p:txBody>
      </p:sp>
      <p:sp>
        <p:nvSpPr>
          <p:cNvPr id="38" name="右弧形箭头 37"/>
          <p:cNvSpPr/>
          <p:nvPr/>
        </p:nvSpPr>
        <p:spPr>
          <a:xfrm rot="10800000" flipH="1">
            <a:off x="8363901" y="2262487"/>
            <a:ext cx="1027240" cy="3047895"/>
          </a:xfrm>
          <a:prstGeom prst="curvedLeftArrow">
            <a:avLst/>
          </a:prstGeom>
          <a:solidFill>
            <a:schemeClr val="accent3"/>
          </a:solidFill>
          <a:ln w="19050">
            <a:noFill/>
          </a:ln>
        </p:spPr>
        <p:txBody>
          <a:bodyPr vert="horz" wrap="square" lIns="74540" tIns="37271" rIns="74540" bIns="37271" numCol="1" anchor="t" anchorCtr="0" compatLnSpc="1">
            <a:prstTxWarp prst="textNoShape">
              <a:avLst/>
            </a:prstTxWarp>
          </a:bodyPr>
          <a:lstStyle/>
          <a:p>
            <a:endParaRPr lang="zh-CN" altLang="en-US" sz="1467" kern="0">
              <a:solidFill>
                <a:schemeClr val="bg2">
                  <a:lumMod val="10000"/>
                </a:schemeClr>
              </a:solidFill>
              <a:latin typeface="Calibri"/>
              <a:ea typeface="微软雅黑"/>
            </a:endParaRPr>
          </a:p>
        </p:txBody>
      </p:sp>
      <p:sp>
        <p:nvSpPr>
          <p:cNvPr id="42" name="圆角矩形 41"/>
          <p:cNvSpPr/>
          <p:nvPr/>
        </p:nvSpPr>
        <p:spPr bwMode="auto">
          <a:xfrm>
            <a:off x="4175787" y="3217391"/>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endParaRPr>
          </a:p>
        </p:txBody>
      </p:sp>
      <p:sp>
        <p:nvSpPr>
          <p:cNvPr id="43" name="圆角矩形 42"/>
          <p:cNvSpPr/>
          <p:nvPr/>
        </p:nvSpPr>
        <p:spPr bwMode="auto">
          <a:xfrm>
            <a:off x="4175787" y="4853637"/>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4175787" y="1597219"/>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4431330" y="5146376"/>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4415833" y="342287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4421096" y="185831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5491507" y="355445"/>
            <a:ext cx="1208985"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总结篇</a:t>
            </a:r>
          </a:p>
        </p:txBody>
      </p:sp>
      <p:sp>
        <p:nvSpPr>
          <p:cNvPr id="24"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40662022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4"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down)">
                                      <p:cBhvr>
                                        <p:cTn id="83" dur="500"/>
                                        <p:tgtEl>
                                          <p:spTgt spid="38"/>
                                        </p:tgtEl>
                                      </p:cBhvr>
                                    </p:animEffect>
                                  </p:childTnLst>
                                </p:cTn>
                              </p:par>
                            </p:childTnLst>
                          </p:cTn>
                        </p:par>
                        <p:par>
                          <p:cTn id="84" fill="hold">
                            <p:stCondLst>
                              <p:cond delay="4900"/>
                            </p:stCondLst>
                            <p:childTnLst>
                              <p:par>
                                <p:cTn id="85" presetID="53" presetClass="entr" presetSubtype="16" fill="hold" grpId="0" nodeType="afterEffect">
                                  <p:stCondLst>
                                    <p:cond delay="0"/>
                                  </p:stCondLst>
                                  <p:iterate type="lt">
                                    <p:tmPct val="10000"/>
                                  </p:iterate>
                                  <p:childTnLst>
                                    <p:set>
                                      <p:cBhvr>
                                        <p:cTn id="86" dur="1" fill="hold">
                                          <p:stCondLst>
                                            <p:cond delay="0"/>
                                          </p:stCondLst>
                                        </p:cTn>
                                        <p:tgtEl>
                                          <p:spTgt spid="24"/>
                                        </p:tgtEl>
                                        <p:attrNameLst>
                                          <p:attrName>style.visibility</p:attrName>
                                        </p:attrNameLst>
                                      </p:cBhvr>
                                      <p:to>
                                        <p:strVal val="visible"/>
                                      </p:to>
                                    </p:set>
                                    <p:anim calcmode="lin" valueType="num">
                                      <p:cBhvr>
                                        <p:cTn id="87" dur="650" fill="hold"/>
                                        <p:tgtEl>
                                          <p:spTgt spid="24"/>
                                        </p:tgtEl>
                                        <p:attrNameLst>
                                          <p:attrName>ppt_w</p:attrName>
                                        </p:attrNameLst>
                                      </p:cBhvr>
                                      <p:tavLst>
                                        <p:tav tm="0">
                                          <p:val>
                                            <p:fltVal val="0"/>
                                          </p:val>
                                        </p:tav>
                                        <p:tav tm="100000">
                                          <p:val>
                                            <p:strVal val="#ppt_w"/>
                                          </p:val>
                                        </p:tav>
                                      </p:tavLst>
                                    </p:anim>
                                    <p:anim calcmode="lin" valueType="num">
                                      <p:cBhvr>
                                        <p:cTn id="88" dur="650" fill="hold"/>
                                        <p:tgtEl>
                                          <p:spTgt spid="24"/>
                                        </p:tgtEl>
                                        <p:attrNameLst>
                                          <p:attrName>ppt_h</p:attrName>
                                        </p:attrNameLst>
                                      </p:cBhvr>
                                      <p:tavLst>
                                        <p:tav tm="0">
                                          <p:val>
                                            <p:fltVal val="0"/>
                                          </p:val>
                                        </p:tav>
                                        <p:tav tm="100000">
                                          <p:val>
                                            <p:strVal val="#ppt_h"/>
                                          </p:val>
                                        </p:tav>
                                      </p:tavLst>
                                    </p:anim>
                                    <p:animEffect transition="in" filter="fade">
                                      <p:cBhvr>
                                        <p:cTn id="89" dur="6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8" grpId="0" animBg="1"/>
      <p:bldP spid="42" grpId="0" animBg="1"/>
      <p:bldP spid="43" grpId="0" animBg="1"/>
      <p:bldP spid="44" grpId="0" animBg="1"/>
      <p:bldP spid="45" grpId="0"/>
      <p:bldP spid="46" grpId="0"/>
      <p:bldP spid="47"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281934" y="2387870"/>
            <a:ext cx="8910066" cy="2087737"/>
            <a:chOff x="3281934" y="2387870"/>
            <a:chExt cx="8910066" cy="2087737"/>
          </a:xfrm>
        </p:grpSpPr>
        <p:sp>
          <p:nvSpPr>
            <p:cNvPr id="4" name="椭圆 3"/>
            <p:cNvSpPr/>
            <p:nvPr/>
          </p:nvSpPr>
          <p:spPr>
            <a:xfrm>
              <a:off x="3281934" y="2387870"/>
              <a:ext cx="2001012" cy="2082260"/>
            </a:xfrm>
            <a:prstGeom prst="ellipse">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251960" y="2397633"/>
              <a:ext cx="7940040" cy="2077974"/>
            </a:xfrm>
            <a:prstGeom prst="rect">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3735280" y="2544697"/>
            <a:ext cx="1783846" cy="1783846"/>
            <a:chOff x="5735754" y="1140916"/>
            <a:chExt cx="720495" cy="720495"/>
          </a:xfrm>
        </p:grpSpPr>
        <p:sp>
          <p:nvSpPr>
            <p:cNvPr id="7" name="椭圆 6"/>
            <p:cNvSpPr/>
            <p:nvPr/>
          </p:nvSpPr>
          <p:spPr>
            <a:xfrm>
              <a:off x="5735754" y="1140916"/>
              <a:ext cx="720495" cy="720495"/>
            </a:xfrm>
            <a:prstGeom prst="ellipse">
              <a:avLst/>
            </a:prstGeom>
            <a:solidFill>
              <a:srgbClr val="4C5E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42"/>
            <p:cNvSpPr>
              <a:spLocks noEditPoints="1"/>
            </p:cNvSpPr>
            <p:nvPr/>
          </p:nvSpPr>
          <p:spPr bwMode="auto">
            <a:xfrm>
              <a:off x="5894624" y="1311296"/>
              <a:ext cx="402752" cy="394719"/>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sp>
        <p:nvSpPr>
          <p:cNvPr id="9" name="文本框 9"/>
          <p:cNvSpPr txBox="1"/>
          <p:nvPr/>
        </p:nvSpPr>
        <p:spPr>
          <a:xfrm>
            <a:off x="6313052" y="3070357"/>
            <a:ext cx="2705853" cy="276999"/>
          </a:xfrm>
          <a:prstGeom prst="rect">
            <a:avLst/>
          </a:prstGeom>
          <a:noFill/>
        </p:spPr>
        <p:txBody>
          <a:bodyPr wrap="square" lIns="0" tIns="0" rIns="0" bIns="0" rtlCol="0">
            <a:spAutoFit/>
          </a:bodyPr>
          <a:lstStyle/>
          <a:p>
            <a:pPr marL="0" lvl="1"/>
            <a:r>
              <a:rPr lang="zh-CN" altLang="en-US" dirty="0">
                <a:solidFill>
                  <a:schemeClr val="bg1">
                    <a:lumMod val="85000"/>
                  </a:schemeClr>
                </a:solidFill>
                <a:latin typeface="微软雅黑" pitchFamily="34" charset="-122"/>
                <a:ea typeface="微软雅黑" pitchFamily="34" charset="-122"/>
              </a:rPr>
              <a:t>选题背景</a:t>
            </a:r>
          </a:p>
        </p:txBody>
      </p:sp>
      <p:sp>
        <p:nvSpPr>
          <p:cNvPr id="10" name="文本框 9"/>
          <p:cNvSpPr txBox="1"/>
          <p:nvPr/>
        </p:nvSpPr>
        <p:spPr>
          <a:xfrm>
            <a:off x="6313052" y="3400155"/>
            <a:ext cx="2705853" cy="276999"/>
          </a:xfrm>
          <a:prstGeom prst="rect">
            <a:avLst/>
          </a:prstGeom>
          <a:noFill/>
        </p:spPr>
        <p:txBody>
          <a:bodyPr wrap="square" lIns="0" tIns="0" rIns="0" bIns="0" rtlCol="0">
            <a:spAutoFit/>
          </a:bodyPr>
          <a:lstStyle/>
          <a:p>
            <a:pPr marL="0" lvl="1"/>
            <a:r>
              <a:rPr lang="zh-CN" altLang="en-US" dirty="0">
                <a:solidFill>
                  <a:schemeClr val="bg1">
                    <a:lumMod val="85000"/>
                  </a:schemeClr>
                </a:solidFill>
                <a:latin typeface="微软雅黑" pitchFamily="34" charset="-122"/>
                <a:ea typeface="微软雅黑" pitchFamily="34" charset="-122"/>
              </a:rPr>
              <a:t>研究意义</a:t>
            </a:r>
          </a:p>
        </p:txBody>
      </p:sp>
      <p:sp>
        <p:nvSpPr>
          <p:cNvPr id="11" name="文本框 9"/>
          <p:cNvSpPr txBox="1"/>
          <p:nvPr/>
        </p:nvSpPr>
        <p:spPr>
          <a:xfrm>
            <a:off x="6313052" y="3820906"/>
            <a:ext cx="3477060" cy="276999"/>
          </a:xfrm>
          <a:prstGeom prst="rect">
            <a:avLst/>
          </a:prstGeom>
          <a:noFill/>
        </p:spPr>
        <p:txBody>
          <a:bodyPr wrap="square" lIns="0" tIns="0" rIns="0" bIns="0" rtlCol="0">
            <a:spAutoFit/>
          </a:bodyPr>
          <a:lstStyle/>
          <a:p>
            <a:pPr marL="0" lvl="1"/>
            <a:r>
              <a:rPr lang="zh-CN" altLang="en-US" dirty="0">
                <a:solidFill>
                  <a:schemeClr val="bg1">
                    <a:lumMod val="85000"/>
                  </a:schemeClr>
                </a:solidFill>
                <a:latin typeface="微软雅黑" pitchFamily="34" charset="-122"/>
                <a:ea typeface="微软雅黑" pitchFamily="34" charset="-122"/>
              </a:rPr>
              <a:t>国内相关研究综述</a:t>
            </a:r>
          </a:p>
        </p:txBody>
      </p:sp>
      <p:sp>
        <p:nvSpPr>
          <p:cNvPr id="12" name="文本框 9"/>
          <p:cNvSpPr txBox="1"/>
          <p:nvPr/>
        </p:nvSpPr>
        <p:spPr>
          <a:xfrm>
            <a:off x="6313051" y="4193131"/>
            <a:ext cx="2705853" cy="276999"/>
          </a:xfrm>
          <a:prstGeom prst="rect">
            <a:avLst/>
          </a:prstGeom>
          <a:noFill/>
        </p:spPr>
        <p:txBody>
          <a:bodyPr wrap="square" lIns="0" tIns="0" rIns="0" bIns="0" rtlCol="0">
            <a:spAutoFit/>
          </a:bodyPr>
          <a:lstStyle/>
          <a:p>
            <a:pPr marL="0" lvl="1"/>
            <a:r>
              <a:rPr lang="zh-CN" altLang="en-US" dirty="0">
                <a:solidFill>
                  <a:schemeClr val="bg1">
                    <a:lumMod val="85000"/>
                  </a:schemeClr>
                </a:solidFill>
                <a:latin typeface="微软雅黑" pitchFamily="34" charset="-122"/>
                <a:ea typeface="微软雅黑" pitchFamily="34" charset="-122"/>
              </a:rPr>
              <a:t>伦理基础文献</a:t>
            </a:r>
          </a:p>
        </p:txBody>
      </p:sp>
      <p:sp>
        <p:nvSpPr>
          <p:cNvPr id="13" name="TextBox 31"/>
          <p:cNvSpPr txBox="1"/>
          <p:nvPr/>
        </p:nvSpPr>
        <p:spPr>
          <a:xfrm>
            <a:off x="6252972" y="2449669"/>
            <a:ext cx="1389721" cy="584775"/>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轮序</a:t>
            </a:r>
          </a:p>
        </p:txBody>
      </p:sp>
      <p:sp>
        <p:nvSpPr>
          <p:cNvPr id="15"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8157945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100"/>
                                        <p:tgtEl>
                                          <p:spTgt spid="14"/>
                                        </p:tgtEl>
                                      </p:cBhvr>
                                    </p:animEffect>
                                  </p:childTnLst>
                                </p:cTn>
                              </p:par>
                            </p:childTnLst>
                          </p:cTn>
                        </p:par>
                        <p:par>
                          <p:cTn id="8" fill="hold">
                            <p:stCondLst>
                              <p:cond delay="1100"/>
                            </p:stCondLst>
                            <p:childTnLst>
                              <p:par>
                                <p:cTn id="9" presetID="21"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1000"/>
                                        <p:tgtEl>
                                          <p:spTgt spid="6"/>
                                        </p:tgtEl>
                                      </p:cBhvr>
                                    </p:animEffect>
                                  </p:childTnLst>
                                </p:cTn>
                              </p:par>
                            </p:childTnLst>
                          </p:cTn>
                        </p:par>
                        <p:par>
                          <p:cTn id="12" fill="hold">
                            <p:stCondLst>
                              <p:cond delay="21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2600"/>
                            </p:stCondLst>
                            <p:childTnLst>
                              <p:par>
                                <p:cTn id="17" presetID="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par>
                          <p:cTn id="21" fill="hold">
                            <p:stCondLst>
                              <p:cond delay="3100"/>
                            </p:stCondLst>
                            <p:childTnLst>
                              <p:par>
                                <p:cTn id="22" presetID="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3600"/>
                            </p:stCondLst>
                            <p:childTnLst>
                              <p:par>
                                <p:cTn id="27" presetID="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4100"/>
                            </p:stCondLst>
                            <p:childTnLst>
                              <p:par>
                                <p:cTn id="32" presetID="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460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15"/>
                                        </p:tgtEl>
                                        <p:attrNameLst>
                                          <p:attrName>style.visibility</p:attrName>
                                        </p:attrNameLst>
                                      </p:cBhvr>
                                      <p:to>
                                        <p:strVal val="visible"/>
                                      </p:to>
                                    </p:set>
                                    <p:anim calcmode="lin" valueType="num">
                                      <p:cBhvr>
                                        <p:cTn id="39" dur="650" fill="hold"/>
                                        <p:tgtEl>
                                          <p:spTgt spid="15"/>
                                        </p:tgtEl>
                                        <p:attrNameLst>
                                          <p:attrName>ppt_w</p:attrName>
                                        </p:attrNameLst>
                                      </p:cBhvr>
                                      <p:tavLst>
                                        <p:tav tm="0">
                                          <p:val>
                                            <p:fltVal val="0"/>
                                          </p:val>
                                        </p:tav>
                                        <p:tav tm="100000">
                                          <p:val>
                                            <p:strVal val="#ppt_w"/>
                                          </p:val>
                                        </p:tav>
                                      </p:tavLst>
                                    </p:anim>
                                    <p:anim calcmode="lin" valueType="num">
                                      <p:cBhvr>
                                        <p:cTn id="40" dur="650" fill="hold"/>
                                        <p:tgtEl>
                                          <p:spTgt spid="15"/>
                                        </p:tgtEl>
                                        <p:attrNameLst>
                                          <p:attrName>ppt_h</p:attrName>
                                        </p:attrNameLst>
                                      </p:cBhvr>
                                      <p:tavLst>
                                        <p:tav tm="0">
                                          <p:val>
                                            <p:fltVal val="0"/>
                                          </p:val>
                                        </p:tav>
                                        <p:tav tm="100000">
                                          <p:val>
                                            <p:strVal val="#ppt_h"/>
                                          </p:val>
                                        </p:tav>
                                      </p:tavLst>
                                    </p:anim>
                                    <p:animEffect transition="in" filter="fade">
                                      <p:cBhvr>
                                        <p:cTn id="41" dur="6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759475" y="3348646"/>
            <a:ext cx="4673050" cy="861760"/>
          </a:xfrm>
          <a:prstGeom prst="rect">
            <a:avLst/>
          </a:prstGeom>
        </p:spPr>
        <p:txBody>
          <a:bodyPr wrap="none" lIns="91428" tIns="45713" rIns="91428" bIns="45713">
            <a:spAutoFit/>
          </a:bodyPr>
          <a:lstStyle/>
          <a:p>
            <a:pPr algn="r"/>
            <a:r>
              <a:rPr lang="zh-CN" altLang="en-US" sz="5000" dirty="0">
                <a:solidFill>
                  <a:srgbClr val="4B6075"/>
                </a:solidFill>
                <a:latin typeface="微软雅黑" pitchFamily="34" charset="-122"/>
                <a:ea typeface="微软雅黑" pitchFamily="34" charset="-122"/>
              </a:rPr>
              <a:t>感谢老师的指导</a:t>
            </a:r>
          </a:p>
        </p:txBody>
      </p:sp>
      <p:cxnSp>
        <p:nvCxnSpPr>
          <p:cNvPr id="7" name="直接连接符 6"/>
          <p:cNvCxnSpPr/>
          <p:nvPr/>
        </p:nvCxnSpPr>
        <p:spPr>
          <a:xfrm>
            <a:off x="3665495" y="4500880"/>
            <a:ext cx="4861010" cy="0"/>
          </a:xfrm>
          <a:prstGeom prst="line">
            <a:avLst/>
          </a:prstGeom>
          <a:ln w="28575">
            <a:solidFill>
              <a:srgbClr val="4B6075"/>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364480" y="1371600"/>
            <a:ext cx="1513840" cy="1513840"/>
            <a:chOff x="5364480" y="1371600"/>
            <a:chExt cx="1513840" cy="1513840"/>
          </a:xfrm>
        </p:grpSpPr>
        <p:sp>
          <p:nvSpPr>
            <p:cNvPr id="4" name="椭圆 3"/>
            <p:cNvSpPr/>
            <p:nvPr/>
          </p:nvSpPr>
          <p:spPr>
            <a:xfrm>
              <a:off x="5364480" y="1371600"/>
              <a:ext cx="1513840" cy="1513840"/>
            </a:xfrm>
            <a:prstGeom prst="ellipse">
              <a:avLst/>
            </a:prstGeom>
            <a:solidFill>
              <a:srgbClr val="4A5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101"/>
            <p:cNvSpPr>
              <a:spLocks noChangeArrowheads="1"/>
            </p:cNvSpPr>
            <p:nvPr/>
          </p:nvSpPr>
          <p:spPr bwMode="auto">
            <a:xfrm>
              <a:off x="5576862" y="1726886"/>
              <a:ext cx="1048435" cy="803267"/>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45712" tIns="22856" rIns="45712" bIns="22856" anchor="ctr"/>
            <a:lstStyle/>
            <a:p>
              <a:pPr>
                <a:defRPr/>
              </a:pPr>
              <a:endParaRPr lang="en-US" sz="900" dirty="0"/>
            </a:p>
          </p:txBody>
        </p:sp>
      </p:grpSp>
      <p:grpSp>
        <p:nvGrpSpPr>
          <p:cNvPr id="14" name="组合 13"/>
          <p:cNvGrpSpPr/>
          <p:nvPr/>
        </p:nvGrpSpPr>
        <p:grpSpPr>
          <a:xfrm>
            <a:off x="4039450" y="5571667"/>
            <a:ext cx="309030" cy="309030"/>
            <a:chOff x="3785450" y="3161055"/>
            <a:chExt cx="504762" cy="504762"/>
          </a:xfrm>
        </p:grpSpPr>
        <p:sp>
          <p:nvSpPr>
            <p:cNvPr id="11" name="椭圆 10"/>
            <p:cNvSpPr/>
            <p:nvPr/>
          </p:nvSpPr>
          <p:spPr>
            <a:xfrm>
              <a:off x="3785450" y="3161055"/>
              <a:ext cx="504762" cy="504762"/>
            </a:xfrm>
            <a:prstGeom prst="ellipse">
              <a:avLst/>
            </a:prstGeom>
            <a:solidFill>
              <a:srgbClr val="4A5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96"/>
            <p:cNvSpPr>
              <a:spLocks noChangeArrowheads="1"/>
            </p:cNvSpPr>
            <p:nvPr/>
          </p:nvSpPr>
          <p:spPr bwMode="auto">
            <a:xfrm>
              <a:off x="3892876" y="3261557"/>
              <a:ext cx="289909" cy="27940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sz="900"/>
            </a:p>
          </p:txBody>
        </p:sp>
      </p:grpSp>
      <p:grpSp>
        <p:nvGrpSpPr>
          <p:cNvPr id="19" name="组合 18"/>
          <p:cNvGrpSpPr/>
          <p:nvPr/>
        </p:nvGrpSpPr>
        <p:grpSpPr>
          <a:xfrm>
            <a:off x="6389502" y="5571667"/>
            <a:ext cx="309030" cy="309030"/>
            <a:chOff x="6389502" y="5571667"/>
            <a:chExt cx="309030" cy="309030"/>
          </a:xfrm>
        </p:grpSpPr>
        <p:sp>
          <p:nvSpPr>
            <p:cNvPr id="16" name="椭圆 15"/>
            <p:cNvSpPr/>
            <p:nvPr/>
          </p:nvSpPr>
          <p:spPr>
            <a:xfrm>
              <a:off x="6389502" y="5571667"/>
              <a:ext cx="309030" cy="309030"/>
            </a:xfrm>
            <a:prstGeom prst="ellipse">
              <a:avLst/>
            </a:prstGeom>
            <a:solidFill>
              <a:srgbClr val="4A5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45"/>
            <p:cNvSpPr>
              <a:spLocks noChangeArrowheads="1"/>
            </p:cNvSpPr>
            <p:nvPr/>
          </p:nvSpPr>
          <p:spPr bwMode="auto">
            <a:xfrm>
              <a:off x="6455779" y="5631258"/>
              <a:ext cx="176475" cy="174932"/>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45712" tIns="22856" rIns="45712" bIns="22856" anchor="ctr"/>
            <a:lstStyle/>
            <a:p>
              <a:pPr>
                <a:defRPr/>
              </a:pPr>
              <a:endParaRPr lang="en-US" sz="900" dirty="0"/>
            </a:p>
          </p:txBody>
        </p:sp>
      </p:grpSp>
      <p:sp>
        <p:nvSpPr>
          <p:cNvPr id="20" name="TextBox 10"/>
          <p:cNvSpPr txBox="1"/>
          <p:nvPr/>
        </p:nvSpPr>
        <p:spPr>
          <a:xfrm>
            <a:off x="6764809" y="5534058"/>
            <a:ext cx="1620957" cy="338554"/>
          </a:xfrm>
          <a:prstGeom prst="rect">
            <a:avLst/>
          </a:prstGeom>
          <a:noFill/>
        </p:spPr>
        <p:txBody>
          <a:bodyPr wrap="none" rtlCol="0">
            <a:spAutoFit/>
          </a:bodyPr>
          <a:lstStyle/>
          <a:p>
            <a:r>
              <a:rPr lang="zh-CN" altLang="en-US" sz="1600" dirty="0">
                <a:solidFill>
                  <a:srgbClr val="4B6075"/>
                </a:solidFill>
                <a:latin typeface="微软雅黑" panose="020B0503020204020204" pitchFamily="34" charset="-122"/>
                <a:ea typeface="微软雅黑" panose="020B0503020204020204" pitchFamily="34" charset="-122"/>
              </a:rPr>
              <a:t>答辩人：XXX</a:t>
            </a:r>
          </a:p>
        </p:txBody>
      </p:sp>
      <p:sp>
        <p:nvSpPr>
          <p:cNvPr id="21" name="TextBox 11"/>
          <p:cNvSpPr txBox="1"/>
          <p:nvPr/>
        </p:nvSpPr>
        <p:spPr>
          <a:xfrm>
            <a:off x="4320907" y="5541516"/>
            <a:ext cx="1988045" cy="338554"/>
          </a:xfrm>
          <a:prstGeom prst="rect">
            <a:avLst/>
          </a:prstGeom>
          <a:noFill/>
        </p:spPr>
        <p:txBody>
          <a:bodyPr wrap="none" rtlCol="0">
            <a:spAutoFit/>
          </a:bodyPr>
          <a:lstStyle/>
          <a:p>
            <a:r>
              <a:rPr lang="zh-CN" altLang="en-US" sz="1600" dirty="0">
                <a:solidFill>
                  <a:srgbClr val="4B6075"/>
                </a:solidFill>
                <a:latin typeface="微软雅黑" panose="020B0503020204020204" pitchFamily="34" charset="-122"/>
                <a:ea typeface="微软雅黑" panose="020B0503020204020204" pitchFamily="34" charset="-122"/>
              </a:rPr>
              <a:t>指导老师</a:t>
            </a:r>
            <a:r>
              <a:rPr lang="zh-CN" altLang="en-US" sz="1600" dirty="0" smtClean="0">
                <a:solidFill>
                  <a:srgbClr val="4B6075"/>
                </a:solidFill>
                <a:latin typeface="微软雅黑" panose="020B0503020204020204" pitchFamily="34" charset="-122"/>
                <a:ea typeface="微软雅黑" panose="020B0503020204020204" pitchFamily="34" charset="-122"/>
              </a:rPr>
              <a:t>：</a:t>
            </a:r>
            <a:r>
              <a:rPr lang="zh-CN" altLang="en-US" sz="1600" dirty="0">
                <a:solidFill>
                  <a:srgbClr val="4B6075"/>
                </a:solidFill>
                <a:latin typeface="微软雅黑" panose="020B0503020204020204" pitchFamily="34" charset="-122"/>
                <a:ea typeface="微软雅黑" panose="020B0503020204020204" pitchFamily="34" charset="-122"/>
              </a:rPr>
              <a:t>优</a:t>
            </a:r>
            <a:r>
              <a:rPr lang="zh-CN" altLang="en-US" sz="1600" dirty="0" smtClean="0">
                <a:solidFill>
                  <a:srgbClr val="4B6075"/>
                </a:solidFill>
                <a:latin typeface="微软雅黑" panose="020B0503020204020204" pitchFamily="34" charset="-122"/>
                <a:ea typeface="微软雅黑" panose="020B0503020204020204" pitchFamily="34" charset="-122"/>
              </a:rPr>
              <a:t>品</a:t>
            </a:r>
            <a:r>
              <a:rPr lang="en-US" altLang="zh-CN" sz="1600" dirty="0" smtClean="0">
                <a:solidFill>
                  <a:srgbClr val="4B6075"/>
                </a:solidFill>
                <a:latin typeface="微软雅黑" panose="020B0503020204020204" pitchFamily="34" charset="-122"/>
                <a:ea typeface="微软雅黑" panose="020B0503020204020204" pitchFamily="34" charset="-122"/>
              </a:rPr>
              <a:t>PPT</a:t>
            </a:r>
            <a:endParaRPr lang="zh-CN" altLang="en-US" sz="1600" dirty="0">
              <a:solidFill>
                <a:srgbClr val="4B6075"/>
              </a:solidFill>
              <a:latin typeface="微软雅黑" panose="020B0503020204020204" pitchFamily="34" charset="-122"/>
              <a:ea typeface="微软雅黑" panose="020B0503020204020204" pitchFamily="34" charset="-122"/>
            </a:endParaRPr>
          </a:p>
        </p:txBody>
      </p:sp>
      <p:sp>
        <p:nvSpPr>
          <p:cNvPr id="22" name="矩形 21"/>
          <p:cNvSpPr/>
          <p:nvPr/>
        </p:nvSpPr>
        <p:spPr>
          <a:xfrm>
            <a:off x="3707932" y="4560472"/>
            <a:ext cx="4980826" cy="400095"/>
          </a:xfrm>
          <a:prstGeom prst="rect">
            <a:avLst/>
          </a:prstGeom>
        </p:spPr>
        <p:txBody>
          <a:bodyPr wrap="none" lIns="91428" tIns="45713" rIns="91428" bIns="45713">
            <a:spAutoFit/>
          </a:bodyPr>
          <a:lstStyle/>
          <a:p>
            <a:pPr algn="r"/>
            <a:r>
              <a:rPr lang="zh-CN" altLang="en-US" sz="2000">
                <a:solidFill>
                  <a:srgbClr val="4B6075"/>
                </a:solidFill>
                <a:latin typeface="微软雅黑" panose="020B0503020204020204" pitchFamily="34" charset="-122"/>
                <a:ea typeface="微软雅黑" panose="020B0503020204020204" pitchFamily="34" charset="-122"/>
              </a:rPr>
              <a:t>您的大学</a:t>
            </a:r>
            <a:r>
              <a:rPr lang="zh-CN" altLang="en-US" sz="2000" dirty="0">
                <a:solidFill>
                  <a:srgbClr val="4B6075"/>
                </a:solidFill>
                <a:latin typeface="微软雅黑" panose="020B0503020204020204" pitchFamily="34" charset="-122"/>
                <a:ea typeface="微软雅黑" panose="020B0503020204020204" pitchFamily="34" charset="-122"/>
              </a:rPr>
              <a:t>美术与艺术设计学院  </a:t>
            </a:r>
            <a:r>
              <a:rPr lang="en-US" altLang="zh-CN" sz="2000" dirty="0">
                <a:solidFill>
                  <a:srgbClr val="4B6075"/>
                </a:solidFill>
                <a:latin typeface="微软雅黑" panose="020B0503020204020204" pitchFamily="34" charset="-122"/>
                <a:ea typeface="微软雅黑" panose="020B0503020204020204" pitchFamily="34" charset="-122"/>
              </a:rPr>
              <a:t>1103103</a:t>
            </a:r>
            <a:r>
              <a:rPr lang="zh-CN" altLang="en-US" sz="2000" dirty="0">
                <a:solidFill>
                  <a:srgbClr val="4B6075"/>
                </a:solidFill>
                <a:latin typeface="微软雅黑" panose="020B0503020204020204" pitchFamily="34" charset="-122"/>
                <a:ea typeface="微软雅黑" panose="020B0503020204020204" pitchFamily="34" charset="-122"/>
              </a:rPr>
              <a:t>班</a:t>
            </a:r>
          </a:p>
        </p:txBody>
      </p:sp>
    </p:spTree>
    <p:extLst>
      <p:ext uri="{BB962C8B-B14F-4D97-AF65-F5344CB8AC3E}">
        <p14:creationId xmlns:p14="http://schemas.microsoft.com/office/powerpoint/2010/main" val="19486550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7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700" fill="hold"/>
                                        <p:tgtEl>
                                          <p:spTgt spid="5"/>
                                        </p:tgtEl>
                                        <p:attrNameLst>
                                          <p:attrName>ppt_y</p:attrName>
                                        </p:attrNameLst>
                                      </p:cBhvr>
                                      <p:tavLst>
                                        <p:tav tm="0">
                                          <p:val>
                                            <p:strVal val="#ppt_y"/>
                                          </p:val>
                                        </p:tav>
                                        <p:tav tm="100000">
                                          <p:val>
                                            <p:strVal val="#ppt_y"/>
                                          </p:val>
                                        </p:tav>
                                      </p:tavLst>
                                    </p:anim>
                                    <p:anim calcmode="lin" valueType="num">
                                      <p:cBhvr>
                                        <p:cTn id="15" dur="7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7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700" tmFilter="0,0; .5, 1; 1, 1"/>
                                        <p:tgtEl>
                                          <p:spTgt spid="5"/>
                                        </p:tgtEl>
                                      </p:cBhvr>
                                    </p:animEffect>
                                  </p:childTnLst>
                                </p:cTn>
                              </p:par>
                            </p:childTnLst>
                          </p:cTn>
                        </p:par>
                        <p:par>
                          <p:cTn id="18" fill="hold">
                            <p:stCondLst>
                              <p:cond delay="212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620"/>
                            </p:stCondLst>
                            <p:childTnLst>
                              <p:par>
                                <p:cTn id="23" presetID="22" presetClass="entr" presetSubtype="8"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childTnLst>
                          </p:cTn>
                        </p:par>
                        <p:par>
                          <p:cTn id="26" fill="hold">
                            <p:stCondLst>
                              <p:cond delay="312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childTnLst>
                          </p:cTn>
                        </p:par>
                        <p:par>
                          <p:cTn id="30" fill="hold">
                            <p:stCondLst>
                              <p:cond delay="3620"/>
                            </p:stCondLst>
                            <p:childTnLst>
                              <p:par>
                                <p:cTn id="31" presetID="22" presetClass="entr" presetSubtype="8"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0" grpId="0"/>
      <p:bldP spid="21" grpId="0"/>
      <p:bldP spid="2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3"/>
          <p:cNvSpPr>
            <a:spLocks noChangeArrowheads="1"/>
          </p:cNvSpPr>
          <p:nvPr/>
        </p:nvSpPr>
        <p:spPr bwMode="auto">
          <a:xfrm>
            <a:off x="1526992" y="266687"/>
            <a:ext cx="1958131" cy="635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72" tIns="60936" rIns="121872" bIns="6093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3333" dirty="0">
                <a:solidFill>
                  <a:srgbClr val="081F65"/>
                </a:solidFill>
                <a:latin typeface="Arial" panose="020B0604020202020204" pitchFamily="34" charset="0"/>
                <a:cs typeface="Arial" panose="020B0604020202020204" pitchFamily="34" charset="0"/>
              </a:rPr>
              <a:t>备用图标</a:t>
            </a:r>
          </a:p>
        </p:txBody>
      </p:sp>
      <p:grpSp>
        <p:nvGrpSpPr>
          <p:cNvPr id="14" name="组合 13"/>
          <p:cNvGrpSpPr/>
          <p:nvPr/>
        </p:nvGrpSpPr>
        <p:grpSpPr>
          <a:xfrm>
            <a:off x="767406" y="339722"/>
            <a:ext cx="351060" cy="526521"/>
            <a:chOff x="5284519" y="1508166"/>
            <a:chExt cx="213756" cy="427512"/>
          </a:xfrm>
        </p:grpSpPr>
        <p:cxnSp>
          <p:nvCxnSpPr>
            <p:cNvPr id="15" name="直接连接符 14"/>
            <p:cNvCxnSpPr/>
            <p:nvPr/>
          </p:nvCxnSpPr>
          <p:spPr>
            <a:xfrm>
              <a:off x="5284519" y="1508166"/>
              <a:ext cx="213756" cy="213756"/>
            </a:xfrm>
            <a:prstGeom prst="line">
              <a:avLst/>
            </a:prstGeom>
            <a:ln w="19050">
              <a:solidFill>
                <a:srgbClr val="081F65"/>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5284519" y="1721922"/>
              <a:ext cx="213756" cy="213756"/>
            </a:xfrm>
            <a:prstGeom prst="line">
              <a:avLst/>
            </a:prstGeom>
            <a:ln w="19050">
              <a:solidFill>
                <a:srgbClr val="081F65"/>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17" name="直接连接符 16"/>
          <p:cNvCxnSpPr/>
          <p:nvPr/>
        </p:nvCxnSpPr>
        <p:spPr>
          <a:xfrm>
            <a:off x="1442136" y="991352"/>
            <a:ext cx="10749864"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0870372" y="246751"/>
            <a:ext cx="851515" cy="664678"/>
            <a:chOff x="217336" y="185120"/>
            <a:chExt cx="638747" cy="498663"/>
          </a:xfrm>
        </p:grpSpPr>
        <p:sp>
          <p:nvSpPr>
            <p:cNvPr id="19" name="矩形 18"/>
            <p:cNvSpPr/>
            <p:nvPr/>
          </p:nvSpPr>
          <p:spPr>
            <a:xfrm>
              <a:off x="235091" y="185120"/>
              <a:ext cx="602769" cy="346356"/>
            </a:xfrm>
            <a:prstGeom prst="rect">
              <a:avLst/>
            </a:prstGeom>
          </p:spPr>
          <p:txBody>
            <a:bodyPr wrap="none">
              <a:spAutoFit/>
            </a:bodyPr>
            <a:lstStyle/>
            <a:p>
              <a:r>
                <a:rPr lang="en-US" altLang="zh-CN" sz="2400" dirty="0">
                  <a:solidFill>
                    <a:srgbClr val="081F65"/>
                  </a:solidFill>
                  <a:latin typeface="Impact" pitchFamily="34" charset="0"/>
                </a:rPr>
                <a:t>LOGO</a:t>
              </a:r>
              <a:endParaRPr lang="zh-CN" altLang="en-US" sz="2400" dirty="0">
                <a:solidFill>
                  <a:srgbClr val="081F65"/>
                </a:solidFill>
                <a:latin typeface="Impact" pitchFamily="34" charset="0"/>
              </a:endParaRPr>
            </a:p>
          </p:txBody>
        </p:sp>
        <p:sp>
          <p:nvSpPr>
            <p:cNvPr id="20" name="矩形 19"/>
            <p:cNvSpPr/>
            <p:nvPr/>
          </p:nvSpPr>
          <p:spPr>
            <a:xfrm>
              <a:off x="217336" y="460623"/>
              <a:ext cx="638747" cy="223160"/>
            </a:xfrm>
            <a:prstGeom prst="rect">
              <a:avLst/>
            </a:prstGeom>
          </p:spPr>
          <p:txBody>
            <a:bodyPr wrap="none">
              <a:spAutoFit/>
            </a:bodyPr>
            <a:lstStyle/>
            <a:p>
              <a:r>
                <a:rPr lang="en-US" altLang="zh-CN" sz="1333" dirty="0">
                  <a:solidFill>
                    <a:srgbClr val="081F65"/>
                  </a:solidFill>
                  <a:latin typeface="Impact" pitchFamily="34" charset="0"/>
                  <a:ea typeface="微软雅黑" pitchFamily="34" charset="-122"/>
                </a:rPr>
                <a:t>TEXT HERE</a:t>
              </a:r>
              <a:endParaRPr lang="zh-CN" altLang="en-US" sz="1333" dirty="0">
                <a:solidFill>
                  <a:srgbClr val="081F65"/>
                </a:solidFill>
                <a:latin typeface="Impact" pitchFamily="34" charset="0"/>
                <a:ea typeface="微软雅黑" pitchFamily="34" charset="-122"/>
              </a:endParaRPr>
            </a:p>
          </p:txBody>
        </p:sp>
      </p:grpSp>
      <p:sp>
        <p:nvSpPr>
          <p:cNvPr id="21" name="Freeform 5"/>
          <p:cNvSpPr>
            <a:spLocks/>
          </p:cNvSpPr>
          <p:nvPr/>
        </p:nvSpPr>
        <p:spPr bwMode="auto">
          <a:xfrm>
            <a:off x="4430632" y="4479150"/>
            <a:ext cx="640723" cy="651525"/>
          </a:xfrm>
          <a:custGeom>
            <a:avLst/>
            <a:gdLst>
              <a:gd name="T0" fmla="*/ 222 w 589"/>
              <a:gd name="T1" fmla="*/ 0 h 596"/>
              <a:gd name="T2" fmla="*/ 222 w 589"/>
              <a:gd name="T3" fmla="*/ 22 h 596"/>
              <a:gd name="T4" fmla="*/ 222 w 589"/>
              <a:gd name="T5" fmla="*/ 87 h 596"/>
              <a:gd name="T6" fmla="*/ 222 w 589"/>
              <a:gd name="T7" fmla="*/ 378 h 596"/>
              <a:gd name="T8" fmla="*/ 124 w 589"/>
              <a:gd name="T9" fmla="*/ 347 h 596"/>
              <a:gd name="T10" fmla="*/ 0 w 589"/>
              <a:gd name="T11" fmla="*/ 425 h 596"/>
              <a:gd name="T12" fmla="*/ 124 w 589"/>
              <a:gd name="T13" fmla="*/ 504 h 596"/>
              <a:gd name="T14" fmla="*/ 247 w 589"/>
              <a:gd name="T15" fmla="*/ 434 h 596"/>
              <a:gd name="T16" fmla="*/ 247 w 589"/>
              <a:gd name="T17" fmla="*/ 434 h 596"/>
              <a:gd name="T18" fmla="*/ 247 w 589"/>
              <a:gd name="T19" fmla="*/ 92 h 596"/>
              <a:gd name="T20" fmla="*/ 564 w 589"/>
              <a:gd name="T21" fmla="*/ 150 h 596"/>
              <a:gd name="T22" fmla="*/ 564 w 589"/>
              <a:gd name="T23" fmla="*/ 470 h 596"/>
              <a:gd name="T24" fmla="*/ 466 w 589"/>
              <a:gd name="T25" fmla="*/ 439 h 596"/>
              <a:gd name="T26" fmla="*/ 342 w 589"/>
              <a:gd name="T27" fmla="*/ 518 h 596"/>
              <a:gd name="T28" fmla="*/ 466 w 589"/>
              <a:gd name="T29" fmla="*/ 596 h 596"/>
              <a:gd name="T30" fmla="*/ 589 w 589"/>
              <a:gd name="T31" fmla="*/ 518 h 596"/>
              <a:gd name="T32" fmla="*/ 589 w 589"/>
              <a:gd name="T33" fmla="*/ 518 h 596"/>
              <a:gd name="T34" fmla="*/ 589 w 589"/>
              <a:gd name="T35" fmla="*/ 155 h 596"/>
              <a:gd name="T36" fmla="*/ 589 w 589"/>
              <a:gd name="T37" fmla="*/ 107 h 596"/>
              <a:gd name="T38" fmla="*/ 589 w 589"/>
              <a:gd name="T39" fmla="*/ 68 h 596"/>
              <a:gd name="T40" fmla="*/ 222 w 589"/>
              <a:gd name="T41"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434"/>
                </a:ln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518"/>
                </a:lnTo>
                <a:lnTo>
                  <a:pt x="589" y="155"/>
                </a:lnTo>
                <a:lnTo>
                  <a:pt x="589" y="107"/>
                </a:lnTo>
                <a:lnTo>
                  <a:pt x="589" y="68"/>
                </a:lnTo>
                <a:lnTo>
                  <a:pt x="222" y="0"/>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22" name="Freeform 6"/>
          <p:cNvSpPr>
            <a:spLocks noEditPoints="1"/>
          </p:cNvSpPr>
          <p:nvPr/>
        </p:nvSpPr>
        <p:spPr bwMode="auto">
          <a:xfrm>
            <a:off x="5798350" y="4458049"/>
            <a:ext cx="680273" cy="680540"/>
          </a:xfrm>
          <a:custGeom>
            <a:avLst/>
            <a:gdLst>
              <a:gd name="T0" fmla="*/ 554 w 624"/>
              <a:gd name="T1" fmla="*/ 326 h 625"/>
              <a:gd name="T2" fmla="*/ 554 w 624"/>
              <a:gd name="T3" fmla="*/ 71 h 625"/>
              <a:gd name="T4" fmla="*/ 298 w 624"/>
              <a:gd name="T5" fmla="*/ 71 h 625"/>
              <a:gd name="T6" fmla="*/ 265 w 624"/>
              <a:gd name="T7" fmla="*/ 281 h 625"/>
              <a:gd name="T8" fmla="*/ 260 w 624"/>
              <a:gd name="T9" fmla="*/ 284 h 625"/>
              <a:gd name="T10" fmla="*/ 9 w 624"/>
              <a:gd name="T11" fmla="*/ 535 h 625"/>
              <a:gd name="T12" fmla="*/ 14 w 624"/>
              <a:gd name="T13" fmla="*/ 575 h 625"/>
              <a:gd name="T14" fmla="*/ 49 w 624"/>
              <a:gd name="T15" fmla="*/ 610 h 625"/>
              <a:gd name="T16" fmla="*/ 89 w 624"/>
              <a:gd name="T17" fmla="*/ 615 h 625"/>
              <a:gd name="T18" fmla="*/ 340 w 624"/>
              <a:gd name="T19" fmla="*/ 364 h 625"/>
              <a:gd name="T20" fmla="*/ 343 w 624"/>
              <a:gd name="T21" fmla="*/ 359 h 625"/>
              <a:gd name="T22" fmla="*/ 554 w 624"/>
              <a:gd name="T23" fmla="*/ 326 h 625"/>
              <a:gd name="T24" fmla="*/ 96 w 624"/>
              <a:gd name="T25" fmla="*/ 566 h 625"/>
              <a:gd name="T26" fmla="*/ 96 w 624"/>
              <a:gd name="T27" fmla="*/ 566 h 625"/>
              <a:gd name="T28" fmla="*/ 77 w 624"/>
              <a:gd name="T29" fmla="*/ 564 h 625"/>
              <a:gd name="T30" fmla="*/ 60 w 624"/>
              <a:gd name="T31" fmla="*/ 547 h 625"/>
              <a:gd name="T32" fmla="*/ 58 w 624"/>
              <a:gd name="T33" fmla="*/ 528 h 625"/>
              <a:gd name="T34" fmla="*/ 179 w 624"/>
              <a:gd name="T35" fmla="*/ 407 h 625"/>
              <a:gd name="T36" fmla="*/ 198 w 624"/>
              <a:gd name="T37" fmla="*/ 410 h 625"/>
              <a:gd name="T38" fmla="*/ 214 w 624"/>
              <a:gd name="T39" fmla="*/ 427 h 625"/>
              <a:gd name="T40" fmla="*/ 217 w 624"/>
              <a:gd name="T41" fmla="*/ 446 h 625"/>
              <a:gd name="T42" fmla="*/ 96 w 624"/>
              <a:gd name="T43" fmla="*/ 566 h 625"/>
              <a:gd name="T44" fmla="*/ 321 w 624"/>
              <a:gd name="T45" fmla="*/ 303 h 625"/>
              <a:gd name="T46" fmla="*/ 321 w 624"/>
              <a:gd name="T47" fmla="*/ 303 h 625"/>
              <a:gd name="T48" fmla="*/ 321 w 624"/>
              <a:gd name="T49" fmla="*/ 94 h 625"/>
              <a:gd name="T50" fmla="*/ 530 w 624"/>
              <a:gd name="T51" fmla="*/ 94 h 625"/>
              <a:gd name="T52" fmla="*/ 530 w 624"/>
              <a:gd name="T53" fmla="*/ 303 h 625"/>
              <a:gd name="T54" fmla="*/ 321 w 624"/>
              <a:gd name="T55" fmla="*/ 30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23" name="Freeform 7"/>
          <p:cNvSpPr>
            <a:spLocks noEditPoints="1"/>
          </p:cNvSpPr>
          <p:nvPr/>
        </p:nvSpPr>
        <p:spPr bwMode="auto">
          <a:xfrm>
            <a:off x="7210890" y="4476512"/>
            <a:ext cx="651269" cy="656800"/>
          </a:xfrm>
          <a:custGeom>
            <a:avLst/>
            <a:gdLst>
              <a:gd name="T0" fmla="*/ 298 w 596"/>
              <a:gd name="T1" fmla="*/ 0 h 601"/>
              <a:gd name="T2" fmla="*/ 0 w 596"/>
              <a:gd name="T3" fmla="*/ 300 h 601"/>
              <a:gd name="T4" fmla="*/ 298 w 596"/>
              <a:gd name="T5" fmla="*/ 601 h 601"/>
              <a:gd name="T6" fmla="*/ 596 w 596"/>
              <a:gd name="T7" fmla="*/ 300 h 601"/>
              <a:gd name="T8" fmla="*/ 298 w 596"/>
              <a:gd name="T9" fmla="*/ 0 h 601"/>
              <a:gd name="T10" fmla="*/ 298 w 596"/>
              <a:gd name="T11" fmla="*/ 579 h 601"/>
              <a:gd name="T12" fmla="*/ 298 w 596"/>
              <a:gd name="T13" fmla="*/ 579 h 601"/>
              <a:gd name="T14" fmla="*/ 21 w 596"/>
              <a:gd name="T15" fmla="*/ 300 h 601"/>
              <a:gd name="T16" fmla="*/ 298 w 596"/>
              <a:gd name="T17" fmla="*/ 21 h 601"/>
              <a:gd name="T18" fmla="*/ 575 w 596"/>
              <a:gd name="T19" fmla="*/ 300 h 601"/>
              <a:gd name="T20" fmla="*/ 298 w 596"/>
              <a:gd name="T21" fmla="*/ 579 h 601"/>
              <a:gd name="T22" fmla="*/ 298 w 596"/>
              <a:gd name="T23" fmla="*/ 40 h 601"/>
              <a:gd name="T24" fmla="*/ 298 w 596"/>
              <a:gd name="T25" fmla="*/ 40 h 601"/>
              <a:gd name="T26" fmla="*/ 40 w 596"/>
              <a:gd name="T27" fmla="*/ 300 h 601"/>
              <a:gd name="T28" fmla="*/ 298 w 596"/>
              <a:gd name="T29" fmla="*/ 561 h 601"/>
              <a:gd name="T30" fmla="*/ 556 w 596"/>
              <a:gd name="T31" fmla="*/ 300 h 601"/>
              <a:gd name="T32" fmla="*/ 298 w 596"/>
              <a:gd name="T33" fmla="*/ 40 h 601"/>
              <a:gd name="T34" fmla="*/ 304 w 596"/>
              <a:gd name="T35" fmla="*/ 458 h 601"/>
              <a:gd name="T36" fmla="*/ 304 w 596"/>
              <a:gd name="T37" fmla="*/ 458 h 601"/>
              <a:gd name="T38" fmla="*/ 331 w 596"/>
              <a:gd name="T39" fmla="*/ 436 h 601"/>
              <a:gd name="T40" fmla="*/ 352 w 596"/>
              <a:gd name="T41" fmla="*/ 412 h 601"/>
              <a:gd name="T42" fmla="*/ 346 w 596"/>
              <a:gd name="T43" fmla="*/ 437 h 601"/>
              <a:gd name="T44" fmla="*/ 286 w 596"/>
              <a:gd name="T45" fmla="*/ 495 h 601"/>
              <a:gd name="T46" fmla="*/ 218 w 596"/>
              <a:gd name="T47" fmla="*/ 466 h 601"/>
              <a:gd name="T48" fmla="*/ 230 w 596"/>
              <a:gd name="T49" fmla="*/ 409 h 601"/>
              <a:gd name="T50" fmla="*/ 264 w 596"/>
              <a:gd name="T51" fmla="*/ 306 h 601"/>
              <a:gd name="T52" fmla="*/ 244 w 596"/>
              <a:gd name="T53" fmla="*/ 238 h 601"/>
              <a:gd name="T54" fmla="*/ 267 w 596"/>
              <a:gd name="T55" fmla="*/ 222 h 601"/>
              <a:gd name="T56" fmla="*/ 369 w 596"/>
              <a:gd name="T57" fmla="*/ 209 h 601"/>
              <a:gd name="T58" fmla="*/ 312 w 596"/>
              <a:gd name="T59" fmla="*/ 388 h 601"/>
              <a:gd name="T60" fmla="*/ 304 w 596"/>
              <a:gd name="T61" fmla="*/ 458 h 601"/>
              <a:gd name="T62" fmla="*/ 326 w 596"/>
              <a:gd name="T63" fmla="*/ 189 h 601"/>
              <a:gd name="T64" fmla="*/ 326 w 596"/>
              <a:gd name="T65" fmla="*/ 189 h 601"/>
              <a:gd name="T66" fmla="*/ 330 w 596"/>
              <a:gd name="T67" fmla="*/ 102 h 601"/>
              <a:gd name="T68" fmla="*/ 326 w 596"/>
              <a:gd name="T69" fmla="*/ 189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24" name="Freeform 8"/>
          <p:cNvSpPr>
            <a:spLocks noEditPoints="1"/>
          </p:cNvSpPr>
          <p:nvPr/>
        </p:nvSpPr>
        <p:spPr bwMode="auto">
          <a:xfrm>
            <a:off x="10137366" y="3384638"/>
            <a:ext cx="706641" cy="696367"/>
          </a:xfrm>
          <a:custGeom>
            <a:avLst/>
            <a:gdLst>
              <a:gd name="T0" fmla="*/ 170 w 648"/>
              <a:gd name="T1" fmla="*/ 280 h 639"/>
              <a:gd name="T2" fmla="*/ 226 w 648"/>
              <a:gd name="T3" fmla="*/ 183 h 639"/>
              <a:gd name="T4" fmla="*/ 240 w 648"/>
              <a:gd name="T5" fmla="*/ 167 h 639"/>
              <a:gd name="T6" fmla="*/ 366 w 648"/>
              <a:gd name="T7" fmla="*/ 177 h 639"/>
              <a:gd name="T8" fmla="*/ 359 w 648"/>
              <a:gd name="T9" fmla="*/ 162 h 639"/>
              <a:gd name="T10" fmla="*/ 388 w 648"/>
              <a:gd name="T11" fmla="*/ 153 h 639"/>
              <a:gd name="T12" fmla="*/ 408 w 648"/>
              <a:gd name="T13" fmla="*/ 154 h 639"/>
              <a:gd name="T14" fmla="*/ 402 w 648"/>
              <a:gd name="T15" fmla="*/ 183 h 639"/>
              <a:gd name="T16" fmla="*/ 391 w 648"/>
              <a:gd name="T17" fmla="*/ 199 h 639"/>
              <a:gd name="T18" fmla="*/ 319 w 648"/>
              <a:gd name="T19" fmla="*/ 265 h 639"/>
              <a:gd name="T20" fmla="*/ 318 w 648"/>
              <a:gd name="T21" fmla="*/ 266 h 639"/>
              <a:gd name="T22" fmla="*/ 616 w 648"/>
              <a:gd name="T23" fmla="*/ 615 h 639"/>
              <a:gd name="T24" fmla="*/ 497 w 648"/>
              <a:gd name="T25" fmla="*/ 615 h 639"/>
              <a:gd name="T26" fmla="*/ 272 w 648"/>
              <a:gd name="T27" fmla="*/ 546 h 639"/>
              <a:gd name="T28" fmla="*/ 272 w 648"/>
              <a:gd name="T29" fmla="*/ 0 h 639"/>
              <a:gd name="T30" fmla="*/ 515 w 648"/>
              <a:gd name="T31" fmla="*/ 397 h 639"/>
              <a:gd name="T32" fmla="*/ 616 w 648"/>
              <a:gd name="T33" fmla="*/ 615 h 639"/>
              <a:gd name="T34" fmla="*/ 272 w 648"/>
              <a:gd name="T35" fmla="*/ 511 h 639"/>
              <a:gd name="T36" fmla="*/ 272 w 648"/>
              <a:gd name="T37" fmla="*/ 35 h 639"/>
              <a:gd name="T38" fmla="*/ 272 w 648"/>
              <a:gd name="T39" fmla="*/ 511 h 639"/>
              <a:gd name="T40" fmla="*/ 445 w 648"/>
              <a:gd name="T41" fmla="*/ 391 h 639"/>
              <a:gd name="T42" fmla="*/ 409 w 648"/>
              <a:gd name="T43" fmla="*/ 401 h 639"/>
              <a:gd name="T44" fmla="*/ 338 w 648"/>
              <a:gd name="T45" fmla="*/ 401 h 639"/>
              <a:gd name="T46" fmla="*/ 266 w 648"/>
              <a:gd name="T47" fmla="*/ 401 h 639"/>
              <a:gd name="T48" fmla="*/ 194 w 648"/>
              <a:gd name="T49" fmla="*/ 401 h 639"/>
              <a:gd name="T50" fmla="*/ 111 w 648"/>
              <a:gd name="T51" fmla="*/ 401 h 639"/>
              <a:gd name="T52" fmla="*/ 100 w 648"/>
              <a:gd name="T53" fmla="*/ 391 h 639"/>
              <a:gd name="T54" fmla="*/ 111 w 648"/>
              <a:gd name="T55" fmla="*/ 145 h 639"/>
              <a:gd name="T56" fmla="*/ 122 w 648"/>
              <a:gd name="T57" fmla="*/ 380 h 639"/>
              <a:gd name="T58" fmla="*/ 152 w 648"/>
              <a:gd name="T59" fmla="*/ 331 h 639"/>
              <a:gd name="T60" fmla="*/ 183 w 648"/>
              <a:gd name="T61" fmla="*/ 320 h 639"/>
              <a:gd name="T62" fmla="*/ 194 w 648"/>
              <a:gd name="T63" fmla="*/ 380 h 639"/>
              <a:gd name="T64" fmla="*/ 224 w 648"/>
              <a:gd name="T65" fmla="*/ 256 h 639"/>
              <a:gd name="T66" fmla="*/ 255 w 648"/>
              <a:gd name="T67" fmla="*/ 245 h 639"/>
              <a:gd name="T68" fmla="*/ 266 w 648"/>
              <a:gd name="T69" fmla="*/ 380 h 639"/>
              <a:gd name="T70" fmla="*/ 296 w 648"/>
              <a:gd name="T71" fmla="*/ 292 h 639"/>
              <a:gd name="T72" fmla="*/ 327 w 648"/>
              <a:gd name="T73" fmla="*/ 282 h 639"/>
              <a:gd name="T74" fmla="*/ 338 w 648"/>
              <a:gd name="T75" fmla="*/ 380 h 639"/>
              <a:gd name="T76" fmla="*/ 368 w 648"/>
              <a:gd name="T77" fmla="*/ 231 h 639"/>
              <a:gd name="T78" fmla="*/ 399 w 648"/>
              <a:gd name="T79" fmla="*/ 220 h 639"/>
              <a:gd name="T80" fmla="*/ 409 w 648"/>
              <a:gd name="T81" fmla="*/ 38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8" h="639">
                <a:moveTo>
                  <a:pt x="242" y="199"/>
                </a:moveTo>
                <a:lnTo>
                  <a:pt x="170" y="280"/>
                </a:lnTo>
                <a:lnTo>
                  <a:pt x="153" y="266"/>
                </a:lnTo>
                <a:lnTo>
                  <a:pt x="226" y="183"/>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25" name="Freeform 9"/>
          <p:cNvSpPr>
            <a:spLocks noEditPoints="1"/>
          </p:cNvSpPr>
          <p:nvPr/>
        </p:nvSpPr>
        <p:spPr bwMode="auto">
          <a:xfrm>
            <a:off x="10137366" y="1502829"/>
            <a:ext cx="627540" cy="664713"/>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26" name="Freeform 10"/>
          <p:cNvSpPr>
            <a:spLocks noEditPoints="1"/>
          </p:cNvSpPr>
          <p:nvPr/>
        </p:nvSpPr>
        <p:spPr bwMode="auto">
          <a:xfrm>
            <a:off x="8677364" y="1460624"/>
            <a:ext cx="751464" cy="749121"/>
          </a:xfrm>
          <a:custGeom>
            <a:avLst/>
            <a:gdLst>
              <a:gd name="T0" fmla="*/ 122 w 689"/>
              <a:gd name="T1" fmla="*/ 472 h 688"/>
              <a:gd name="T2" fmla="*/ 567 w 689"/>
              <a:gd name="T3" fmla="*/ 215 h 688"/>
              <a:gd name="T4" fmla="*/ 495 w 689"/>
              <a:gd name="T5" fmla="*/ 605 h 688"/>
              <a:gd name="T6" fmla="*/ 194 w 689"/>
              <a:gd name="T7" fmla="*/ 83 h 688"/>
              <a:gd name="T8" fmla="*/ 495 w 689"/>
              <a:gd name="T9" fmla="*/ 605 h 688"/>
              <a:gd name="T10" fmla="*/ 161 w 689"/>
              <a:gd name="T11" fmla="*/ 450 h 688"/>
              <a:gd name="T12" fmla="*/ 528 w 689"/>
              <a:gd name="T13" fmla="*/ 238 h 688"/>
              <a:gd name="T14" fmla="*/ 460 w 689"/>
              <a:gd name="T15" fmla="*/ 543 h 688"/>
              <a:gd name="T16" fmla="*/ 230 w 689"/>
              <a:gd name="T17" fmla="*/ 145 h 688"/>
              <a:gd name="T18" fmla="*/ 460 w 689"/>
              <a:gd name="T19" fmla="*/ 543 h 688"/>
              <a:gd name="T20" fmla="*/ 345 w 689"/>
              <a:gd name="T21" fmla="*/ 376 h 688"/>
              <a:gd name="T22" fmla="*/ 345 w 689"/>
              <a:gd name="T23" fmla="*/ 311 h 688"/>
              <a:gd name="T24" fmla="*/ 359 w 689"/>
              <a:gd name="T25" fmla="*/ 158 h 688"/>
              <a:gd name="T26" fmla="*/ 344 w 689"/>
              <a:gd name="T27" fmla="*/ 172 h 688"/>
              <a:gd name="T28" fmla="*/ 330 w 689"/>
              <a:gd name="T29" fmla="*/ 135 h 688"/>
              <a:gd name="T30" fmla="*/ 345 w 689"/>
              <a:gd name="T31" fmla="*/ 121 h 688"/>
              <a:gd name="T32" fmla="*/ 359 w 689"/>
              <a:gd name="T33" fmla="*/ 158 h 688"/>
              <a:gd name="T34" fmla="*/ 345 w 689"/>
              <a:gd name="T35" fmla="*/ 567 h 688"/>
              <a:gd name="T36" fmla="*/ 330 w 689"/>
              <a:gd name="T37" fmla="*/ 553 h 688"/>
              <a:gd name="T38" fmla="*/ 344 w 689"/>
              <a:gd name="T39" fmla="*/ 516 h 688"/>
              <a:gd name="T40" fmla="*/ 359 w 689"/>
              <a:gd name="T41" fmla="*/ 530 h 688"/>
              <a:gd name="T42" fmla="*/ 159 w 689"/>
              <a:gd name="T43" fmla="*/ 326 h 688"/>
              <a:gd name="T44" fmla="*/ 173 w 689"/>
              <a:gd name="T45" fmla="*/ 342 h 688"/>
              <a:gd name="T46" fmla="*/ 136 w 689"/>
              <a:gd name="T47" fmla="*/ 356 h 688"/>
              <a:gd name="T48" fmla="*/ 122 w 689"/>
              <a:gd name="T49" fmla="*/ 340 h 688"/>
              <a:gd name="T50" fmla="*/ 159 w 689"/>
              <a:gd name="T51" fmla="*/ 326 h 688"/>
              <a:gd name="T52" fmla="*/ 567 w 689"/>
              <a:gd name="T53" fmla="*/ 340 h 688"/>
              <a:gd name="T54" fmla="*/ 553 w 689"/>
              <a:gd name="T55" fmla="*/ 356 h 688"/>
              <a:gd name="T56" fmla="*/ 516 w 689"/>
              <a:gd name="T57" fmla="*/ 342 h 688"/>
              <a:gd name="T58" fmla="*/ 530 w 689"/>
              <a:gd name="T59" fmla="*/ 326 h 688"/>
              <a:gd name="T60" fmla="*/ 363 w 689"/>
              <a:gd name="T61" fmla="*/ 344 h 688"/>
              <a:gd name="T62" fmla="*/ 327 w 689"/>
              <a:gd name="T63" fmla="*/ 344 h 688"/>
              <a:gd name="T64" fmla="*/ 345 w 689"/>
              <a:gd name="T65" fmla="*/ 201 h 688"/>
              <a:gd name="T66" fmla="*/ 363 w 689"/>
              <a:gd name="T67" fmla="*/ 344 h 688"/>
              <a:gd name="T68" fmla="*/ 262 w 689"/>
              <a:gd name="T69" fmla="*/ 429 h 688"/>
              <a:gd name="T70" fmla="*/ 329 w 689"/>
              <a:gd name="T71" fmla="*/ 336 h 688"/>
              <a:gd name="T72" fmla="*/ 355 w 689"/>
              <a:gd name="T73" fmla="*/ 36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27" name="Freeform 11"/>
          <p:cNvSpPr>
            <a:spLocks noEditPoints="1"/>
          </p:cNvSpPr>
          <p:nvPr/>
        </p:nvSpPr>
        <p:spPr bwMode="auto">
          <a:xfrm>
            <a:off x="4509734" y="5526439"/>
            <a:ext cx="485157" cy="662077"/>
          </a:xfrm>
          <a:custGeom>
            <a:avLst/>
            <a:gdLst>
              <a:gd name="T0" fmla="*/ 90 w 446"/>
              <a:gd name="T1" fmla="*/ 226 h 608"/>
              <a:gd name="T2" fmla="*/ 137 w 446"/>
              <a:gd name="T3" fmla="*/ 337 h 608"/>
              <a:gd name="T4" fmla="*/ 175 w 446"/>
              <a:gd name="T5" fmla="*/ 425 h 608"/>
              <a:gd name="T6" fmla="*/ 261 w 446"/>
              <a:gd name="T7" fmla="*/ 428 h 608"/>
              <a:gd name="T8" fmla="*/ 280 w 446"/>
              <a:gd name="T9" fmla="*/ 393 h 608"/>
              <a:gd name="T10" fmla="*/ 328 w 446"/>
              <a:gd name="T11" fmla="*/ 304 h 608"/>
              <a:gd name="T12" fmla="*/ 223 w 446"/>
              <a:gd name="T13" fmla="*/ 93 h 608"/>
              <a:gd name="T14" fmla="*/ 184 w 446"/>
              <a:gd name="T15" fmla="*/ 456 h 608"/>
              <a:gd name="T16" fmla="*/ 141 w 446"/>
              <a:gd name="T17" fmla="*/ 405 h 608"/>
              <a:gd name="T18" fmla="*/ 94 w 446"/>
              <a:gd name="T19" fmla="*/ 319 h 608"/>
              <a:gd name="T20" fmla="*/ 223 w 446"/>
              <a:gd name="T21" fmla="*/ 65 h 608"/>
              <a:gd name="T22" fmla="*/ 351 w 446"/>
              <a:gd name="T23" fmla="*/ 319 h 608"/>
              <a:gd name="T24" fmla="*/ 305 w 446"/>
              <a:gd name="T25" fmla="*/ 405 h 608"/>
              <a:gd name="T26" fmla="*/ 261 w 446"/>
              <a:gd name="T27" fmla="*/ 456 h 608"/>
              <a:gd name="T28" fmla="*/ 159 w 446"/>
              <a:gd name="T29" fmla="*/ 545 h 608"/>
              <a:gd name="T30" fmla="*/ 267 w 446"/>
              <a:gd name="T31" fmla="*/ 566 h 608"/>
              <a:gd name="T32" fmla="*/ 267 w 446"/>
              <a:gd name="T33" fmla="*/ 524 h 608"/>
              <a:gd name="T34" fmla="*/ 172 w 446"/>
              <a:gd name="T35" fmla="*/ 558 h 608"/>
              <a:gd name="T36" fmla="*/ 276 w 446"/>
              <a:gd name="T37" fmla="*/ 558 h 608"/>
              <a:gd name="T38" fmla="*/ 289 w 446"/>
              <a:gd name="T39" fmla="*/ 545 h 608"/>
              <a:gd name="T40" fmla="*/ 159 w 446"/>
              <a:gd name="T41" fmla="*/ 480 h 608"/>
              <a:gd name="T42" fmla="*/ 289 w 446"/>
              <a:gd name="T43" fmla="*/ 545 h 608"/>
              <a:gd name="T44" fmla="*/ 287 w 446"/>
              <a:gd name="T45" fmla="*/ 254 h 608"/>
              <a:gd name="T46" fmla="*/ 244 w 446"/>
              <a:gd name="T47" fmla="*/ 298 h 608"/>
              <a:gd name="T48" fmla="*/ 202 w 446"/>
              <a:gd name="T49" fmla="*/ 298 h 608"/>
              <a:gd name="T50" fmla="*/ 158 w 446"/>
              <a:gd name="T51" fmla="*/ 254 h 608"/>
              <a:gd name="T52" fmla="*/ 158 w 446"/>
              <a:gd name="T53" fmla="*/ 212 h 608"/>
              <a:gd name="T54" fmla="*/ 202 w 446"/>
              <a:gd name="T55" fmla="*/ 168 h 608"/>
              <a:gd name="T56" fmla="*/ 244 w 446"/>
              <a:gd name="T57" fmla="*/ 168 h 608"/>
              <a:gd name="T58" fmla="*/ 287 w 446"/>
              <a:gd name="T59" fmla="*/ 212 h 608"/>
              <a:gd name="T60" fmla="*/ 428 w 446"/>
              <a:gd name="T61" fmla="*/ 206 h 608"/>
              <a:gd name="T62" fmla="*/ 405 w 446"/>
              <a:gd name="T63" fmla="*/ 226 h 608"/>
              <a:gd name="T64" fmla="*/ 428 w 446"/>
              <a:gd name="T65" fmla="*/ 239 h 608"/>
              <a:gd name="T66" fmla="*/ 428 w 446"/>
              <a:gd name="T67" fmla="*/ 206 h 608"/>
              <a:gd name="T68" fmla="*/ 379 w 446"/>
              <a:gd name="T69" fmla="*/ 90 h 608"/>
              <a:gd name="T70" fmla="*/ 356 w 446"/>
              <a:gd name="T71" fmla="*/ 67 h 608"/>
              <a:gd name="T72" fmla="*/ 362 w 446"/>
              <a:gd name="T73" fmla="*/ 107 h 608"/>
              <a:gd name="T74" fmla="*/ 239 w 446"/>
              <a:gd name="T75" fmla="*/ 44 h 608"/>
              <a:gd name="T76" fmla="*/ 222 w 446"/>
              <a:gd name="T77" fmla="*/ 0 h 608"/>
              <a:gd name="T78" fmla="*/ 206 w 446"/>
              <a:gd name="T79" fmla="*/ 44 h 608"/>
              <a:gd name="T80" fmla="*/ 81 w 446"/>
              <a:gd name="T81" fmla="*/ 109 h 608"/>
              <a:gd name="T82" fmla="*/ 89 w 446"/>
              <a:gd name="T83" fmla="*/ 69 h 608"/>
              <a:gd name="T84" fmla="*/ 65 w 446"/>
              <a:gd name="T85" fmla="*/ 93 h 608"/>
              <a:gd name="T86" fmla="*/ 39 w 446"/>
              <a:gd name="T87" fmla="*/ 226 h 608"/>
              <a:gd name="T88" fmla="*/ 17 w 446"/>
              <a:gd name="T89" fmla="*/ 206 h 608"/>
              <a:gd name="T90" fmla="*/ 17 w 446"/>
              <a:gd name="T91" fmla="*/ 239 h 608"/>
              <a:gd name="T92" fmla="*/ 39 w 446"/>
              <a:gd name="T93" fmla="*/ 2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28" name="Freeform 12"/>
          <p:cNvSpPr>
            <a:spLocks noEditPoints="1"/>
          </p:cNvSpPr>
          <p:nvPr/>
        </p:nvSpPr>
        <p:spPr bwMode="auto">
          <a:xfrm>
            <a:off x="1622194" y="5529077"/>
            <a:ext cx="841113" cy="656800"/>
          </a:xfrm>
          <a:custGeom>
            <a:avLst/>
            <a:gdLst>
              <a:gd name="T0" fmla="*/ 451 w 771"/>
              <a:gd name="T1" fmla="*/ 411 h 602"/>
              <a:gd name="T2" fmla="*/ 457 w 771"/>
              <a:gd name="T3" fmla="*/ 396 h 602"/>
              <a:gd name="T4" fmla="*/ 459 w 771"/>
              <a:gd name="T5" fmla="*/ 388 h 602"/>
              <a:gd name="T6" fmla="*/ 463 w 771"/>
              <a:gd name="T7" fmla="*/ 372 h 602"/>
              <a:gd name="T8" fmla="*/ 464 w 771"/>
              <a:gd name="T9" fmla="*/ 365 h 602"/>
              <a:gd name="T10" fmla="*/ 466 w 771"/>
              <a:gd name="T11" fmla="*/ 341 h 602"/>
              <a:gd name="T12" fmla="*/ 233 w 771"/>
              <a:gd name="T13" fmla="*/ 139 h 602"/>
              <a:gd name="T14" fmla="*/ 201 w 771"/>
              <a:gd name="T15" fmla="*/ 141 h 602"/>
              <a:gd name="T16" fmla="*/ 201 w 771"/>
              <a:gd name="T17" fmla="*/ 141 h 602"/>
              <a:gd name="T18" fmla="*/ 0 w 771"/>
              <a:gd name="T19" fmla="*/ 341 h 602"/>
              <a:gd name="T20" fmla="*/ 61 w 771"/>
              <a:gd name="T21" fmla="*/ 477 h 602"/>
              <a:gd name="T22" fmla="*/ 37 w 771"/>
              <a:gd name="T23" fmla="*/ 602 h 602"/>
              <a:gd name="T24" fmla="*/ 129 w 771"/>
              <a:gd name="T25" fmla="*/ 522 h 602"/>
              <a:gd name="T26" fmla="*/ 233 w 771"/>
              <a:gd name="T27" fmla="*/ 544 h 602"/>
              <a:gd name="T28" fmla="*/ 363 w 771"/>
              <a:gd name="T29" fmla="*/ 509 h 602"/>
              <a:gd name="T30" fmla="*/ 363 w 771"/>
              <a:gd name="T31" fmla="*/ 509 h 602"/>
              <a:gd name="T32" fmla="*/ 383 w 771"/>
              <a:gd name="T33" fmla="*/ 496 h 602"/>
              <a:gd name="T34" fmla="*/ 389 w 771"/>
              <a:gd name="T35" fmla="*/ 491 h 602"/>
              <a:gd name="T36" fmla="*/ 402 w 771"/>
              <a:gd name="T37" fmla="*/ 480 h 602"/>
              <a:gd name="T38" fmla="*/ 408 w 771"/>
              <a:gd name="T39" fmla="*/ 474 h 602"/>
              <a:gd name="T40" fmla="*/ 419 w 771"/>
              <a:gd name="T41" fmla="*/ 462 h 602"/>
              <a:gd name="T42" fmla="*/ 424 w 771"/>
              <a:gd name="T43" fmla="*/ 457 h 602"/>
              <a:gd name="T44" fmla="*/ 448 w 771"/>
              <a:gd name="T45" fmla="*/ 417 h 602"/>
              <a:gd name="T46" fmla="*/ 451 w 771"/>
              <a:gd name="T47" fmla="*/ 411 h 602"/>
              <a:gd name="T48" fmla="*/ 771 w 771"/>
              <a:gd name="T49" fmla="*/ 263 h 602"/>
              <a:gd name="T50" fmla="*/ 771 w 771"/>
              <a:gd name="T51" fmla="*/ 263 h 602"/>
              <a:gd name="T52" fmla="*/ 469 w 771"/>
              <a:gd name="T53" fmla="*/ 0 h 602"/>
              <a:gd name="T54" fmla="*/ 243 w 771"/>
              <a:gd name="T55" fmla="*/ 89 h 602"/>
              <a:gd name="T56" fmla="*/ 508 w 771"/>
              <a:gd name="T57" fmla="*/ 341 h 602"/>
              <a:gd name="T58" fmla="*/ 424 w 771"/>
              <a:gd name="T59" fmla="*/ 523 h 602"/>
              <a:gd name="T60" fmla="*/ 469 w 771"/>
              <a:gd name="T61" fmla="*/ 526 h 602"/>
              <a:gd name="T62" fmla="*/ 603 w 771"/>
              <a:gd name="T63" fmla="*/ 498 h 602"/>
              <a:gd name="T64" fmla="*/ 722 w 771"/>
              <a:gd name="T65" fmla="*/ 602 h 602"/>
              <a:gd name="T66" fmla="*/ 692 w 771"/>
              <a:gd name="T67" fmla="*/ 440 h 602"/>
              <a:gd name="T68" fmla="*/ 771 w 771"/>
              <a:gd name="T69" fmla="*/ 263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lnTo>
                  <a:pt x="201" y="141"/>
                </a:ln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29" name="Freeform 13"/>
          <p:cNvSpPr>
            <a:spLocks noEditPoints="1"/>
          </p:cNvSpPr>
          <p:nvPr/>
        </p:nvSpPr>
        <p:spPr bwMode="auto">
          <a:xfrm>
            <a:off x="7118606" y="3424203"/>
            <a:ext cx="835839" cy="656800"/>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0" name="Freeform 14"/>
          <p:cNvSpPr>
            <a:spLocks noEditPoints="1"/>
          </p:cNvSpPr>
          <p:nvPr/>
        </p:nvSpPr>
        <p:spPr bwMode="auto">
          <a:xfrm>
            <a:off x="4488640" y="3424203"/>
            <a:ext cx="527344" cy="659436"/>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8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1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2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492"/>
                </a:ln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1" name="Freeform 15"/>
          <p:cNvSpPr>
            <a:spLocks noEditPoints="1"/>
          </p:cNvSpPr>
          <p:nvPr/>
        </p:nvSpPr>
        <p:spPr bwMode="auto">
          <a:xfrm>
            <a:off x="8745918" y="5526438"/>
            <a:ext cx="619628" cy="659436"/>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5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2" name="Freeform 16"/>
          <p:cNvSpPr>
            <a:spLocks noEditPoints="1"/>
          </p:cNvSpPr>
          <p:nvPr/>
        </p:nvSpPr>
        <p:spPr bwMode="auto">
          <a:xfrm>
            <a:off x="1690748" y="3421566"/>
            <a:ext cx="701368" cy="659436"/>
          </a:xfrm>
          <a:custGeom>
            <a:avLst/>
            <a:gdLst>
              <a:gd name="T0" fmla="*/ 21 w 643"/>
              <a:gd name="T1" fmla="*/ 478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6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2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2" y="320"/>
                </a:lnTo>
                <a:lnTo>
                  <a:pt x="363" y="319"/>
                </a:lnTo>
                <a:lnTo>
                  <a:pt x="364" y="319"/>
                </a:lnTo>
                <a:lnTo>
                  <a:pt x="364" y="318"/>
                </a:lnTo>
                <a:lnTo>
                  <a:pt x="365" y="318"/>
                </a:lnTo>
                <a:lnTo>
                  <a:pt x="365" y="317"/>
                </a:lnTo>
                <a:lnTo>
                  <a:pt x="366" y="317"/>
                </a:lnTo>
                <a:lnTo>
                  <a:pt x="367" y="316"/>
                </a:lnTo>
                <a:lnTo>
                  <a:pt x="367" y="316"/>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2"/>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1"/>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1"/>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9"/>
                </a:lnTo>
                <a:lnTo>
                  <a:pt x="424" y="548"/>
                </a:lnTo>
                <a:lnTo>
                  <a:pt x="423" y="548"/>
                </a:lnTo>
                <a:lnTo>
                  <a:pt x="422"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90" y="567"/>
                </a:lnTo>
                <a:lnTo>
                  <a:pt x="486" y="549"/>
                </a:lnTo>
                <a:lnTo>
                  <a:pt x="486" y="549"/>
                </a:lnTo>
                <a:lnTo>
                  <a:pt x="485" y="549"/>
                </a:lnTo>
                <a:lnTo>
                  <a:pt x="484"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2"/>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8" y="552"/>
                </a:lnTo>
                <a:lnTo>
                  <a:pt x="529" y="552"/>
                </a:lnTo>
                <a:lnTo>
                  <a:pt x="530" y="552"/>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1"/>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1"/>
                </a:lnTo>
                <a:lnTo>
                  <a:pt x="563" y="501"/>
                </a:lnTo>
                <a:lnTo>
                  <a:pt x="563" y="502"/>
                </a:lnTo>
                <a:lnTo>
                  <a:pt x="562" y="502"/>
                </a:lnTo>
                <a:lnTo>
                  <a:pt x="562" y="503"/>
                </a:lnTo>
                <a:lnTo>
                  <a:pt x="561" y="504"/>
                </a:lnTo>
                <a:lnTo>
                  <a:pt x="561" y="504"/>
                </a:lnTo>
                <a:lnTo>
                  <a:pt x="560" y="505"/>
                </a:lnTo>
                <a:lnTo>
                  <a:pt x="560" y="506"/>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2"/>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60"/>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3"/>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70"/>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8" y="281"/>
                </a:lnTo>
                <a:lnTo>
                  <a:pt x="528" y="281"/>
                </a:lnTo>
                <a:lnTo>
                  <a:pt x="527" y="281"/>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3" name="Freeform 17"/>
          <p:cNvSpPr>
            <a:spLocks noEditPoints="1"/>
          </p:cNvSpPr>
          <p:nvPr/>
        </p:nvSpPr>
        <p:spPr bwMode="auto">
          <a:xfrm>
            <a:off x="7176614" y="2407547"/>
            <a:ext cx="645996" cy="691091"/>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4" name="Freeform 18"/>
          <p:cNvSpPr>
            <a:spLocks noEditPoints="1"/>
          </p:cNvSpPr>
          <p:nvPr/>
        </p:nvSpPr>
        <p:spPr bwMode="auto">
          <a:xfrm>
            <a:off x="4441179" y="2436561"/>
            <a:ext cx="619628" cy="656800"/>
          </a:xfrm>
          <a:custGeom>
            <a:avLst/>
            <a:gdLst>
              <a:gd name="T0" fmla="*/ 283 w 568"/>
              <a:gd name="T1" fmla="*/ 574 h 601"/>
              <a:gd name="T2" fmla="*/ 284 w 568"/>
              <a:gd name="T3" fmla="*/ 333 h 601"/>
              <a:gd name="T4" fmla="*/ 453 w 568"/>
              <a:gd name="T5" fmla="*/ 301 h 601"/>
              <a:gd name="T6" fmla="*/ 347 w 568"/>
              <a:gd name="T7" fmla="*/ 343 h 601"/>
              <a:gd name="T8" fmla="*/ 95 w 568"/>
              <a:gd name="T9" fmla="*/ 214 h 601"/>
              <a:gd name="T10" fmla="*/ 127 w 568"/>
              <a:gd name="T11" fmla="*/ 218 h 601"/>
              <a:gd name="T12" fmla="*/ 168 w 568"/>
              <a:gd name="T13" fmla="*/ 222 h 601"/>
              <a:gd name="T14" fmla="*/ 167 w 568"/>
              <a:gd name="T15" fmla="*/ 195 h 601"/>
              <a:gd name="T16" fmla="*/ 284 w 568"/>
              <a:gd name="T17" fmla="*/ 303 h 601"/>
              <a:gd name="T18" fmla="*/ 413 w 568"/>
              <a:gd name="T19" fmla="*/ 209 h 601"/>
              <a:gd name="T20" fmla="*/ 442 w 568"/>
              <a:gd name="T21" fmla="*/ 204 h 601"/>
              <a:gd name="T22" fmla="*/ 458 w 568"/>
              <a:gd name="T23" fmla="*/ 210 h 601"/>
              <a:gd name="T24" fmla="*/ 416 w 568"/>
              <a:gd name="T25" fmla="*/ 256 h 601"/>
              <a:gd name="T26" fmla="*/ 489 w 568"/>
              <a:gd name="T27" fmla="*/ 341 h 601"/>
              <a:gd name="T28" fmla="*/ 467 w 568"/>
              <a:gd name="T29" fmla="*/ 263 h 601"/>
              <a:gd name="T30" fmla="*/ 467 w 568"/>
              <a:gd name="T31" fmla="*/ 500 h 601"/>
              <a:gd name="T32" fmla="*/ 494 w 568"/>
              <a:gd name="T33" fmla="*/ 494 h 601"/>
              <a:gd name="T34" fmla="*/ 310 w 568"/>
              <a:gd name="T35" fmla="*/ 595 h 601"/>
              <a:gd name="T36" fmla="*/ 285 w 568"/>
              <a:gd name="T37" fmla="*/ 601 h 601"/>
              <a:gd name="T38" fmla="*/ 75 w 568"/>
              <a:gd name="T39" fmla="*/ 494 h 601"/>
              <a:gd name="T40" fmla="*/ 102 w 568"/>
              <a:gd name="T41" fmla="*/ 500 h 601"/>
              <a:gd name="T42" fmla="*/ 102 w 568"/>
              <a:gd name="T43" fmla="*/ 263 h 601"/>
              <a:gd name="T44" fmla="*/ 80 w 568"/>
              <a:gd name="T45" fmla="*/ 341 h 601"/>
              <a:gd name="T46" fmla="*/ 142 w 568"/>
              <a:gd name="T47" fmla="*/ 252 h 601"/>
              <a:gd name="T48" fmla="*/ 62 w 568"/>
              <a:gd name="T49" fmla="*/ 400 h 601"/>
              <a:gd name="T50" fmla="*/ 74 w 568"/>
              <a:gd name="T51" fmla="*/ 424 h 601"/>
              <a:gd name="T52" fmla="*/ 85 w 568"/>
              <a:gd name="T53" fmla="*/ 446 h 601"/>
              <a:gd name="T54" fmla="*/ 45 w 568"/>
              <a:gd name="T55" fmla="*/ 475 h 601"/>
              <a:gd name="T56" fmla="*/ 28 w 568"/>
              <a:gd name="T57" fmla="*/ 377 h 601"/>
              <a:gd name="T58" fmla="*/ 54 w 568"/>
              <a:gd name="T59" fmla="*/ 333 h 601"/>
              <a:gd name="T60" fmla="*/ 473 w 568"/>
              <a:gd name="T61" fmla="*/ 381 h 601"/>
              <a:gd name="T62" fmla="*/ 463 w 568"/>
              <a:gd name="T63" fmla="*/ 406 h 601"/>
              <a:gd name="T64" fmla="*/ 455 w 568"/>
              <a:gd name="T65" fmla="*/ 431 h 601"/>
              <a:gd name="T66" fmla="*/ 450 w 568"/>
              <a:gd name="T67" fmla="*/ 450 h 601"/>
              <a:gd name="T68" fmla="*/ 482 w 568"/>
              <a:gd name="T69" fmla="*/ 363 h 601"/>
              <a:gd name="T70" fmla="*/ 513 w 568"/>
              <a:gd name="T71" fmla="*/ 360 h 601"/>
              <a:gd name="T72" fmla="*/ 282 w 568"/>
              <a:gd name="T73" fmla="*/ 0 h 601"/>
              <a:gd name="T74" fmla="*/ 418 w 568"/>
              <a:gd name="T75" fmla="*/ 107 h 601"/>
              <a:gd name="T76" fmla="*/ 394 w 568"/>
              <a:gd name="T77" fmla="*/ 179 h 601"/>
              <a:gd name="T78" fmla="*/ 365 w 568"/>
              <a:gd name="T79" fmla="*/ 81 h 601"/>
              <a:gd name="T80" fmla="*/ 194 w 568"/>
              <a:gd name="T81" fmla="*/ 183 h 601"/>
              <a:gd name="T82" fmla="*/ 152 w 568"/>
              <a:gd name="T83" fmla="*/ 154 h 601"/>
              <a:gd name="T84" fmla="*/ 198 w 568"/>
              <a:gd name="T85" fmla="*/ 4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5" name="Freeform 19"/>
          <p:cNvSpPr>
            <a:spLocks noEditPoints="1"/>
          </p:cNvSpPr>
          <p:nvPr/>
        </p:nvSpPr>
        <p:spPr bwMode="auto">
          <a:xfrm>
            <a:off x="3079909" y="2433926"/>
            <a:ext cx="696095" cy="659436"/>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6" name="Freeform 20"/>
          <p:cNvSpPr>
            <a:spLocks noEditPoints="1"/>
          </p:cNvSpPr>
          <p:nvPr/>
        </p:nvSpPr>
        <p:spPr bwMode="auto">
          <a:xfrm>
            <a:off x="1638015" y="2439199"/>
            <a:ext cx="812109" cy="648888"/>
          </a:xfrm>
          <a:custGeom>
            <a:avLst/>
            <a:gdLst>
              <a:gd name="T0" fmla="*/ 575 w 745"/>
              <a:gd name="T1" fmla="*/ 570 h 594"/>
              <a:gd name="T2" fmla="*/ 0 w 745"/>
              <a:gd name="T3" fmla="*/ 570 h 594"/>
              <a:gd name="T4" fmla="*/ 298 w 745"/>
              <a:gd name="T5" fmla="*/ 220 h 594"/>
              <a:gd name="T6" fmla="*/ 288 w 745"/>
              <a:gd name="T7" fmla="*/ 209 h 594"/>
              <a:gd name="T8" fmla="*/ 544 w 745"/>
              <a:gd name="T9" fmla="*/ 245 h 594"/>
              <a:gd name="T10" fmla="*/ 32 w 745"/>
              <a:gd name="T11" fmla="*/ 201 h 594"/>
              <a:gd name="T12" fmla="*/ 205 w 745"/>
              <a:gd name="T13" fmla="*/ 430 h 594"/>
              <a:gd name="T14" fmla="*/ 98 w 745"/>
              <a:gd name="T15" fmla="*/ 362 h 594"/>
              <a:gd name="T16" fmla="*/ 98 w 745"/>
              <a:gd name="T17" fmla="*/ 385 h 594"/>
              <a:gd name="T18" fmla="*/ 312 w 745"/>
              <a:gd name="T19" fmla="*/ 317 h 594"/>
              <a:gd name="T20" fmla="*/ 98 w 745"/>
              <a:gd name="T21" fmla="*/ 317 h 594"/>
              <a:gd name="T22" fmla="*/ 312 w 745"/>
              <a:gd name="T23" fmla="*/ 296 h 594"/>
              <a:gd name="T24" fmla="*/ 552 w 745"/>
              <a:gd name="T25" fmla="*/ 249 h 594"/>
              <a:gd name="T26" fmla="*/ 552 w 745"/>
              <a:gd name="T27" fmla="*/ 249 h 594"/>
              <a:gd name="T28" fmla="*/ 552 w 745"/>
              <a:gd name="T29" fmla="*/ 37 h 594"/>
              <a:gd name="T30" fmla="*/ 338 w 745"/>
              <a:gd name="T31" fmla="*/ 134 h 594"/>
              <a:gd name="T32" fmla="*/ 583 w 745"/>
              <a:gd name="T33" fmla="*/ 148 h 594"/>
              <a:gd name="T34" fmla="*/ 373 w 745"/>
              <a:gd name="T35" fmla="*/ 103 h 594"/>
              <a:gd name="T36" fmla="*/ 591 w 745"/>
              <a:gd name="T37" fmla="*/ 258 h 594"/>
              <a:gd name="T38" fmla="*/ 675 w 745"/>
              <a:gd name="T39" fmla="*/ 154 h 594"/>
              <a:gd name="T40" fmla="*/ 698 w 745"/>
              <a:gd name="T41" fmla="*/ 179 h 594"/>
              <a:gd name="T42" fmla="*/ 685 w 745"/>
              <a:gd name="T43" fmla="*/ 152 h 594"/>
              <a:gd name="T44" fmla="*/ 681 w 745"/>
              <a:gd name="T45" fmla="*/ 290 h 594"/>
              <a:gd name="T46" fmla="*/ 680 w 745"/>
              <a:gd name="T47" fmla="*/ 319 h 594"/>
              <a:gd name="T48" fmla="*/ 703 w 745"/>
              <a:gd name="T49" fmla="*/ 319 h 594"/>
              <a:gd name="T50" fmla="*/ 702 w 745"/>
              <a:gd name="T51" fmla="*/ 290 h 594"/>
              <a:gd name="T52" fmla="*/ 698 w 745"/>
              <a:gd name="T53" fmla="*/ 229 h 594"/>
              <a:gd name="T54" fmla="*/ 344 w 745"/>
              <a:gd name="T55" fmla="*/ 320 h 594"/>
              <a:gd name="T56" fmla="*/ 376 w 745"/>
              <a:gd name="T57" fmla="*/ 447 h 594"/>
              <a:gd name="T58" fmla="*/ 389 w 745"/>
              <a:gd name="T59" fmla="*/ 436 h 594"/>
              <a:gd name="T60" fmla="*/ 394 w 745"/>
              <a:gd name="T61" fmla="*/ 420 h 594"/>
              <a:gd name="T62" fmla="*/ 409 w 745"/>
              <a:gd name="T63" fmla="*/ 430 h 594"/>
              <a:gd name="T64" fmla="*/ 420 w 745"/>
              <a:gd name="T65" fmla="*/ 455 h 594"/>
              <a:gd name="T66" fmla="*/ 434 w 745"/>
              <a:gd name="T67" fmla="*/ 465 h 594"/>
              <a:gd name="T68" fmla="*/ 455 w 745"/>
              <a:gd name="T69" fmla="*/ 462 h 594"/>
              <a:gd name="T70" fmla="*/ 451 w 745"/>
              <a:gd name="T71" fmla="*/ 450 h 594"/>
              <a:gd name="T72" fmla="*/ 440 w 745"/>
              <a:gd name="T73" fmla="*/ 425 h 594"/>
              <a:gd name="T74" fmla="*/ 425 w 745"/>
              <a:gd name="T75" fmla="*/ 415 h 594"/>
              <a:gd name="T76" fmla="*/ 463 w 745"/>
              <a:gd name="T77" fmla="*/ 395 h 594"/>
              <a:gd name="T78" fmla="*/ 448 w 745"/>
              <a:gd name="T79" fmla="*/ 390 h 594"/>
              <a:gd name="T80" fmla="*/ 438 w 745"/>
              <a:gd name="T81" fmla="*/ 377 h 594"/>
              <a:gd name="T82" fmla="*/ 422 w 745"/>
              <a:gd name="T83" fmla="*/ 373 h 594"/>
              <a:gd name="T84" fmla="*/ 411 w 745"/>
              <a:gd name="T85" fmla="*/ 359 h 594"/>
              <a:gd name="T86" fmla="*/ 395 w 745"/>
              <a:gd name="T87" fmla="*/ 355 h 594"/>
              <a:gd name="T88" fmla="*/ 385 w 745"/>
              <a:gd name="T89" fmla="*/ 342 h 594"/>
              <a:gd name="T90" fmla="*/ 369 w 745"/>
              <a:gd name="T91" fmla="*/ 337 h 594"/>
              <a:gd name="T92" fmla="*/ 359 w 745"/>
              <a:gd name="T93" fmla="*/ 324 h 594"/>
              <a:gd name="T94" fmla="*/ 69 w 745"/>
              <a:gd name="T95" fmla="*/ 239 h 594"/>
              <a:gd name="T96" fmla="*/ 69 w 745"/>
              <a:gd name="T97" fmla="*/ 49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7" name="Freeform 21"/>
          <p:cNvSpPr>
            <a:spLocks noEditPoints="1"/>
          </p:cNvSpPr>
          <p:nvPr/>
        </p:nvSpPr>
        <p:spPr bwMode="auto">
          <a:xfrm>
            <a:off x="5909092" y="1460896"/>
            <a:ext cx="437696" cy="664713"/>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8" name="Freeform 22"/>
          <p:cNvSpPr>
            <a:spLocks noEditPoints="1"/>
          </p:cNvSpPr>
          <p:nvPr/>
        </p:nvSpPr>
        <p:spPr bwMode="auto">
          <a:xfrm>
            <a:off x="8722188" y="2483771"/>
            <a:ext cx="667089" cy="662077"/>
          </a:xfrm>
          <a:custGeom>
            <a:avLst/>
            <a:gdLst>
              <a:gd name="T0" fmla="*/ 553 w 612"/>
              <a:gd name="T1" fmla="*/ 521 h 605"/>
              <a:gd name="T2" fmla="*/ 490 w 612"/>
              <a:gd name="T3" fmla="*/ 521 h 605"/>
              <a:gd name="T4" fmla="*/ 590 w 612"/>
              <a:gd name="T5" fmla="*/ 59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9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39" name="Freeform 23"/>
          <p:cNvSpPr>
            <a:spLocks/>
          </p:cNvSpPr>
          <p:nvPr/>
        </p:nvSpPr>
        <p:spPr bwMode="auto">
          <a:xfrm>
            <a:off x="10261292" y="2647310"/>
            <a:ext cx="379688" cy="437868"/>
          </a:xfrm>
          <a:custGeom>
            <a:avLst/>
            <a:gdLst>
              <a:gd name="T0" fmla="*/ 346 w 346"/>
              <a:gd name="T1" fmla="*/ 130 h 401"/>
              <a:gd name="T2" fmla="*/ 346 w 346"/>
              <a:gd name="T3" fmla="*/ 29 h 401"/>
              <a:gd name="T4" fmla="*/ 300 w 346"/>
              <a:gd name="T5" fmla="*/ 29 h 401"/>
              <a:gd name="T6" fmla="*/ 300 w 346"/>
              <a:gd name="T7" fmla="*/ 130 h 401"/>
              <a:gd name="T8" fmla="*/ 176 w 346"/>
              <a:gd name="T9" fmla="*/ 254 h 401"/>
              <a:gd name="T10" fmla="*/ 174 w 346"/>
              <a:gd name="T11" fmla="*/ 254 h 401"/>
              <a:gd name="T12" fmla="*/ 173 w 346"/>
              <a:gd name="T13" fmla="*/ 254 h 401"/>
              <a:gd name="T14" fmla="*/ 173 w 346"/>
              <a:gd name="T15" fmla="*/ 254 h 401"/>
              <a:gd name="T16" fmla="*/ 170 w 346"/>
              <a:gd name="T17" fmla="*/ 254 h 401"/>
              <a:gd name="T18" fmla="*/ 46 w 346"/>
              <a:gd name="T19" fmla="*/ 130 h 401"/>
              <a:gd name="T20" fmla="*/ 46 w 346"/>
              <a:gd name="T21" fmla="*/ 29 h 401"/>
              <a:gd name="T22" fmla="*/ 0 w 346"/>
              <a:gd name="T23" fmla="*/ 29 h 401"/>
              <a:gd name="T24" fmla="*/ 0 w 346"/>
              <a:gd name="T25" fmla="*/ 130 h 401"/>
              <a:gd name="T26" fmla="*/ 146 w 346"/>
              <a:gd name="T27" fmla="*/ 299 h 401"/>
              <a:gd name="T28" fmla="*/ 146 w 346"/>
              <a:gd name="T29" fmla="*/ 372 h 401"/>
              <a:gd name="T30" fmla="*/ 42 w 346"/>
              <a:gd name="T31" fmla="*/ 401 h 401"/>
              <a:gd name="T32" fmla="*/ 304 w 346"/>
              <a:gd name="T33" fmla="*/ 401 h 401"/>
              <a:gd name="T34" fmla="*/ 200 w 346"/>
              <a:gd name="T35" fmla="*/ 371 h 401"/>
              <a:gd name="T36" fmla="*/ 200 w 346"/>
              <a:gd name="T37" fmla="*/ 299 h 401"/>
              <a:gd name="T38" fmla="*/ 346 w 346"/>
              <a:gd name="T39" fmla="*/ 13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0" name="Freeform 24"/>
          <p:cNvSpPr>
            <a:spLocks/>
          </p:cNvSpPr>
          <p:nvPr/>
        </p:nvSpPr>
        <p:spPr bwMode="auto">
          <a:xfrm>
            <a:off x="10358849" y="2478494"/>
            <a:ext cx="184571" cy="398301"/>
          </a:xfrm>
          <a:custGeom>
            <a:avLst/>
            <a:gdLst>
              <a:gd name="T0" fmla="*/ 83 w 168"/>
              <a:gd name="T1" fmla="*/ 365 h 365"/>
              <a:gd name="T2" fmla="*/ 84 w 168"/>
              <a:gd name="T3" fmla="*/ 365 h 365"/>
              <a:gd name="T4" fmla="*/ 86 w 168"/>
              <a:gd name="T5" fmla="*/ 365 h 365"/>
              <a:gd name="T6" fmla="*/ 168 w 168"/>
              <a:gd name="T7" fmla="*/ 282 h 365"/>
              <a:gd name="T8" fmla="*/ 168 w 168"/>
              <a:gd name="T9" fmla="*/ 83 h 365"/>
              <a:gd name="T10" fmla="*/ 86 w 168"/>
              <a:gd name="T11" fmla="*/ 0 h 365"/>
              <a:gd name="T12" fmla="*/ 84 w 168"/>
              <a:gd name="T13" fmla="*/ 0 h 365"/>
              <a:gd name="T14" fmla="*/ 83 w 168"/>
              <a:gd name="T15" fmla="*/ 0 h 365"/>
              <a:gd name="T16" fmla="*/ 0 w 168"/>
              <a:gd name="T17" fmla="*/ 83 h 365"/>
              <a:gd name="T18" fmla="*/ 0 w 168"/>
              <a:gd name="T19" fmla="*/ 282 h 365"/>
              <a:gd name="T20" fmla="*/ 83 w 168"/>
              <a:gd name="T21"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1" name="Freeform 25"/>
          <p:cNvSpPr>
            <a:spLocks noEditPoints="1"/>
          </p:cNvSpPr>
          <p:nvPr/>
        </p:nvSpPr>
        <p:spPr bwMode="auto">
          <a:xfrm>
            <a:off x="4509735" y="1466173"/>
            <a:ext cx="482519" cy="659436"/>
          </a:xfrm>
          <a:custGeom>
            <a:avLst/>
            <a:gdLst>
              <a:gd name="T0" fmla="*/ 58 w 443"/>
              <a:gd name="T1" fmla="*/ 98 h 605"/>
              <a:gd name="T2" fmla="*/ 49 w 443"/>
              <a:gd name="T3" fmla="*/ 605 h 605"/>
              <a:gd name="T4" fmla="*/ 443 w 443"/>
              <a:gd name="T5" fmla="*/ 149 h 605"/>
              <a:gd name="T6" fmla="*/ 410 w 443"/>
              <a:gd name="T7" fmla="*/ 159 h 605"/>
              <a:gd name="T8" fmla="*/ 51 w 443"/>
              <a:gd name="T9" fmla="*/ 570 h 605"/>
              <a:gd name="T10" fmla="*/ 192 w 443"/>
              <a:gd name="T11" fmla="*/ 64 h 605"/>
              <a:gd name="T12" fmla="*/ 252 w 443"/>
              <a:gd name="T13" fmla="*/ 64 h 605"/>
              <a:gd name="T14" fmla="*/ 221 w 443"/>
              <a:gd name="T15" fmla="*/ 96 h 605"/>
              <a:gd name="T16" fmla="*/ 155 w 443"/>
              <a:gd name="T17" fmla="*/ 66 h 605"/>
              <a:gd name="T18" fmla="*/ 81 w 443"/>
              <a:gd name="T19" fmla="*/ 153 h 605"/>
              <a:gd name="T20" fmla="*/ 362 w 443"/>
              <a:gd name="T21" fmla="*/ 153 h 605"/>
              <a:gd name="T22" fmla="*/ 288 w 443"/>
              <a:gd name="T23" fmla="*/ 66 h 605"/>
              <a:gd name="T24" fmla="*/ 155 w 443"/>
              <a:gd name="T25" fmla="*/ 66 h 605"/>
              <a:gd name="T26" fmla="*/ 156 w 443"/>
              <a:gd name="T27" fmla="*/ 459 h 605"/>
              <a:gd name="T28" fmla="*/ 107 w 443"/>
              <a:gd name="T29" fmla="*/ 473 h 605"/>
              <a:gd name="T30" fmla="*/ 97 w 443"/>
              <a:gd name="T31" fmla="*/ 484 h 605"/>
              <a:gd name="T32" fmla="*/ 156 w 443"/>
              <a:gd name="T33" fmla="*/ 489 h 605"/>
              <a:gd name="T34" fmla="*/ 94 w 443"/>
              <a:gd name="T35" fmla="*/ 519 h 605"/>
              <a:gd name="T36" fmla="*/ 172 w 443"/>
              <a:gd name="T37" fmla="*/ 481 h 605"/>
              <a:gd name="T38" fmla="*/ 172 w 443"/>
              <a:gd name="T39" fmla="*/ 456 h 605"/>
              <a:gd name="T40" fmla="*/ 78 w 443"/>
              <a:gd name="T41" fmla="*/ 461 h 605"/>
              <a:gd name="T42" fmla="*/ 152 w 443"/>
              <a:gd name="T43" fmla="*/ 539 h 605"/>
              <a:gd name="T44" fmla="*/ 152 w 443"/>
              <a:gd name="T45" fmla="*/ 237 h 605"/>
              <a:gd name="T46" fmla="*/ 107 w 443"/>
              <a:gd name="T47" fmla="*/ 251 h 605"/>
              <a:gd name="T48" fmla="*/ 123 w 443"/>
              <a:gd name="T49" fmla="*/ 291 h 605"/>
              <a:gd name="T50" fmla="*/ 94 w 443"/>
              <a:gd name="T51" fmla="*/ 302 h 605"/>
              <a:gd name="T52" fmla="*/ 152 w 443"/>
              <a:gd name="T53" fmla="*/ 222 h 605"/>
              <a:gd name="T54" fmla="*/ 78 w 443"/>
              <a:gd name="T55" fmla="*/ 300 h 605"/>
              <a:gd name="T56" fmla="*/ 171 w 443"/>
              <a:gd name="T57" fmla="*/ 255 h 605"/>
              <a:gd name="T58" fmla="*/ 170 w 443"/>
              <a:gd name="T59" fmla="*/ 234 h 605"/>
              <a:gd name="T60" fmla="*/ 156 w 443"/>
              <a:gd name="T61" fmla="*/ 357 h 605"/>
              <a:gd name="T62" fmla="*/ 97 w 443"/>
              <a:gd name="T63" fmla="*/ 372 h 605"/>
              <a:gd name="T64" fmla="*/ 156 w 443"/>
              <a:gd name="T65" fmla="*/ 412 h 605"/>
              <a:gd name="T66" fmla="*/ 171 w 443"/>
              <a:gd name="T67" fmla="*/ 345 h 605"/>
              <a:gd name="T68" fmla="*/ 78 w 443"/>
              <a:gd name="T69" fmla="*/ 349 h 605"/>
              <a:gd name="T70" fmla="*/ 156 w 443"/>
              <a:gd name="T71" fmla="*/ 427 h 605"/>
              <a:gd name="T72" fmla="*/ 205 w 443"/>
              <a:gd name="T73" fmla="*/ 330 h 605"/>
              <a:gd name="T74" fmla="*/ 232 w 443"/>
              <a:gd name="T75" fmla="*/ 513 h 605"/>
              <a:gd name="T76" fmla="*/ 356 w 443"/>
              <a:gd name="T77" fmla="*/ 475 h 605"/>
              <a:gd name="T78" fmla="*/ 227 w 443"/>
              <a:gd name="T79" fmla="*/ 508 h 605"/>
              <a:gd name="T80" fmla="*/ 356 w 443"/>
              <a:gd name="T81" fmla="*/ 360 h 605"/>
              <a:gd name="T82" fmla="*/ 227 w 443"/>
              <a:gd name="T83" fmla="*/ 291 h 605"/>
              <a:gd name="T84" fmla="*/ 227 w 443"/>
              <a:gd name="T85" fmla="*/ 25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2" name="Freeform 26"/>
          <p:cNvSpPr>
            <a:spLocks noEditPoints="1"/>
          </p:cNvSpPr>
          <p:nvPr/>
        </p:nvSpPr>
        <p:spPr bwMode="auto">
          <a:xfrm>
            <a:off x="3058814" y="1452982"/>
            <a:ext cx="738281" cy="685815"/>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3" name="Freeform 27"/>
          <p:cNvSpPr>
            <a:spLocks noEditPoints="1"/>
          </p:cNvSpPr>
          <p:nvPr/>
        </p:nvSpPr>
        <p:spPr bwMode="auto">
          <a:xfrm>
            <a:off x="7163429" y="1468805"/>
            <a:ext cx="743555" cy="656800"/>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4" name="Freeform 28"/>
          <p:cNvSpPr>
            <a:spLocks noEditPoints="1"/>
          </p:cNvSpPr>
          <p:nvPr/>
        </p:nvSpPr>
        <p:spPr bwMode="auto">
          <a:xfrm>
            <a:off x="8769649" y="3424205"/>
            <a:ext cx="643360" cy="646249"/>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5" name="Freeform 29"/>
          <p:cNvSpPr>
            <a:spLocks/>
          </p:cNvSpPr>
          <p:nvPr/>
        </p:nvSpPr>
        <p:spPr bwMode="auto">
          <a:xfrm>
            <a:off x="2057256" y="4476514"/>
            <a:ext cx="313768" cy="313892"/>
          </a:xfrm>
          <a:custGeom>
            <a:avLst/>
            <a:gdLst>
              <a:gd name="T0" fmla="*/ 97 w 290"/>
              <a:gd name="T1" fmla="*/ 287 h 288"/>
              <a:gd name="T2" fmla="*/ 101 w 290"/>
              <a:gd name="T3" fmla="*/ 288 h 288"/>
              <a:gd name="T4" fmla="*/ 104 w 290"/>
              <a:gd name="T5" fmla="*/ 287 h 288"/>
              <a:gd name="T6" fmla="*/ 170 w 290"/>
              <a:gd name="T7" fmla="*/ 221 h 288"/>
              <a:gd name="T8" fmla="*/ 213 w 290"/>
              <a:gd name="T9" fmla="*/ 265 h 288"/>
              <a:gd name="T10" fmla="*/ 217 w 290"/>
              <a:gd name="T11" fmla="*/ 266 h 288"/>
              <a:gd name="T12" fmla="*/ 218 w 290"/>
              <a:gd name="T13" fmla="*/ 266 h 288"/>
              <a:gd name="T14" fmla="*/ 221 w 290"/>
              <a:gd name="T15" fmla="*/ 263 h 288"/>
              <a:gd name="T16" fmla="*/ 290 w 290"/>
              <a:gd name="T17" fmla="*/ 6 h 288"/>
              <a:gd name="T18" fmla="*/ 290 w 290"/>
              <a:gd name="T19" fmla="*/ 4 h 288"/>
              <a:gd name="T20" fmla="*/ 286 w 290"/>
              <a:gd name="T21" fmla="*/ 0 h 288"/>
              <a:gd name="T22" fmla="*/ 285 w 290"/>
              <a:gd name="T23" fmla="*/ 0 h 288"/>
              <a:gd name="T24" fmla="*/ 284 w 290"/>
              <a:gd name="T25" fmla="*/ 0 h 288"/>
              <a:gd name="T26" fmla="*/ 27 w 290"/>
              <a:gd name="T27" fmla="*/ 69 h 288"/>
              <a:gd name="T28" fmla="*/ 23 w 290"/>
              <a:gd name="T29" fmla="*/ 72 h 288"/>
              <a:gd name="T30" fmla="*/ 25 w 290"/>
              <a:gd name="T31" fmla="*/ 77 h 288"/>
              <a:gd name="T32" fmla="*/ 67 w 290"/>
              <a:gd name="T33" fmla="*/ 119 h 288"/>
              <a:gd name="T34" fmla="*/ 2 w 290"/>
              <a:gd name="T35" fmla="*/ 185 h 288"/>
              <a:gd name="T36" fmla="*/ 2 w 290"/>
              <a:gd name="T37" fmla="*/ 191 h 288"/>
              <a:gd name="T38" fmla="*/ 97 w 290"/>
              <a:gd name="T39" fmla="*/ 28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6" name="Freeform 30"/>
          <p:cNvSpPr>
            <a:spLocks/>
          </p:cNvSpPr>
          <p:nvPr/>
        </p:nvSpPr>
        <p:spPr bwMode="auto">
          <a:xfrm>
            <a:off x="1711843" y="4476514"/>
            <a:ext cx="316408" cy="313892"/>
          </a:xfrm>
          <a:custGeom>
            <a:avLst/>
            <a:gdLst>
              <a:gd name="T0" fmla="*/ 69 w 290"/>
              <a:gd name="T1" fmla="*/ 263 h 288"/>
              <a:gd name="T2" fmla="*/ 72 w 290"/>
              <a:gd name="T3" fmla="*/ 266 h 288"/>
              <a:gd name="T4" fmla="*/ 74 w 290"/>
              <a:gd name="T5" fmla="*/ 266 h 288"/>
              <a:gd name="T6" fmla="*/ 77 w 290"/>
              <a:gd name="T7" fmla="*/ 265 h 288"/>
              <a:gd name="T8" fmla="*/ 121 w 290"/>
              <a:gd name="T9" fmla="*/ 221 h 288"/>
              <a:gd name="T10" fmla="*/ 186 w 290"/>
              <a:gd name="T11" fmla="*/ 287 h 288"/>
              <a:gd name="T12" fmla="*/ 189 w 290"/>
              <a:gd name="T13" fmla="*/ 288 h 288"/>
              <a:gd name="T14" fmla="*/ 193 w 290"/>
              <a:gd name="T15" fmla="*/ 287 h 288"/>
              <a:gd name="T16" fmla="*/ 288 w 290"/>
              <a:gd name="T17" fmla="*/ 191 h 288"/>
              <a:gd name="T18" fmla="*/ 288 w 290"/>
              <a:gd name="T19" fmla="*/ 185 h 288"/>
              <a:gd name="T20" fmla="*/ 223 w 290"/>
              <a:gd name="T21" fmla="*/ 119 h 288"/>
              <a:gd name="T22" fmla="*/ 265 w 290"/>
              <a:gd name="T23" fmla="*/ 77 h 288"/>
              <a:gd name="T24" fmla="*/ 267 w 290"/>
              <a:gd name="T25" fmla="*/ 72 h 288"/>
              <a:gd name="T26" fmla="*/ 263 w 290"/>
              <a:gd name="T27" fmla="*/ 69 h 288"/>
              <a:gd name="T28" fmla="*/ 6 w 290"/>
              <a:gd name="T29" fmla="*/ 0 h 288"/>
              <a:gd name="T30" fmla="*/ 4 w 290"/>
              <a:gd name="T31" fmla="*/ 0 h 288"/>
              <a:gd name="T32" fmla="*/ 1 w 290"/>
              <a:gd name="T33" fmla="*/ 1 h 288"/>
              <a:gd name="T34" fmla="*/ 0 w 290"/>
              <a:gd name="T35" fmla="*/ 5 h 288"/>
              <a:gd name="T36" fmla="*/ 69 w 290"/>
              <a:gd name="T37" fmla="*/ 26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7" name="Freeform 31"/>
          <p:cNvSpPr>
            <a:spLocks/>
          </p:cNvSpPr>
          <p:nvPr/>
        </p:nvSpPr>
        <p:spPr bwMode="auto">
          <a:xfrm>
            <a:off x="2057255" y="4819421"/>
            <a:ext cx="316408" cy="316532"/>
          </a:xfrm>
          <a:custGeom>
            <a:avLst/>
            <a:gdLst>
              <a:gd name="T0" fmla="*/ 221 w 291"/>
              <a:gd name="T1" fmla="*/ 25 h 289"/>
              <a:gd name="T2" fmla="*/ 218 w 291"/>
              <a:gd name="T3" fmla="*/ 22 h 289"/>
              <a:gd name="T4" fmla="*/ 217 w 291"/>
              <a:gd name="T5" fmla="*/ 22 h 289"/>
              <a:gd name="T6" fmla="*/ 213 w 291"/>
              <a:gd name="T7" fmla="*/ 23 h 289"/>
              <a:gd name="T8" fmla="*/ 170 w 291"/>
              <a:gd name="T9" fmla="*/ 67 h 289"/>
              <a:gd name="T10" fmla="*/ 104 w 291"/>
              <a:gd name="T11" fmla="*/ 2 h 289"/>
              <a:gd name="T12" fmla="*/ 101 w 291"/>
              <a:gd name="T13" fmla="*/ 0 h 289"/>
              <a:gd name="T14" fmla="*/ 97 w 291"/>
              <a:gd name="T15" fmla="*/ 2 h 289"/>
              <a:gd name="T16" fmla="*/ 2 w 291"/>
              <a:gd name="T17" fmla="*/ 97 h 289"/>
              <a:gd name="T18" fmla="*/ 2 w 291"/>
              <a:gd name="T19" fmla="*/ 104 h 289"/>
              <a:gd name="T20" fmla="*/ 67 w 291"/>
              <a:gd name="T21" fmla="*/ 169 h 289"/>
              <a:gd name="T22" fmla="*/ 25 w 291"/>
              <a:gd name="T23" fmla="*/ 212 h 289"/>
              <a:gd name="T24" fmla="*/ 23 w 291"/>
              <a:gd name="T25" fmla="*/ 216 h 289"/>
              <a:gd name="T26" fmla="*/ 27 w 291"/>
              <a:gd name="T27" fmla="*/ 220 h 289"/>
              <a:gd name="T28" fmla="*/ 284 w 291"/>
              <a:gd name="T29" fmla="*/ 289 h 289"/>
              <a:gd name="T30" fmla="*/ 286 w 291"/>
              <a:gd name="T31" fmla="*/ 289 h 289"/>
              <a:gd name="T32" fmla="*/ 289 w 291"/>
              <a:gd name="T33" fmla="*/ 288 h 289"/>
              <a:gd name="T34" fmla="*/ 290 w 291"/>
              <a:gd name="T35" fmla="*/ 283 h 289"/>
              <a:gd name="T36" fmla="*/ 221 w 291"/>
              <a:gd name="T37" fmla="*/ 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8" name="Freeform 32"/>
          <p:cNvSpPr>
            <a:spLocks/>
          </p:cNvSpPr>
          <p:nvPr/>
        </p:nvSpPr>
        <p:spPr bwMode="auto">
          <a:xfrm>
            <a:off x="1711843" y="4819421"/>
            <a:ext cx="316408" cy="316532"/>
          </a:xfrm>
          <a:custGeom>
            <a:avLst/>
            <a:gdLst>
              <a:gd name="T0" fmla="*/ 193 w 290"/>
              <a:gd name="T1" fmla="*/ 2 h 289"/>
              <a:gd name="T2" fmla="*/ 189 w 290"/>
              <a:gd name="T3" fmla="*/ 0 h 289"/>
              <a:gd name="T4" fmla="*/ 186 w 290"/>
              <a:gd name="T5" fmla="*/ 2 h 289"/>
              <a:gd name="T6" fmla="*/ 121 w 290"/>
              <a:gd name="T7" fmla="*/ 67 h 289"/>
              <a:gd name="T8" fmla="*/ 77 w 290"/>
              <a:gd name="T9" fmla="*/ 23 h 289"/>
              <a:gd name="T10" fmla="*/ 74 w 290"/>
              <a:gd name="T11" fmla="*/ 22 h 289"/>
              <a:gd name="T12" fmla="*/ 72 w 290"/>
              <a:gd name="T13" fmla="*/ 22 h 289"/>
              <a:gd name="T14" fmla="*/ 69 w 290"/>
              <a:gd name="T15" fmla="*/ 25 h 289"/>
              <a:gd name="T16" fmla="*/ 0 w 290"/>
              <a:gd name="T17" fmla="*/ 283 h 289"/>
              <a:gd name="T18" fmla="*/ 1 w 290"/>
              <a:gd name="T19" fmla="*/ 288 h 289"/>
              <a:gd name="T20" fmla="*/ 5 w 290"/>
              <a:gd name="T21" fmla="*/ 289 h 289"/>
              <a:gd name="T22" fmla="*/ 6 w 290"/>
              <a:gd name="T23" fmla="*/ 289 h 289"/>
              <a:gd name="T24" fmla="*/ 263 w 290"/>
              <a:gd name="T25" fmla="*/ 220 h 289"/>
              <a:gd name="T26" fmla="*/ 267 w 290"/>
              <a:gd name="T27" fmla="*/ 216 h 289"/>
              <a:gd name="T28" fmla="*/ 265 w 290"/>
              <a:gd name="T29" fmla="*/ 212 h 289"/>
              <a:gd name="T30" fmla="*/ 223 w 290"/>
              <a:gd name="T31" fmla="*/ 169 h 289"/>
              <a:gd name="T32" fmla="*/ 288 w 290"/>
              <a:gd name="T33" fmla="*/ 104 h 289"/>
              <a:gd name="T34" fmla="*/ 288 w 290"/>
              <a:gd name="T35" fmla="*/ 97 h 289"/>
              <a:gd name="T36" fmla="*/ 193 w 290"/>
              <a:gd name="T37" fmla="*/ 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49" name="Freeform 33"/>
          <p:cNvSpPr>
            <a:spLocks/>
          </p:cNvSpPr>
          <p:nvPr/>
        </p:nvSpPr>
        <p:spPr bwMode="auto">
          <a:xfrm>
            <a:off x="3087817" y="5526437"/>
            <a:ext cx="680273" cy="327080"/>
          </a:xfrm>
          <a:custGeom>
            <a:avLst/>
            <a:gdLst>
              <a:gd name="T0" fmla="*/ 530 w 626"/>
              <a:gd name="T1" fmla="*/ 0 h 300"/>
              <a:gd name="T2" fmla="*/ 97 w 626"/>
              <a:gd name="T3" fmla="*/ 0 h 300"/>
              <a:gd name="T4" fmla="*/ 0 w 626"/>
              <a:gd name="T5" fmla="*/ 73 h 300"/>
              <a:gd name="T6" fmla="*/ 313 w 626"/>
              <a:gd name="T7" fmla="*/ 300 h 300"/>
              <a:gd name="T8" fmla="*/ 626 w 626"/>
              <a:gd name="T9" fmla="*/ 73 h 300"/>
              <a:gd name="T10" fmla="*/ 530 w 626"/>
              <a:gd name="T11" fmla="*/ 0 h 300"/>
            </a:gdLst>
            <a:ahLst/>
            <a:cxnLst>
              <a:cxn ang="0">
                <a:pos x="T0" y="T1"/>
              </a:cxn>
              <a:cxn ang="0">
                <a:pos x="T2" y="T3"/>
              </a:cxn>
              <a:cxn ang="0">
                <a:pos x="T4" y="T5"/>
              </a:cxn>
              <a:cxn ang="0">
                <a:pos x="T6" y="T7"/>
              </a:cxn>
              <a:cxn ang="0">
                <a:pos x="T8" y="T9"/>
              </a:cxn>
              <a:cxn ang="0">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0" name="Freeform 34"/>
          <p:cNvSpPr>
            <a:spLocks/>
          </p:cNvSpPr>
          <p:nvPr/>
        </p:nvSpPr>
        <p:spPr bwMode="auto">
          <a:xfrm>
            <a:off x="3077271" y="5708445"/>
            <a:ext cx="701368" cy="480071"/>
          </a:xfrm>
          <a:custGeom>
            <a:avLst/>
            <a:gdLst>
              <a:gd name="T0" fmla="*/ 322 w 644"/>
              <a:gd name="T1" fmla="*/ 230 h 440"/>
              <a:gd name="T2" fmla="*/ 311 w 644"/>
              <a:gd name="T3" fmla="*/ 226 h 440"/>
              <a:gd name="T4" fmla="*/ 0 w 644"/>
              <a:gd name="T5" fmla="*/ 0 h 440"/>
              <a:gd name="T6" fmla="*/ 0 w 644"/>
              <a:gd name="T7" fmla="*/ 317 h 440"/>
              <a:gd name="T8" fmla="*/ 106 w 644"/>
              <a:gd name="T9" fmla="*/ 440 h 440"/>
              <a:gd name="T10" fmla="*/ 539 w 644"/>
              <a:gd name="T11" fmla="*/ 440 h 440"/>
              <a:gd name="T12" fmla="*/ 644 w 644"/>
              <a:gd name="T13" fmla="*/ 317 h 440"/>
              <a:gd name="T14" fmla="*/ 644 w 644"/>
              <a:gd name="T15" fmla="*/ 0 h 440"/>
              <a:gd name="T16" fmla="*/ 333 w 644"/>
              <a:gd name="T17" fmla="*/ 226 h 440"/>
              <a:gd name="T18" fmla="*/ 322 w 644"/>
              <a:gd name="T19" fmla="*/ 23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1" name="Freeform 35"/>
          <p:cNvSpPr>
            <a:spLocks noEditPoints="1"/>
          </p:cNvSpPr>
          <p:nvPr/>
        </p:nvSpPr>
        <p:spPr bwMode="auto">
          <a:xfrm>
            <a:off x="5866905" y="5531716"/>
            <a:ext cx="529980" cy="651525"/>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2" name="Freeform 36"/>
          <p:cNvSpPr>
            <a:spLocks noEditPoints="1"/>
          </p:cNvSpPr>
          <p:nvPr/>
        </p:nvSpPr>
        <p:spPr bwMode="auto">
          <a:xfrm>
            <a:off x="1603739" y="1373847"/>
            <a:ext cx="875391" cy="738571"/>
          </a:xfrm>
          <a:custGeom>
            <a:avLst/>
            <a:gdLst>
              <a:gd name="T0" fmla="*/ 563 w 803"/>
              <a:gd name="T1" fmla="*/ 421 h 678"/>
              <a:gd name="T2" fmla="*/ 445 w 803"/>
              <a:gd name="T3" fmla="*/ 421 h 678"/>
              <a:gd name="T4" fmla="*/ 445 w 803"/>
              <a:gd name="T5" fmla="*/ 540 h 678"/>
              <a:gd name="T6" fmla="*/ 358 w 803"/>
              <a:gd name="T7" fmla="*/ 540 h 678"/>
              <a:gd name="T8" fmla="*/ 358 w 803"/>
              <a:gd name="T9" fmla="*/ 421 h 678"/>
              <a:gd name="T10" fmla="*/ 240 w 803"/>
              <a:gd name="T11" fmla="*/ 421 h 678"/>
              <a:gd name="T12" fmla="*/ 240 w 803"/>
              <a:gd name="T13" fmla="*/ 334 h 678"/>
              <a:gd name="T14" fmla="*/ 358 w 803"/>
              <a:gd name="T15" fmla="*/ 334 h 678"/>
              <a:gd name="T16" fmla="*/ 358 w 803"/>
              <a:gd name="T17" fmla="*/ 215 h 678"/>
              <a:gd name="T18" fmla="*/ 445 w 803"/>
              <a:gd name="T19" fmla="*/ 215 h 678"/>
              <a:gd name="T20" fmla="*/ 445 w 803"/>
              <a:gd name="T21" fmla="*/ 334 h 678"/>
              <a:gd name="T22" fmla="*/ 563 w 803"/>
              <a:gd name="T23" fmla="*/ 334 h 678"/>
              <a:gd name="T24" fmla="*/ 563 w 803"/>
              <a:gd name="T25" fmla="*/ 421 h 678"/>
              <a:gd name="T26" fmla="*/ 737 w 803"/>
              <a:gd name="T27" fmla="*/ 218 h 678"/>
              <a:gd name="T28" fmla="*/ 401 w 803"/>
              <a:gd name="T29" fmla="*/ 161 h 678"/>
              <a:gd name="T30" fmla="*/ 66 w 803"/>
              <a:gd name="T31" fmla="*/ 218 h 678"/>
              <a:gd name="T32" fmla="*/ 402 w 803"/>
              <a:gd name="T33" fmla="*/ 678 h 678"/>
              <a:gd name="T34" fmla="*/ 737 w 803"/>
              <a:gd name="T35" fmla="*/ 21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3" name="Freeform 37"/>
          <p:cNvSpPr>
            <a:spLocks noEditPoints="1"/>
          </p:cNvSpPr>
          <p:nvPr/>
        </p:nvSpPr>
        <p:spPr bwMode="auto">
          <a:xfrm>
            <a:off x="5822080" y="3416290"/>
            <a:ext cx="616993" cy="669989"/>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4" name="Freeform 38"/>
          <p:cNvSpPr>
            <a:spLocks noEditPoints="1"/>
          </p:cNvSpPr>
          <p:nvPr/>
        </p:nvSpPr>
        <p:spPr bwMode="auto">
          <a:xfrm>
            <a:off x="3159010" y="3392551"/>
            <a:ext cx="535252" cy="688453"/>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2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30 h 631"/>
              <a:gd name="T68" fmla="*/ 409 w 491"/>
              <a:gd name="T69" fmla="*/ 630 h 631"/>
              <a:gd name="T70" fmla="*/ 409 w 491"/>
              <a:gd name="T71" fmla="*/ 560 h 631"/>
              <a:gd name="T72" fmla="*/ 303 w 491"/>
              <a:gd name="T73" fmla="*/ 560 h 631"/>
              <a:gd name="T74" fmla="*/ 303 w 491"/>
              <a:gd name="T75" fmla="*/ 63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5" name="Freeform 39"/>
          <p:cNvSpPr>
            <a:spLocks noEditPoints="1"/>
          </p:cNvSpPr>
          <p:nvPr/>
        </p:nvSpPr>
        <p:spPr bwMode="auto">
          <a:xfrm>
            <a:off x="3124731" y="4468597"/>
            <a:ext cx="606445" cy="672627"/>
          </a:xfrm>
          <a:custGeom>
            <a:avLst/>
            <a:gdLst>
              <a:gd name="T0" fmla="*/ 78 w 556"/>
              <a:gd name="T1" fmla="*/ 286 h 614"/>
              <a:gd name="T2" fmla="*/ 94 w 556"/>
              <a:gd name="T3" fmla="*/ 292 h 614"/>
              <a:gd name="T4" fmla="*/ 113 w 556"/>
              <a:gd name="T5" fmla="*/ 299 h 614"/>
              <a:gd name="T6" fmla="*/ 132 w 556"/>
              <a:gd name="T7" fmla="*/ 303 h 614"/>
              <a:gd name="T8" fmla="*/ 158 w 556"/>
              <a:gd name="T9" fmla="*/ 308 h 614"/>
              <a:gd name="T10" fmla="*/ 182 w 556"/>
              <a:gd name="T11" fmla="*/ 311 h 614"/>
              <a:gd name="T12" fmla="*/ 215 w 556"/>
              <a:gd name="T13" fmla="*/ 312 h 614"/>
              <a:gd name="T14" fmla="*/ 248 w 556"/>
              <a:gd name="T15" fmla="*/ 311 h 614"/>
              <a:gd name="T16" fmla="*/ 272 w 556"/>
              <a:gd name="T17" fmla="*/ 308 h 614"/>
              <a:gd name="T18" fmla="*/ 298 w 556"/>
              <a:gd name="T19" fmla="*/ 303 h 614"/>
              <a:gd name="T20" fmla="*/ 317 w 556"/>
              <a:gd name="T21" fmla="*/ 299 h 614"/>
              <a:gd name="T22" fmla="*/ 336 w 556"/>
              <a:gd name="T23" fmla="*/ 292 h 614"/>
              <a:gd name="T24" fmla="*/ 352 w 556"/>
              <a:gd name="T25" fmla="*/ 286 h 614"/>
              <a:gd name="T26" fmla="*/ 389 w 556"/>
              <a:gd name="T27" fmla="*/ 253 h 614"/>
              <a:gd name="T28" fmla="*/ 41 w 556"/>
              <a:gd name="T29" fmla="*/ 253 h 614"/>
              <a:gd name="T30" fmla="*/ 462 w 556"/>
              <a:gd name="T31" fmla="*/ 302 h 614"/>
              <a:gd name="T32" fmla="*/ 430 w 556"/>
              <a:gd name="T33" fmla="*/ 307 h 614"/>
              <a:gd name="T34" fmla="*/ 426 w 556"/>
              <a:gd name="T35" fmla="*/ 272 h 614"/>
              <a:gd name="T36" fmla="*/ 4 w 556"/>
              <a:gd name="T37" fmla="*/ 272 h 614"/>
              <a:gd name="T38" fmla="*/ 0 w 556"/>
              <a:gd name="T39" fmla="*/ 526 h 614"/>
              <a:gd name="T40" fmla="*/ 342 w 556"/>
              <a:gd name="T41" fmla="*/ 614 h 614"/>
              <a:gd name="T42" fmla="*/ 430 w 556"/>
              <a:gd name="T43" fmla="*/ 485 h 614"/>
              <a:gd name="T44" fmla="*/ 556 w 556"/>
              <a:gd name="T45" fmla="*/ 396 h 614"/>
              <a:gd name="T46" fmla="*/ 462 w 556"/>
              <a:gd name="T47" fmla="*/ 448 h 614"/>
              <a:gd name="T48" fmla="*/ 430 w 556"/>
              <a:gd name="T49" fmla="*/ 437 h 614"/>
              <a:gd name="T50" fmla="*/ 462 w 556"/>
              <a:gd name="T51" fmla="*/ 345 h 614"/>
              <a:gd name="T52" fmla="*/ 462 w 556"/>
              <a:gd name="T53" fmla="*/ 448 h 614"/>
              <a:gd name="T54" fmla="*/ 139 w 556"/>
              <a:gd name="T55" fmla="*/ 143 h 614"/>
              <a:gd name="T56" fmla="*/ 162 w 556"/>
              <a:gd name="T57" fmla="*/ 53 h 614"/>
              <a:gd name="T58" fmla="*/ 116 w 556"/>
              <a:gd name="T59" fmla="*/ 53 h 614"/>
              <a:gd name="T60" fmla="*/ 139 w 556"/>
              <a:gd name="T61" fmla="*/ 143 h 614"/>
              <a:gd name="T62" fmla="*/ 211 w 556"/>
              <a:gd name="T63" fmla="*/ 114 h 614"/>
              <a:gd name="T64" fmla="*/ 234 w 556"/>
              <a:gd name="T65" fmla="*/ 23 h 614"/>
              <a:gd name="T66" fmla="*/ 188 w 556"/>
              <a:gd name="T67" fmla="*/ 23 h 614"/>
              <a:gd name="T68" fmla="*/ 211 w 556"/>
              <a:gd name="T69" fmla="*/ 114 h 614"/>
              <a:gd name="T70" fmla="*/ 283 w 556"/>
              <a:gd name="T71" fmla="*/ 172 h 614"/>
              <a:gd name="T72" fmla="*/ 305 w 556"/>
              <a:gd name="T73" fmla="*/ 82 h 614"/>
              <a:gd name="T74" fmla="*/ 260 w 556"/>
              <a:gd name="T75" fmla="*/ 82 h 614"/>
              <a:gd name="T76" fmla="*/ 283 w 556"/>
              <a:gd name="T77" fmla="*/ 17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6" name="Freeform 40"/>
          <p:cNvSpPr>
            <a:spLocks/>
          </p:cNvSpPr>
          <p:nvPr/>
        </p:nvSpPr>
        <p:spPr bwMode="auto">
          <a:xfrm>
            <a:off x="5779893" y="2439199"/>
            <a:ext cx="704004" cy="648888"/>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7" name="Freeform 41"/>
          <p:cNvSpPr>
            <a:spLocks noEditPoints="1"/>
          </p:cNvSpPr>
          <p:nvPr/>
        </p:nvSpPr>
        <p:spPr bwMode="auto">
          <a:xfrm>
            <a:off x="7195069" y="5529077"/>
            <a:ext cx="682911" cy="656800"/>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5 h 600"/>
              <a:gd name="T10" fmla="*/ 424 w 628"/>
              <a:gd name="T11" fmla="*/ 315 h 600"/>
              <a:gd name="T12" fmla="*/ 441 w 628"/>
              <a:gd name="T13" fmla="*/ 330 h 600"/>
              <a:gd name="T14" fmla="*/ 453 w 628"/>
              <a:gd name="T15" fmla="*/ 335 h 600"/>
              <a:gd name="T16" fmla="*/ 478 w 628"/>
              <a:gd name="T17" fmla="*/ 200 h 600"/>
              <a:gd name="T18" fmla="*/ 449 w 628"/>
              <a:gd name="T19" fmla="*/ 207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49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0 w 628"/>
              <a:gd name="T75" fmla="*/ 340 h 600"/>
              <a:gd name="T76" fmla="*/ 186 w 628"/>
              <a:gd name="T77" fmla="*/ 330 h 600"/>
              <a:gd name="T78" fmla="*/ 196 w 628"/>
              <a:gd name="T79" fmla="*/ 323 h 600"/>
              <a:gd name="T80" fmla="*/ 216 w 628"/>
              <a:gd name="T81" fmla="*/ 295 h 600"/>
              <a:gd name="T82" fmla="*/ 219 w 628"/>
              <a:gd name="T83" fmla="*/ 282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0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
        <p:nvSpPr>
          <p:cNvPr id="58" name="Freeform 42"/>
          <p:cNvSpPr>
            <a:spLocks noEditPoints="1"/>
          </p:cNvSpPr>
          <p:nvPr/>
        </p:nvSpPr>
        <p:spPr bwMode="auto">
          <a:xfrm>
            <a:off x="8782832" y="4545095"/>
            <a:ext cx="648635" cy="635699"/>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nvGrpSpPr>
          <p:cNvPr id="59" name="组合 58"/>
          <p:cNvGrpSpPr/>
          <p:nvPr/>
        </p:nvGrpSpPr>
        <p:grpSpPr>
          <a:xfrm>
            <a:off x="10097814" y="4505527"/>
            <a:ext cx="772557" cy="714831"/>
            <a:chOff x="2438399" y="4906963"/>
            <a:chExt cx="465137" cy="430213"/>
          </a:xfrm>
          <a:solidFill>
            <a:schemeClr val="accent1"/>
          </a:solidFill>
        </p:grpSpPr>
        <p:sp>
          <p:nvSpPr>
            <p:cNvPr id="60"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sp>
        <p:nvSpPr>
          <p:cNvPr id="63" name="Freeform 46"/>
          <p:cNvSpPr>
            <a:spLocks noEditPoints="1"/>
          </p:cNvSpPr>
          <p:nvPr/>
        </p:nvSpPr>
        <p:spPr bwMode="auto">
          <a:xfrm>
            <a:off x="10237560" y="5531713"/>
            <a:ext cx="574805" cy="741208"/>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accent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spTree>
    <p:extLst>
      <p:ext uri="{BB962C8B-B14F-4D97-AF65-F5344CB8AC3E}">
        <p14:creationId xmlns:p14="http://schemas.microsoft.com/office/powerpoint/2010/main" val="33626122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anim calcmode="lin" valueType="num">
                                      <p:cBhvr>
                                        <p:cTn id="43" dur="1000" fill="hold"/>
                                        <p:tgtEl>
                                          <p:spTgt spid="25"/>
                                        </p:tgtEl>
                                        <p:attrNameLst>
                                          <p:attrName>ppt_x</p:attrName>
                                        </p:attrNameLst>
                                      </p:cBhvr>
                                      <p:tavLst>
                                        <p:tav tm="0">
                                          <p:val>
                                            <p:strVal val="#ppt_x"/>
                                          </p:val>
                                        </p:tav>
                                        <p:tav tm="100000">
                                          <p:val>
                                            <p:strVal val="#ppt_x"/>
                                          </p:val>
                                        </p:tav>
                                      </p:tavLst>
                                    </p:anim>
                                    <p:anim calcmode="lin" valueType="num">
                                      <p:cBhvr>
                                        <p:cTn id="44" dur="1000" fill="hold"/>
                                        <p:tgtEl>
                                          <p:spTgt spid="2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1000" fill="hold"/>
                                        <p:tgtEl>
                                          <p:spTgt spid="2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0"/>
                                        <p:tgtEl>
                                          <p:spTgt spid="28"/>
                                        </p:tgtEl>
                                      </p:cBhvr>
                                    </p:animEffect>
                                    <p:anim calcmode="lin" valueType="num">
                                      <p:cBhvr>
                                        <p:cTn id="58" dur="1000" fill="hold"/>
                                        <p:tgtEl>
                                          <p:spTgt spid="28"/>
                                        </p:tgtEl>
                                        <p:attrNameLst>
                                          <p:attrName>ppt_x</p:attrName>
                                        </p:attrNameLst>
                                      </p:cBhvr>
                                      <p:tavLst>
                                        <p:tav tm="0">
                                          <p:val>
                                            <p:strVal val="#ppt_x"/>
                                          </p:val>
                                        </p:tav>
                                        <p:tav tm="100000">
                                          <p:val>
                                            <p:strVal val="#ppt_x"/>
                                          </p:val>
                                        </p:tav>
                                      </p:tavLst>
                                    </p:anim>
                                    <p:anim calcmode="lin" valueType="num">
                                      <p:cBhvr>
                                        <p:cTn id="59" dur="1000" fill="hold"/>
                                        <p:tgtEl>
                                          <p:spTgt spid="2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1000"/>
                                        <p:tgtEl>
                                          <p:spTgt spid="29"/>
                                        </p:tgtEl>
                                      </p:cBhvr>
                                    </p:animEffect>
                                    <p:anim calcmode="lin" valueType="num">
                                      <p:cBhvr>
                                        <p:cTn id="63" dur="1000" fill="hold"/>
                                        <p:tgtEl>
                                          <p:spTgt spid="29"/>
                                        </p:tgtEl>
                                        <p:attrNameLst>
                                          <p:attrName>ppt_x</p:attrName>
                                        </p:attrNameLst>
                                      </p:cBhvr>
                                      <p:tavLst>
                                        <p:tav tm="0">
                                          <p:val>
                                            <p:strVal val="#ppt_x"/>
                                          </p:val>
                                        </p:tav>
                                        <p:tav tm="100000">
                                          <p:val>
                                            <p:strVal val="#ppt_x"/>
                                          </p:val>
                                        </p:tav>
                                      </p:tavLst>
                                    </p:anim>
                                    <p:anim calcmode="lin" valueType="num">
                                      <p:cBhvr>
                                        <p:cTn id="64" dur="1000" fill="hold"/>
                                        <p:tgtEl>
                                          <p:spTgt spid="2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1000"/>
                                        <p:tgtEl>
                                          <p:spTgt spid="30"/>
                                        </p:tgtEl>
                                      </p:cBhvr>
                                    </p:animEffect>
                                    <p:anim calcmode="lin" valueType="num">
                                      <p:cBhvr>
                                        <p:cTn id="68" dur="1000" fill="hold"/>
                                        <p:tgtEl>
                                          <p:spTgt spid="30"/>
                                        </p:tgtEl>
                                        <p:attrNameLst>
                                          <p:attrName>ppt_x</p:attrName>
                                        </p:attrNameLst>
                                      </p:cBhvr>
                                      <p:tavLst>
                                        <p:tav tm="0">
                                          <p:val>
                                            <p:strVal val="#ppt_x"/>
                                          </p:val>
                                        </p:tav>
                                        <p:tav tm="100000">
                                          <p:val>
                                            <p:strVal val="#ppt_x"/>
                                          </p:val>
                                        </p:tav>
                                      </p:tavLst>
                                    </p:anim>
                                    <p:anim calcmode="lin" valueType="num">
                                      <p:cBhvr>
                                        <p:cTn id="69" dur="1000" fill="hold"/>
                                        <p:tgtEl>
                                          <p:spTgt spid="3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1000"/>
                                        <p:tgtEl>
                                          <p:spTgt spid="31"/>
                                        </p:tgtEl>
                                      </p:cBhvr>
                                    </p:animEffect>
                                    <p:anim calcmode="lin" valueType="num">
                                      <p:cBhvr>
                                        <p:cTn id="73" dur="1000" fill="hold"/>
                                        <p:tgtEl>
                                          <p:spTgt spid="31"/>
                                        </p:tgtEl>
                                        <p:attrNameLst>
                                          <p:attrName>ppt_x</p:attrName>
                                        </p:attrNameLst>
                                      </p:cBhvr>
                                      <p:tavLst>
                                        <p:tav tm="0">
                                          <p:val>
                                            <p:strVal val="#ppt_x"/>
                                          </p:val>
                                        </p:tav>
                                        <p:tav tm="100000">
                                          <p:val>
                                            <p:strVal val="#ppt_x"/>
                                          </p:val>
                                        </p:tav>
                                      </p:tavLst>
                                    </p:anim>
                                    <p:anim calcmode="lin" valueType="num">
                                      <p:cBhvr>
                                        <p:cTn id="74" dur="1000" fill="hold"/>
                                        <p:tgtEl>
                                          <p:spTgt spid="3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1000"/>
                                        <p:tgtEl>
                                          <p:spTgt spid="32"/>
                                        </p:tgtEl>
                                      </p:cBhvr>
                                    </p:animEffect>
                                    <p:anim calcmode="lin" valueType="num">
                                      <p:cBhvr>
                                        <p:cTn id="78" dur="1000" fill="hold"/>
                                        <p:tgtEl>
                                          <p:spTgt spid="32"/>
                                        </p:tgtEl>
                                        <p:attrNameLst>
                                          <p:attrName>ppt_x</p:attrName>
                                        </p:attrNameLst>
                                      </p:cBhvr>
                                      <p:tavLst>
                                        <p:tav tm="0">
                                          <p:val>
                                            <p:strVal val="#ppt_x"/>
                                          </p:val>
                                        </p:tav>
                                        <p:tav tm="100000">
                                          <p:val>
                                            <p:strVal val="#ppt_x"/>
                                          </p:val>
                                        </p:tav>
                                      </p:tavLst>
                                    </p:anim>
                                    <p:anim calcmode="lin" valueType="num">
                                      <p:cBhvr>
                                        <p:cTn id="79" dur="1000" fill="hold"/>
                                        <p:tgtEl>
                                          <p:spTgt spid="3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fade">
                                      <p:cBhvr>
                                        <p:cTn id="82" dur="1000"/>
                                        <p:tgtEl>
                                          <p:spTgt spid="33"/>
                                        </p:tgtEl>
                                      </p:cBhvr>
                                    </p:animEffect>
                                    <p:anim calcmode="lin" valueType="num">
                                      <p:cBhvr>
                                        <p:cTn id="83" dur="1000" fill="hold"/>
                                        <p:tgtEl>
                                          <p:spTgt spid="33"/>
                                        </p:tgtEl>
                                        <p:attrNameLst>
                                          <p:attrName>ppt_x</p:attrName>
                                        </p:attrNameLst>
                                      </p:cBhvr>
                                      <p:tavLst>
                                        <p:tav tm="0">
                                          <p:val>
                                            <p:strVal val="#ppt_x"/>
                                          </p:val>
                                        </p:tav>
                                        <p:tav tm="100000">
                                          <p:val>
                                            <p:strVal val="#ppt_x"/>
                                          </p:val>
                                        </p:tav>
                                      </p:tavLst>
                                    </p:anim>
                                    <p:anim calcmode="lin" valueType="num">
                                      <p:cBhvr>
                                        <p:cTn id="84" dur="1000" fill="hold"/>
                                        <p:tgtEl>
                                          <p:spTgt spid="3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1000"/>
                                        <p:tgtEl>
                                          <p:spTgt spid="34"/>
                                        </p:tgtEl>
                                      </p:cBhvr>
                                    </p:animEffect>
                                    <p:anim calcmode="lin" valueType="num">
                                      <p:cBhvr>
                                        <p:cTn id="88" dur="1000" fill="hold"/>
                                        <p:tgtEl>
                                          <p:spTgt spid="34"/>
                                        </p:tgtEl>
                                        <p:attrNameLst>
                                          <p:attrName>ppt_x</p:attrName>
                                        </p:attrNameLst>
                                      </p:cBhvr>
                                      <p:tavLst>
                                        <p:tav tm="0">
                                          <p:val>
                                            <p:strVal val="#ppt_x"/>
                                          </p:val>
                                        </p:tav>
                                        <p:tav tm="100000">
                                          <p:val>
                                            <p:strVal val="#ppt_x"/>
                                          </p:val>
                                        </p:tav>
                                      </p:tavLst>
                                    </p:anim>
                                    <p:anim calcmode="lin" valueType="num">
                                      <p:cBhvr>
                                        <p:cTn id="89" dur="1000" fill="hold"/>
                                        <p:tgtEl>
                                          <p:spTgt spid="3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1000"/>
                                        <p:tgtEl>
                                          <p:spTgt spid="35"/>
                                        </p:tgtEl>
                                      </p:cBhvr>
                                    </p:animEffect>
                                    <p:anim calcmode="lin" valueType="num">
                                      <p:cBhvr>
                                        <p:cTn id="93" dur="1000" fill="hold"/>
                                        <p:tgtEl>
                                          <p:spTgt spid="35"/>
                                        </p:tgtEl>
                                        <p:attrNameLst>
                                          <p:attrName>ppt_x</p:attrName>
                                        </p:attrNameLst>
                                      </p:cBhvr>
                                      <p:tavLst>
                                        <p:tav tm="0">
                                          <p:val>
                                            <p:strVal val="#ppt_x"/>
                                          </p:val>
                                        </p:tav>
                                        <p:tav tm="100000">
                                          <p:val>
                                            <p:strVal val="#ppt_x"/>
                                          </p:val>
                                        </p:tav>
                                      </p:tavLst>
                                    </p:anim>
                                    <p:anim calcmode="lin" valueType="num">
                                      <p:cBhvr>
                                        <p:cTn id="94" dur="1000" fill="hold"/>
                                        <p:tgtEl>
                                          <p:spTgt spid="3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fade">
                                      <p:cBhvr>
                                        <p:cTn id="97" dur="1000"/>
                                        <p:tgtEl>
                                          <p:spTgt spid="36"/>
                                        </p:tgtEl>
                                      </p:cBhvr>
                                    </p:animEffect>
                                    <p:anim calcmode="lin" valueType="num">
                                      <p:cBhvr>
                                        <p:cTn id="98" dur="1000" fill="hold"/>
                                        <p:tgtEl>
                                          <p:spTgt spid="36"/>
                                        </p:tgtEl>
                                        <p:attrNameLst>
                                          <p:attrName>ppt_x</p:attrName>
                                        </p:attrNameLst>
                                      </p:cBhvr>
                                      <p:tavLst>
                                        <p:tav tm="0">
                                          <p:val>
                                            <p:strVal val="#ppt_x"/>
                                          </p:val>
                                        </p:tav>
                                        <p:tav tm="100000">
                                          <p:val>
                                            <p:strVal val="#ppt_x"/>
                                          </p:val>
                                        </p:tav>
                                      </p:tavLst>
                                    </p:anim>
                                    <p:anim calcmode="lin" valueType="num">
                                      <p:cBhvr>
                                        <p:cTn id="99" dur="1000" fill="hold"/>
                                        <p:tgtEl>
                                          <p:spTgt spid="3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37"/>
                                        </p:tgtEl>
                                        <p:attrNameLst>
                                          <p:attrName>style.visibility</p:attrName>
                                        </p:attrNameLst>
                                      </p:cBhvr>
                                      <p:to>
                                        <p:strVal val="visible"/>
                                      </p:to>
                                    </p:set>
                                    <p:animEffect transition="in" filter="fade">
                                      <p:cBhvr>
                                        <p:cTn id="102" dur="1000"/>
                                        <p:tgtEl>
                                          <p:spTgt spid="37"/>
                                        </p:tgtEl>
                                      </p:cBhvr>
                                    </p:animEffect>
                                    <p:anim calcmode="lin" valueType="num">
                                      <p:cBhvr>
                                        <p:cTn id="103" dur="1000" fill="hold"/>
                                        <p:tgtEl>
                                          <p:spTgt spid="37"/>
                                        </p:tgtEl>
                                        <p:attrNameLst>
                                          <p:attrName>ppt_x</p:attrName>
                                        </p:attrNameLst>
                                      </p:cBhvr>
                                      <p:tavLst>
                                        <p:tav tm="0">
                                          <p:val>
                                            <p:strVal val="#ppt_x"/>
                                          </p:val>
                                        </p:tav>
                                        <p:tav tm="100000">
                                          <p:val>
                                            <p:strVal val="#ppt_x"/>
                                          </p:val>
                                        </p:tav>
                                      </p:tavLst>
                                    </p:anim>
                                    <p:anim calcmode="lin" valueType="num">
                                      <p:cBhvr>
                                        <p:cTn id="104" dur="1000" fill="hold"/>
                                        <p:tgtEl>
                                          <p:spTgt spid="3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1000"/>
                                        <p:tgtEl>
                                          <p:spTgt spid="38"/>
                                        </p:tgtEl>
                                      </p:cBhvr>
                                    </p:animEffect>
                                    <p:anim calcmode="lin" valueType="num">
                                      <p:cBhvr>
                                        <p:cTn id="108" dur="1000" fill="hold"/>
                                        <p:tgtEl>
                                          <p:spTgt spid="38"/>
                                        </p:tgtEl>
                                        <p:attrNameLst>
                                          <p:attrName>ppt_x</p:attrName>
                                        </p:attrNameLst>
                                      </p:cBhvr>
                                      <p:tavLst>
                                        <p:tav tm="0">
                                          <p:val>
                                            <p:strVal val="#ppt_x"/>
                                          </p:val>
                                        </p:tav>
                                        <p:tav tm="100000">
                                          <p:val>
                                            <p:strVal val="#ppt_x"/>
                                          </p:val>
                                        </p:tav>
                                      </p:tavLst>
                                    </p:anim>
                                    <p:anim calcmode="lin" valueType="num">
                                      <p:cBhvr>
                                        <p:cTn id="109" dur="1000" fill="hold"/>
                                        <p:tgtEl>
                                          <p:spTgt spid="38"/>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fade">
                                      <p:cBhvr>
                                        <p:cTn id="112" dur="1000"/>
                                        <p:tgtEl>
                                          <p:spTgt spid="39"/>
                                        </p:tgtEl>
                                      </p:cBhvr>
                                    </p:animEffect>
                                    <p:anim calcmode="lin" valueType="num">
                                      <p:cBhvr>
                                        <p:cTn id="113" dur="1000" fill="hold"/>
                                        <p:tgtEl>
                                          <p:spTgt spid="39"/>
                                        </p:tgtEl>
                                        <p:attrNameLst>
                                          <p:attrName>ppt_x</p:attrName>
                                        </p:attrNameLst>
                                      </p:cBhvr>
                                      <p:tavLst>
                                        <p:tav tm="0">
                                          <p:val>
                                            <p:strVal val="#ppt_x"/>
                                          </p:val>
                                        </p:tav>
                                        <p:tav tm="100000">
                                          <p:val>
                                            <p:strVal val="#ppt_x"/>
                                          </p:val>
                                        </p:tav>
                                      </p:tavLst>
                                    </p:anim>
                                    <p:anim calcmode="lin" valueType="num">
                                      <p:cBhvr>
                                        <p:cTn id="114" dur="1000" fill="hold"/>
                                        <p:tgtEl>
                                          <p:spTgt spid="39"/>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0"/>
                                        </p:tgtEl>
                                        <p:attrNameLst>
                                          <p:attrName>style.visibility</p:attrName>
                                        </p:attrNameLst>
                                      </p:cBhvr>
                                      <p:to>
                                        <p:strVal val="visible"/>
                                      </p:to>
                                    </p:set>
                                    <p:animEffect transition="in" filter="fade">
                                      <p:cBhvr>
                                        <p:cTn id="117" dur="1000"/>
                                        <p:tgtEl>
                                          <p:spTgt spid="40"/>
                                        </p:tgtEl>
                                      </p:cBhvr>
                                    </p:animEffect>
                                    <p:anim calcmode="lin" valueType="num">
                                      <p:cBhvr>
                                        <p:cTn id="118" dur="1000" fill="hold"/>
                                        <p:tgtEl>
                                          <p:spTgt spid="40"/>
                                        </p:tgtEl>
                                        <p:attrNameLst>
                                          <p:attrName>ppt_x</p:attrName>
                                        </p:attrNameLst>
                                      </p:cBhvr>
                                      <p:tavLst>
                                        <p:tav tm="0">
                                          <p:val>
                                            <p:strVal val="#ppt_x"/>
                                          </p:val>
                                        </p:tav>
                                        <p:tav tm="100000">
                                          <p:val>
                                            <p:strVal val="#ppt_x"/>
                                          </p:val>
                                        </p:tav>
                                      </p:tavLst>
                                    </p:anim>
                                    <p:anim calcmode="lin" valueType="num">
                                      <p:cBhvr>
                                        <p:cTn id="119" dur="1000" fill="hold"/>
                                        <p:tgtEl>
                                          <p:spTgt spid="4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fade">
                                      <p:cBhvr>
                                        <p:cTn id="122" dur="1000"/>
                                        <p:tgtEl>
                                          <p:spTgt spid="41"/>
                                        </p:tgtEl>
                                      </p:cBhvr>
                                    </p:animEffect>
                                    <p:anim calcmode="lin" valueType="num">
                                      <p:cBhvr>
                                        <p:cTn id="123" dur="1000" fill="hold"/>
                                        <p:tgtEl>
                                          <p:spTgt spid="41"/>
                                        </p:tgtEl>
                                        <p:attrNameLst>
                                          <p:attrName>ppt_x</p:attrName>
                                        </p:attrNameLst>
                                      </p:cBhvr>
                                      <p:tavLst>
                                        <p:tav tm="0">
                                          <p:val>
                                            <p:strVal val="#ppt_x"/>
                                          </p:val>
                                        </p:tav>
                                        <p:tav tm="100000">
                                          <p:val>
                                            <p:strVal val="#ppt_x"/>
                                          </p:val>
                                        </p:tav>
                                      </p:tavLst>
                                    </p:anim>
                                    <p:anim calcmode="lin" valueType="num">
                                      <p:cBhvr>
                                        <p:cTn id="124" dur="1000" fill="hold"/>
                                        <p:tgtEl>
                                          <p:spTgt spid="41"/>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1000"/>
                                        <p:tgtEl>
                                          <p:spTgt spid="42"/>
                                        </p:tgtEl>
                                      </p:cBhvr>
                                    </p:animEffect>
                                    <p:anim calcmode="lin" valueType="num">
                                      <p:cBhvr>
                                        <p:cTn id="128" dur="1000" fill="hold"/>
                                        <p:tgtEl>
                                          <p:spTgt spid="42"/>
                                        </p:tgtEl>
                                        <p:attrNameLst>
                                          <p:attrName>ppt_x</p:attrName>
                                        </p:attrNameLst>
                                      </p:cBhvr>
                                      <p:tavLst>
                                        <p:tav tm="0">
                                          <p:val>
                                            <p:strVal val="#ppt_x"/>
                                          </p:val>
                                        </p:tav>
                                        <p:tav tm="100000">
                                          <p:val>
                                            <p:strVal val="#ppt_x"/>
                                          </p:val>
                                        </p:tav>
                                      </p:tavLst>
                                    </p:anim>
                                    <p:anim calcmode="lin" valueType="num">
                                      <p:cBhvr>
                                        <p:cTn id="129" dur="1000" fill="hold"/>
                                        <p:tgtEl>
                                          <p:spTgt spid="42"/>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43"/>
                                        </p:tgtEl>
                                        <p:attrNameLst>
                                          <p:attrName>style.visibility</p:attrName>
                                        </p:attrNameLst>
                                      </p:cBhvr>
                                      <p:to>
                                        <p:strVal val="visible"/>
                                      </p:to>
                                    </p:set>
                                    <p:animEffect transition="in" filter="fade">
                                      <p:cBhvr>
                                        <p:cTn id="132" dur="1000"/>
                                        <p:tgtEl>
                                          <p:spTgt spid="43"/>
                                        </p:tgtEl>
                                      </p:cBhvr>
                                    </p:animEffect>
                                    <p:anim calcmode="lin" valueType="num">
                                      <p:cBhvr>
                                        <p:cTn id="133" dur="1000" fill="hold"/>
                                        <p:tgtEl>
                                          <p:spTgt spid="43"/>
                                        </p:tgtEl>
                                        <p:attrNameLst>
                                          <p:attrName>ppt_x</p:attrName>
                                        </p:attrNameLst>
                                      </p:cBhvr>
                                      <p:tavLst>
                                        <p:tav tm="0">
                                          <p:val>
                                            <p:strVal val="#ppt_x"/>
                                          </p:val>
                                        </p:tav>
                                        <p:tav tm="100000">
                                          <p:val>
                                            <p:strVal val="#ppt_x"/>
                                          </p:val>
                                        </p:tav>
                                      </p:tavLst>
                                    </p:anim>
                                    <p:anim calcmode="lin" valueType="num">
                                      <p:cBhvr>
                                        <p:cTn id="134" dur="1000" fill="hold"/>
                                        <p:tgtEl>
                                          <p:spTgt spid="43"/>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44"/>
                                        </p:tgtEl>
                                        <p:attrNameLst>
                                          <p:attrName>style.visibility</p:attrName>
                                        </p:attrNameLst>
                                      </p:cBhvr>
                                      <p:to>
                                        <p:strVal val="visible"/>
                                      </p:to>
                                    </p:set>
                                    <p:animEffect transition="in" filter="fade">
                                      <p:cBhvr>
                                        <p:cTn id="137" dur="1000"/>
                                        <p:tgtEl>
                                          <p:spTgt spid="44"/>
                                        </p:tgtEl>
                                      </p:cBhvr>
                                    </p:animEffect>
                                    <p:anim calcmode="lin" valueType="num">
                                      <p:cBhvr>
                                        <p:cTn id="138" dur="1000" fill="hold"/>
                                        <p:tgtEl>
                                          <p:spTgt spid="44"/>
                                        </p:tgtEl>
                                        <p:attrNameLst>
                                          <p:attrName>ppt_x</p:attrName>
                                        </p:attrNameLst>
                                      </p:cBhvr>
                                      <p:tavLst>
                                        <p:tav tm="0">
                                          <p:val>
                                            <p:strVal val="#ppt_x"/>
                                          </p:val>
                                        </p:tav>
                                        <p:tav tm="100000">
                                          <p:val>
                                            <p:strVal val="#ppt_x"/>
                                          </p:val>
                                        </p:tav>
                                      </p:tavLst>
                                    </p:anim>
                                    <p:anim calcmode="lin" valueType="num">
                                      <p:cBhvr>
                                        <p:cTn id="139" dur="1000" fill="hold"/>
                                        <p:tgtEl>
                                          <p:spTgt spid="44"/>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fade">
                                      <p:cBhvr>
                                        <p:cTn id="142" dur="1000"/>
                                        <p:tgtEl>
                                          <p:spTgt spid="45"/>
                                        </p:tgtEl>
                                      </p:cBhvr>
                                    </p:animEffect>
                                    <p:anim calcmode="lin" valueType="num">
                                      <p:cBhvr>
                                        <p:cTn id="143" dur="1000" fill="hold"/>
                                        <p:tgtEl>
                                          <p:spTgt spid="45"/>
                                        </p:tgtEl>
                                        <p:attrNameLst>
                                          <p:attrName>ppt_x</p:attrName>
                                        </p:attrNameLst>
                                      </p:cBhvr>
                                      <p:tavLst>
                                        <p:tav tm="0">
                                          <p:val>
                                            <p:strVal val="#ppt_x"/>
                                          </p:val>
                                        </p:tav>
                                        <p:tav tm="100000">
                                          <p:val>
                                            <p:strVal val="#ppt_x"/>
                                          </p:val>
                                        </p:tav>
                                      </p:tavLst>
                                    </p:anim>
                                    <p:anim calcmode="lin" valueType="num">
                                      <p:cBhvr>
                                        <p:cTn id="144" dur="1000" fill="hold"/>
                                        <p:tgtEl>
                                          <p:spTgt spid="45"/>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46"/>
                                        </p:tgtEl>
                                        <p:attrNameLst>
                                          <p:attrName>style.visibility</p:attrName>
                                        </p:attrNameLst>
                                      </p:cBhvr>
                                      <p:to>
                                        <p:strVal val="visible"/>
                                      </p:to>
                                    </p:set>
                                    <p:animEffect transition="in" filter="fade">
                                      <p:cBhvr>
                                        <p:cTn id="147" dur="1000"/>
                                        <p:tgtEl>
                                          <p:spTgt spid="46"/>
                                        </p:tgtEl>
                                      </p:cBhvr>
                                    </p:animEffect>
                                    <p:anim calcmode="lin" valueType="num">
                                      <p:cBhvr>
                                        <p:cTn id="148" dur="1000" fill="hold"/>
                                        <p:tgtEl>
                                          <p:spTgt spid="46"/>
                                        </p:tgtEl>
                                        <p:attrNameLst>
                                          <p:attrName>ppt_x</p:attrName>
                                        </p:attrNameLst>
                                      </p:cBhvr>
                                      <p:tavLst>
                                        <p:tav tm="0">
                                          <p:val>
                                            <p:strVal val="#ppt_x"/>
                                          </p:val>
                                        </p:tav>
                                        <p:tav tm="100000">
                                          <p:val>
                                            <p:strVal val="#ppt_x"/>
                                          </p:val>
                                        </p:tav>
                                      </p:tavLst>
                                    </p:anim>
                                    <p:anim calcmode="lin" valueType="num">
                                      <p:cBhvr>
                                        <p:cTn id="149" dur="1000" fill="hold"/>
                                        <p:tgtEl>
                                          <p:spTgt spid="46"/>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47"/>
                                        </p:tgtEl>
                                        <p:attrNameLst>
                                          <p:attrName>style.visibility</p:attrName>
                                        </p:attrNameLst>
                                      </p:cBhvr>
                                      <p:to>
                                        <p:strVal val="visible"/>
                                      </p:to>
                                    </p:set>
                                    <p:animEffect transition="in" filter="fade">
                                      <p:cBhvr>
                                        <p:cTn id="152" dur="1000"/>
                                        <p:tgtEl>
                                          <p:spTgt spid="47"/>
                                        </p:tgtEl>
                                      </p:cBhvr>
                                    </p:animEffect>
                                    <p:anim calcmode="lin" valueType="num">
                                      <p:cBhvr>
                                        <p:cTn id="153" dur="1000" fill="hold"/>
                                        <p:tgtEl>
                                          <p:spTgt spid="47"/>
                                        </p:tgtEl>
                                        <p:attrNameLst>
                                          <p:attrName>ppt_x</p:attrName>
                                        </p:attrNameLst>
                                      </p:cBhvr>
                                      <p:tavLst>
                                        <p:tav tm="0">
                                          <p:val>
                                            <p:strVal val="#ppt_x"/>
                                          </p:val>
                                        </p:tav>
                                        <p:tav tm="100000">
                                          <p:val>
                                            <p:strVal val="#ppt_x"/>
                                          </p:val>
                                        </p:tav>
                                      </p:tavLst>
                                    </p:anim>
                                    <p:anim calcmode="lin" valueType="num">
                                      <p:cBhvr>
                                        <p:cTn id="154" dur="1000" fill="hold"/>
                                        <p:tgtEl>
                                          <p:spTgt spid="47"/>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48"/>
                                        </p:tgtEl>
                                        <p:attrNameLst>
                                          <p:attrName>style.visibility</p:attrName>
                                        </p:attrNameLst>
                                      </p:cBhvr>
                                      <p:to>
                                        <p:strVal val="visible"/>
                                      </p:to>
                                    </p:set>
                                    <p:animEffect transition="in" filter="fade">
                                      <p:cBhvr>
                                        <p:cTn id="157" dur="1000"/>
                                        <p:tgtEl>
                                          <p:spTgt spid="48"/>
                                        </p:tgtEl>
                                      </p:cBhvr>
                                    </p:animEffect>
                                    <p:anim calcmode="lin" valueType="num">
                                      <p:cBhvr>
                                        <p:cTn id="158" dur="1000" fill="hold"/>
                                        <p:tgtEl>
                                          <p:spTgt spid="48"/>
                                        </p:tgtEl>
                                        <p:attrNameLst>
                                          <p:attrName>ppt_x</p:attrName>
                                        </p:attrNameLst>
                                      </p:cBhvr>
                                      <p:tavLst>
                                        <p:tav tm="0">
                                          <p:val>
                                            <p:strVal val="#ppt_x"/>
                                          </p:val>
                                        </p:tav>
                                        <p:tav tm="100000">
                                          <p:val>
                                            <p:strVal val="#ppt_x"/>
                                          </p:val>
                                        </p:tav>
                                      </p:tavLst>
                                    </p:anim>
                                    <p:anim calcmode="lin" valueType="num">
                                      <p:cBhvr>
                                        <p:cTn id="159" dur="1000" fill="hold"/>
                                        <p:tgtEl>
                                          <p:spTgt spid="48"/>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49"/>
                                        </p:tgtEl>
                                        <p:attrNameLst>
                                          <p:attrName>style.visibility</p:attrName>
                                        </p:attrNameLst>
                                      </p:cBhvr>
                                      <p:to>
                                        <p:strVal val="visible"/>
                                      </p:to>
                                    </p:set>
                                    <p:animEffect transition="in" filter="fade">
                                      <p:cBhvr>
                                        <p:cTn id="162" dur="1000"/>
                                        <p:tgtEl>
                                          <p:spTgt spid="49"/>
                                        </p:tgtEl>
                                      </p:cBhvr>
                                    </p:animEffect>
                                    <p:anim calcmode="lin" valueType="num">
                                      <p:cBhvr>
                                        <p:cTn id="163" dur="1000" fill="hold"/>
                                        <p:tgtEl>
                                          <p:spTgt spid="49"/>
                                        </p:tgtEl>
                                        <p:attrNameLst>
                                          <p:attrName>ppt_x</p:attrName>
                                        </p:attrNameLst>
                                      </p:cBhvr>
                                      <p:tavLst>
                                        <p:tav tm="0">
                                          <p:val>
                                            <p:strVal val="#ppt_x"/>
                                          </p:val>
                                        </p:tav>
                                        <p:tav tm="100000">
                                          <p:val>
                                            <p:strVal val="#ppt_x"/>
                                          </p:val>
                                        </p:tav>
                                      </p:tavLst>
                                    </p:anim>
                                    <p:anim calcmode="lin" valueType="num">
                                      <p:cBhvr>
                                        <p:cTn id="164" dur="1000" fill="hold"/>
                                        <p:tgtEl>
                                          <p:spTgt spid="49"/>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0"/>
                                        </p:tgtEl>
                                        <p:attrNameLst>
                                          <p:attrName>style.visibility</p:attrName>
                                        </p:attrNameLst>
                                      </p:cBhvr>
                                      <p:to>
                                        <p:strVal val="visible"/>
                                      </p:to>
                                    </p:set>
                                    <p:animEffect transition="in" filter="fade">
                                      <p:cBhvr>
                                        <p:cTn id="167" dur="1000"/>
                                        <p:tgtEl>
                                          <p:spTgt spid="50"/>
                                        </p:tgtEl>
                                      </p:cBhvr>
                                    </p:animEffect>
                                    <p:anim calcmode="lin" valueType="num">
                                      <p:cBhvr>
                                        <p:cTn id="168" dur="1000" fill="hold"/>
                                        <p:tgtEl>
                                          <p:spTgt spid="50"/>
                                        </p:tgtEl>
                                        <p:attrNameLst>
                                          <p:attrName>ppt_x</p:attrName>
                                        </p:attrNameLst>
                                      </p:cBhvr>
                                      <p:tavLst>
                                        <p:tav tm="0">
                                          <p:val>
                                            <p:strVal val="#ppt_x"/>
                                          </p:val>
                                        </p:tav>
                                        <p:tav tm="100000">
                                          <p:val>
                                            <p:strVal val="#ppt_x"/>
                                          </p:val>
                                        </p:tav>
                                      </p:tavLst>
                                    </p:anim>
                                    <p:anim calcmode="lin" valueType="num">
                                      <p:cBhvr>
                                        <p:cTn id="169" dur="1000" fill="hold"/>
                                        <p:tgtEl>
                                          <p:spTgt spid="50"/>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51"/>
                                        </p:tgtEl>
                                        <p:attrNameLst>
                                          <p:attrName>style.visibility</p:attrName>
                                        </p:attrNameLst>
                                      </p:cBhvr>
                                      <p:to>
                                        <p:strVal val="visible"/>
                                      </p:to>
                                    </p:set>
                                    <p:animEffect transition="in" filter="fade">
                                      <p:cBhvr>
                                        <p:cTn id="172" dur="1000"/>
                                        <p:tgtEl>
                                          <p:spTgt spid="51"/>
                                        </p:tgtEl>
                                      </p:cBhvr>
                                    </p:animEffect>
                                    <p:anim calcmode="lin" valueType="num">
                                      <p:cBhvr>
                                        <p:cTn id="173" dur="1000" fill="hold"/>
                                        <p:tgtEl>
                                          <p:spTgt spid="51"/>
                                        </p:tgtEl>
                                        <p:attrNameLst>
                                          <p:attrName>ppt_x</p:attrName>
                                        </p:attrNameLst>
                                      </p:cBhvr>
                                      <p:tavLst>
                                        <p:tav tm="0">
                                          <p:val>
                                            <p:strVal val="#ppt_x"/>
                                          </p:val>
                                        </p:tav>
                                        <p:tav tm="100000">
                                          <p:val>
                                            <p:strVal val="#ppt_x"/>
                                          </p:val>
                                        </p:tav>
                                      </p:tavLst>
                                    </p:anim>
                                    <p:anim calcmode="lin" valueType="num">
                                      <p:cBhvr>
                                        <p:cTn id="174" dur="1000" fill="hold"/>
                                        <p:tgtEl>
                                          <p:spTgt spid="51"/>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52"/>
                                        </p:tgtEl>
                                        <p:attrNameLst>
                                          <p:attrName>style.visibility</p:attrName>
                                        </p:attrNameLst>
                                      </p:cBhvr>
                                      <p:to>
                                        <p:strVal val="visible"/>
                                      </p:to>
                                    </p:set>
                                    <p:animEffect transition="in" filter="fade">
                                      <p:cBhvr>
                                        <p:cTn id="177" dur="1000"/>
                                        <p:tgtEl>
                                          <p:spTgt spid="52"/>
                                        </p:tgtEl>
                                      </p:cBhvr>
                                    </p:animEffect>
                                    <p:anim calcmode="lin" valueType="num">
                                      <p:cBhvr>
                                        <p:cTn id="178" dur="1000" fill="hold"/>
                                        <p:tgtEl>
                                          <p:spTgt spid="52"/>
                                        </p:tgtEl>
                                        <p:attrNameLst>
                                          <p:attrName>ppt_x</p:attrName>
                                        </p:attrNameLst>
                                      </p:cBhvr>
                                      <p:tavLst>
                                        <p:tav tm="0">
                                          <p:val>
                                            <p:strVal val="#ppt_x"/>
                                          </p:val>
                                        </p:tav>
                                        <p:tav tm="100000">
                                          <p:val>
                                            <p:strVal val="#ppt_x"/>
                                          </p:val>
                                        </p:tav>
                                      </p:tavLst>
                                    </p:anim>
                                    <p:anim calcmode="lin" valueType="num">
                                      <p:cBhvr>
                                        <p:cTn id="179" dur="1000" fill="hold"/>
                                        <p:tgtEl>
                                          <p:spTgt spid="52"/>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53"/>
                                        </p:tgtEl>
                                        <p:attrNameLst>
                                          <p:attrName>style.visibility</p:attrName>
                                        </p:attrNameLst>
                                      </p:cBhvr>
                                      <p:to>
                                        <p:strVal val="visible"/>
                                      </p:to>
                                    </p:set>
                                    <p:animEffect transition="in" filter="fade">
                                      <p:cBhvr>
                                        <p:cTn id="182" dur="1000"/>
                                        <p:tgtEl>
                                          <p:spTgt spid="53"/>
                                        </p:tgtEl>
                                      </p:cBhvr>
                                    </p:animEffect>
                                    <p:anim calcmode="lin" valueType="num">
                                      <p:cBhvr>
                                        <p:cTn id="183" dur="1000" fill="hold"/>
                                        <p:tgtEl>
                                          <p:spTgt spid="53"/>
                                        </p:tgtEl>
                                        <p:attrNameLst>
                                          <p:attrName>ppt_x</p:attrName>
                                        </p:attrNameLst>
                                      </p:cBhvr>
                                      <p:tavLst>
                                        <p:tav tm="0">
                                          <p:val>
                                            <p:strVal val="#ppt_x"/>
                                          </p:val>
                                        </p:tav>
                                        <p:tav tm="100000">
                                          <p:val>
                                            <p:strVal val="#ppt_x"/>
                                          </p:val>
                                        </p:tav>
                                      </p:tavLst>
                                    </p:anim>
                                    <p:anim calcmode="lin" valueType="num">
                                      <p:cBhvr>
                                        <p:cTn id="184" dur="1000" fill="hold"/>
                                        <p:tgtEl>
                                          <p:spTgt spid="53"/>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54"/>
                                        </p:tgtEl>
                                        <p:attrNameLst>
                                          <p:attrName>style.visibility</p:attrName>
                                        </p:attrNameLst>
                                      </p:cBhvr>
                                      <p:to>
                                        <p:strVal val="visible"/>
                                      </p:to>
                                    </p:set>
                                    <p:animEffect transition="in" filter="fade">
                                      <p:cBhvr>
                                        <p:cTn id="187" dur="1000"/>
                                        <p:tgtEl>
                                          <p:spTgt spid="54"/>
                                        </p:tgtEl>
                                      </p:cBhvr>
                                    </p:animEffect>
                                    <p:anim calcmode="lin" valueType="num">
                                      <p:cBhvr>
                                        <p:cTn id="188" dur="1000" fill="hold"/>
                                        <p:tgtEl>
                                          <p:spTgt spid="54"/>
                                        </p:tgtEl>
                                        <p:attrNameLst>
                                          <p:attrName>ppt_x</p:attrName>
                                        </p:attrNameLst>
                                      </p:cBhvr>
                                      <p:tavLst>
                                        <p:tav tm="0">
                                          <p:val>
                                            <p:strVal val="#ppt_x"/>
                                          </p:val>
                                        </p:tav>
                                        <p:tav tm="100000">
                                          <p:val>
                                            <p:strVal val="#ppt_x"/>
                                          </p:val>
                                        </p:tav>
                                      </p:tavLst>
                                    </p:anim>
                                    <p:anim calcmode="lin" valueType="num">
                                      <p:cBhvr>
                                        <p:cTn id="189" dur="1000" fill="hold"/>
                                        <p:tgtEl>
                                          <p:spTgt spid="54"/>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55"/>
                                        </p:tgtEl>
                                        <p:attrNameLst>
                                          <p:attrName>style.visibility</p:attrName>
                                        </p:attrNameLst>
                                      </p:cBhvr>
                                      <p:to>
                                        <p:strVal val="visible"/>
                                      </p:to>
                                    </p:set>
                                    <p:animEffect transition="in" filter="fade">
                                      <p:cBhvr>
                                        <p:cTn id="192" dur="1000"/>
                                        <p:tgtEl>
                                          <p:spTgt spid="55"/>
                                        </p:tgtEl>
                                      </p:cBhvr>
                                    </p:animEffect>
                                    <p:anim calcmode="lin" valueType="num">
                                      <p:cBhvr>
                                        <p:cTn id="193" dur="1000" fill="hold"/>
                                        <p:tgtEl>
                                          <p:spTgt spid="55"/>
                                        </p:tgtEl>
                                        <p:attrNameLst>
                                          <p:attrName>ppt_x</p:attrName>
                                        </p:attrNameLst>
                                      </p:cBhvr>
                                      <p:tavLst>
                                        <p:tav tm="0">
                                          <p:val>
                                            <p:strVal val="#ppt_x"/>
                                          </p:val>
                                        </p:tav>
                                        <p:tav tm="100000">
                                          <p:val>
                                            <p:strVal val="#ppt_x"/>
                                          </p:val>
                                        </p:tav>
                                      </p:tavLst>
                                    </p:anim>
                                    <p:anim calcmode="lin" valueType="num">
                                      <p:cBhvr>
                                        <p:cTn id="194" dur="1000" fill="hold"/>
                                        <p:tgtEl>
                                          <p:spTgt spid="55"/>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56"/>
                                        </p:tgtEl>
                                        <p:attrNameLst>
                                          <p:attrName>style.visibility</p:attrName>
                                        </p:attrNameLst>
                                      </p:cBhvr>
                                      <p:to>
                                        <p:strVal val="visible"/>
                                      </p:to>
                                    </p:set>
                                    <p:animEffect transition="in" filter="fade">
                                      <p:cBhvr>
                                        <p:cTn id="197" dur="1000"/>
                                        <p:tgtEl>
                                          <p:spTgt spid="56"/>
                                        </p:tgtEl>
                                      </p:cBhvr>
                                    </p:animEffect>
                                    <p:anim calcmode="lin" valueType="num">
                                      <p:cBhvr>
                                        <p:cTn id="198" dur="1000" fill="hold"/>
                                        <p:tgtEl>
                                          <p:spTgt spid="56"/>
                                        </p:tgtEl>
                                        <p:attrNameLst>
                                          <p:attrName>ppt_x</p:attrName>
                                        </p:attrNameLst>
                                      </p:cBhvr>
                                      <p:tavLst>
                                        <p:tav tm="0">
                                          <p:val>
                                            <p:strVal val="#ppt_x"/>
                                          </p:val>
                                        </p:tav>
                                        <p:tav tm="100000">
                                          <p:val>
                                            <p:strVal val="#ppt_x"/>
                                          </p:val>
                                        </p:tav>
                                      </p:tavLst>
                                    </p:anim>
                                    <p:anim calcmode="lin" valueType="num">
                                      <p:cBhvr>
                                        <p:cTn id="199" dur="1000" fill="hold"/>
                                        <p:tgtEl>
                                          <p:spTgt spid="56"/>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57"/>
                                        </p:tgtEl>
                                        <p:attrNameLst>
                                          <p:attrName>style.visibility</p:attrName>
                                        </p:attrNameLst>
                                      </p:cBhvr>
                                      <p:to>
                                        <p:strVal val="visible"/>
                                      </p:to>
                                    </p:set>
                                    <p:animEffect transition="in" filter="fade">
                                      <p:cBhvr>
                                        <p:cTn id="202" dur="1000"/>
                                        <p:tgtEl>
                                          <p:spTgt spid="57"/>
                                        </p:tgtEl>
                                      </p:cBhvr>
                                    </p:animEffect>
                                    <p:anim calcmode="lin" valueType="num">
                                      <p:cBhvr>
                                        <p:cTn id="203" dur="1000" fill="hold"/>
                                        <p:tgtEl>
                                          <p:spTgt spid="57"/>
                                        </p:tgtEl>
                                        <p:attrNameLst>
                                          <p:attrName>ppt_x</p:attrName>
                                        </p:attrNameLst>
                                      </p:cBhvr>
                                      <p:tavLst>
                                        <p:tav tm="0">
                                          <p:val>
                                            <p:strVal val="#ppt_x"/>
                                          </p:val>
                                        </p:tav>
                                        <p:tav tm="100000">
                                          <p:val>
                                            <p:strVal val="#ppt_x"/>
                                          </p:val>
                                        </p:tav>
                                      </p:tavLst>
                                    </p:anim>
                                    <p:anim calcmode="lin" valueType="num">
                                      <p:cBhvr>
                                        <p:cTn id="204" dur="1000" fill="hold"/>
                                        <p:tgtEl>
                                          <p:spTgt spid="57"/>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58"/>
                                        </p:tgtEl>
                                        <p:attrNameLst>
                                          <p:attrName>style.visibility</p:attrName>
                                        </p:attrNameLst>
                                      </p:cBhvr>
                                      <p:to>
                                        <p:strVal val="visible"/>
                                      </p:to>
                                    </p:set>
                                    <p:animEffect transition="in" filter="fade">
                                      <p:cBhvr>
                                        <p:cTn id="207" dur="1000"/>
                                        <p:tgtEl>
                                          <p:spTgt spid="58"/>
                                        </p:tgtEl>
                                      </p:cBhvr>
                                    </p:animEffect>
                                    <p:anim calcmode="lin" valueType="num">
                                      <p:cBhvr>
                                        <p:cTn id="208" dur="1000" fill="hold"/>
                                        <p:tgtEl>
                                          <p:spTgt spid="58"/>
                                        </p:tgtEl>
                                        <p:attrNameLst>
                                          <p:attrName>ppt_x</p:attrName>
                                        </p:attrNameLst>
                                      </p:cBhvr>
                                      <p:tavLst>
                                        <p:tav tm="0">
                                          <p:val>
                                            <p:strVal val="#ppt_x"/>
                                          </p:val>
                                        </p:tav>
                                        <p:tav tm="100000">
                                          <p:val>
                                            <p:strVal val="#ppt_x"/>
                                          </p:val>
                                        </p:tav>
                                      </p:tavLst>
                                    </p:anim>
                                    <p:anim calcmode="lin" valueType="num">
                                      <p:cBhvr>
                                        <p:cTn id="209" dur="1000" fill="hold"/>
                                        <p:tgtEl>
                                          <p:spTgt spid="58"/>
                                        </p:tgtEl>
                                        <p:attrNameLst>
                                          <p:attrName>ppt_y</p:attrName>
                                        </p:attrNameLst>
                                      </p:cBhvr>
                                      <p:tavLst>
                                        <p:tav tm="0">
                                          <p:val>
                                            <p:strVal val="#ppt_y+.1"/>
                                          </p:val>
                                        </p:tav>
                                        <p:tav tm="100000">
                                          <p:val>
                                            <p:strVal val="#ppt_y"/>
                                          </p:val>
                                        </p:tav>
                                      </p:tavLst>
                                    </p:anim>
                                  </p:childTnLst>
                                </p:cTn>
                              </p:par>
                              <p:par>
                                <p:cTn id="210" presetID="42" presetClass="entr" presetSubtype="0" fill="hold" nodeType="withEffect">
                                  <p:stCondLst>
                                    <p:cond delay="0"/>
                                  </p:stCondLst>
                                  <p:childTnLst>
                                    <p:set>
                                      <p:cBhvr>
                                        <p:cTn id="211" dur="1" fill="hold">
                                          <p:stCondLst>
                                            <p:cond delay="0"/>
                                          </p:stCondLst>
                                        </p:cTn>
                                        <p:tgtEl>
                                          <p:spTgt spid="59"/>
                                        </p:tgtEl>
                                        <p:attrNameLst>
                                          <p:attrName>style.visibility</p:attrName>
                                        </p:attrNameLst>
                                      </p:cBhvr>
                                      <p:to>
                                        <p:strVal val="visible"/>
                                      </p:to>
                                    </p:set>
                                    <p:animEffect transition="in" filter="fade">
                                      <p:cBhvr>
                                        <p:cTn id="212" dur="1000"/>
                                        <p:tgtEl>
                                          <p:spTgt spid="59"/>
                                        </p:tgtEl>
                                      </p:cBhvr>
                                    </p:animEffect>
                                    <p:anim calcmode="lin" valueType="num">
                                      <p:cBhvr>
                                        <p:cTn id="213" dur="1000" fill="hold"/>
                                        <p:tgtEl>
                                          <p:spTgt spid="59"/>
                                        </p:tgtEl>
                                        <p:attrNameLst>
                                          <p:attrName>ppt_x</p:attrName>
                                        </p:attrNameLst>
                                      </p:cBhvr>
                                      <p:tavLst>
                                        <p:tav tm="0">
                                          <p:val>
                                            <p:strVal val="#ppt_x"/>
                                          </p:val>
                                        </p:tav>
                                        <p:tav tm="100000">
                                          <p:val>
                                            <p:strVal val="#ppt_x"/>
                                          </p:val>
                                        </p:tav>
                                      </p:tavLst>
                                    </p:anim>
                                    <p:anim calcmode="lin" valueType="num">
                                      <p:cBhvr>
                                        <p:cTn id="214" dur="1000" fill="hold"/>
                                        <p:tgtEl>
                                          <p:spTgt spid="59"/>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63"/>
                                        </p:tgtEl>
                                        <p:attrNameLst>
                                          <p:attrName>style.visibility</p:attrName>
                                        </p:attrNameLst>
                                      </p:cBhvr>
                                      <p:to>
                                        <p:strVal val="visible"/>
                                      </p:to>
                                    </p:set>
                                    <p:animEffect transition="in" filter="fade">
                                      <p:cBhvr>
                                        <p:cTn id="217" dur="1000"/>
                                        <p:tgtEl>
                                          <p:spTgt spid="63"/>
                                        </p:tgtEl>
                                      </p:cBhvr>
                                    </p:animEffect>
                                    <p:anim calcmode="lin" valueType="num">
                                      <p:cBhvr>
                                        <p:cTn id="218" dur="1000" fill="hold"/>
                                        <p:tgtEl>
                                          <p:spTgt spid="63"/>
                                        </p:tgtEl>
                                        <p:attrNameLst>
                                          <p:attrName>ppt_x</p:attrName>
                                        </p:attrNameLst>
                                      </p:cBhvr>
                                      <p:tavLst>
                                        <p:tav tm="0">
                                          <p:val>
                                            <p:strVal val="#ppt_x"/>
                                          </p:val>
                                        </p:tav>
                                        <p:tav tm="100000">
                                          <p:val>
                                            <p:strVal val="#ppt_x"/>
                                          </p:val>
                                        </p:tav>
                                      </p:tavLst>
                                    </p:anim>
                                    <p:anim calcmode="lin" valueType="num">
                                      <p:cBhvr>
                                        <p:cTn id="219"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6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2031370"/>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29154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320788" y="347366"/>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选题背景</a:t>
            </a:r>
          </a:p>
        </p:txBody>
      </p:sp>
      <p:sp>
        <p:nvSpPr>
          <p:cNvPr id="27" name="箭头3"/>
          <p:cNvSpPr>
            <a:spLocks/>
          </p:cNvSpPr>
          <p:nvPr/>
        </p:nvSpPr>
        <p:spPr bwMode="gray">
          <a:xfrm flipV="1">
            <a:off x="1855363" y="3852890"/>
            <a:ext cx="1093019" cy="152070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4" tIns="41411" rIns="82824" bIns="4141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2143378" y="3220017"/>
            <a:ext cx="324863" cy="1299204"/>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82824" tIns="41411" rIns="82824" bIns="4141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848335" y="2191679"/>
            <a:ext cx="1093019" cy="176158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4" tIns="41411" rIns="82824" bIns="4141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4509274" y="1802941"/>
            <a:ext cx="6104145" cy="1195991"/>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6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6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3074647" y="1796820"/>
            <a:ext cx="1242605" cy="1202113"/>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867" dirty="0">
                <a:solidFill>
                  <a:schemeClr val="bg1"/>
                </a:solidFill>
                <a:latin typeface="微软雅黑" pitchFamily="34" charset="-122"/>
                <a:ea typeface="微软雅黑" pitchFamily="34" charset="-122"/>
              </a:rPr>
              <a:t>添加标题</a:t>
            </a:r>
            <a:endParaRPr lang="zh-CN" altLang="zh-CN" sz="1867" dirty="0">
              <a:solidFill>
                <a:schemeClr val="bg1"/>
              </a:solidFill>
              <a:latin typeface="微软雅黑" pitchFamily="34" charset="-122"/>
              <a:ea typeface="微软雅黑" pitchFamily="34" charset="-122"/>
            </a:endParaRPr>
          </a:p>
        </p:txBody>
      </p:sp>
      <p:sp>
        <p:nvSpPr>
          <p:cNvPr id="32" name="文本2"/>
          <p:cNvSpPr>
            <a:spLocks noChangeArrowheads="1"/>
          </p:cNvSpPr>
          <p:nvPr/>
        </p:nvSpPr>
        <p:spPr bwMode="gray">
          <a:xfrm>
            <a:off x="4509274" y="3256318"/>
            <a:ext cx="6104145" cy="1192036"/>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6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6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3074647" y="3256318"/>
            <a:ext cx="1242607" cy="1192036"/>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867" dirty="0">
                <a:solidFill>
                  <a:schemeClr val="bg1"/>
                </a:solidFill>
                <a:latin typeface="微软雅黑" pitchFamily="34" charset="-122"/>
                <a:ea typeface="微软雅黑" pitchFamily="34" charset="-122"/>
              </a:rPr>
              <a:t>添加标题</a:t>
            </a:r>
            <a:endParaRPr lang="zh-CN" altLang="zh-CN" sz="1867" dirty="0">
              <a:solidFill>
                <a:schemeClr val="bg1"/>
              </a:solidFill>
              <a:latin typeface="微软雅黑" pitchFamily="34" charset="-122"/>
              <a:ea typeface="微软雅黑" pitchFamily="34" charset="-122"/>
            </a:endParaRPr>
          </a:p>
        </p:txBody>
      </p:sp>
      <p:sp>
        <p:nvSpPr>
          <p:cNvPr id="34" name="文本3"/>
          <p:cNvSpPr>
            <a:spLocks noChangeArrowheads="1"/>
          </p:cNvSpPr>
          <p:nvPr/>
        </p:nvSpPr>
        <p:spPr bwMode="ltGray">
          <a:xfrm>
            <a:off x="4509274" y="4697390"/>
            <a:ext cx="6104145" cy="1181401"/>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6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6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3074647" y="4697390"/>
            <a:ext cx="1242605" cy="118140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867" dirty="0">
                <a:solidFill>
                  <a:schemeClr val="bg1"/>
                </a:solidFill>
                <a:latin typeface="微软雅黑" pitchFamily="34" charset="-122"/>
                <a:ea typeface="微软雅黑" pitchFamily="34" charset="-122"/>
              </a:rPr>
              <a:t>添加标题</a:t>
            </a:r>
            <a:endParaRPr lang="zh-CN" altLang="zh-CN" sz="1867" dirty="0">
              <a:solidFill>
                <a:schemeClr val="bg1"/>
              </a:solidFill>
              <a:latin typeface="微软雅黑" pitchFamily="34" charset="-122"/>
              <a:ea typeface="微软雅黑" pitchFamily="34" charset="-122"/>
            </a:endParaRPr>
          </a:p>
        </p:txBody>
      </p:sp>
      <p:sp>
        <p:nvSpPr>
          <p:cNvPr id="36" name="Oval 19"/>
          <p:cNvSpPr>
            <a:spLocks noChangeArrowheads="1"/>
          </p:cNvSpPr>
          <p:nvPr/>
        </p:nvSpPr>
        <p:spPr bwMode="auto">
          <a:xfrm>
            <a:off x="1295467" y="3256318"/>
            <a:ext cx="1190548" cy="1192036"/>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82824" tIns="41411" rIns="82824" bIns="41411" anchor="ctr"/>
          <a:lstStyle/>
          <a:p>
            <a:pPr algn="ctr">
              <a:lnSpc>
                <a:spcPct val="120000"/>
              </a:lnSpc>
              <a:defRPr/>
            </a:pPr>
            <a:r>
              <a:rPr lang="zh-CN" altLang="en-US" sz="2400" b="1" kern="0" dirty="0">
                <a:solidFill>
                  <a:schemeClr val="bg1"/>
                </a:solidFill>
                <a:latin typeface="微软雅黑" panose="020B0503020204020204" pitchFamily="34" charset="-122"/>
                <a:ea typeface="微软雅黑" panose="020B0503020204020204" pitchFamily="34" charset="-122"/>
              </a:rPr>
              <a:t>选题背景</a:t>
            </a:r>
          </a:p>
        </p:txBody>
      </p:sp>
      <p:sp>
        <p:nvSpPr>
          <p:cNvPr id="17"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5876805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par>
                          <p:cTn id="46" fill="hold">
                            <p:stCondLst>
                              <p:cond delay="50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17"/>
                                        </p:tgtEl>
                                        <p:attrNameLst>
                                          <p:attrName>style.visibility</p:attrName>
                                        </p:attrNameLst>
                                      </p:cBhvr>
                                      <p:to>
                                        <p:strVal val="visible"/>
                                      </p:to>
                                    </p:set>
                                    <p:anim calcmode="lin" valueType="num">
                                      <p:cBhvr>
                                        <p:cTn id="49" dur="650" fill="hold"/>
                                        <p:tgtEl>
                                          <p:spTgt spid="17"/>
                                        </p:tgtEl>
                                        <p:attrNameLst>
                                          <p:attrName>ppt_w</p:attrName>
                                        </p:attrNameLst>
                                      </p:cBhvr>
                                      <p:tavLst>
                                        <p:tav tm="0">
                                          <p:val>
                                            <p:fltVal val="0"/>
                                          </p:val>
                                        </p:tav>
                                        <p:tav tm="100000">
                                          <p:val>
                                            <p:strVal val="#ppt_w"/>
                                          </p:val>
                                        </p:tav>
                                      </p:tavLst>
                                    </p:anim>
                                    <p:anim calcmode="lin" valueType="num">
                                      <p:cBhvr>
                                        <p:cTn id="50" dur="650" fill="hold"/>
                                        <p:tgtEl>
                                          <p:spTgt spid="17"/>
                                        </p:tgtEl>
                                        <p:attrNameLst>
                                          <p:attrName>ppt_h</p:attrName>
                                        </p:attrNameLst>
                                      </p:cBhvr>
                                      <p:tavLst>
                                        <p:tav tm="0">
                                          <p:val>
                                            <p:fltVal val="0"/>
                                          </p:val>
                                        </p:tav>
                                        <p:tav tm="100000">
                                          <p:val>
                                            <p:strVal val="#ppt_h"/>
                                          </p:val>
                                        </p:tav>
                                      </p:tavLst>
                                    </p:anim>
                                    <p:animEffect transition="in" filter="fade">
                                      <p:cBhvr>
                                        <p:cTn id="51" dur="6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356826" y="324965"/>
            <a:ext cx="1550424" cy="502766"/>
          </a:xfrm>
          <a:prstGeom prst="rect">
            <a:avLst/>
          </a:prstGeom>
          <a:noFill/>
        </p:spPr>
        <p:txBody>
          <a:bodyPr wrap="none" rtlCol="0">
            <a:spAutoFit/>
          </a:bodyPr>
          <a:lstStyle/>
          <a:p>
            <a:r>
              <a:rPr lang="zh-CN" altLang="en-US" sz="2667" dirty="0">
                <a:solidFill>
                  <a:srgbClr val="304860"/>
                </a:solidFill>
                <a:latin typeface="微软雅黑" pitchFamily="34" charset="-122"/>
                <a:ea typeface="微软雅黑" pitchFamily="34" charset="-122"/>
              </a:rPr>
              <a:t>研究意义</a:t>
            </a:r>
          </a:p>
        </p:txBody>
      </p:sp>
      <p:sp>
        <p:nvSpPr>
          <p:cNvPr id="3" name="圆角矩形 2"/>
          <p:cNvSpPr/>
          <p:nvPr/>
        </p:nvSpPr>
        <p:spPr>
          <a:xfrm>
            <a:off x="1198880" y="1664216"/>
            <a:ext cx="9794240" cy="186079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TextBox 3"/>
          <p:cNvSpPr txBox="1"/>
          <p:nvPr/>
        </p:nvSpPr>
        <p:spPr>
          <a:xfrm>
            <a:off x="1595500" y="1988840"/>
            <a:ext cx="9001000" cy="1181862"/>
          </a:xfrm>
          <a:prstGeom prst="rect">
            <a:avLst/>
          </a:prstGeom>
          <a:noFill/>
        </p:spPr>
        <p:txBody>
          <a:bodyPr wrap="square" lIns="0" tIns="0" rIns="0" bIns="0" rtlCol="0">
            <a:spAutoFit/>
          </a:bodyPr>
          <a:lstStyle/>
          <a:p>
            <a:pPr algn="just">
              <a:lnSpc>
                <a:spcPct val="120000"/>
              </a:lnSpc>
            </a:pPr>
            <a:r>
              <a:rPr lang="zh-CN" altLang="en-US" sz="1600" dirty="0">
                <a:solidFill>
                  <a:schemeClr val="tx1">
                    <a:lumMod val="75000"/>
                    <a:lumOff val="25000"/>
                  </a:schemeClr>
                </a:solidFill>
                <a:latin typeface="微软雅黑" pitchFamily="34" charset="-122"/>
                <a:ea typeface="微软雅黑" pitchFamily="34" charset="-122"/>
              </a:rPr>
              <a:t>写内容</a:t>
            </a:r>
            <a:r>
              <a:rPr lang="en-US" altLang="zh-CN" sz="1600" dirty="0">
                <a:solidFill>
                  <a:schemeClr val="tx1">
                    <a:lumMod val="75000"/>
                    <a:lumOff val="25000"/>
                  </a:schemeClr>
                </a:solidFill>
                <a:latin typeface="微软雅黑" pitchFamily="34" charset="-122"/>
                <a:ea typeface="微软雅黑" pitchFamily="34" charset="-122"/>
              </a:rPr>
              <a:t>……</a:t>
            </a:r>
            <a:r>
              <a:rPr lang="zh-CN" altLang="en-US" sz="16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dirty="0">
                <a:solidFill>
                  <a:schemeClr val="tx1">
                    <a:lumMod val="75000"/>
                    <a:lumOff val="25000"/>
                  </a:schemeClr>
                </a:solidFill>
                <a:latin typeface="微软雅黑" pitchFamily="34" charset="-122"/>
                <a:ea typeface="微软雅黑" pitchFamily="34" charset="-122"/>
              </a:rPr>
              <a:t>……</a:t>
            </a:r>
            <a:r>
              <a:rPr lang="zh-CN" altLang="en-US" sz="16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dirty="0">
                <a:solidFill>
                  <a:schemeClr val="tx1">
                    <a:lumMod val="75000"/>
                    <a:lumOff val="25000"/>
                  </a:schemeClr>
                </a:solidFill>
                <a:latin typeface="微软雅黑" pitchFamily="34" charset="-122"/>
                <a:ea typeface="微软雅黑" pitchFamily="34" charset="-122"/>
              </a:rPr>
              <a:t>……</a:t>
            </a:r>
            <a:r>
              <a:rPr lang="zh-CN" altLang="en-US" sz="16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5" name="矩形 93"/>
          <p:cNvSpPr/>
          <p:nvPr/>
        </p:nvSpPr>
        <p:spPr>
          <a:xfrm>
            <a:off x="1148656" y="160479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矩形 93"/>
          <p:cNvSpPr/>
          <p:nvPr/>
        </p:nvSpPr>
        <p:spPr>
          <a:xfrm rot="10800000">
            <a:off x="10661961" y="320013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Freeform 5"/>
          <p:cNvSpPr>
            <a:spLocks/>
          </p:cNvSpPr>
          <p:nvPr/>
        </p:nvSpPr>
        <p:spPr bwMode="auto">
          <a:xfrm>
            <a:off x="4006635"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8" name="TextBox 7"/>
          <p:cNvSpPr txBox="1"/>
          <p:nvPr/>
        </p:nvSpPr>
        <p:spPr>
          <a:xfrm>
            <a:off x="4317248"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dirty="0"/>
              <a:t>添加</a:t>
            </a:r>
            <a:endParaRPr lang="en-US" altLang="zh-CN" sz="2400" b="1" dirty="0"/>
          </a:p>
          <a:p>
            <a:pPr algn="ctr"/>
            <a:r>
              <a:rPr lang="zh-CN" altLang="en-US" sz="2400" b="1" dirty="0"/>
              <a:t>关键字</a:t>
            </a:r>
          </a:p>
        </p:txBody>
      </p:sp>
      <p:sp>
        <p:nvSpPr>
          <p:cNvPr id="9" name="Freeform 5"/>
          <p:cNvSpPr>
            <a:spLocks/>
          </p:cNvSpPr>
          <p:nvPr/>
        </p:nvSpPr>
        <p:spPr bwMode="auto">
          <a:xfrm>
            <a:off x="1881232"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0" name="Freeform 5"/>
          <p:cNvSpPr>
            <a:spLocks/>
          </p:cNvSpPr>
          <p:nvPr/>
        </p:nvSpPr>
        <p:spPr bwMode="auto">
          <a:xfrm>
            <a:off x="6132038"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1" name="Freeform 5"/>
          <p:cNvSpPr>
            <a:spLocks/>
          </p:cNvSpPr>
          <p:nvPr/>
        </p:nvSpPr>
        <p:spPr bwMode="auto">
          <a:xfrm>
            <a:off x="8257440"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2" name="TextBox 11"/>
          <p:cNvSpPr txBox="1"/>
          <p:nvPr/>
        </p:nvSpPr>
        <p:spPr>
          <a:xfrm>
            <a:off x="2213867"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dirty="0"/>
              <a:t>添加</a:t>
            </a:r>
            <a:endParaRPr lang="en-US" altLang="zh-CN" sz="2400" b="1" dirty="0"/>
          </a:p>
          <a:p>
            <a:pPr algn="ctr"/>
            <a:r>
              <a:rPr lang="zh-CN" altLang="en-US" sz="2400" b="1" dirty="0"/>
              <a:t>关键字</a:t>
            </a:r>
          </a:p>
        </p:txBody>
      </p:sp>
      <p:sp>
        <p:nvSpPr>
          <p:cNvPr id="13" name="TextBox 12"/>
          <p:cNvSpPr txBox="1"/>
          <p:nvPr/>
        </p:nvSpPr>
        <p:spPr>
          <a:xfrm>
            <a:off x="6464672"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dirty="0"/>
              <a:t>添加</a:t>
            </a:r>
            <a:endParaRPr lang="en-US" altLang="zh-CN" sz="2400" b="1" dirty="0"/>
          </a:p>
          <a:p>
            <a:pPr algn="ctr"/>
            <a:r>
              <a:rPr lang="zh-CN" altLang="en-US" sz="2400" b="1" dirty="0"/>
              <a:t>关键字</a:t>
            </a:r>
          </a:p>
        </p:txBody>
      </p:sp>
      <p:sp>
        <p:nvSpPr>
          <p:cNvPr id="14" name="TextBox 13"/>
          <p:cNvSpPr txBox="1"/>
          <p:nvPr/>
        </p:nvSpPr>
        <p:spPr>
          <a:xfrm>
            <a:off x="8590075"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dirty="0"/>
              <a:t>添加</a:t>
            </a:r>
            <a:endParaRPr lang="en-US" altLang="zh-CN" sz="2400" b="1" dirty="0"/>
          </a:p>
          <a:p>
            <a:pPr algn="ctr"/>
            <a:r>
              <a:rPr lang="zh-CN" altLang="en-US" sz="2400" b="1" dirty="0"/>
              <a:t>关键字</a:t>
            </a:r>
          </a:p>
        </p:txBody>
      </p:sp>
      <p:sp>
        <p:nvSpPr>
          <p:cNvPr id="19"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4553255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p:stCondLst>
                              <p:cond delay="29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9"/>
                                        </p:tgtEl>
                                        <p:attrNameLst>
                                          <p:attrName>style.visibility</p:attrName>
                                        </p:attrNameLst>
                                      </p:cBhvr>
                                      <p:to>
                                        <p:strVal val="visible"/>
                                      </p:to>
                                    </p:set>
                                    <p:anim calcmode="lin" valueType="num">
                                      <p:cBhvr>
                                        <p:cTn id="55" dur="650" fill="hold"/>
                                        <p:tgtEl>
                                          <p:spTgt spid="19"/>
                                        </p:tgtEl>
                                        <p:attrNameLst>
                                          <p:attrName>ppt_w</p:attrName>
                                        </p:attrNameLst>
                                      </p:cBhvr>
                                      <p:tavLst>
                                        <p:tav tm="0">
                                          <p:val>
                                            <p:fltVal val="0"/>
                                          </p:val>
                                        </p:tav>
                                        <p:tav tm="100000">
                                          <p:val>
                                            <p:strVal val="#ppt_w"/>
                                          </p:val>
                                        </p:tav>
                                      </p:tavLst>
                                    </p:anim>
                                    <p:anim calcmode="lin" valueType="num">
                                      <p:cBhvr>
                                        <p:cTn id="56" dur="650" fill="hold"/>
                                        <p:tgtEl>
                                          <p:spTgt spid="19"/>
                                        </p:tgtEl>
                                        <p:attrNameLst>
                                          <p:attrName>ppt_h</p:attrName>
                                        </p:attrNameLst>
                                      </p:cBhvr>
                                      <p:tavLst>
                                        <p:tav tm="0">
                                          <p:val>
                                            <p:fltVal val="0"/>
                                          </p:val>
                                        </p:tav>
                                        <p:tav tm="100000">
                                          <p:val>
                                            <p:strVal val="#ppt_h"/>
                                          </p:val>
                                        </p:tav>
                                      </p:tavLst>
                                    </p:anim>
                                    <p:animEffect transition="in" filter="fade">
                                      <p:cBhvr>
                                        <p:cTn id="57" dur="6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4839733" y="396154"/>
            <a:ext cx="2646878" cy="461665"/>
          </a:xfrm>
          <a:prstGeom prst="rect">
            <a:avLst/>
          </a:prstGeom>
          <a:noFill/>
        </p:spPr>
        <p:txBody>
          <a:bodyPr wrap="none" rtlCol="0">
            <a:spAutoFit/>
          </a:bodyPr>
          <a:lstStyle/>
          <a:p>
            <a:r>
              <a:rPr lang="zh-CN" altLang="en-US" sz="2400" dirty="0">
                <a:solidFill>
                  <a:srgbClr val="304860"/>
                </a:solidFill>
                <a:latin typeface="微软雅黑" pitchFamily="34" charset="-122"/>
                <a:ea typeface="微软雅黑" pitchFamily="34" charset="-122"/>
              </a:rPr>
              <a:t>国内相关研究叙述</a:t>
            </a:r>
          </a:p>
        </p:txBody>
      </p:sp>
      <p:grpSp>
        <p:nvGrpSpPr>
          <p:cNvPr id="14" name="Group 66"/>
          <p:cNvGrpSpPr>
            <a:grpSpLocks/>
          </p:cNvGrpSpPr>
          <p:nvPr/>
        </p:nvGrpSpPr>
        <p:grpSpPr bwMode="auto">
          <a:xfrm>
            <a:off x="527522" y="1315045"/>
            <a:ext cx="5938023" cy="4994275"/>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sz="2400"/>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7"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7"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sz="2400"/>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sz="2400"/>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sz="2400"/>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sz="2400"/>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sz="2400"/>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sz="2400"/>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sz="2400"/>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sz="2400"/>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sz="2400"/>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sz="2400"/>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sz="2400"/>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sz="2400"/>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sz="2400"/>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sz="2400"/>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sz="2400"/>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sz="2400"/>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sz="2400"/>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sz="2400"/>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sz="2400"/>
            </a:p>
          </p:txBody>
        </p:sp>
        <p:sp>
          <p:nvSpPr>
            <p:cNvPr id="67" name="Freeform 107"/>
            <p:cNvSpPr>
              <a:spLocks/>
            </p:cNvSpPr>
            <p:nvPr/>
          </p:nvSpPr>
          <p:spPr bwMode="gray">
            <a:xfrm>
              <a:off x="2017"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68" name="Freeform 108"/>
            <p:cNvSpPr>
              <a:spLocks/>
            </p:cNvSpPr>
            <p:nvPr/>
          </p:nvSpPr>
          <p:spPr bwMode="gray">
            <a:xfrm>
              <a:off x="2017"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sz="2400"/>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sz="2400"/>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sz="2400"/>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sz="2400"/>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sz="2400"/>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sz="2400"/>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sz="2400"/>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sz="2400"/>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sz="2400"/>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sz="2400"/>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sz="2400"/>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sz="2400"/>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sz="2400"/>
            </a:p>
          </p:txBody>
        </p:sp>
      </p:grpSp>
      <p:sp>
        <p:nvSpPr>
          <p:cNvPr id="89" name="Freeform 78"/>
          <p:cNvSpPr>
            <a:spLocks/>
          </p:cNvSpPr>
          <p:nvPr/>
        </p:nvSpPr>
        <p:spPr bwMode="gray">
          <a:xfrm>
            <a:off x="4445981" y="5252044"/>
            <a:ext cx="895467"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endParaRPr lang="zh-CN" altLang="en-US" sz="2400"/>
          </a:p>
        </p:txBody>
      </p:sp>
      <p:sp>
        <p:nvSpPr>
          <p:cNvPr id="90" name="Freeform 92"/>
          <p:cNvSpPr>
            <a:spLocks/>
          </p:cNvSpPr>
          <p:nvPr/>
        </p:nvSpPr>
        <p:spPr bwMode="gray">
          <a:xfrm>
            <a:off x="4863550" y="3486746"/>
            <a:ext cx="782740"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endParaRPr lang="zh-CN" altLang="en-US" sz="2400"/>
          </a:p>
        </p:txBody>
      </p:sp>
      <p:sp>
        <p:nvSpPr>
          <p:cNvPr id="91" name="Freeform 100"/>
          <p:cNvSpPr>
            <a:spLocks/>
          </p:cNvSpPr>
          <p:nvPr/>
        </p:nvSpPr>
        <p:spPr bwMode="gray">
          <a:xfrm>
            <a:off x="5168390" y="2680295"/>
            <a:ext cx="682713" cy="68103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endParaRPr lang="zh-CN" altLang="en-US" sz="2400"/>
          </a:p>
        </p:txBody>
      </p:sp>
      <p:sp>
        <p:nvSpPr>
          <p:cNvPr id="92" name="Freeform 82"/>
          <p:cNvSpPr>
            <a:spLocks/>
          </p:cNvSpPr>
          <p:nvPr/>
        </p:nvSpPr>
        <p:spPr bwMode="gray">
          <a:xfrm>
            <a:off x="5335224" y="4391620"/>
            <a:ext cx="449321"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endParaRPr lang="zh-CN" altLang="en-US" sz="2400"/>
          </a:p>
        </p:txBody>
      </p:sp>
      <p:cxnSp>
        <p:nvCxnSpPr>
          <p:cNvPr id="93" name="直接连接符 92"/>
          <p:cNvCxnSpPr/>
          <p:nvPr/>
        </p:nvCxnSpPr>
        <p:spPr>
          <a:xfrm>
            <a:off x="5768880" y="3108129"/>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021326" y="3356571"/>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555398" y="3617633"/>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807845" y="3866076"/>
            <a:ext cx="24654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705033" y="4529733"/>
            <a:ext cx="316291"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021326" y="4529733"/>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5046136" y="5681465"/>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298580" y="5929908"/>
            <a:ext cx="28614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6703405" y="2948947"/>
            <a:ext cx="1415738" cy="338538"/>
          </a:xfrm>
          <a:prstGeom prst="rect">
            <a:avLst/>
          </a:prstGeom>
        </p:spPr>
        <p:txBody>
          <a:bodyPr wrap="none" lIns="91423" tIns="45712" rIns="91423" bIns="45712">
            <a:spAutoFit/>
          </a:bodyPr>
          <a:lstStyle/>
          <a:p>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6703405" y="3524655"/>
            <a:ext cx="1415738" cy="338538"/>
          </a:xfrm>
          <a:prstGeom prst="rect">
            <a:avLst/>
          </a:prstGeom>
        </p:spPr>
        <p:txBody>
          <a:bodyPr wrap="none" lIns="91423" tIns="45712" rIns="91423" bIns="45712">
            <a:spAutoFit/>
          </a:bodyPr>
          <a:lstStyle/>
          <a:p>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6703405" y="4190094"/>
            <a:ext cx="1415738" cy="338538"/>
          </a:xfrm>
          <a:prstGeom prst="rect">
            <a:avLst/>
          </a:prstGeom>
        </p:spPr>
        <p:txBody>
          <a:bodyPr wrap="none" lIns="91423" tIns="45712" rIns="91423" bIns="45712">
            <a:spAutoFit/>
          </a:bodyPr>
          <a:lstStyle/>
          <a:p>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6658134" y="5520063"/>
            <a:ext cx="1415738" cy="338538"/>
          </a:xfrm>
          <a:prstGeom prst="rect">
            <a:avLst/>
          </a:prstGeom>
        </p:spPr>
        <p:txBody>
          <a:bodyPr wrap="none" lIns="91423" tIns="45712" rIns="91423" bIns="45712">
            <a:spAutoFit/>
          </a:bodyPr>
          <a:lstStyle/>
          <a:p>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105" name="矩形标注 104"/>
          <p:cNvSpPr/>
          <p:nvPr/>
        </p:nvSpPr>
        <p:spPr>
          <a:xfrm>
            <a:off x="8809522" y="1997858"/>
            <a:ext cx="2609677" cy="4023431"/>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a:endParaRPr lang="zh-CN" altLang="en-US" sz="2400"/>
          </a:p>
        </p:txBody>
      </p:sp>
      <p:sp>
        <p:nvSpPr>
          <p:cNvPr id="106" name="TextBox 105"/>
          <p:cNvSpPr txBox="1"/>
          <p:nvPr/>
        </p:nvSpPr>
        <p:spPr>
          <a:xfrm>
            <a:off x="9041595" y="2214361"/>
            <a:ext cx="2208245" cy="3518191"/>
          </a:xfrm>
          <a:prstGeom prst="rect">
            <a:avLst/>
          </a:prstGeom>
          <a:noFill/>
        </p:spPr>
        <p:txBody>
          <a:bodyPr wrap="square" lIns="91423" tIns="45712" rIns="91423" bIns="45712" rtlCol="0">
            <a:spAutoFit/>
          </a:bodyPr>
          <a:lstStyle/>
          <a:p>
            <a:pPr algn="just">
              <a:lnSpc>
                <a:spcPct val="200000"/>
              </a:lnSpc>
            </a:pPr>
            <a:r>
              <a:rPr lang="zh-CN" altLang="en-US" sz="1600" b="1" dirty="0">
                <a:solidFill>
                  <a:schemeClr val="bg1"/>
                </a:solidFill>
                <a:latin typeface="微软雅黑" pitchFamily="34" charset="-122"/>
                <a:ea typeface="微软雅黑" pitchFamily="34" charset="-122"/>
              </a:rPr>
              <a:t>所有省份可任意编辑</a:t>
            </a:r>
            <a:endParaRPr lang="en-US" altLang="zh-CN" sz="1467" b="1" dirty="0">
              <a:solidFill>
                <a:schemeClr val="bg1"/>
              </a:solidFill>
              <a:latin typeface="微软雅黑" pitchFamily="34" charset="-122"/>
              <a:ea typeface="微软雅黑" pitchFamily="34" charset="-122"/>
            </a:endParaRPr>
          </a:p>
          <a:p>
            <a:pPr algn="just">
              <a:lnSpc>
                <a:spcPct val="130000"/>
              </a:lnSpc>
            </a:pPr>
            <a:r>
              <a:rPr lang="zh-CN" altLang="en-US" sz="1333"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33" dirty="0">
              <a:solidFill>
                <a:schemeClr val="bg1"/>
              </a:solidFill>
              <a:latin typeface="微软雅黑" pitchFamily="34" charset="-122"/>
              <a:ea typeface="微软雅黑" pitchFamily="34" charset="-122"/>
            </a:endParaRPr>
          </a:p>
          <a:p>
            <a:pPr algn="just">
              <a:lnSpc>
                <a:spcPct val="130000"/>
              </a:lnSpc>
            </a:pPr>
            <a:r>
              <a:rPr lang="zh-CN" altLang="en-US" sz="1333"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11"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495218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par>
                              <p:cTn id="71" fill="hold">
                                <p:stCondLst>
                                  <p:cond delay="715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111"/>
                                            </p:tgtEl>
                                            <p:attrNameLst>
                                              <p:attrName>style.visibility</p:attrName>
                                            </p:attrNameLst>
                                          </p:cBhvr>
                                          <p:to>
                                            <p:strVal val="visible"/>
                                          </p:to>
                                        </p:set>
                                        <p:anim calcmode="lin" valueType="num">
                                          <p:cBhvr>
                                            <p:cTn id="74" dur="650" fill="hold"/>
                                            <p:tgtEl>
                                              <p:spTgt spid="111"/>
                                            </p:tgtEl>
                                            <p:attrNameLst>
                                              <p:attrName>ppt_w</p:attrName>
                                            </p:attrNameLst>
                                          </p:cBhvr>
                                          <p:tavLst>
                                            <p:tav tm="0">
                                              <p:val>
                                                <p:fltVal val="0"/>
                                              </p:val>
                                            </p:tav>
                                            <p:tav tm="100000">
                                              <p:val>
                                                <p:strVal val="#ppt_w"/>
                                              </p:val>
                                            </p:tav>
                                          </p:tavLst>
                                        </p:anim>
                                        <p:anim calcmode="lin" valueType="num">
                                          <p:cBhvr>
                                            <p:cTn id="75" dur="650" fill="hold"/>
                                            <p:tgtEl>
                                              <p:spTgt spid="111"/>
                                            </p:tgtEl>
                                            <p:attrNameLst>
                                              <p:attrName>ppt_h</p:attrName>
                                            </p:attrNameLst>
                                          </p:cBhvr>
                                          <p:tavLst>
                                            <p:tav tm="0">
                                              <p:val>
                                                <p:fltVal val="0"/>
                                              </p:val>
                                            </p:tav>
                                            <p:tav tm="100000">
                                              <p:val>
                                                <p:strVal val="#ppt_h"/>
                                              </p:val>
                                            </p:tav>
                                          </p:tavLst>
                                        </p:anim>
                                        <p:animEffect transition="in" filter="fade">
                                          <p:cBhvr>
                                            <p:cTn id="76" dur="65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par>
                              <p:cTn id="71" fill="hold">
                                <p:stCondLst>
                                  <p:cond delay="715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111"/>
                                            </p:tgtEl>
                                            <p:attrNameLst>
                                              <p:attrName>style.visibility</p:attrName>
                                            </p:attrNameLst>
                                          </p:cBhvr>
                                          <p:to>
                                            <p:strVal val="visible"/>
                                          </p:to>
                                        </p:set>
                                        <p:anim calcmode="lin" valueType="num">
                                          <p:cBhvr>
                                            <p:cTn id="74" dur="650" fill="hold"/>
                                            <p:tgtEl>
                                              <p:spTgt spid="111"/>
                                            </p:tgtEl>
                                            <p:attrNameLst>
                                              <p:attrName>ppt_w</p:attrName>
                                            </p:attrNameLst>
                                          </p:cBhvr>
                                          <p:tavLst>
                                            <p:tav tm="0">
                                              <p:val>
                                                <p:fltVal val="0"/>
                                              </p:val>
                                            </p:tav>
                                            <p:tav tm="100000">
                                              <p:val>
                                                <p:strVal val="#ppt_w"/>
                                              </p:val>
                                            </p:tav>
                                          </p:tavLst>
                                        </p:anim>
                                        <p:anim calcmode="lin" valueType="num">
                                          <p:cBhvr>
                                            <p:cTn id="75" dur="650" fill="hold"/>
                                            <p:tgtEl>
                                              <p:spTgt spid="111"/>
                                            </p:tgtEl>
                                            <p:attrNameLst>
                                              <p:attrName>ppt_h</p:attrName>
                                            </p:attrNameLst>
                                          </p:cBhvr>
                                          <p:tavLst>
                                            <p:tav tm="0">
                                              <p:val>
                                                <p:fltVal val="0"/>
                                              </p:val>
                                            </p:tav>
                                            <p:tav tm="100000">
                                              <p:val>
                                                <p:strVal val="#ppt_h"/>
                                              </p:val>
                                            </p:tav>
                                          </p:tavLst>
                                        </p:anim>
                                        <p:animEffect transition="in" filter="fade">
                                          <p:cBhvr>
                                            <p:cTn id="76" dur="65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P spid="11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9190" y="2105027"/>
            <a:ext cx="2643007" cy="1762004"/>
          </a:xfrm>
          <a:prstGeom prst="rect">
            <a:avLst/>
          </a:prstGeom>
          <a:ln w="28575">
            <a:solidFill>
              <a:schemeClr val="accent3"/>
            </a:solidFill>
          </a:ln>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5726" y="2105026"/>
            <a:ext cx="2632941" cy="1762007"/>
          </a:xfrm>
          <a:prstGeom prst="rect">
            <a:avLst/>
          </a:prstGeom>
          <a:ln w="19050">
            <a:solidFill>
              <a:schemeClr val="accent2"/>
            </a:solidFill>
          </a:ln>
        </p:spPr>
      </p:pic>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12339" y="2105027"/>
            <a:ext cx="2643007" cy="1762004"/>
          </a:xfrm>
          <a:prstGeom prst="rect">
            <a:avLst/>
          </a:prstGeom>
          <a:ln w="28575">
            <a:solidFill>
              <a:schemeClr val="accent1"/>
            </a:solidFill>
          </a:ln>
        </p:spPr>
      </p:pic>
      <p:grpSp>
        <p:nvGrpSpPr>
          <p:cNvPr id="5" name="组合 4"/>
          <p:cNvGrpSpPr/>
          <p:nvPr/>
        </p:nvGrpSpPr>
        <p:grpSpPr>
          <a:xfrm>
            <a:off x="1872196" y="4123406"/>
            <a:ext cx="3406502" cy="1862185"/>
            <a:chOff x="1872195" y="4123404"/>
            <a:chExt cx="3406501" cy="1862184"/>
          </a:xfrm>
        </p:grpSpPr>
        <p:grpSp>
          <p:nvGrpSpPr>
            <p:cNvPr id="6" name="组合 5"/>
            <p:cNvGrpSpPr/>
            <p:nvPr/>
          </p:nvGrpSpPr>
          <p:grpSpPr>
            <a:xfrm>
              <a:off x="1872195" y="4123404"/>
              <a:ext cx="2643007" cy="1862184"/>
              <a:chOff x="1872195" y="4123404"/>
              <a:chExt cx="2643007" cy="1862184"/>
            </a:xfrm>
          </p:grpSpPr>
          <p:sp>
            <p:nvSpPr>
              <p:cNvPr id="9" name="矩形 8"/>
              <p:cNvSpPr/>
              <p:nvPr/>
            </p:nvSpPr>
            <p:spPr>
              <a:xfrm>
                <a:off x="1879102" y="4476052"/>
                <a:ext cx="2636100" cy="1509536"/>
              </a:xfrm>
              <a:prstGeom prst="rect">
                <a:avLst/>
              </a:prstGeom>
              <a:solidFill>
                <a:srgbClr val="E8E8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10" name="圆角矩形 9"/>
              <p:cNvSpPr/>
              <p:nvPr/>
            </p:nvSpPr>
            <p:spPr>
              <a:xfrm>
                <a:off x="1872195" y="4123404"/>
                <a:ext cx="2643007" cy="492544"/>
              </a:xfrm>
              <a:prstGeom prst="roundRect">
                <a:avLst>
                  <a:gd name="adj" fmla="val 9741"/>
                </a:avLst>
              </a:prstGeom>
              <a:solidFill>
                <a:schemeClr val="accent1"/>
              </a:solidFill>
              <a:ln w="381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grpSp>
        <p:sp>
          <p:nvSpPr>
            <p:cNvPr id="7" name="文本框 15"/>
            <p:cNvSpPr txBox="1"/>
            <p:nvPr/>
          </p:nvSpPr>
          <p:spPr>
            <a:xfrm>
              <a:off x="1916932" y="4196737"/>
              <a:ext cx="249298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请在此处添加小标题</a:t>
              </a:r>
            </a:p>
          </p:txBody>
        </p:sp>
        <p:sp>
          <p:nvSpPr>
            <p:cNvPr id="8" name="文本框 16"/>
            <p:cNvSpPr txBox="1"/>
            <p:nvPr/>
          </p:nvSpPr>
          <p:spPr>
            <a:xfrm>
              <a:off x="1993875" y="4747235"/>
              <a:ext cx="3284821" cy="1200328"/>
            </a:xfrm>
            <a:prstGeom prst="rect">
              <a:avLst/>
            </a:prstGeom>
            <a:noFill/>
          </p:spPr>
          <p:txBody>
            <a:bodyPr wrap="square" lIns="0" rIns="0" rtlCol="0">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请在此处添加正文并根据需要调整字</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体大小，建议采用</a:t>
              </a:r>
              <a:r>
                <a:rPr lang="en-US" altLang="zh-CN" sz="1200" dirty="0">
                  <a:latin typeface="微软雅黑" panose="020B0503020204020204" pitchFamily="34" charset="-122"/>
                  <a:ea typeface="微软雅黑" panose="020B0503020204020204" pitchFamily="34" charset="-122"/>
                </a:rPr>
                <a:t>1.5</a:t>
              </a:r>
              <a:r>
                <a:rPr lang="zh-CN" altLang="en-US" sz="1200" dirty="0">
                  <a:latin typeface="微软雅黑" panose="020B0503020204020204" pitchFamily="34" charset="-122"/>
                  <a:ea typeface="微软雅黑" panose="020B0503020204020204" pitchFamily="34" charset="-122"/>
                </a:rPr>
                <a:t>倍行距和两端</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对齐方式。请在此处添加正文并根</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据需要调整字体大小。</a:t>
              </a:r>
            </a:p>
          </p:txBody>
        </p:sp>
      </p:grpSp>
      <p:grpSp>
        <p:nvGrpSpPr>
          <p:cNvPr id="11" name="组合 10"/>
          <p:cNvGrpSpPr/>
          <p:nvPr/>
        </p:nvGrpSpPr>
        <p:grpSpPr>
          <a:xfrm>
            <a:off x="4950692" y="4085382"/>
            <a:ext cx="3406502" cy="1862185"/>
            <a:chOff x="1872195" y="4123404"/>
            <a:chExt cx="3406501" cy="1862184"/>
          </a:xfrm>
        </p:grpSpPr>
        <p:grpSp>
          <p:nvGrpSpPr>
            <p:cNvPr id="12" name="组合 11"/>
            <p:cNvGrpSpPr/>
            <p:nvPr/>
          </p:nvGrpSpPr>
          <p:grpSpPr>
            <a:xfrm>
              <a:off x="1872195" y="4123404"/>
              <a:ext cx="2643007" cy="1862184"/>
              <a:chOff x="1872195" y="4123404"/>
              <a:chExt cx="2643007" cy="1862184"/>
            </a:xfrm>
          </p:grpSpPr>
          <p:sp>
            <p:nvSpPr>
              <p:cNvPr id="15" name="矩形 14"/>
              <p:cNvSpPr/>
              <p:nvPr/>
            </p:nvSpPr>
            <p:spPr>
              <a:xfrm>
                <a:off x="1879102" y="4476052"/>
                <a:ext cx="2636100" cy="1509536"/>
              </a:xfrm>
              <a:prstGeom prst="rect">
                <a:avLst/>
              </a:prstGeom>
              <a:solidFill>
                <a:srgbClr val="E8E8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16" name="圆角矩形 15"/>
              <p:cNvSpPr/>
              <p:nvPr/>
            </p:nvSpPr>
            <p:spPr>
              <a:xfrm>
                <a:off x="1872195" y="4123404"/>
                <a:ext cx="2643007" cy="492544"/>
              </a:xfrm>
              <a:prstGeom prst="roundRect">
                <a:avLst>
                  <a:gd name="adj" fmla="val 9741"/>
                </a:avLst>
              </a:prstGeom>
              <a:solidFill>
                <a:schemeClr val="accent2"/>
              </a:solidFill>
              <a:ln w="381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grpSp>
        <p:sp>
          <p:nvSpPr>
            <p:cNvPr id="13" name="文本框 15"/>
            <p:cNvSpPr txBox="1"/>
            <p:nvPr/>
          </p:nvSpPr>
          <p:spPr>
            <a:xfrm>
              <a:off x="1916932" y="4196737"/>
              <a:ext cx="249298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请在此处添加小标题</a:t>
              </a:r>
            </a:p>
          </p:txBody>
        </p:sp>
        <p:sp>
          <p:nvSpPr>
            <p:cNvPr id="14" name="文本框 16"/>
            <p:cNvSpPr txBox="1"/>
            <p:nvPr/>
          </p:nvSpPr>
          <p:spPr>
            <a:xfrm>
              <a:off x="1993875" y="4747235"/>
              <a:ext cx="3284821" cy="1200328"/>
            </a:xfrm>
            <a:prstGeom prst="rect">
              <a:avLst/>
            </a:prstGeom>
            <a:noFill/>
          </p:spPr>
          <p:txBody>
            <a:bodyPr wrap="square" lIns="0" rIns="0" rtlCol="0">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请在此处添加正文并根据需要调整字</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体大小，建议采用</a:t>
              </a:r>
              <a:r>
                <a:rPr lang="en-US" altLang="zh-CN" sz="1200" dirty="0">
                  <a:latin typeface="微软雅黑" panose="020B0503020204020204" pitchFamily="34" charset="-122"/>
                  <a:ea typeface="微软雅黑" panose="020B0503020204020204" pitchFamily="34" charset="-122"/>
                </a:rPr>
                <a:t>1.5</a:t>
              </a:r>
              <a:r>
                <a:rPr lang="zh-CN" altLang="en-US" sz="1200" dirty="0">
                  <a:latin typeface="微软雅黑" panose="020B0503020204020204" pitchFamily="34" charset="-122"/>
                  <a:ea typeface="微软雅黑" panose="020B0503020204020204" pitchFamily="34" charset="-122"/>
                </a:rPr>
                <a:t>倍行距和两端</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对齐方式。请在此处添加正文并根</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据需要调整字体大小。</a:t>
              </a:r>
            </a:p>
          </p:txBody>
        </p:sp>
      </p:grpSp>
      <p:grpSp>
        <p:nvGrpSpPr>
          <p:cNvPr id="17" name="组合 16"/>
          <p:cNvGrpSpPr/>
          <p:nvPr/>
        </p:nvGrpSpPr>
        <p:grpSpPr>
          <a:xfrm>
            <a:off x="8029188" y="4047358"/>
            <a:ext cx="3406502" cy="1862185"/>
            <a:chOff x="1872195" y="4123404"/>
            <a:chExt cx="3406501" cy="1862184"/>
          </a:xfrm>
        </p:grpSpPr>
        <p:grpSp>
          <p:nvGrpSpPr>
            <p:cNvPr id="18" name="组合 17"/>
            <p:cNvGrpSpPr/>
            <p:nvPr/>
          </p:nvGrpSpPr>
          <p:grpSpPr>
            <a:xfrm>
              <a:off x="1872195" y="4123404"/>
              <a:ext cx="2643007" cy="1862184"/>
              <a:chOff x="1872195" y="4123404"/>
              <a:chExt cx="2643007" cy="1862184"/>
            </a:xfrm>
          </p:grpSpPr>
          <p:sp>
            <p:nvSpPr>
              <p:cNvPr id="21" name="矩形 20"/>
              <p:cNvSpPr/>
              <p:nvPr/>
            </p:nvSpPr>
            <p:spPr>
              <a:xfrm>
                <a:off x="1879102" y="4476052"/>
                <a:ext cx="2636100" cy="1509536"/>
              </a:xfrm>
              <a:prstGeom prst="rect">
                <a:avLst/>
              </a:prstGeom>
              <a:solidFill>
                <a:srgbClr val="E8E8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22" name="圆角矩形 21"/>
              <p:cNvSpPr/>
              <p:nvPr/>
            </p:nvSpPr>
            <p:spPr>
              <a:xfrm>
                <a:off x="1872195" y="4123404"/>
                <a:ext cx="2643007" cy="492544"/>
              </a:xfrm>
              <a:prstGeom prst="roundRect">
                <a:avLst>
                  <a:gd name="adj" fmla="val 9741"/>
                </a:avLst>
              </a:prstGeom>
              <a:solidFill>
                <a:schemeClr val="accent3"/>
              </a:solidFill>
              <a:ln w="3810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grpSp>
        <p:sp>
          <p:nvSpPr>
            <p:cNvPr id="19" name="文本框 15"/>
            <p:cNvSpPr txBox="1"/>
            <p:nvPr/>
          </p:nvSpPr>
          <p:spPr>
            <a:xfrm>
              <a:off x="1916932" y="4196737"/>
              <a:ext cx="2492989" cy="400110"/>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请在此处添加小标题</a:t>
              </a:r>
            </a:p>
          </p:txBody>
        </p:sp>
        <p:sp>
          <p:nvSpPr>
            <p:cNvPr id="20" name="文本框 16"/>
            <p:cNvSpPr txBox="1"/>
            <p:nvPr/>
          </p:nvSpPr>
          <p:spPr>
            <a:xfrm>
              <a:off x="1993875" y="4747235"/>
              <a:ext cx="3284821" cy="1200328"/>
            </a:xfrm>
            <a:prstGeom prst="rect">
              <a:avLst/>
            </a:prstGeom>
            <a:noFill/>
          </p:spPr>
          <p:txBody>
            <a:bodyPr wrap="square" lIns="0" rIns="0" rtlCol="0">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请在此处添加正文并根据需要调整字</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体大小，建议采用</a:t>
              </a:r>
              <a:r>
                <a:rPr lang="en-US" altLang="zh-CN" sz="1200" dirty="0">
                  <a:latin typeface="微软雅黑" panose="020B0503020204020204" pitchFamily="34" charset="-122"/>
                  <a:ea typeface="微软雅黑" panose="020B0503020204020204" pitchFamily="34" charset="-122"/>
                </a:rPr>
                <a:t>1.5</a:t>
              </a:r>
              <a:r>
                <a:rPr lang="zh-CN" altLang="en-US" sz="1200" dirty="0">
                  <a:latin typeface="微软雅黑" panose="020B0503020204020204" pitchFamily="34" charset="-122"/>
                  <a:ea typeface="微软雅黑" panose="020B0503020204020204" pitchFamily="34" charset="-122"/>
                </a:rPr>
                <a:t>倍行距和两端</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对齐方式。请在此处添加正文并根</a:t>
              </a:r>
              <a:endParaRPr lang="en-US" altLang="zh-CN" sz="1200" dirty="0">
                <a:latin typeface="微软雅黑" panose="020B0503020204020204" pitchFamily="34" charset="-122"/>
                <a:ea typeface="微软雅黑" panose="020B0503020204020204" pitchFamily="34" charset="-122"/>
              </a:endParaRPr>
            </a:p>
            <a:p>
              <a:pPr algn="just">
                <a:lnSpc>
                  <a:spcPct val="150000"/>
                </a:lnSpc>
              </a:pPr>
              <a:r>
                <a:rPr lang="zh-CN" altLang="en-US" sz="1200" dirty="0">
                  <a:latin typeface="微软雅黑" panose="020B0503020204020204" pitchFamily="34" charset="-122"/>
                  <a:ea typeface="微软雅黑" panose="020B0503020204020204" pitchFamily="34" charset="-122"/>
                </a:rPr>
                <a:t>据需要调整字体大小。</a:t>
              </a:r>
            </a:p>
          </p:txBody>
        </p:sp>
      </p:grpSp>
      <p:sp>
        <p:nvSpPr>
          <p:cNvPr id="23" name="TextBox 22"/>
          <p:cNvSpPr txBox="1"/>
          <p:nvPr/>
        </p:nvSpPr>
        <p:spPr>
          <a:xfrm>
            <a:off x="5072372" y="365605"/>
            <a:ext cx="2031325" cy="461665"/>
          </a:xfrm>
          <a:prstGeom prst="rect">
            <a:avLst/>
          </a:prstGeom>
          <a:noFill/>
        </p:spPr>
        <p:txBody>
          <a:bodyPr wrap="none" rtlCol="0">
            <a:spAutoFit/>
          </a:bodyPr>
          <a:lstStyle/>
          <a:p>
            <a:r>
              <a:rPr lang="zh-CN" altLang="en-US" sz="2400" dirty="0">
                <a:solidFill>
                  <a:srgbClr val="304860"/>
                </a:solidFill>
                <a:latin typeface="微软雅黑" pitchFamily="34" charset="-122"/>
                <a:ea typeface="微软雅黑" pitchFamily="34" charset="-122"/>
              </a:rPr>
              <a:t>论理基础文献</a:t>
            </a:r>
          </a:p>
        </p:txBody>
      </p:sp>
      <p:sp>
        <p:nvSpPr>
          <p:cNvPr id="28"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16280670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900" fill="hold"/>
                                        <p:tgtEl>
                                          <p:spTgt spid="4"/>
                                        </p:tgtEl>
                                        <p:attrNameLst>
                                          <p:attrName>ppt_x</p:attrName>
                                        </p:attrNameLst>
                                      </p:cBhvr>
                                      <p:tavLst>
                                        <p:tav tm="0">
                                          <p:val>
                                            <p:strVal val="0-#ppt_w/2"/>
                                          </p:val>
                                        </p:tav>
                                        <p:tav tm="100000">
                                          <p:val>
                                            <p:strVal val="#ppt_x"/>
                                          </p:val>
                                        </p:tav>
                                      </p:tavLst>
                                    </p:anim>
                                    <p:anim calcmode="lin" valueType="num">
                                      <p:cBhvr additive="base">
                                        <p:cTn id="8" dur="9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900" fill="hold"/>
                                        <p:tgtEl>
                                          <p:spTgt spid="3"/>
                                        </p:tgtEl>
                                        <p:attrNameLst>
                                          <p:attrName>ppt_x</p:attrName>
                                        </p:attrNameLst>
                                      </p:cBhvr>
                                      <p:tavLst>
                                        <p:tav tm="0">
                                          <p:val>
                                            <p:strVal val="#ppt_x"/>
                                          </p:val>
                                        </p:tav>
                                        <p:tav tm="100000">
                                          <p:val>
                                            <p:strVal val="#ppt_x"/>
                                          </p:val>
                                        </p:tav>
                                      </p:tavLst>
                                    </p:anim>
                                    <p:anim calcmode="lin" valueType="num">
                                      <p:cBhvr additive="base">
                                        <p:cTn id="12" dur="9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900" fill="hold"/>
                                        <p:tgtEl>
                                          <p:spTgt spid="2"/>
                                        </p:tgtEl>
                                        <p:attrNameLst>
                                          <p:attrName>ppt_x</p:attrName>
                                        </p:attrNameLst>
                                      </p:cBhvr>
                                      <p:tavLst>
                                        <p:tav tm="0">
                                          <p:val>
                                            <p:strVal val="1+#ppt_w/2"/>
                                          </p:val>
                                        </p:tav>
                                        <p:tav tm="100000">
                                          <p:val>
                                            <p:strVal val="#ppt_x"/>
                                          </p:val>
                                        </p:tav>
                                      </p:tavLst>
                                    </p:anim>
                                    <p:anim calcmode="lin" valueType="num">
                                      <p:cBhvr additive="base">
                                        <p:cTn id="16" dur="9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5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28"/>
                                        </p:tgtEl>
                                        <p:attrNameLst>
                                          <p:attrName>style.visibility</p:attrName>
                                        </p:attrNameLst>
                                      </p:cBhvr>
                                      <p:to>
                                        <p:strVal val="visible"/>
                                      </p:to>
                                    </p:set>
                                    <p:anim calcmode="lin" valueType="num">
                                      <p:cBhvr>
                                        <p:cTn id="35" dur="650" fill="hold"/>
                                        <p:tgtEl>
                                          <p:spTgt spid="28"/>
                                        </p:tgtEl>
                                        <p:attrNameLst>
                                          <p:attrName>ppt_w</p:attrName>
                                        </p:attrNameLst>
                                      </p:cBhvr>
                                      <p:tavLst>
                                        <p:tav tm="0">
                                          <p:val>
                                            <p:fltVal val="0"/>
                                          </p:val>
                                        </p:tav>
                                        <p:tav tm="100000">
                                          <p:val>
                                            <p:strVal val="#ppt_w"/>
                                          </p:val>
                                        </p:tav>
                                      </p:tavLst>
                                    </p:anim>
                                    <p:anim calcmode="lin" valueType="num">
                                      <p:cBhvr>
                                        <p:cTn id="36" dur="650" fill="hold"/>
                                        <p:tgtEl>
                                          <p:spTgt spid="28"/>
                                        </p:tgtEl>
                                        <p:attrNameLst>
                                          <p:attrName>ppt_h</p:attrName>
                                        </p:attrNameLst>
                                      </p:cBhvr>
                                      <p:tavLst>
                                        <p:tav tm="0">
                                          <p:val>
                                            <p:fltVal val="0"/>
                                          </p:val>
                                        </p:tav>
                                        <p:tav tm="100000">
                                          <p:val>
                                            <p:strVal val="#ppt_h"/>
                                          </p:val>
                                        </p:tav>
                                      </p:tavLst>
                                    </p:anim>
                                    <p:animEffect transition="in" filter="fade">
                                      <p:cBhvr>
                                        <p:cTn id="37" dur="6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360824" y="2035031"/>
            <a:ext cx="2233928" cy="3506204"/>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latin typeface="Impact" pitchFamily="34" charset="0"/>
              </a:endParaRPr>
            </a:p>
          </p:txBody>
        </p:sp>
        <p:sp>
          <p:nvSpPr>
            <p:cNvPr id="36" name="文本框 11"/>
            <p:cNvSpPr txBox="1"/>
            <p:nvPr/>
          </p:nvSpPr>
          <p:spPr>
            <a:xfrm>
              <a:off x="1304926" y="1222952"/>
              <a:ext cx="839367" cy="636616"/>
            </a:xfrm>
            <a:prstGeom prst="rect">
              <a:avLst/>
            </a:prstGeom>
            <a:noFill/>
          </p:spPr>
          <p:txBody>
            <a:bodyPr wrap="square" lIns="91440" tIns="45720" rIns="91440" bIns="45720" rtlCol="0">
              <a:spAutoFit/>
            </a:bodyPr>
            <a:lstStyle/>
            <a:p>
              <a:pPr algn="ctr"/>
              <a:r>
                <a:rPr lang="en-US" altLang="zh-HK" sz="4400" dirty="0">
                  <a:solidFill>
                    <a:schemeClr val="bg1"/>
                  </a:solidFill>
                  <a:latin typeface="Impact" pitchFamily="34" charset="0"/>
                  <a:ea typeface="张海山锐谐体2.0-授权联系：Samtype@QQ.com" panose="02000000000000000000" pitchFamily="2" charset="-122"/>
                </a:rPr>
                <a:t>01</a:t>
              </a:r>
              <a:endParaRPr lang="zh-HK" altLang="en-US" sz="44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7964"/>
            </a:xfrm>
            <a:prstGeom prst="rect">
              <a:avLst/>
            </a:prstGeom>
            <a:noFill/>
          </p:spPr>
          <p:txBody>
            <a:bodyPr wrap="square" lIns="91440" tIns="45720" rIns="91440" bIns="45720" rtlCol="0">
              <a:spAutoFit/>
            </a:bodyPr>
            <a:lstStyle/>
            <a:p>
              <a:pPr algn="ctr"/>
              <a:r>
                <a:rPr lang="zh-CN" altLang="en-US" sz="2133" b="1" dirty="0">
                  <a:solidFill>
                    <a:schemeClr val="tx1">
                      <a:lumMod val="75000"/>
                      <a:lumOff val="25000"/>
                    </a:schemeClr>
                  </a:solidFill>
                  <a:latin typeface="微软雅黑" pitchFamily="34" charset="-122"/>
                  <a:ea typeface="微软雅黑" pitchFamily="34" charset="-122"/>
                </a:rPr>
                <a:t>添加标题</a:t>
              </a:r>
              <a:endParaRPr lang="zh-HK" altLang="en-US" sz="2133"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0" cy="823570"/>
            </a:xfrm>
            <a:prstGeom prst="rect">
              <a:avLst/>
            </a:prstGeom>
            <a:noFill/>
          </p:spPr>
          <p:txBody>
            <a:bodyPr wrap="square" lIns="91440" tIns="45720" rIns="91440" bIns="45720" rtlCol="0">
              <a:spAutoFit/>
            </a:bodyPr>
            <a:lstStyle/>
            <a:p>
              <a:pPr algn="ctr"/>
              <a:r>
                <a:rPr lang="zh-CN" altLang="en-US" sz="1467" dirty="0">
                  <a:solidFill>
                    <a:schemeClr val="tx1">
                      <a:lumMod val="85000"/>
                      <a:lumOff val="15000"/>
                    </a:schemeClr>
                  </a:solidFill>
                  <a:latin typeface="微软雅黑" pitchFamily="34" charset="-122"/>
                  <a:ea typeface="微软雅黑" pitchFamily="34" charset="-122"/>
                </a:rPr>
                <a:t>完成模高和</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图高的作业</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争取尽快做</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好不能再拖</a:t>
              </a:r>
              <a:endParaRPr lang="zh-HK" altLang="en-US" sz="1467"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3766063" y="2035031"/>
            <a:ext cx="2233928" cy="3506204"/>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latin typeface="Impact" pitchFamily="34" charset="0"/>
              </a:endParaRPr>
            </a:p>
          </p:txBody>
        </p:sp>
        <p:sp>
          <p:nvSpPr>
            <p:cNvPr id="43" name="文本框 48"/>
            <p:cNvSpPr txBox="1"/>
            <p:nvPr/>
          </p:nvSpPr>
          <p:spPr>
            <a:xfrm>
              <a:off x="3185327" y="1222952"/>
              <a:ext cx="894944" cy="636616"/>
            </a:xfrm>
            <a:prstGeom prst="rect">
              <a:avLst/>
            </a:prstGeom>
            <a:noFill/>
          </p:spPr>
          <p:txBody>
            <a:bodyPr wrap="square" lIns="91440" tIns="45720" rIns="91440" bIns="45720" rtlCol="0">
              <a:spAutoFit/>
            </a:bodyPr>
            <a:lstStyle/>
            <a:p>
              <a:pPr algn="ctr"/>
              <a:r>
                <a:rPr lang="en-US" altLang="zh-HK" sz="4400" dirty="0">
                  <a:solidFill>
                    <a:schemeClr val="bg1"/>
                  </a:solidFill>
                  <a:latin typeface="Impact" pitchFamily="34" charset="0"/>
                  <a:ea typeface="张海山锐谐体2.0-授权联系：Samtype@QQ.com" panose="02000000000000000000" pitchFamily="2" charset="-122"/>
                </a:rPr>
                <a:t>02</a:t>
              </a:r>
              <a:endParaRPr lang="zh-HK" altLang="en-US" sz="44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7964"/>
            </a:xfrm>
            <a:prstGeom prst="rect">
              <a:avLst/>
            </a:prstGeom>
            <a:noFill/>
          </p:spPr>
          <p:txBody>
            <a:bodyPr wrap="square" lIns="91440" tIns="45720" rIns="91440" bIns="45720" rtlCol="0">
              <a:spAutoFit/>
            </a:bodyPr>
            <a:lstStyle/>
            <a:p>
              <a:pPr algn="ctr"/>
              <a:r>
                <a:rPr lang="zh-CN" altLang="en-US" sz="2133" b="1" dirty="0">
                  <a:solidFill>
                    <a:schemeClr val="tx1">
                      <a:lumMod val="75000"/>
                      <a:lumOff val="25000"/>
                    </a:schemeClr>
                  </a:solidFill>
                  <a:latin typeface="微软雅黑" pitchFamily="34" charset="-122"/>
                  <a:ea typeface="微软雅黑" pitchFamily="34" charset="-122"/>
                </a:rPr>
                <a:t>添加标题</a:t>
              </a:r>
              <a:endParaRPr lang="zh-HK" altLang="en-US" sz="2133" b="1" dirty="0">
                <a:solidFill>
                  <a:schemeClr val="tx1">
                    <a:lumMod val="75000"/>
                    <a:lumOff val="25000"/>
                  </a:schemeClr>
                </a:solidFill>
                <a:latin typeface="微软雅黑" pitchFamily="34" charset="-122"/>
                <a:ea typeface="微软雅黑" pitchFamily="34" charset="-122"/>
              </a:endParaRPr>
            </a:p>
          </p:txBody>
        </p:sp>
        <p:sp>
          <p:nvSpPr>
            <p:cNvPr id="45" name="文本框 67"/>
            <p:cNvSpPr txBox="1"/>
            <p:nvPr/>
          </p:nvSpPr>
          <p:spPr>
            <a:xfrm>
              <a:off x="2955048" y="2788385"/>
              <a:ext cx="1321356" cy="823570"/>
            </a:xfrm>
            <a:prstGeom prst="rect">
              <a:avLst/>
            </a:prstGeom>
            <a:noFill/>
          </p:spPr>
          <p:txBody>
            <a:bodyPr wrap="square" lIns="91440" tIns="45720" rIns="91440" bIns="45720" rtlCol="0">
              <a:spAutoFit/>
            </a:bodyPr>
            <a:lstStyle/>
            <a:p>
              <a:pPr algn="ctr"/>
              <a:r>
                <a:rPr lang="zh-CN" altLang="en-US" sz="1467" dirty="0">
                  <a:solidFill>
                    <a:schemeClr val="tx1">
                      <a:lumMod val="85000"/>
                      <a:lumOff val="15000"/>
                    </a:schemeClr>
                  </a:solidFill>
                  <a:latin typeface="微软雅黑" pitchFamily="34" charset="-122"/>
                  <a:ea typeface="微软雅黑" pitchFamily="34" charset="-122"/>
                </a:rPr>
                <a:t>辅助软件可以</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为幻灯片提供</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很好的辅助等</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有必要去学习</a:t>
              </a:r>
              <a:endParaRPr lang="en-US" altLang="zh-CN" sz="1467"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6161357" y="2035031"/>
            <a:ext cx="2233928" cy="3506204"/>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solidFill>
                  <a:schemeClr val="bg1"/>
                </a:solidFill>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latin typeface="Impact" pitchFamily="34" charset="0"/>
              </a:endParaRPr>
            </a:p>
          </p:txBody>
        </p:sp>
        <p:sp>
          <p:nvSpPr>
            <p:cNvPr id="50" name="文本框 54"/>
            <p:cNvSpPr txBox="1"/>
            <p:nvPr/>
          </p:nvSpPr>
          <p:spPr>
            <a:xfrm>
              <a:off x="5044295" y="1222952"/>
              <a:ext cx="978584" cy="636616"/>
            </a:xfrm>
            <a:prstGeom prst="rect">
              <a:avLst/>
            </a:prstGeom>
            <a:noFill/>
          </p:spPr>
          <p:txBody>
            <a:bodyPr wrap="square" lIns="91440" tIns="45720" rIns="91440" bIns="45720" rtlCol="0">
              <a:spAutoFit/>
            </a:bodyPr>
            <a:lstStyle/>
            <a:p>
              <a:pPr algn="ctr"/>
              <a:r>
                <a:rPr lang="en-US" altLang="zh-HK" sz="4400" dirty="0">
                  <a:solidFill>
                    <a:schemeClr val="bg1"/>
                  </a:solidFill>
                  <a:latin typeface="Impact" pitchFamily="34" charset="0"/>
                  <a:ea typeface="张海山锐谐体2.0-授权联系：Samtype@QQ.com" panose="02000000000000000000" pitchFamily="2" charset="-122"/>
                </a:rPr>
                <a:t>03</a:t>
              </a:r>
              <a:endParaRPr lang="zh-HK" altLang="en-US" sz="44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7964"/>
            </a:xfrm>
            <a:prstGeom prst="rect">
              <a:avLst/>
            </a:prstGeom>
            <a:noFill/>
          </p:spPr>
          <p:txBody>
            <a:bodyPr wrap="square" lIns="91440" tIns="45720" rIns="91440" bIns="45720" rtlCol="0">
              <a:spAutoFit/>
            </a:bodyPr>
            <a:lstStyle/>
            <a:p>
              <a:pPr algn="ctr"/>
              <a:r>
                <a:rPr lang="zh-CN" altLang="en-US" sz="2133" b="1" dirty="0">
                  <a:solidFill>
                    <a:schemeClr val="tx1">
                      <a:lumMod val="75000"/>
                      <a:lumOff val="25000"/>
                    </a:schemeClr>
                  </a:solidFill>
                  <a:latin typeface="微软雅黑" pitchFamily="34" charset="-122"/>
                  <a:ea typeface="微软雅黑" pitchFamily="34" charset="-122"/>
                </a:rPr>
                <a:t>添加标题</a:t>
              </a:r>
              <a:endParaRPr lang="zh-HK" altLang="en-US" sz="2133"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36776"/>
            </a:xfrm>
            <a:prstGeom prst="rect">
              <a:avLst/>
            </a:prstGeom>
            <a:noFill/>
          </p:spPr>
          <p:txBody>
            <a:bodyPr wrap="square" lIns="91440" tIns="45720" rIns="91440" bIns="45720" rtlCol="0">
              <a:spAutoFit/>
            </a:bodyPr>
            <a:lstStyle/>
            <a:p>
              <a:pPr algn="ctr"/>
              <a:r>
                <a:rPr lang="zh-CN" altLang="en-US" sz="1467" dirty="0">
                  <a:solidFill>
                    <a:schemeClr val="tx1">
                      <a:lumMod val="85000"/>
                      <a:lumOff val="15000"/>
                    </a:schemeClr>
                  </a:solidFill>
                  <a:latin typeface="微软雅黑" pitchFamily="34" charset="-122"/>
                  <a:ea typeface="微软雅黑" pitchFamily="34" charset="-122"/>
                </a:rPr>
                <a:t>形成思路风格</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仔细考量细节 </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把每一步做好</a:t>
              </a:r>
              <a:endParaRPr lang="en-US" altLang="zh-CN" sz="1467"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8566595" y="2035031"/>
            <a:ext cx="2233928" cy="3506204"/>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solidFill>
                  <a:schemeClr val="bg1"/>
                </a:solidFill>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a:latin typeface="Impact" pitchFamily="34" charset="0"/>
              </a:endParaRPr>
            </a:p>
          </p:txBody>
        </p:sp>
        <p:sp>
          <p:nvSpPr>
            <p:cNvPr id="57" name="文本框 60"/>
            <p:cNvSpPr txBox="1"/>
            <p:nvPr/>
          </p:nvSpPr>
          <p:spPr>
            <a:xfrm>
              <a:off x="6988992" y="1222952"/>
              <a:ext cx="876274" cy="636616"/>
            </a:xfrm>
            <a:prstGeom prst="rect">
              <a:avLst/>
            </a:prstGeom>
            <a:noFill/>
          </p:spPr>
          <p:txBody>
            <a:bodyPr wrap="square" lIns="91440" tIns="45720" rIns="91440" bIns="45720" rtlCol="0">
              <a:spAutoFit/>
            </a:bodyPr>
            <a:lstStyle/>
            <a:p>
              <a:pPr algn="ctr"/>
              <a:r>
                <a:rPr lang="en-US" altLang="zh-HK" sz="4400" dirty="0">
                  <a:solidFill>
                    <a:schemeClr val="bg1"/>
                  </a:solidFill>
                  <a:latin typeface="Impact" pitchFamily="34" charset="0"/>
                  <a:ea typeface="张海山锐谐体2.0-授权联系：Samtype@QQ.com" panose="02000000000000000000" pitchFamily="2" charset="-122"/>
                </a:rPr>
                <a:t>04</a:t>
              </a:r>
              <a:endParaRPr lang="zh-HK" altLang="en-US" sz="44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7964"/>
            </a:xfrm>
            <a:prstGeom prst="rect">
              <a:avLst/>
            </a:prstGeom>
            <a:noFill/>
          </p:spPr>
          <p:txBody>
            <a:bodyPr wrap="square" lIns="91440" tIns="45720" rIns="91440" bIns="45720" rtlCol="0">
              <a:spAutoFit/>
            </a:bodyPr>
            <a:lstStyle/>
            <a:p>
              <a:pPr algn="ctr"/>
              <a:r>
                <a:rPr lang="zh-CN" altLang="en-US" sz="2133" b="1" dirty="0">
                  <a:solidFill>
                    <a:schemeClr val="tx1">
                      <a:lumMod val="75000"/>
                      <a:lumOff val="25000"/>
                    </a:schemeClr>
                  </a:solidFill>
                  <a:latin typeface="微软雅黑" pitchFamily="34" charset="-122"/>
                  <a:ea typeface="微软雅黑" pitchFamily="34" charset="-122"/>
                </a:rPr>
                <a:t>添加标题</a:t>
              </a:r>
              <a:endParaRPr lang="zh-HK" altLang="en-US" sz="2133" b="1" dirty="0">
                <a:solidFill>
                  <a:schemeClr val="tx1">
                    <a:lumMod val="75000"/>
                    <a:lumOff val="25000"/>
                  </a:schemeClr>
                </a:solidFill>
                <a:latin typeface="微软雅黑" pitchFamily="34" charset="-122"/>
                <a:ea typeface="微软雅黑" pitchFamily="34" charset="-122"/>
              </a:endParaRPr>
            </a:p>
          </p:txBody>
        </p:sp>
        <p:sp>
          <p:nvSpPr>
            <p:cNvPr id="59" name="文本框 71"/>
            <p:cNvSpPr txBox="1"/>
            <p:nvPr/>
          </p:nvSpPr>
          <p:spPr>
            <a:xfrm>
              <a:off x="6770752" y="2788385"/>
              <a:ext cx="1340145" cy="823570"/>
            </a:xfrm>
            <a:prstGeom prst="rect">
              <a:avLst/>
            </a:prstGeom>
            <a:noFill/>
          </p:spPr>
          <p:txBody>
            <a:bodyPr wrap="square" lIns="91440" tIns="45720" rIns="91440" bIns="45720" rtlCol="0">
              <a:spAutoFit/>
            </a:bodyPr>
            <a:lstStyle/>
            <a:p>
              <a:pPr algn="ctr"/>
              <a:r>
                <a:rPr lang="zh-CN" altLang="en-US" sz="1467" dirty="0">
                  <a:solidFill>
                    <a:schemeClr val="tx1">
                      <a:lumMod val="85000"/>
                      <a:lumOff val="15000"/>
                    </a:schemeClr>
                  </a:solidFill>
                  <a:latin typeface="微软雅黑" pitchFamily="34" charset="-122"/>
                  <a:ea typeface="微软雅黑" pitchFamily="34" charset="-122"/>
                </a:rPr>
                <a:t>这是并列关系</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的表达方式之</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你可以输入其</a:t>
              </a:r>
              <a:endParaRPr lang="en-US" altLang="zh-CN" sz="1467" dirty="0">
                <a:solidFill>
                  <a:schemeClr val="tx1">
                    <a:lumMod val="85000"/>
                    <a:lumOff val="15000"/>
                  </a:schemeClr>
                </a:solidFill>
                <a:latin typeface="微软雅黑" pitchFamily="34" charset="-122"/>
                <a:ea typeface="微软雅黑" pitchFamily="34" charset="-122"/>
              </a:endParaRPr>
            </a:p>
            <a:p>
              <a:pPr algn="ctr"/>
              <a:r>
                <a:rPr lang="zh-CN" altLang="en-US" sz="1467" dirty="0">
                  <a:solidFill>
                    <a:schemeClr val="tx1">
                      <a:lumMod val="85000"/>
                      <a:lumOff val="15000"/>
                    </a:schemeClr>
                  </a:solidFill>
                  <a:latin typeface="微软雅黑" pitchFamily="34" charset="-122"/>
                  <a:ea typeface="微软雅黑" pitchFamily="34" charset="-122"/>
                </a:rPr>
                <a:t>他的内容代替</a:t>
              </a:r>
              <a:endParaRPr lang="zh-HK" altLang="en-US" sz="1467" dirty="0">
                <a:solidFill>
                  <a:schemeClr val="tx1">
                    <a:lumMod val="85000"/>
                    <a:lumOff val="15000"/>
                  </a:schemeClr>
                </a:solidFill>
                <a:latin typeface="微软雅黑" pitchFamily="34" charset="-122"/>
                <a:ea typeface="微软雅黑" pitchFamily="34" charset="-122"/>
              </a:endParaRPr>
            </a:p>
          </p:txBody>
        </p:sp>
      </p:grpSp>
      <p:sp>
        <p:nvSpPr>
          <p:cNvPr id="60" name="TextBox 59"/>
          <p:cNvSpPr txBox="1"/>
          <p:nvPr/>
        </p:nvSpPr>
        <p:spPr>
          <a:xfrm>
            <a:off x="4939218" y="344994"/>
            <a:ext cx="2339102" cy="461665"/>
          </a:xfrm>
          <a:prstGeom prst="rect">
            <a:avLst/>
          </a:prstGeom>
          <a:noFill/>
        </p:spPr>
        <p:txBody>
          <a:bodyPr wrap="none" rtlCol="0">
            <a:spAutoFit/>
          </a:bodyPr>
          <a:lstStyle/>
          <a:p>
            <a:r>
              <a:rPr lang="zh-CN" altLang="en-US" sz="2400" dirty="0">
                <a:solidFill>
                  <a:srgbClr val="304860"/>
                </a:solidFill>
                <a:latin typeface="微软雅黑" pitchFamily="34" charset="-122"/>
                <a:ea typeface="微软雅黑" pitchFamily="34" charset="-122"/>
              </a:rPr>
              <a:t>主要贡献与创作</a:t>
            </a:r>
          </a:p>
        </p:txBody>
      </p:sp>
      <p:sp>
        <p:nvSpPr>
          <p:cNvPr id="64"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29832846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64"/>
                                        </p:tgtEl>
                                        <p:attrNameLst>
                                          <p:attrName>style.visibility</p:attrName>
                                        </p:attrNameLst>
                                      </p:cBhvr>
                                      <p:to>
                                        <p:strVal val="visible"/>
                                      </p:to>
                                    </p:set>
                                    <p:anim calcmode="lin" valueType="num">
                                      <p:cBhvr>
                                        <p:cTn id="27" dur="650" fill="hold"/>
                                        <p:tgtEl>
                                          <p:spTgt spid="64"/>
                                        </p:tgtEl>
                                        <p:attrNameLst>
                                          <p:attrName>ppt_w</p:attrName>
                                        </p:attrNameLst>
                                      </p:cBhvr>
                                      <p:tavLst>
                                        <p:tav tm="0">
                                          <p:val>
                                            <p:fltVal val="0"/>
                                          </p:val>
                                        </p:tav>
                                        <p:tav tm="100000">
                                          <p:val>
                                            <p:strVal val="#ppt_w"/>
                                          </p:val>
                                        </p:tav>
                                      </p:tavLst>
                                    </p:anim>
                                    <p:anim calcmode="lin" valueType="num">
                                      <p:cBhvr>
                                        <p:cTn id="28" dur="650" fill="hold"/>
                                        <p:tgtEl>
                                          <p:spTgt spid="64"/>
                                        </p:tgtEl>
                                        <p:attrNameLst>
                                          <p:attrName>ppt_h</p:attrName>
                                        </p:attrNameLst>
                                      </p:cBhvr>
                                      <p:tavLst>
                                        <p:tav tm="0">
                                          <p:val>
                                            <p:fltVal val="0"/>
                                          </p:val>
                                        </p:tav>
                                        <p:tav tm="100000">
                                          <p:val>
                                            <p:strVal val="#ppt_h"/>
                                          </p:val>
                                        </p:tav>
                                      </p:tavLst>
                                    </p:anim>
                                    <p:animEffect transition="in" filter="fade">
                                      <p:cBhvr>
                                        <p:cTn id="29" dur="6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281934" y="2387870"/>
            <a:ext cx="8910066" cy="2087737"/>
            <a:chOff x="3281934" y="2387870"/>
            <a:chExt cx="8910066" cy="2087737"/>
          </a:xfrm>
        </p:grpSpPr>
        <p:sp>
          <p:nvSpPr>
            <p:cNvPr id="4" name="椭圆 3"/>
            <p:cNvSpPr/>
            <p:nvPr/>
          </p:nvSpPr>
          <p:spPr>
            <a:xfrm>
              <a:off x="3281934" y="2387870"/>
              <a:ext cx="2001012" cy="2082260"/>
            </a:xfrm>
            <a:prstGeom prst="ellipse">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251960" y="2397633"/>
              <a:ext cx="7940040" cy="2077974"/>
            </a:xfrm>
            <a:prstGeom prst="rect">
              <a:avLst/>
            </a:prstGeom>
            <a:solidFill>
              <a:srgbClr val="3048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32"/>
          <p:cNvSpPr txBox="1"/>
          <p:nvPr/>
        </p:nvSpPr>
        <p:spPr>
          <a:xfrm>
            <a:off x="6095804" y="2566417"/>
            <a:ext cx="3600644"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研究思路与方法</a:t>
            </a:r>
          </a:p>
        </p:txBody>
      </p:sp>
      <p:sp>
        <p:nvSpPr>
          <p:cNvPr id="16" name="文本框 9"/>
          <p:cNvSpPr txBox="1"/>
          <p:nvPr/>
        </p:nvSpPr>
        <p:spPr>
          <a:xfrm>
            <a:off x="6263784" y="3198918"/>
            <a:ext cx="1849252"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研究思路</a:t>
            </a:r>
          </a:p>
        </p:txBody>
      </p:sp>
      <p:sp>
        <p:nvSpPr>
          <p:cNvPr id="17" name="文本框 9"/>
          <p:cNvSpPr txBox="1"/>
          <p:nvPr/>
        </p:nvSpPr>
        <p:spPr>
          <a:xfrm>
            <a:off x="6263784" y="3588302"/>
            <a:ext cx="3436920" cy="246221"/>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研究方法</a:t>
            </a:r>
          </a:p>
        </p:txBody>
      </p:sp>
      <p:sp>
        <p:nvSpPr>
          <p:cNvPr id="18" name="文本框 9"/>
          <p:cNvSpPr txBox="1"/>
          <p:nvPr/>
        </p:nvSpPr>
        <p:spPr>
          <a:xfrm>
            <a:off x="6252972" y="3943804"/>
            <a:ext cx="1402315" cy="492443"/>
          </a:xfrm>
          <a:prstGeom prst="rect">
            <a:avLst/>
          </a:prstGeom>
          <a:noFill/>
        </p:spPr>
        <p:txBody>
          <a:bodyPr wrap="square" lIns="0" tIns="0" rIns="0" bIns="0" rtlCol="0">
            <a:spAutoFit/>
          </a:bodyPr>
          <a:lstStyle/>
          <a:p>
            <a:pPr marL="0" lvl="1"/>
            <a:r>
              <a:rPr lang="zh-CN" altLang="en-US" sz="1600" dirty="0">
                <a:solidFill>
                  <a:schemeClr val="bg1">
                    <a:lumMod val="85000"/>
                  </a:schemeClr>
                </a:solidFill>
                <a:latin typeface="微软雅黑" pitchFamily="34" charset="-122"/>
                <a:ea typeface="微软雅黑" pitchFamily="34" charset="-122"/>
              </a:rPr>
              <a:t>研究方案</a:t>
            </a:r>
            <a:endParaRPr lang="en-US" altLang="zh-CN" sz="1600" dirty="0">
              <a:solidFill>
                <a:schemeClr val="bg1">
                  <a:lumMod val="85000"/>
                </a:schemeClr>
              </a:solidFill>
              <a:latin typeface="微软雅黑" pitchFamily="34" charset="-122"/>
              <a:ea typeface="微软雅黑" pitchFamily="34" charset="-122"/>
            </a:endParaRPr>
          </a:p>
          <a:p>
            <a:pPr marL="0" lvl="1"/>
            <a:r>
              <a:rPr lang="zh-CN" altLang="en-US" sz="1600" dirty="0">
                <a:solidFill>
                  <a:schemeClr val="bg1">
                    <a:lumMod val="85000"/>
                  </a:schemeClr>
                </a:solidFill>
                <a:latin typeface="微软雅黑" pitchFamily="34" charset="-122"/>
                <a:ea typeface="微软雅黑" pitchFamily="34" charset="-122"/>
              </a:rPr>
              <a:t>与可行性说明</a:t>
            </a:r>
          </a:p>
        </p:txBody>
      </p:sp>
      <p:grpSp>
        <p:nvGrpSpPr>
          <p:cNvPr id="19" name="组合 18"/>
          <p:cNvGrpSpPr/>
          <p:nvPr/>
        </p:nvGrpSpPr>
        <p:grpSpPr>
          <a:xfrm>
            <a:off x="3655907" y="2631619"/>
            <a:ext cx="1627039" cy="1627039"/>
            <a:chOff x="5735752" y="2095665"/>
            <a:chExt cx="720495" cy="720495"/>
          </a:xfrm>
        </p:grpSpPr>
        <p:sp>
          <p:nvSpPr>
            <p:cNvPr id="20" name="椭圆 19"/>
            <p:cNvSpPr/>
            <p:nvPr/>
          </p:nvSpPr>
          <p:spPr>
            <a:xfrm>
              <a:off x="5735752" y="2095665"/>
              <a:ext cx="720495" cy="720495"/>
            </a:xfrm>
            <a:prstGeom prst="ellipse">
              <a:avLst/>
            </a:prstGeom>
            <a:solidFill>
              <a:srgbClr val="4B607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26"/>
            <p:cNvSpPr>
              <a:spLocks noEditPoints="1"/>
            </p:cNvSpPr>
            <p:nvPr/>
          </p:nvSpPr>
          <p:spPr bwMode="auto">
            <a:xfrm>
              <a:off x="5866793" y="2243942"/>
              <a:ext cx="458415" cy="425837"/>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a:extLst/>
          </p:spPr>
          <p:txBody>
            <a:bodyPr vert="horz" wrap="square" lIns="91400" tIns="45700" rIns="91400" bIns="45700" numCol="1" anchor="t" anchorCtr="0" compatLnSpc="1">
              <a:prstTxWarp prst="textNoShape">
                <a:avLst/>
              </a:prstTxWarp>
            </a:bodyPr>
            <a:lstStyle/>
            <a:p>
              <a:endParaRPr lang="zh-CN" altLang="en-US" sz="2400"/>
            </a:p>
          </p:txBody>
        </p:sp>
      </p:grpSp>
      <p:sp>
        <p:nvSpPr>
          <p:cNvPr id="22" name="Text Box 2"/>
          <p:cNvSpPr txBox="1">
            <a:spLocks noChangeArrowheads="1"/>
          </p:cNvSpPr>
          <p:nvPr/>
        </p:nvSpPr>
        <p:spPr bwMode="auto">
          <a:xfrm>
            <a:off x="9691565" y="7077405"/>
            <a:ext cx="2527807" cy="379656"/>
          </a:xfrm>
          <a:prstGeom prst="rect">
            <a:avLst/>
          </a:prstGeom>
          <a:noFill/>
          <a:ln w="9525">
            <a:noFill/>
            <a:miter lim="800000"/>
            <a:headEnd/>
            <a:tailEnd/>
          </a:ln>
        </p:spPr>
        <p:txBody>
          <a:bodyPr wrap="square">
            <a:spAutoFit/>
          </a:bodyPr>
          <a:lstStyle/>
          <a:p>
            <a:pPr algn="ctr"/>
            <a:r>
              <a:rPr lang="zh-CN" altLang="en-US" sz="1867" dirty="0">
                <a:solidFill>
                  <a:srgbClr val="00AEEE"/>
                </a:solidFill>
                <a:latin typeface="微软雅黑" pitchFamily="34" charset="-122"/>
                <a:ea typeface="微软雅黑" pitchFamily="34" charset="-122"/>
              </a:rPr>
              <a:t>延迟符号</a:t>
            </a:r>
            <a:endParaRPr lang="nl-NL" altLang="zh-CN" sz="1867" dirty="0">
              <a:solidFill>
                <a:srgbClr val="00AEEE"/>
              </a:solidFill>
              <a:latin typeface="微软雅黑" pitchFamily="34" charset="-122"/>
              <a:ea typeface="微软雅黑" pitchFamily="34" charset="-122"/>
            </a:endParaRPr>
          </a:p>
        </p:txBody>
      </p:sp>
    </p:spTree>
    <p:extLst>
      <p:ext uri="{BB962C8B-B14F-4D97-AF65-F5344CB8AC3E}">
        <p14:creationId xmlns:p14="http://schemas.microsoft.com/office/powerpoint/2010/main" val="36479400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1000"/>
                                        <p:tgtEl>
                                          <p:spTgt spid="1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100"/>
                                        <p:tgtEl>
                                          <p:spTgt spid="14"/>
                                        </p:tgtEl>
                                      </p:cBhvr>
                                    </p:animEffect>
                                  </p:childTnLst>
                                </p:cTn>
                              </p:par>
                              <p:par>
                                <p:cTn id="12" presetID="22" presetClass="entr" presetSubtype="8" fill="hold" grpId="0" nodeType="withEffect">
                                  <p:stCondLst>
                                    <p:cond delay="30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500"/>
                                        <p:tgtEl>
                                          <p:spTgt spid="15"/>
                                        </p:tgtEl>
                                      </p:cBhvr>
                                    </p:animEffect>
                                  </p:childTnLst>
                                </p:cTn>
                              </p:par>
                            </p:childTnLst>
                          </p:cTn>
                        </p:par>
                        <p:par>
                          <p:cTn id="15" fill="hold">
                            <p:stCondLst>
                              <p:cond delay="2100"/>
                            </p:stCondLst>
                            <p:childTnLst>
                              <p:par>
                                <p:cTn id="16" presetID="2" presetClass="entr" presetSubtype="4"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10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childTnLst>
                          </p:cTn>
                        </p:par>
                        <p:par>
                          <p:cTn id="28" fill="hold">
                            <p:stCondLst>
                              <p:cond delay="36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2"/>
                                        </p:tgtEl>
                                        <p:attrNameLst>
                                          <p:attrName>style.visibility</p:attrName>
                                        </p:attrNameLst>
                                      </p:cBhvr>
                                      <p:to>
                                        <p:strVal val="visible"/>
                                      </p:to>
                                    </p:set>
                                    <p:anim calcmode="lin" valueType="num">
                                      <p:cBhvr>
                                        <p:cTn id="31" dur="650" fill="hold"/>
                                        <p:tgtEl>
                                          <p:spTgt spid="22"/>
                                        </p:tgtEl>
                                        <p:attrNameLst>
                                          <p:attrName>ppt_w</p:attrName>
                                        </p:attrNameLst>
                                      </p:cBhvr>
                                      <p:tavLst>
                                        <p:tav tm="0">
                                          <p:val>
                                            <p:fltVal val="0"/>
                                          </p:val>
                                        </p:tav>
                                        <p:tav tm="100000">
                                          <p:val>
                                            <p:strVal val="#ppt_w"/>
                                          </p:val>
                                        </p:tav>
                                      </p:tavLst>
                                    </p:anim>
                                    <p:anim calcmode="lin" valueType="num">
                                      <p:cBhvr>
                                        <p:cTn id="32" dur="650" fill="hold"/>
                                        <p:tgtEl>
                                          <p:spTgt spid="22"/>
                                        </p:tgtEl>
                                        <p:attrNameLst>
                                          <p:attrName>ppt_h</p:attrName>
                                        </p:attrNameLst>
                                      </p:cBhvr>
                                      <p:tavLst>
                                        <p:tav tm="0">
                                          <p:val>
                                            <p:fltVal val="0"/>
                                          </p:val>
                                        </p:tav>
                                        <p:tav tm="100000">
                                          <p:val>
                                            <p:strVal val="#ppt_h"/>
                                          </p:val>
                                        </p:tav>
                                      </p:tavLst>
                                    </p:anim>
                                    <p:animEffect transition="in" filter="fade">
                                      <p:cBhvr>
                                        <p:cTn id="33" dur="6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86"/>
</p:tagLst>
</file>

<file path=ppt/theme/theme1.xml><?xml version="1.0" encoding="utf-8"?>
<a:theme xmlns:a="http://schemas.openxmlformats.org/drawingml/2006/main" name="Office 主题">
  <a:themeElements>
    <a:clrScheme name="我的主题色">
      <a:dk1>
        <a:sysClr val="windowText" lastClr="000000"/>
      </a:dk1>
      <a:lt1>
        <a:sysClr val="window" lastClr="FFFFFF"/>
      </a:lt1>
      <a:dk2>
        <a:srgbClr val="0C0C0C"/>
      </a:dk2>
      <a:lt2>
        <a:srgbClr val="FFFFFF"/>
      </a:lt2>
      <a:accent1>
        <a:srgbClr val="4A5F74"/>
      </a:accent1>
      <a:accent2>
        <a:srgbClr val="304860"/>
      </a:accent2>
      <a:accent3>
        <a:srgbClr val="4A5F74"/>
      </a:accent3>
      <a:accent4>
        <a:srgbClr val="304860"/>
      </a:accent4>
      <a:accent5>
        <a:srgbClr val="4A5F74"/>
      </a:accent5>
      <a:accent6>
        <a:srgbClr val="304860"/>
      </a:accent6>
      <a:hlink>
        <a:srgbClr val="4A5F74"/>
      </a:hlink>
      <a:folHlink>
        <a:srgbClr val="30486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418</TotalTime>
  <Words>2860</Words>
  <Application>Microsoft Office PowerPoint</Application>
  <PresentationFormat>宽屏</PresentationFormat>
  <Paragraphs>404</Paragraphs>
  <Slides>32</Slides>
  <Notes>32</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32</vt:i4>
      </vt:variant>
    </vt:vector>
  </HeadingPairs>
  <TitlesOfParts>
    <vt:vector size="51" baseType="lpstr">
      <vt:lpstr>Aller Light</vt:lpstr>
      <vt:lpstr>Gill Sans</vt:lpstr>
      <vt:lpstr>Helvetica Neue</vt:lpstr>
      <vt:lpstr>Meiryo</vt:lpstr>
      <vt:lpstr>新細明體</vt:lpstr>
      <vt:lpstr>方正大黑简体</vt:lpstr>
      <vt:lpstr>华文黑体</vt:lpstr>
      <vt:lpstr>宋体</vt:lpstr>
      <vt:lpstr>微软雅黑</vt:lpstr>
      <vt:lpstr>张海山锐谐体2.0-授权联系：Samtype@QQ.com</vt:lpstr>
      <vt:lpstr>Arial</vt:lpstr>
      <vt:lpstr>Calibri</vt:lpstr>
      <vt:lpstr>Calibri Light</vt:lpstr>
      <vt:lpstr>Helvetica</vt:lpstr>
      <vt:lpstr>Impact</vt:lpstr>
      <vt:lpstr>Lato Light</vt:lpstr>
      <vt:lpstr>Open Sans Semibold</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cp:keywords/>
  <dc:description>http://www.ypppt.com/</dc:description>
  <cp:lastModifiedBy>kan</cp:lastModifiedBy>
  <cp:revision>4</cp:revision>
  <dcterms:created xsi:type="dcterms:W3CDTF">2016-03-31T10:58:08Z</dcterms:created>
  <dcterms:modified xsi:type="dcterms:W3CDTF">2020-06-01T22:00:28Z</dcterms:modified>
</cp:coreProperties>
</file>