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65" r:id="rId6"/>
    <p:sldId id="263" r:id="rId7"/>
    <p:sldId id="266" r:id="rId8"/>
    <p:sldId id="267" r:id="rId9"/>
    <p:sldId id="259" r:id="rId10"/>
    <p:sldId id="268" r:id="rId11"/>
    <p:sldId id="269" r:id="rId12"/>
    <p:sldId id="270" r:id="rId13"/>
    <p:sldId id="271" r:id="rId14"/>
    <p:sldId id="260" r:id="rId15"/>
    <p:sldId id="272" r:id="rId16"/>
    <p:sldId id="273" r:id="rId17"/>
    <p:sldId id="274" r:id="rId18"/>
    <p:sldId id="275" r:id="rId19"/>
    <p:sldId id="261" r:id="rId20"/>
    <p:sldId id="276" r:id="rId21"/>
    <p:sldId id="277" r:id="rId22"/>
    <p:sldId id="278" r:id="rId23"/>
    <p:sldId id="279" r:id="rId24"/>
    <p:sldId id="262" r:id="rId25"/>
    <p:sldId id="280" r:id="rId26"/>
    <p:sldId id="281" r:id="rId27"/>
    <p:sldId id="282" r:id="rId28"/>
    <p:sldId id="283" r:id="rId29"/>
    <p:sldId id="264" r:id="rId30"/>
    <p:sldId id="28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4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7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1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1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43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6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05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0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71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667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397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5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29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0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7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64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027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72732"/>
      </p:ext>
    </p:extLst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19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4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95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73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55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85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84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532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13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958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8310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67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43447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4013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1570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4896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49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8083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895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91669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283" y="3916697"/>
            <a:ext cx="7824717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204059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4928908"/>
            <a:ext cx="4367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7282" y="4752388"/>
            <a:ext cx="3565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SPEAKER NAME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607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16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2814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435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59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4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9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9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4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6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8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9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10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11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56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2181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307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507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0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1129" y="1558121"/>
            <a:ext cx="2838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1967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372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24765996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13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714404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810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6524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388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17" y="312533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25337"/>
            <a:ext cx="7824716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33900" y="3412699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900" y="4137548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1" y="3961028"/>
            <a:ext cx="612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COPYRIGHT @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CORPORATION CO., LTD.</a:t>
            </a:r>
          </a:p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393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2596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134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543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9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020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94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9312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910879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1517</Words>
  <Application>Microsoft Office PowerPoint</Application>
  <PresentationFormat>宽屏</PresentationFormat>
  <Paragraphs>317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Gulim</vt:lpstr>
      <vt:lpstr>HY헤드라인M</vt:lpstr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 du</dc:creator>
  <cp:lastModifiedBy>Administrator</cp:lastModifiedBy>
  <cp:revision>8</cp:revision>
  <dcterms:created xsi:type="dcterms:W3CDTF">2014-12-17T15:36:25Z</dcterms:created>
  <dcterms:modified xsi:type="dcterms:W3CDTF">2018-06-02T10:29:14Z</dcterms:modified>
</cp:coreProperties>
</file>