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</p:sldMasterIdLst>
  <p:notesMasterIdLst>
    <p:notesMasterId r:id="rId31"/>
  </p:notesMasterIdLst>
  <p:sldIdLst>
    <p:sldId id="256" r:id="rId4"/>
    <p:sldId id="260" r:id="rId5"/>
    <p:sldId id="257" r:id="rId6"/>
    <p:sldId id="258" r:id="rId7"/>
    <p:sldId id="265" r:id="rId8"/>
    <p:sldId id="266" r:id="rId9"/>
    <p:sldId id="267" r:id="rId10"/>
    <p:sldId id="268" r:id="rId11"/>
    <p:sldId id="261" r:id="rId12"/>
    <p:sldId id="269" r:id="rId13"/>
    <p:sldId id="274" r:id="rId14"/>
    <p:sldId id="275" r:id="rId15"/>
    <p:sldId id="276" r:id="rId16"/>
    <p:sldId id="262" r:id="rId17"/>
    <p:sldId id="277" r:id="rId18"/>
    <p:sldId id="285" r:id="rId19"/>
    <p:sldId id="279" r:id="rId20"/>
    <p:sldId id="278" r:id="rId21"/>
    <p:sldId id="280" r:id="rId22"/>
    <p:sldId id="263" r:id="rId23"/>
    <p:sldId id="282" r:id="rId24"/>
    <p:sldId id="283" r:id="rId25"/>
    <p:sldId id="281" r:id="rId26"/>
    <p:sldId id="284" r:id="rId27"/>
    <p:sldId id="286" r:id="rId28"/>
    <p:sldId id="287" r:id="rId29"/>
    <p:sldId id="288" r:id="rId30"/>
  </p:sldIdLst>
  <p:sldSz cx="12192000" cy="6858000"/>
  <p:notesSz cx="7104063" cy="10234613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400"/>
    <a:srgbClr val="DBDBDB"/>
    <a:srgbClr val="B38B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201" autoAdjust="0"/>
  </p:normalViewPr>
  <p:slideViewPr>
    <p:cSldViewPr snapToGrid="0">
      <p:cViewPr varScale="1">
        <p:scale>
          <a:sx n="105" d="100"/>
          <a:sy n="105" d="100"/>
        </p:scale>
        <p:origin x="7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F07-4079-918E-08AFD472463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F07-4079-918E-08AFD4724637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F07-4079-918E-08AFD4724637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F07-4079-918E-08AFD472463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F07-4079-918E-08AFD4724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19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24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2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50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46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81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49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80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85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21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77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192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65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1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87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30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6787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94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1282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4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81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83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74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03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51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5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2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633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00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019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94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92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704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787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676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05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93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91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1622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1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43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629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6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97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1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116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28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5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576570" y="8451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76570" y="19894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76570" y="377761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76570" y="49218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20410" y="90741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20410" y="20516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20410" y="383984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20410" y="498411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58260" y="3164205"/>
            <a:ext cx="44754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705400"/>
                </a:solidFill>
                <a:latin typeface="华文中宋" panose="02010600040101010101" charset="-122"/>
                <a:ea typeface="华文中宋" panose="02010600040101010101" charset="-122"/>
              </a:rPr>
              <a:t>一花一世界，一叶一菩提。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16230" y="310515"/>
            <a:ext cx="688340" cy="596900"/>
            <a:chOff x="498" y="489"/>
            <a:chExt cx="1084" cy="940"/>
          </a:xfrm>
        </p:grpSpPr>
        <p:sp>
          <p:nvSpPr>
            <p:cNvPr id="17" name="圆角矩形 16"/>
            <p:cNvSpPr/>
            <p:nvPr/>
          </p:nvSpPr>
          <p:spPr>
            <a:xfrm>
              <a:off x="570" y="489"/>
              <a:ext cx="940" cy="940"/>
            </a:xfrm>
            <a:prstGeom prst="roundRect">
              <a:avLst/>
            </a:prstGeom>
            <a:noFill/>
            <a:ln>
              <a:solidFill>
                <a:srgbClr val="705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98" y="656"/>
              <a:ext cx="10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705400"/>
                  </a:solidFill>
                  <a:latin typeface="微软雅黑" panose="020B0503020204020204" charset="-122"/>
                  <a:ea typeface="微软雅黑" panose="020B0503020204020204" charset="-122"/>
                </a:rPr>
                <a:t>logo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04570" y="432435"/>
            <a:ext cx="2509520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>
                <a:solidFill>
                  <a:srgbClr val="70540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单击此处输入公司名称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锦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6765" y="1637030"/>
            <a:ext cx="2730500" cy="43859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7270" y="1973580"/>
            <a:ext cx="554990" cy="3477260"/>
            <a:chOff x="1122" y="2004"/>
            <a:chExt cx="874" cy="5476"/>
          </a:xfrm>
        </p:grpSpPr>
        <p:sp>
          <p:nvSpPr>
            <p:cNvPr id="8" name="矩形 7"/>
            <p:cNvSpPr/>
            <p:nvPr/>
          </p:nvSpPr>
          <p:spPr>
            <a:xfrm>
              <a:off x="1171" y="2052"/>
              <a:ext cx="744" cy="535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>
              <a:off x="1122" y="6926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flipH="1" flipV="1">
              <a:off x="1442" y="2004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3625" y="2165350"/>
            <a:ext cx="457200" cy="307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02815" y="215646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286000" y="3649980"/>
            <a:ext cx="5730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202815" y="392938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2209800" y="1653540"/>
            <a:ext cx="2026920" cy="202692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87620" y="1653540"/>
            <a:ext cx="2026920" cy="2026920"/>
          </a:xfrm>
          <a:prstGeom prst="ellipse">
            <a:avLst/>
          </a:prstGeom>
          <a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957820" y="1653540"/>
            <a:ext cx="2026920" cy="202692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5615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9547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339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732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041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434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53185" y="1762760"/>
            <a:ext cx="2278380" cy="402590"/>
            <a:chOff x="1762" y="2992"/>
            <a:chExt cx="3588" cy="634"/>
          </a:xfrm>
        </p:grpSpPr>
        <p:sp>
          <p:nvSpPr>
            <p:cNvPr id="2" name="矩形 1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54905" y="1762760"/>
            <a:ext cx="2278380" cy="402590"/>
            <a:chOff x="1762" y="2992"/>
            <a:chExt cx="3588" cy="634"/>
          </a:xfrm>
        </p:grpSpPr>
        <p:sp>
          <p:nvSpPr>
            <p:cNvPr id="11" name="矩形 10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71865" y="1762760"/>
            <a:ext cx="2278380" cy="402590"/>
            <a:chOff x="1762" y="2992"/>
            <a:chExt cx="3588" cy="634"/>
          </a:xfrm>
        </p:grpSpPr>
        <p:sp>
          <p:nvSpPr>
            <p:cNvPr id="14" name="矩形 13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53185" y="4160520"/>
            <a:ext cx="2278380" cy="402590"/>
            <a:chOff x="1762" y="2992"/>
            <a:chExt cx="3588" cy="634"/>
          </a:xfrm>
        </p:grpSpPr>
        <p:sp>
          <p:nvSpPr>
            <p:cNvPr id="17" name="矩形 16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4905" y="4142105"/>
            <a:ext cx="2278380" cy="402590"/>
            <a:chOff x="1762" y="2992"/>
            <a:chExt cx="3588" cy="634"/>
          </a:xfrm>
        </p:grpSpPr>
        <p:sp>
          <p:nvSpPr>
            <p:cNvPr id="20" name="矩形 19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71865" y="4160520"/>
            <a:ext cx="2278380" cy="402590"/>
            <a:chOff x="1762" y="2992"/>
            <a:chExt cx="3588" cy="634"/>
          </a:xfrm>
        </p:grpSpPr>
        <p:sp>
          <p:nvSpPr>
            <p:cNvPr id="23" name="矩形 22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4650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5203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46899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5031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85203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46899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1000" y="1852930"/>
            <a:ext cx="4785360" cy="3589020"/>
            <a:chOff x="10600" y="3233"/>
            <a:chExt cx="7536" cy="5652"/>
          </a:xfrm>
        </p:grpSpPr>
        <p:graphicFrame>
          <p:nvGraphicFramePr>
            <p:cNvPr id="2" name="图表 1"/>
            <p:cNvGraphicFramePr/>
            <p:nvPr/>
          </p:nvGraphicFramePr>
          <p:xfrm>
            <a:off x="10600" y="3233"/>
            <a:ext cx="7536" cy="56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4086" y="656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198" y="448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56690" y="2279650"/>
            <a:ext cx="982980" cy="984250"/>
            <a:chOff x="1528" y="3233"/>
            <a:chExt cx="1548" cy="1550"/>
          </a:xfrm>
        </p:grpSpPr>
        <p:pic>
          <p:nvPicPr>
            <p:cNvPr id="8" name="图片 7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8" y="3233"/>
              <a:ext cx="1548" cy="15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776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56690" y="4337050"/>
            <a:ext cx="982980" cy="984250"/>
            <a:chOff x="2294" y="3233"/>
            <a:chExt cx="1548" cy="1550"/>
          </a:xfrm>
        </p:grpSpPr>
        <p:pic>
          <p:nvPicPr>
            <p:cNvPr id="15" name="图片 14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4" y="3233"/>
              <a:ext cx="1548" cy="155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42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3010" y="19443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93010" y="22796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93010" y="40017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93010" y="43370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第叁章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80610" y="1606550"/>
            <a:ext cx="5943600" cy="454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轻载虾万须，巧织珠千串，金钩光错落，绣带舞蹁跹。似雾非烟，妆点就深闺院，不许那等闲人取次展。摇四壁翡翠浓阴，射万瓦琉琉色浅。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恰便似一池秋水通宵展，一片朝云尽日悬。你个守户的先生肯相恋，煞是可怜，则要你手掌儿里奇擎着耐心儿卷。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6" name="图片 25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851535"/>
            <a:ext cx="4014470" cy="5296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83095" y="4269105"/>
            <a:ext cx="3463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4010" y="2164080"/>
            <a:ext cx="359664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37200" y="1988820"/>
            <a:ext cx="1127760" cy="1127760"/>
            <a:chOff x="8720" y="3132"/>
            <a:chExt cx="1776" cy="1776"/>
          </a:xfrm>
        </p:grpSpPr>
        <p:sp>
          <p:nvSpPr>
            <p:cNvPr id="22" name="椭圆 2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92160" y="1988820"/>
            <a:ext cx="1127760" cy="1127760"/>
            <a:chOff x="8720" y="3132"/>
            <a:chExt cx="1776" cy="1776"/>
          </a:xfrm>
        </p:grpSpPr>
        <p:sp>
          <p:nvSpPr>
            <p:cNvPr id="26" name="椭圆 25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677160" y="1989455"/>
            <a:ext cx="1127760" cy="1127760"/>
            <a:chOff x="8720" y="3132"/>
            <a:chExt cx="1776" cy="1776"/>
          </a:xfrm>
        </p:grpSpPr>
        <p:sp>
          <p:nvSpPr>
            <p:cNvPr id="52" name="椭圆 5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sp>
        <p:nvSpPr>
          <p:cNvPr id="148" name="直线箭头"/>
          <p:cNvSpPr/>
          <p:nvPr/>
        </p:nvSpPr>
        <p:spPr>
          <a:xfrm flipV="1">
            <a:off x="70510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直线箭头"/>
          <p:cNvSpPr/>
          <p:nvPr/>
        </p:nvSpPr>
        <p:spPr>
          <a:xfrm flipV="1">
            <a:off x="41935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45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904740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760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4" grpId="0" animBg="1"/>
      <p:bldP spid="55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5993930" y="2265835"/>
            <a:ext cx="2856700" cy="39497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7970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2875" y="1683385"/>
            <a:ext cx="3228975" cy="436943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2017.05.23\山水1.png山水1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8416925" y="1958975"/>
            <a:ext cx="2484755" cy="2483485"/>
          </a:xfrm>
          <a:prstGeom prst="ellipse">
            <a:avLst/>
          </a:prstGeom>
        </p:spPr>
      </p:pic>
      <p:pic>
        <p:nvPicPr>
          <p:cNvPr id="11" name="图片 10" descr="山水"/>
          <p:cNvPicPr/>
          <p:nvPr/>
        </p:nvPicPr>
        <p:blipFill>
          <a:blip r:embed="rId4"/>
          <a:srcRect r="3828"/>
          <a:stretch>
            <a:fillRect/>
          </a:stretch>
        </p:blipFill>
        <p:spPr>
          <a:xfrm>
            <a:off x="1301115" y="1943100"/>
            <a:ext cx="2484755" cy="2484755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4845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1692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9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930" y="1958975"/>
            <a:ext cx="1880235" cy="991235"/>
          </a:xfrm>
          <a:prstGeom prst="ellipse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354580" y="2261235"/>
            <a:ext cx="10826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33670" y="337312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60765" y="227203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  <a:endParaRPr lang="en-US" altLang="zh-CN" sz="28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632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9867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64195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/>
      <p:bldP spid="14" grpId="1"/>
      <p:bldP spid="15" grpId="0"/>
      <p:bldP spid="15" grpId="1"/>
      <p:bldP spid="16" grpId="0"/>
      <p:bldP spid="16" grpId="1"/>
      <p:bldP spid="2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水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91200" y="-14605"/>
            <a:ext cx="609600" cy="1263650"/>
            <a:chOff x="9120" y="-23"/>
            <a:chExt cx="960" cy="1990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120" y="123"/>
              <a:ext cx="960" cy="1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前言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74573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投我以木瓜，报之以琼琚。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614285" y="1959610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97992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84657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22554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投我以木桃，报之以琼瑶。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9219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45782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2447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9011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投我以木李，报之以琼玖。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5676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92239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78904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第肆章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99305" y="1851660"/>
            <a:ext cx="2992120" cy="4160520"/>
            <a:chOff x="7476" y="2556"/>
            <a:chExt cx="4712" cy="6552"/>
          </a:xfrm>
        </p:grpSpPr>
        <p:sp>
          <p:nvSpPr>
            <p:cNvPr id="2" name="矩形 1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55305" y="1851660"/>
            <a:ext cx="2992120" cy="4160520"/>
            <a:chOff x="7476" y="2556"/>
            <a:chExt cx="4712" cy="6552"/>
          </a:xfrm>
        </p:grpSpPr>
        <p:sp>
          <p:nvSpPr>
            <p:cNvPr id="11" name="矩形 10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3305" y="1851660"/>
            <a:ext cx="2992120" cy="4160520"/>
            <a:chOff x="7476" y="2556"/>
            <a:chExt cx="4712" cy="6552"/>
          </a:xfrm>
        </p:grpSpPr>
        <p:sp>
          <p:nvSpPr>
            <p:cNvPr id="15" name="矩形 14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01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57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613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0396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53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309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876165" y="1912620"/>
            <a:ext cx="2438400" cy="243840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79765" y="1912620"/>
            <a:ext cx="2438400" cy="2438400"/>
          </a:xfrm>
          <a:prstGeom prst="ellipse">
            <a:avLst/>
          </a:prstGeom>
          <a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57325" y="1912620"/>
            <a:ext cx="2438400" cy="243840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11040" y="4671060"/>
            <a:ext cx="31699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48970" y="5067300"/>
            <a:ext cx="10904855" cy="7302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51229" y="3434445"/>
            <a:ext cx="151003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SWOT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83030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1760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077" y="3637000"/>
            <a:ext cx="3674169" cy="22749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14675" y="3660062"/>
            <a:ext cx="3674169" cy="22749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5191455" y="2430001"/>
            <a:ext cx="1829090" cy="11325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5191455" y="5116106"/>
            <a:ext cx="1829090" cy="11325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383030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91760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06285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15015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06285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15015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46" grpId="0"/>
      <p:bldP spid="47" grpId="0" bldLvl="0" animBg="1"/>
      <p:bldP spid="48" grpId="0"/>
      <p:bldP spid="49" grpId="0" bldLvl="0" animBg="1"/>
      <p:bldP spid="50" grpId="0"/>
      <p:bldP spid="5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32230" y="1557655"/>
            <a:ext cx="886460" cy="887730"/>
            <a:chOff x="1546" y="2981"/>
            <a:chExt cx="1396" cy="1398"/>
          </a:xfrm>
        </p:grpSpPr>
        <p:pic>
          <p:nvPicPr>
            <p:cNvPr id="2" name="图片 1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2225" y="1557655"/>
            <a:ext cx="887095" cy="887730"/>
            <a:chOff x="1546" y="2981"/>
            <a:chExt cx="1397" cy="1398"/>
          </a:xfrm>
        </p:grpSpPr>
        <p:pic>
          <p:nvPicPr>
            <p:cNvPr id="11" name="图片 10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1595" y="3953510"/>
            <a:ext cx="887095" cy="887730"/>
            <a:chOff x="1546" y="2981"/>
            <a:chExt cx="1397" cy="1398"/>
          </a:xfrm>
        </p:grpSpPr>
        <p:pic>
          <p:nvPicPr>
            <p:cNvPr id="14" name="图片 13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叁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2705" y="3953510"/>
            <a:ext cx="887095" cy="887730"/>
            <a:chOff x="1546" y="2981"/>
            <a:chExt cx="1397" cy="1398"/>
          </a:xfrm>
        </p:grpSpPr>
        <p:pic>
          <p:nvPicPr>
            <p:cNvPr id="17" name="图片 16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肆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41245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32230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11720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02705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40610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31595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41565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432550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75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953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431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0618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913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391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869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5002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的</a:t>
            </a:r>
          </a:p>
        </p:txBody>
      </p:sp>
      <p:sp>
        <p:nvSpPr>
          <p:cNvPr id="6" name="椭圆 5"/>
          <p:cNvSpPr/>
          <p:nvPr/>
        </p:nvSpPr>
        <p:spPr>
          <a:xfrm>
            <a:off x="774382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8766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观</a:t>
            </a:r>
          </a:p>
        </p:txBody>
      </p:sp>
      <p:sp>
        <p:nvSpPr>
          <p:cNvPr id="8" name="椭圆 7"/>
          <p:cNvSpPr/>
          <p:nvPr/>
        </p:nvSpPr>
        <p:spPr>
          <a:xfrm>
            <a:off x="9166225" y="246062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10065" y="252285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5" grpId="0" animBg="1"/>
      <p:bldP spid="5" grpId="1" bldLvl="0" animBg="1"/>
      <p:bldP spid="10" grpId="0" animBg="1"/>
      <p:bldP spid="10" grpId="1" bldLvl="0" animBg="1"/>
      <p:bldP spid="11" grpId="0" animBg="1"/>
      <p:bldP spid="11" grpId="1" bldLvl="0" animBg="1"/>
      <p:bldP spid="12" grpId="0"/>
      <p:bldP spid="13" grpId="0"/>
      <p:bldP spid="14" grpId="0"/>
      <p:bldP spid="15" grpId="0"/>
      <p:bldP spid="6" grpId="0" animBg="1"/>
      <p:bldP spid="6" grpId="1" bldLvl="0" animBg="1"/>
      <p:bldP spid="7" grpId="0"/>
      <p:bldP spid="8" grpId="0" animBg="1"/>
      <p:bldP spid="8" grpId="1" bldLvl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http://www.ypppt.com/article/2017/3535.html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http://www.ypppt.com/article/2017/3453.html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556" y="1395191"/>
            <a:ext cx="189602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556" y="3271443"/>
            <a:ext cx="220084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26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24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山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pic>
        <p:nvPicPr>
          <p:cNvPr id="5" name="图片 4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9320" y="-60325"/>
            <a:ext cx="2546985" cy="1343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15550" y="163703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27055" y="215392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录</a:t>
            </a:r>
          </a:p>
        </p:txBody>
      </p:sp>
      <p:pic>
        <p:nvPicPr>
          <p:cNvPr id="8" name="图片 7" descr="印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0800" y="2503805"/>
            <a:ext cx="287655" cy="3587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47350" y="3159760"/>
            <a:ext cx="457200" cy="323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菩提本无树，明镜亦非台。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193020" y="2877185"/>
            <a:ext cx="457200" cy="324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本来无一物，何处惹尘埃？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88250" y="174942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319645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509385" y="175006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240780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416550" y="174879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170170" y="175069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18000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071620" y="1748790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246755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5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第壹章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67804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543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7320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山水"/>
          <p:cNvPicPr>
            <a:picLocks noChangeAspect="1"/>
          </p:cNvPicPr>
          <p:nvPr/>
        </p:nvPicPr>
        <p:blipFill>
          <a:blip r:embed="rId3"/>
          <a:srcRect b="14418"/>
          <a:stretch>
            <a:fillRect/>
          </a:stretch>
        </p:blipFill>
        <p:spPr>
          <a:xfrm>
            <a:off x="1417320" y="4147820"/>
            <a:ext cx="2413000" cy="1978025"/>
          </a:xfrm>
          <a:prstGeom prst="rect">
            <a:avLst/>
          </a:prstGeom>
        </p:spPr>
      </p:pic>
      <p:pic>
        <p:nvPicPr>
          <p:cNvPr id="13" name="图片 12" descr="山水1"/>
          <p:cNvPicPr>
            <a:picLocks noChangeAspect="1"/>
          </p:cNvPicPr>
          <p:nvPr/>
        </p:nvPicPr>
        <p:blipFill>
          <a:blip r:embed="rId4"/>
          <a:srcRect r="1040" b="18365"/>
          <a:stretch>
            <a:fillRect/>
          </a:stretch>
        </p:blipFill>
        <p:spPr>
          <a:xfrm>
            <a:off x="8161020" y="4350385"/>
            <a:ext cx="2598420" cy="1775460"/>
          </a:xfrm>
          <a:prstGeom prst="rect">
            <a:avLst/>
          </a:prstGeom>
        </p:spPr>
      </p:pic>
      <p:pic>
        <p:nvPicPr>
          <p:cNvPr id="14" name="图片 13" descr="树枝"/>
          <p:cNvPicPr>
            <a:picLocks noChangeAspect="1"/>
          </p:cNvPicPr>
          <p:nvPr/>
        </p:nvPicPr>
        <p:blipFill>
          <a:blip r:embed="rId5"/>
          <a:srcRect r="4904"/>
          <a:stretch>
            <a:fillRect/>
          </a:stretch>
        </p:blipFill>
        <p:spPr>
          <a:xfrm>
            <a:off x="5666105" y="1808480"/>
            <a:ext cx="1845945" cy="1023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815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5735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74590" y="2936240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23790" y="3363595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3374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8294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356" y="1570990"/>
            <a:ext cx="4717181" cy="48025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94580" y="1904365"/>
            <a:ext cx="6355080" cy="413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轻载虾万须，巧织珠千串，金钩光错落，绣带舞蹁跹。似雾非烟，妆点就深闺院，不许那等闲人取次展。摇四壁翡翠浓阴，射万瓦琉琉色浅。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恰便似一池秋水通宵展，一片朝云尽日悬。你个守户的先生肯相恋，煞是可怜，则要你手掌儿里奇擎着耐心儿卷。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676775" y="1678940"/>
            <a:ext cx="2836545" cy="1831975"/>
          </a:xfrm>
          <a:prstGeom prst="round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926705" y="1678940"/>
            <a:ext cx="2836545" cy="1831975"/>
          </a:xfrm>
          <a:prstGeom prst="round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416050" y="1678940"/>
            <a:ext cx="2836545" cy="1831975"/>
          </a:xfrm>
          <a:prstGeom prst="round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0783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605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68557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6775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2928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3750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195" y="1866900"/>
            <a:ext cx="1159510" cy="1160780"/>
          </a:xfrm>
          <a:prstGeom prst="rect">
            <a:avLst/>
          </a:prstGeom>
        </p:spPr>
      </p:pic>
      <p:pic>
        <p:nvPicPr>
          <p:cNvPr id="8" name="图片 7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1866900"/>
            <a:ext cx="1159510" cy="1160780"/>
          </a:xfrm>
          <a:prstGeom prst="rect">
            <a:avLst/>
          </a:prstGeom>
        </p:spPr>
      </p:pic>
      <p:pic>
        <p:nvPicPr>
          <p:cNvPr id="9" name="图片 8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380" y="1866900"/>
            <a:ext cx="1159510" cy="1160780"/>
          </a:xfrm>
          <a:prstGeom prst="rect">
            <a:avLst/>
          </a:prstGeom>
        </p:spPr>
      </p:pic>
      <p:pic>
        <p:nvPicPr>
          <p:cNvPr id="10" name="图片 9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545" y="1866900"/>
            <a:ext cx="1159510" cy="11607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9745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9265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9864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0780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784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783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0304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2303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0903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2902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819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3818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第贰章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4879</Words>
  <Application>Microsoft Office PowerPoint</Application>
  <PresentationFormat>宽屏</PresentationFormat>
  <Paragraphs>252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Meiryo</vt:lpstr>
      <vt:lpstr>方正魏碑简体</vt:lpstr>
      <vt:lpstr>黑体</vt:lpstr>
      <vt:lpstr>华文中宋</vt:lpstr>
      <vt:lpstr>迷你简书魂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42</cp:revision>
  <dcterms:created xsi:type="dcterms:W3CDTF">2017-05-29T09:21:00Z</dcterms:created>
  <dcterms:modified xsi:type="dcterms:W3CDTF">2018-09-27T13:51:02Z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