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75" r:id="rId4"/>
    <p:sldId id="276" r:id="rId5"/>
    <p:sldId id="257" r:id="rId6"/>
    <p:sldId id="258" r:id="rId7"/>
    <p:sldId id="259" r:id="rId8"/>
    <p:sldId id="260" r:id="rId9"/>
    <p:sldId id="261" r:id="rId10"/>
    <p:sldId id="262" r:id="rId11"/>
    <p:sldId id="277" r:id="rId12"/>
    <p:sldId id="264" r:id="rId13"/>
    <p:sldId id="266" r:id="rId14"/>
    <p:sldId id="263" r:id="rId15"/>
    <p:sldId id="269" r:id="rId16"/>
    <p:sldId id="265" r:id="rId17"/>
    <p:sldId id="267" r:id="rId18"/>
    <p:sldId id="268" r:id="rId19"/>
    <p:sldId id="278" r:id="rId20"/>
    <p:sldId id="271" r:id="rId21"/>
    <p:sldId id="270" r:id="rId22"/>
    <p:sldId id="272" r:id="rId23"/>
    <p:sldId id="279" r:id="rId24"/>
    <p:sldId id="273" r:id="rId25"/>
    <p:sldId id="274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A818"/>
    <a:srgbClr val="786060"/>
    <a:srgbClr val="A87848"/>
    <a:srgbClr val="D86030"/>
    <a:srgbClr val="FCF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4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078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87848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D8603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90A818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78606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</c:v>
                </c:pt>
                <c:pt idx="1">
                  <c:v>2.1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2"/>
        <c:axId val="-366820240"/>
        <c:axId val="-366830032"/>
      </c:barChart>
      <c:catAx>
        <c:axId val="-36682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366830032"/>
        <c:crosses val="autoZero"/>
        <c:auto val="1"/>
        <c:lblAlgn val="ctr"/>
        <c:lblOffset val="100"/>
        <c:noMultiLvlLbl val="0"/>
      </c:catAx>
      <c:valAx>
        <c:axId val="-3668300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3668202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E4BFC-A330-4B86-AB39-61BDEBE39AF9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BCE2A-29BD-4C51-B1A0-531F6D99A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82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61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653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03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339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62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734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78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18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08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4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9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DC7DB-1F92-4F67-8998-4EDE2F6AB13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785EF-1CFC-4188-938F-D34F676937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3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>
            <a:off x="962525" y="375423"/>
            <a:ext cx="5566410" cy="648257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6986135" y="2428726"/>
            <a:ext cx="470089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en-US" altLang="zh-CN" sz="8000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4400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4400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925925" y="5983988"/>
            <a:ext cx="1635370" cy="337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汇报人：某某某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595616" y="4554502"/>
            <a:ext cx="40914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0540314" y="4422472"/>
            <a:ext cx="1020981" cy="0"/>
          </a:xfrm>
          <a:prstGeom prst="line">
            <a:avLst/>
          </a:prstGeom>
          <a:ln w="25400">
            <a:solidFill>
              <a:srgbClr val="D86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 rot="20634569">
            <a:off x="6648863" y="836021"/>
            <a:ext cx="5777524" cy="6728438"/>
          </a:xfrm>
          <a:prstGeom prst="rect">
            <a:avLst/>
          </a:prstGeom>
        </p:spPr>
      </p:pic>
      <p:sp>
        <p:nvSpPr>
          <p:cNvPr id="29" name="TextBox 76"/>
          <p:cNvSpPr txBox="1"/>
          <p:nvPr/>
        </p:nvSpPr>
        <p:spPr>
          <a:xfrm>
            <a:off x="737251" y="234162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5400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1"/>
          <p:cNvSpPr txBox="1"/>
          <p:nvPr/>
        </p:nvSpPr>
        <p:spPr>
          <a:xfrm>
            <a:off x="737251" y="4568279"/>
            <a:ext cx="560179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7251" y="407849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37251" y="350295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6" b="54667"/>
          <a:stretch>
            <a:fillRect/>
          </a:stretch>
        </p:blipFill>
        <p:spPr>
          <a:xfrm>
            <a:off x="0" y="3877056"/>
            <a:ext cx="12192000" cy="2991177"/>
          </a:xfrm>
          <a:prstGeom prst="rect">
            <a:avLst/>
          </a:prstGeom>
        </p:spPr>
      </p:pic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35"/>
          <p:cNvSpPr>
            <a:spLocks noChangeAspect="1"/>
          </p:cNvSpPr>
          <p:nvPr/>
        </p:nvSpPr>
        <p:spPr>
          <a:xfrm rot="16200000">
            <a:off x="1402605" y="3355283"/>
            <a:ext cx="1031383" cy="1031652"/>
          </a:xfrm>
          <a:prstGeom prst="roundRect">
            <a:avLst/>
          </a:prstGeom>
          <a:solidFill>
            <a:srgbClr val="786060"/>
          </a:solidFill>
          <a:ln w="38100"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0945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7" name="Oval 34"/>
          <p:cNvSpPr>
            <a:spLocks noChangeAspect="1"/>
          </p:cNvSpPr>
          <p:nvPr/>
        </p:nvSpPr>
        <p:spPr>
          <a:xfrm rot="16200000">
            <a:off x="4187740" y="3361147"/>
            <a:ext cx="1031383" cy="1031652"/>
          </a:xfrm>
          <a:prstGeom prst="roundRect">
            <a:avLst/>
          </a:prstGeom>
          <a:solidFill>
            <a:srgbClr val="90A818"/>
          </a:solidFill>
          <a:ln w="38100"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0945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8" name="Oval 33"/>
          <p:cNvSpPr>
            <a:spLocks noChangeAspect="1"/>
          </p:cNvSpPr>
          <p:nvPr/>
        </p:nvSpPr>
        <p:spPr>
          <a:xfrm rot="16200000">
            <a:off x="6972875" y="3361229"/>
            <a:ext cx="1031383" cy="1031652"/>
          </a:xfrm>
          <a:prstGeom prst="roundRect">
            <a:avLst/>
          </a:prstGeom>
          <a:solidFill>
            <a:srgbClr val="A87848"/>
          </a:solidFill>
          <a:ln w="38100"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0945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9" name="Oval 32"/>
          <p:cNvSpPr>
            <a:spLocks noChangeAspect="1"/>
          </p:cNvSpPr>
          <p:nvPr/>
        </p:nvSpPr>
        <p:spPr>
          <a:xfrm rot="16200000">
            <a:off x="9758010" y="3361229"/>
            <a:ext cx="1031383" cy="1031652"/>
          </a:xfrm>
          <a:prstGeom prst="roundRect">
            <a:avLst/>
          </a:prstGeom>
          <a:solidFill>
            <a:srgbClr val="D86030"/>
          </a:solidFill>
          <a:ln w="38100">
            <a:noFill/>
          </a:ln>
          <a:effectLst>
            <a:outerShdw blurRad="635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0945"/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737758" y="3684119"/>
            <a:ext cx="360992" cy="359675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4478635" y="3705178"/>
            <a:ext cx="392152" cy="343589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7301253" y="3693260"/>
            <a:ext cx="374626" cy="302534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10054364" y="3684120"/>
            <a:ext cx="410745" cy="258033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917445" y="1757813"/>
            <a:ext cx="1317499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7444" y="2127145"/>
            <a:ext cx="10357112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。请在此添加文字说明，稻壳儿春秋广告模板。请在此添加文字说明，稻壳儿春秋广告模板。请在此添加文字说明，稻壳儿春秋广告模板。请在此添加文字说明，稻壳儿春秋广告模板。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/>
          <p:cNvSpPr/>
          <p:nvPr/>
        </p:nvSpPr>
        <p:spPr bwMode="auto">
          <a:xfrm>
            <a:off x="1056847" y="3999597"/>
            <a:ext cx="1217508" cy="1288826"/>
          </a:xfrm>
          <a:custGeom>
            <a:avLst/>
            <a:gdLst>
              <a:gd name="T0" fmla="*/ 491 w 982"/>
              <a:gd name="T1" fmla="*/ 0 h 655"/>
              <a:gd name="T2" fmla="*/ 735 w 982"/>
              <a:gd name="T3" fmla="*/ 326 h 655"/>
              <a:gd name="T4" fmla="*/ 982 w 982"/>
              <a:gd name="T5" fmla="*/ 655 h 655"/>
              <a:gd name="T6" fmla="*/ 491 w 982"/>
              <a:gd name="T7" fmla="*/ 655 h 655"/>
              <a:gd name="T8" fmla="*/ 0 w 982"/>
              <a:gd name="T9" fmla="*/ 655 h 655"/>
              <a:gd name="T10" fmla="*/ 247 w 982"/>
              <a:gd name="T11" fmla="*/ 326 h 655"/>
              <a:gd name="T12" fmla="*/ 491 w 982"/>
              <a:gd name="T13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2" h="655">
                <a:moveTo>
                  <a:pt x="491" y="0"/>
                </a:moveTo>
                <a:lnTo>
                  <a:pt x="735" y="326"/>
                </a:lnTo>
                <a:lnTo>
                  <a:pt x="982" y="655"/>
                </a:lnTo>
                <a:lnTo>
                  <a:pt x="491" y="655"/>
                </a:lnTo>
                <a:lnTo>
                  <a:pt x="0" y="655"/>
                </a:lnTo>
                <a:lnTo>
                  <a:pt x="247" y="326"/>
                </a:lnTo>
                <a:lnTo>
                  <a:pt x="491" y="0"/>
                </a:lnTo>
                <a:close/>
              </a:path>
            </a:pathLst>
          </a:custGeom>
          <a:solidFill>
            <a:srgbClr val="D86030">
              <a:alpha val="95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rgbClr val="56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5"/>
          <p:cNvSpPr/>
          <p:nvPr/>
        </p:nvSpPr>
        <p:spPr bwMode="auto">
          <a:xfrm>
            <a:off x="2085901" y="2582873"/>
            <a:ext cx="1213789" cy="2705550"/>
          </a:xfrm>
          <a:custGeom>
            <a:avLst/>
            <a:gdLst>
              <a:gd name="T0" fmla="*/ 489 w 979"/>
              <a:gd name="T1" fmla="*/ 0 h 1375"/>
              <a:gd name="T2" fmla="*/ 735 w 979"/>
              <a:gd name="T3" fmla="*/ 688 h 1375"/>
              <a:gd name="T4" fmla="*/ 979 w 979"/>
              <a:gd name="T5" fmla="*/ 1375 h 1375"/>
              <a:gd name="T6" fmla="*/ 489 w 979"/>
              <a:gd name="T7" fmla="*/ 1375 h 1375"/>
              <a:gd name="T8" fmla="*/ 0 w 979"/>
              <a:gd name="T9" fmla="*/ 1375 h 1375"/>
              <a:gd name="T10" fmla="*/ 245 w 979"/>
              <a:gd name="T11" fmla="*/ 688 h 1375"/>
              <a:gd name="T12" fmla="*/ 489 w 979"/>
              <a:gd name="T13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9" h="1375">
                <a:moveTo>
                  <a:pt x="489" y="0"/>
                </a:moveTo>
                <a:lnTo>
                  <a:pt x="735" y="688"/>
                </a:lnTo>
                <a:lnTo>
                  <a:pt x="979" y="1375"/>
                </a:lnTo>
                <a:lnTo>
                  <a:pt x="489" y="1375"/>
                </a:lnTo>
                <a:lnTo>
                  <a:pt x="0" y="1375"/>
                </a:lnTo>
                <a:lnTo>
                  <a:pt x="245" y="688"/>
                </a:lnTo>
                <a:lnTo>
                  <a:pt x="489" y="0"/>
                </a:lnTo>
                <a:close/>
              </a:path>
            </a:pathLst>
          </a:custGeom>
          <a:solidFill>
            <a:srgbClr val="786060">
              <a:alpha val="95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rgbClr val="56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8"/>
          <p:cNvSpPr/>
          <p:nvPr/>
        </p:nvSpPr>
        <p:spPr bwMode="auto">
          <a:xfrm>
            <a:off x="3112477" y="1767840"/>
            <a:ext cx="1213789" cy="3520582"/>
          </a:xfrm>
          <a:custGeom>
            <a:avLst/>
            <a:gdLst>
              <a:gd name="T0" fmla="*/ 491 w 979"/>
              <a:gd name="T1" fmla="*/ 0 h 2168"/>
              <a:gd name="T2" fmla="*/ 735 w 979"/>
              <a:gd name="T3" fmla="*/ 1083 h 2168"/>
              <a:gd name="T4" fmla="*/ 979 w 979"/>
              <a:gd name="T5" fmla="*/ 2168 h 2168"/>
              <a:gd name="T6" fmla="*/ 491 w 979"/>
              <a:gd name="T7" fmla="*/ 2168 h 2168"/>
              <a:gd name="T8" fmla="*/ 0 w 979"/>
              <a:gd name="T9" fmla="*/ 2168 h 2168"/>
              <a:gd name="T10" fmla="*/ 244 w 979"/>
              <a:gd name="T11" fmla="*/ 1083 h 2168"/>
              <a:gd name="T12" fmla="*/ 491 w 979"/>
              <a:gd name="T13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9" h="2168">
                <a:moveTo>
                  <a:pt x="491" y="0"/>
                </a:moveTo>
                <a:lnTo>
                  <a:pt x="735" y="1083"/>
                </a:lnTo>
                <a:lnTo>
                  <a:pt x="979" y="2168"/>
                </a:lnTo>
                <a:lnTo>
                  <a:pt x="491" y="2168"/>
                </a:lnTo>
                <a:lnTo>
                  <a:pt x="0" y="2168"/>
                </a:lnTo>
                <a:lnTo>
                  <a:pt x="244" y="1083"/>
                </a:lnTo>
                <a:lnTo>
                  <a:pt x="491" y="0"/>
                </a:lnTo>
                <a:close/>
              </a:path>
            </a:pathLst>
          </a:custGeom>
          <a:solidFill>
            <a:srgbClr val="A87848">
              <a:alpha val="95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rgbClr val="56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9"/>
          <p:cNvSpPr/>
          <p:nvPr/>
        </p:nvSpPr>
        <p:spPr bwMode="auto">
          <a:xfrm>
            <a:off x="4139052" y="3306975"/>
            <a:ext cx="1216268" cy="1981447"/>
          </a:xfrm>
          <a:custGeom>
            <a:avLst/>
            <a:gdLst>
              <a:gd name="T0" fmla="*/ 490 w 981"/>
              <a:gd name="T1" fmla="*/ 0 h 1007"/>
              <a:gd name="T2" fmla="*/ 735 w 981"/>
              <a:gd name="T3" fmla="*/ 503 h 1007"/>
              <a:gd name="T4" fmla="*/ 981 w 981"/>
              <a:gd name="T5" fmla="*/ 1007 h 1007"/>
              <a:gd name="T6" fmla="*/ 490 w 981"/>
              <a:gd name="T7" fmla="*/ 1007 h 1007"/>
              <a:gd name="T8" fmla="*/ 0 w 981"/>
              <a:gd name="T9" fmla="*/ 1007 h 1007"/>
              <a:gd name="T10" fmla="*/ 246 w 981"/>
              <a:gd name="T11" fmla="*/ 503 h 1007"/>
              <a:gd name="T12" fmla="*/ 490 w 981"/>
              <a:gd name="T13" fmla="*/ 0 h 1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1" h="1007">
                <a:moveTo>
                  <a:pt x="490" y="0"/>
                </a:moveTo>
                <a:lnTo>
                  <a:pt x="735" y="503"/>
                </a:lnTo>
                <a:lnTo>
                  <a:pt x="981" y="1007"/>
                </a:lnTo>
                <a:lnTo>
                  <a:pt x="490" y="1007"/>
                </a:lnTo>
                <a:lnTo>
                  <a:pt x="0" y="1007"/>
                </a:lnTo>
                <a:lnTo>
                  <a:pt x="246" y="503"/>
                </a:lnTo>
                <a:lnTo>
                  <a:pt x="490" y="0"/>
                </a:lnTo>
                <a:close/>
              </a:path>
            </a:pathLst>
          </a:custGeom>
          <a:solidFill>
            <a:srgbClr val="90A818">
              <a:alpha val="95000"/>
            </a:srgb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rgbClr val="5651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16174" y="5377172"/>
            <a:ext cx="71365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43369" y="5377172"/>
            <a:ext cx="71365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69945" y="5377172"/>
            <a:ext cx="71365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93%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97759" y="5377172"/>
            <a:ext cx="71365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6767322" y="275752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67322" y="3126858"/>
            <a:ext cx="418476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。请在此添加文字说明，稻壳儿春秋广告模板。请在此添加文字说明，稻壳儿春秋广告模板。请在此添加文字说明，稻壳儿春秋广告模板。请在此添加文字说明，稻壳儿春秋广告模板。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97"/>
          <p:cNvSpPr>
            <a:spLocks noChangeArrowheads="1"/>
          </p:cNvSpPr>
          <p:nvPr/>
        </p:nvSpPr>
        <p:spPr bwMode="auto">
          <a:xfrm>
            <a:off x="6831579" y="4363666"/>
            <a:ext cx="943026" cy="941570"/>
          </a:xfrm>
          <a:prstGeom prst="ellipse">
            <a:avLst/>
          </a:prstGeom>
          <a:solidFill>
            <a:srgbClr val="A87848"/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椭圆 96"/>
          <p:cNvSpPr>
            <a:spLocks noChangeArrowheads="1"/>
          </p:cNvSpPr>
          <p:nvPr/>
        </p:nvSpPr>
        <p:spPr bwMode="auto">
          <a:xfrm>
            <a:off x="1345535" y="4362211"/>
            <a:ext cx="943026" cy="943025"/>
          </a:xfrm>
          <a:prstGeom prst="ellipse">
            <a:avLst/>
          </a:prstGeom>
          <a:solidFill>
            <a:srgbClr val="786060"/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椭圆 97"/>
          <p:cNvSpPr>
            <a:spLocks noChangeArrowheads="1"/>
          </p:cNvSpPr>
          <p:nvPr/>
        </p:nvSpPr>
        <p:spPr bwMode="auto">
          <a:xfrm>
            <a:off x="1345535" y="1956379"/>
            <a:ext cx="943026" cy="941570"/>
          </a:xfrm>
          <a:prstGeom prst="ellipse">
            <a:avLst/>
          </a:prstGeom>
          <a:solidFill>
            <a:srgbClr val="D86030"/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椭圆 99"/>
          <p:cNvSpPr>
            <a:spLocks noChangeArrowheads="1"/>
          </p:cNvSpPr>
          <p:nvPr/>
        </p:nvSpPr>
        <p:spPr bwMode="auto">
          <a:xfrm>
            <a:off x="6831579" y="1956379"/>
            <a:ext cx="943026" cy="943025"/>
          </a:xfrm>
          <a:prstGeom prst="ellipse">
            <a:avLst/>
          </a:prstGeom>
          <a:solidFill>
            <a:srgbClr val="90A818"/>
          </a:solidFill>
          <a:ln w="28575">
            <a:noFill/>
            <a:prstDash val="sysDash"/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69"/>
          <p:cNvSpPr>
            <a:spLocks noEditPoints="1"/>
          </p:cNvSpPr>
          <p:nvPr/>
        </p:nvSpPr>
        <p:spPr bwMode="auto">
          <a:xfrm>
            <a:off x="1686072" y="4616886"/>
            <a:ext cx="254675" cy="435132"/>
          </a:xfrm>
          <a:custGeom>
            <a:avLst/>
            <a:gdLst>
              <a:gd name="T0" fmla="*/ 615199072 w 112"/>
              <a:gd name="T1" fmla="*/ 0 h 192"/>
              <a:gd name="T2" fmla="*/ 73824286 w 112"/>
              <a:gd name="T3" fmla="*/ 0 h 192"/>
              <a:gd name="T4" fmla="*/ 0 w 112"/>
              <a:gd name="T5" fmla="*/ 73373289 h 192"/>
              <a:gd name="T6" fmla="*/ 0 w 112"/>
              <a:gd name="T7" fmla="*/ 1100589457 h 192"/>
              <a:gd name="T8" fmla="*/ 73824286 w 112"/>
              <a:gd name="T9" fmla="*/ 1173962726 h 192"/>
              <a:gd name="T10" fmla="*/ 615199072 w 112"/>
              <a:gd name="T11" fmla="*/ 1173962726 h 192"/>
              <a:gd name="T12" fmla="*/ 689023494 w 112"/>
              <a:gd name="T13" fmla="*/ 1100589457 h 192"/>
              <a:gd name="T14" fmla="*/ 689023494 w 112"/>
              <a:gd name="T15" fmla="*/ 73373289 h 192"/>
              <a:gd name="T16" fmla="*/ 615199072 w 112"/>
              <a:gd name="T17" fmla="*/ 0 h 192"/>
              <a:gd name="T18" fmla="*/ 98431568 w 112"/>
              <a:gd name="T19" fmla="*/ 122288821 h 192"/>
              <a:gd name="T20" fmla="*/ 123038830 w 112"/>
              <a:gd name="T21" fmla="*/ 97831064 h 192"/>
              <a:gd name="T22" fmla="*/ 565984548 w 112"/>
              <a:gd name="T23" fmla="*/ 97831064 h 192"/>
              <a:gd name="T24" fmla="*/ 590591810 w 112"/>
              <a:gd name="T25" fmla="*/ 122288821 h 192"/>
              <a:gd name="T26" fmla="*/ 590591810 w 112"/>
              <a:gd name="T27" fmla="*/ 513608094 h 192"/>
              <a:gd name="T28" fmla="*/ 565984548 w 112"/>
              <a:gd name="T29" fmla="*/ 538065850 h 192"/>
              <a:gd name="T30" fmla="*/ 123038830 w 112"/>
              <a:gd name="T31" fmla="*/ 538065850 h 192"/>
              <a:gd name="T32" fmla="*/ 98431568 w 112"/>
              <a:gd name="T33" fmla="*/ 513608094 h 192"/>
              <a:gd name="T34" fmla="*/ 98431568 w 112"/>
              <a:gd name="T35" fmla="*/ 122288821 h 192"/>
              <a:gd name="T36" fmla="*/ 344511747 w 112"/>
              <a:gd name="T37" fmla="*/ 1076131700 h 192"/>
              <a:gd name="T38" fmla="*/ 147648573 w 112"/>
              <a:gd name="T39" fmla="*/ 880472122 h 192"/>
              <a:gd name="T40" fmla="*/ 344511747 w 112"/>
              <a:gd name="T41" fmla="*/ 684812543 h 192"/>
              <a:gd name="T42" fmla="*/ 541374805 w 112"/>
              <a:gd name="T43" fmla="*/ 880472122 h 192"/>
              <a:gd name="T44" fmla="*/ 344511747 w 112"/>
              <a:gd name="T45" fmla="*/ 1076131700 h 19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12"/>
              <a:gd name="T70" fmla="*/ 0 h 192"/>
              <a:gd name="T71" fmla="*/ 112 w 112"/>
              <a:gd name="T72" fmla="*/ 192 h 19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16" y="20"/>
                </a:moveTo>
                <a:cubicBezTo>
                  <a:pt x="16" y="18"/>
                  <a:pt x="18" y="16"/>
                  <a:pt x="2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4" y="16"/>
                  <a:pt x="96" y="18"/>
                  <a:pt x="96" y="20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6"/>
                  <a:pt x="94" y="88"/>
                  <a:pt x="9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86"/>
                  <a:pt x="16" y="84"/>
                </a:cubicBezTo>
                <a:lnTo>
                  <a:pt x="16" y="20"/>
                </a:lnTo>
                <a:close/>
                <a:moveTo>
                  <a:pt x="56" y="176"/>
                </a:moveTo>
                <a:cubicBezTo>
                  <a:pt x="39" y="176"/>
                  <a:pt x="24" y="162"/>
                  <a:pt x="24" y="144"/>
                </a:cubicBezTo>
                <a:cubicBezTo>
                  <a:pt x="24" y="126"/>
                  <a:pt x="39" y="112"/>
                  <a:pt x="56" y="112"/>
                </a:cubicBezTo>
                <a:cubicBezTo>
                  <a:pt x="74" y="112"/>
                  <a:pt x="88" y="126"/>
                  <a:pt x="88" y="144"/>
                </a:cubicBezTo>
                <a:cubicBezTo>
                  <a:pt x="88" y="162"/>
                  <a:pt x="74" y="176"/>
                  <a:pt x="56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7090620" y="2307104"/>
            <a:ext cx="433675" cy="324528"/>
          </a:xfrm>
          <a:custGeom>
            <a:avLst/>
            <a:gdLst>
              <a:gd name="T0" fmla="*/ 1092640133 w 192"/>
              <a:gd name="T1" fmla="*/ 0 h 144"/>
              <a:gd name="T2" fmla="*/ 72841689 w 192"/>
              <a:gd name="T3" fmla="*/ 0 h 144"/>
              <a:gd name="T4" fmla="*/ 0 w 192"/>
              <a:gd name="T5" fmla="*/ 72555857 h 144"/>
              <a:gd name="T6" fmla="*/ 0 w 192"/>
              <a:gd name="T7" fmla="*/ 701379966 h 144"/>
              <a:gd name="T8" fmla="*/ 78912444 w 192"/>
              <a:gd name="T9" fmla="*/ 773935804 h 144"/>
              <a:gd name="T10" fmla="*/ 473477165 w 192"/>
              <a:gd name="T11" fmla="*/ 773935804 h 144"/>
              <a:gd name="T12" fmla="*/ 443125854 w 192"/>
              <a:gd name="T13" fmla="*/ 834398592 h 144"/>
              <a:gd name="T14" fmla="*/ 449196609 w 192"/>
              <a:gd name="T15" fmla="*/ 864631216 h 144"/>
              <a:gd name="T16" fmla="*/ 461335655 w 192"/>
              <a:gd name="T17" fmla="*/ 870677741 h 144"/>
              <a:gd name="T18" fmla="*/ 485618675 w 192"/>
              <a:gd name="T19" fmla="*/ 858584691 h 144"/>
              <a:gd name="T20" fmla="*/ 528109033 w 192"/>
              <a:gd name="T21" fmla="*/ 773935804 h 144"/>
              <a:gd name="T22" fmla="*/ 643443524 w 192"/>
              <a:gd name="T23" fmla="*/ 773935804 h 144"/>
              <a:gd name="T24" fmla="*/ 685934036 w 192"/>
              <a:gd name="T25" fmla="*/ 858584691 h 144"/>
              <a:gd name="T26" fmla="*/ 704146302 w 192"/>
              <a:gd name="T27" fmla="*/ 870677741 h 144"/>
              <a:gd name="T28" fmla="*/ 716285348 w 192"/>
              <a:gd name="T29" fmla="*/ 864631216 h 144"/>
              <a:gd name="T30" fmla="*/ 728426858 w 192"/>
              <a:gd name="T31" fmla="*/ 834398592 h 144"/>
              <a:gd name="T32" fmla="*/ 698075547 w 192"/>
              <a:gd name="T33" fmla="*/ 773935804 h 144"/>
              <a:gd name="T34" fmla="*/ 1098708424 w 192"/>
              <a:gd name="T35" fmla="*/ 773935804 h 144"/>
              <a:gd name="T36" fmla="*/ 1165481803 w 192"/>
              <a:gd name="T37" fmla="*/ 701379966 h 144"/>
              <a:gd name="T38" fmla="*/ 1165481803 w 192"/>
              <a:gd name="T39" fmla="*/ 72555857 h 144"/>
              <a:gd name="T40" fmla="*/ 1092640133 w 192"/>
              <a:gd name="T41" fmla="*/ 0 h 144"/>
              <a:gd name="T42" fmla="*/ 1068359577 w 192"/>
              <a:gd name="T43" fmla="*/ 653007768 h 144"/>
              <a:gd name="T44" fmla="*/ 1044076556 w 192"/>
              <a:gd name="T45" fmla="*/ 677193867 h 144"/>
              <a:gd name="T46" fmla="*/ 121405285 w 192"/>
              <a:gd name="T47" fmla="*/ 677193867 h 144"/>
              <a:gd name="T48" fmla="*/ 97124728 w 192"/>
              <a:gd name="T49" fmla="*/ 653007768 h 144"/>
              <a:gd name="T50" fmla="*/ 97124728 w 192"/>
              <a:gd name="T51" fmla="*/ 120928074 h 144"/>
              <a:gd name="T52" fmla="*/ 121405285 w 192"/>
              <a:gd name="T53" fmla="*/ 96741975 h 144"/>
              <a:gd name="T54" fmla="*/ 1044076556 w 192"/>
              <a:gd name="T55" fmla="*/ 96741975 h 144"/>
              <a:gd name="T56" fmla="*/ 1068359577 w 192"/>
              <a:gd name="T57" fmla="*/ 120928074 h 144"/>
              <a:gd name="T58" fmla="*/ 1068359577 w 192"/>
              <a:gd name="T59" fmla="*/ 653007768 h 14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92"/>
              <a:gd name="T91" fmla="*/ 0 h 144"/>
              <a:gd name="T92" fmla="*/ 192 w 192"/>
              <a:gd name="T93" fmla="*/ 144 h 144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92" h="144">
                <a:moveTo>
                  <a:pt x="18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3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72" y="140"/>
                  <a:pt x="72" y="142"/>
                  <a:pt x="74" y="143"/>
                </a:cubicBezTo>
                <a:cubicBezTo>
                  <a:pt x="75" y="144"/>
                  <a:pt x="76" y="144"/>
                  <a:pt x="76" y="144"/>
                </a:cubicBezTo>
                <a:cubicBezTo>
                  <a:pt x="78" y="144"/>
                  <a:pt x="79" y="143"/>
                  <a:pt x="80" y="142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106" y="128"/>
                  <a:pt x="106" y="128"/>
                  <a:pt x="106" y="128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3" y="143"/>
                  <a:pt x="115" y="144"/>
                  <a:pt x="116" y="144"/>
                </a:cubicBezTo>
                <a:cubicBezTo>
                  <a:pt x="117" y="144"/>
                  <a:pt x="117" y="144"/>
                  <a:pt x="118" y="143"/>
                </a:cubicBezTo>
                <a:cubicBezTo>
                  <a:pt x="120" y="142"/>
                  <a:pt x="121" y="140"/>
                  <a:pt x="120" y="138"/>
                </a:cubicBezTo>
                <a:cubicBezTo>
                  <a:pt x="115" y="128"/>
                  <a:pt x="115" y="128"/>
                  <a:pt x="115" y="128"/>
                </a:cubicBezTo>
                <a:cubicBezTo>
                  <a:pt x="181" y="128"/>
                  <a:pt x="181" y="128"/>
                  <a:pt x="181" y="128"/>
                </a:cubicBezTo>
                <a:cubicBezTo>
                  <a:pt x="187" y="128"/>
                  <a:pt x="192" y="122"/>
                  <a:pt x="192" y="116"/>
                </a:cubicBezTo>
                <a:cubicBezTo>
                  <a:pt x="192" y="12"/>
                  <a:pt x="192" y="12"/>
                  <a:pt x="192" y="12"/>
                </a:cubicBezTo>
                <a:cubicBezTo>
                  <a:pt x="192" y="5"/>
                  <a:pt x="187" y="0"/>
                  <a:pt x="180" y="0"/>
                </a:cubicBezTo>
                <a:close/>
                <a:moveTo>
                  <a:pt x="176" y="108"/>
                </a:moveTo>
                <a:cubicBezTo>
                  <a:pt x="176" y="110"/>
                  <a:pt x="174" y="112"/>
                  <a:pt x="172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18" y="112"/>
                  <a:pt x="16" y="110"/>
                  <a:pt x="16" y="108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18"/>
                  <a:pt x="18" y="16"/>
                  <a:pt x="20" y="1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74" y="16"/>
                  <a:pt x="176" y="18"/>
                  <a:pt x="176" y="20"/>
                </a:cubicBezTo>
                <a:lnTo>
                  <a:pt x="176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4" name="Group 25"/>
          <p:cNvGrpSpPr/>
          <p:nvPr/>
        </p:nvGrpSpPr>
        <p:grpSpPr bwMode="auto">
          <a:xfrm>
            <a:off x="7126876" y="4607888"/>
            <a:ext cx="352431" cy="453126"/>
            <a:chOff x="0" y="0"/>
            <a:chExt cx="109" cy="141"/>
          </a:xfrm>
          <a:solidFill>
            <a:schemeClr val="bg1"/>
          </a:solidFill>
        </p:grpSpPr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27"/>
            <p:cNvSpPr/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32"/>
          <p:cNvGrpSpPr/>
          <p:nvPr/>
        </p:nvGrpSpPr>
        <p:grpSpPr bwMode="auto">
          <a:xfrm>
            <a:off x="1602205" y="2216227"/>
            <a:ext cx="429687" cy="421875"/>
            <a:chOff x="0" y="0"/>
            <a:chExt cx="141" cy="141"/>
          </a:xfrm>
          <a:solidFill>
            <a:schemeClr val="bg1"/>
          </a:solidFill>
        </p:grpSpPr>
        <p:sp>
          <p:nvSpPr>
            <p:cNvPr id="19" name="Freeform 33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34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36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7" name="TextBox 76"/>
          <p:cNvSpPr txBox="1"/>
          <p:nvPr/>
        </p:nvSpPr>
        <p:spPr>
          <a:xfrm>
            <a:off x="2392027" y="4341306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92027" y="4654749"/>
            <a:ext cx="2968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2392027" y="1902784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92027" y="2216227"/>
            <a:ext cx="2968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7878071" y="4341306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78071" y="4654749"/>
            <a:ext cx="2968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6"/>
          <p:cNvSpPr txBox="1"/>
          <p:nvPr/>
        </p:nvSpPr>
        <p:spPr>
          <a:xfrm>
            <a:off x="7878071" y="1902784"/>
            <a:ext cx="1098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878071" y="2216227"/>
            <a:ext cx="2968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8440" r="6203" b="10137"/>
          <a:stretch>
            <a:fillRect/>
          </a:stretch>
        </p:blipFill>
        <p:spPr>
          <a:xfrm>
            <a:off x="810696" y="1248269"/>
            <a:ext cx="4142437" cy="5125899"/>
          </a:xfrm>
          <a:prstGeom prst="rect">
            <a:avLst/>
          </a:prstGeom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439398" y="1856088"/>
            <a:ext cx="2907800" cy="382538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 flipH="1">
            <a:off x="6327326" y="2659000"/>
            <a:ext cx="916427" cy="916427"/>
          </a:xfrm>
          <a:prstGeom prst="roundRect">
            <a:avLst/>
          </a:prstGeom>
          <a:solidFill>
            <a:srgbClr val="D86030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>
              <a:solidFill>
                <a:srgbClr val="786060"/>
              </a:solidFill>
            </a:endParaRPr>
          </a:p>
        </p:txBody>
      </p:sp>
      <p:sp>
        <p:nvSpPr>
          <p:cNvPr id="9" name="Freeform 119"/>
          <p:cNvSpPr>
            <a:spLocks noEditPoints="1"/>
          </p:cNvSpPr>
          <p:nvPr/>
        </p:nvSpPr>
        <p:spPr bwMode="auto">
          <a:xfrm>
            <a:off x="6565796" y="2897338"/>
            <a:ext cx="439486" cy="439486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solidFill>
                <a:srgbClr val="786060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flipH="1">
            <a:off x="9633485" y="2659000"/>
            <a:ext cx="916427" cy="916427"/>
          </a:xfrm>
          <a:prstGeom prst="roundRect">
            <a:avLst/>
          </a:prstGeom>
          <a:solidFill>
            <a:srgbClr val="786060"/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>
              <a:solidFill>
                <a:srgbClr val="786060"/>
              </a:solidFill>
            </a:endParaRPr>
          </a:p>
        </p:txBody>
      </p:sp>
      <p:grpSp>
        <p:nvGrpSpPr>
          <p:cNvPr id="11" name="组 202"/>
          <p:cNvGrpSpPr/>
          <p:nvPr/>
        </p:nvGrpSpPr>
        <p:grpSpPr>
          <a:xfrm>
            <a:off x="9829751" y="2963946"/>
            <a:ext cx="523895" cy="307942"/>
            <a:chOff x="3902075" y="4498983"/>
            <a:chExt cx="831850" cy="488957"/>
          </a:xfrm>
          <a:solidFill>
            <a:schemeClr val="bg1"/>
          </a:solidFill>
        </p:grpSpPr>
        <p:sp>
          <p:nvSpPr>
            <p:cNvPr id="12" name="Freeform 230"/>
            <p:cNvSpPr>
              <a:spLocks noEditPoints="1"/>
            </p:cNvSpPr>
            <p:nvPr/>
          </p:nvSpPr>
          <p:spPr bwMode="auto">
            <a:xfrm>
              <a:off x="4092574" y="4498989"/>
              <a:ext cx="450851" cy="488951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3" name="Freeform 231"/>
            <p:cNvSpPr/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4" name="Freeform 232"/>
            <p:cNvSpPr/>
            <p:nvPr/>
          </p:nvSpPr>
          <p:spPr bwMode="auto">
            <a:xfrm>
              <a:off x="4457700" y="4762516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5" name="Freeform 233"/>
            <p:cNvSpPr/>
            <p:nvPr/>
          </p:nvSpPr>
          <p:spPr bwMode="auto">
            <a:xfrm>
              <a:off x="4467224" y="4498989"/>
              <a:ext cx="190499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4" y="4"/>
                </a:cxn>
                <a:cxn ang="0">
                  <a:pos x="94" y="10"/>
                </a:cxn>
                <a:cxn ang="0">
                  <a:pos x="102" y="18"/>
                </a:cxn>
                <a:cxn ang="0">
                  <a:pos x="110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20" y="60"/>
                </a:cxn>
                <a:cxn ang="0">
                  <a:pos x="120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10" y="92"/>
                </a:cxn>
                <a:cxn ang="0">
                  <a:pos x="102" y="102"/>
                </a:cxn>
                <a:cxn ang="0">
                  <a:pos x="94" y="108"/>
                </a:cxn>
                <a:cxn ang="0">
                  <a:pos x="84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8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6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6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8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20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4" y="4"/>
                  </a:lnTo>
                  <a:lnTo>
                    <a:pt x="94" y="10"/>
                  </a:lnTo>
                  <a:lnTo>
                    <a:pt x="102" y="18"/>
                  </a:lnTo>
                  <a:lnTo>
                    <a:pt x="110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10" y="92"/>
                  </a:lnTo>
                  <a:lnTo>
                    <a:pt x="102" y="102"/>
                  </a:lnTo>
                  <a:lnTo>
                    <a:pt x="94" y="108"/>
                  </a:lnTo>
                  <a:lnTo>
                    <a:pt x="84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8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6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6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8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6" name="Freeform 234"/>
            <p:cNvSpPr/>
            <p:nvPr/>
          </p:nvSpPr>
          <p:spPr bwMode="auto">
            <a:xfrm>
              <a:off x="4457700" y="4762513"/>
              <a:ext cx="276225" cy="15557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46" y="2"/>
                </a:cxn>
                <a:cxn ang="0">
                  <a:pos x="28" y="6"/>
                </a:cxn>
                <a:cxn ang="0">
                  <a:pos x="14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18" y="30"/>
                </a:cxn>
                <a:cxn ang="0">
                  <a:pos x="34" y="42"/>
                </a:cxn>
                <a:cxn ang="0">
                  <a:pos x="48" y="54"/>
                </a:cxn>
                <a:cxn ang="0">
                  <a:pos x="58" y="66"/>
                </a:cxn>
                <a:cxn ang="0">
                  <a:pos x="66" y="76"/>
                </a:cxn>
                <a:cxn ang="0">
                  <a:pos x="72" y="86"/>
                </a:cxn>
                <a:cxn ang="0">
                  <a:pos x="76" y="96"/>
                </a:cxn>
                <a:cxn ang="0">
                  <a:pos x="76" y="98"/>
                </a:cxn>
                <a:cxn ang="0">
                  <a:pos x="174" y="98"/>
                </a:cxn>
                <a:cxn ang="0">
                  <a:pos x="174" y="66"/>
                </a:cxn>
                <a:cxn ang="0">
                  <a:pos x="174" y="66"/>
                </a:cxn>
                <a:cxn ang="0">
                  <a:pos x="168" y="56"/>
                </a:cxn>
                <a:cxn ang="0">
                  <a:pos x="160" y="44"/>
                </a:cxn>
                <a:cxn ang="0">
                  <a:pos x="150" y="32"/>
                </a:cxn>
                <a:cxn ang="0">
                  <a:pos x="136" y="20"/>
                </a:cxn>
                <a:cxn ang="0">
                  <a:pos x="116" y="10"/>
                </a:cxn>
                <a:cxn ang="0">
                  <a:pos x="106" y="6"/>
                </a:cxn>
                <a:cxn ang="0">
                  <a:pos x="94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174" h="98">
                  <a:moveTo>
                    <a:pt x="66" y="0"/>
                  </a:moveTo>
                  <a:lnTo>
                    <a:pt x="66" y="0"/>
                  </a:lnTo>
                  <a:lnTo>
                    <a:pt x="46" y="2"/>
                  </a:lnTo>
                  <a:lnTo>
                    <a:pt x="28" y="6"/>
                  </a:lnTo>
                  <a:lnTo>
                    <a:pt x="14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8" y="30"/>
                  </a:lnTo>
                  <a:lnTo>
                    <a:pt x="34" y="42"/>
                  </a:lnTo>
                  <a:lnTo>
                    <a:pt x="48" y="54"/>
                  </a:lnTo>
                  <a:lnTo>
                    <a:pt x="58" y="66"/>
                  </a:lnTo>
                  <a:lnTo>
                    <a:pt x="66" y="76"/>
                  </a:lnTo>
                  <a:lnTo>
                    <a:pt x="72" y="86"/>
                  </a:lnTo>
                  <a:lnTo>
                    <a:pt x="76" y="96"/>
                  </a:lnTo>
                  <a:lnTo>
                    <a:pt x="76" y="98"/>
                  </a:lnTo>
                  <a:lnTo>
                    <a:pt x="174" y="98"/>
                  </a:lnTo>
                  <a:lnTo>
                    <a:pt x="174" y="66"/>
                  </a:lnTo>
                  <a:lnTo>
                    <a:pt x="174" y="66"/>
                  </a:lnTo>
                  <a:lnTo>
                    <a:pt x="168" y="56"/>
                  </a:lnTo>
                  <a:lnTo>
                    <a:pt x="160" y="44"/>
                  </a:lnTo>
                  <a:lnTo>
                    <a:pt x="150" y="32"/>
                  </a:lnTo>
                  <a:lnTo>
                    <a:pt x="136" y="20"/>
                  </a:lnTo>
                  <a:lnTo>
                    <a:pt x="116" y="10"/>
                  </a:lnTo>
                  <a:lnTo>
                    <a:pt x="106" y="6"/>
                  </a:lnTo>
                  <a:lnTo>
                    <a:pt x="94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7" name="Freeform 235"/>
            <p:cNvSpPr/>
            <p:nvPr/>
          </p:nvSpPr>
          <p:spPr bwMode="auto">
            <a:xfrm>
              <a:off x="3978274" y="4498983"/>
              <a:ext cx="187325" cy="187325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2" y="4"/>
                </a:cxn>
                <a:cxn ang="0">
                  <a:pos x="92" y="10"/>
                </a:cxn>
                <a:cxn ang="0">
                  <a:pos x="102" y="18"/>
                </a:cxn>
                <a:cxn ang="0">
                  <a:pos x="108" y="26"/>
                </a:cxn>
                <a:cxn ang="0">
                  <a:pos x="114" y="36"/>
                </a:cxn>
                <a:cxn ang="0">
                  <a:pos x="118" y="48"/>
                </a:cxn>
                <a:cxn ang="0">
                  <a:pos x="118" y="60"/>
                </a:cxn>
                <a:cxn ang="0">
                  <a:pos x="118" y="60"/>
                </a:cxn>
                <a:cxn ang="0">
                  <a:pos x="118" y="72"/>
                </a:cxn>
                <a:cxn ang="0">
                  <a:pos x="114" y="82"/>
                </a:cxn>
                <a:cxn ang="0">
                  <a:pos x="108" y="92"/>
                </a:cxn>
                <a:cxn ang="0">
                  <a:pos x="102" y="102"/>
                </a:cxn>
                <a:cxn ang="0">
                  <a:pos x="92" y="108"/>
                </a:cxn>
                <a:cxn ang="0">
                  <a:pos x="82" y="114"/>
                </a:cxn>
                <a:cxn ang="0">
                  <a:pos x="72" y="118"/>
                </a:cxn>
                <a:cxn ang="0">
                  <a:pos x="60" y="118"/>
                </a:cxn>
                <a:cxn ang="0">
                  <a:pos x="60" y="118"/>
                </a:cxn>
                <a:cxn ang="0">
                  <a:pos x="48" y="118"/>
                </a:cxn>
                <a:cxn ang="0">
                  <a:pos x="36" y="114"/>
                </a:cxn>
                <a:cxn ang="0">
                  <a:pos x="26" y="108"/>
                </a:cxn>
                <a:cxn ang="0">
                  <a:pos x="18" y="102"/>
                </a:cxn>
                <a:cxn ang="0">
                  <a:pos x="10" y="92"/>
                </a:cxn>
                <a:cxn ang="0">
                  <a:pos x="4" y="82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48"/>
                </a:cxn>
                <a:cxn ang="0">
                  <a:pos x="4" y="36"/>
                </a:cxn>
                <a:cxn ang="0">
                  <a:pos x="10" y="26"/>
                </a:cxn>
                <a:cxn ang="0">
                  <a:pos x="18" y="18"/>
                </a:cxn>
                <a:cxn ang="0">
                  <a:pos x="26" y="10"/>
                </a:cxn>
                <a:cxn ang="0">
                  <a:pos x="36" y="4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118" h="118">
                  <a:moveTo>
                    <a:pt x="60" y="0"/>
                  </a:moveTo>
                  <a:lnTo>
                    <a:pt x="60" y="0"/>
                  </a:lnTo>
                  <a:lnTo>
                    <a:pt x="72" y="2"/>
                  </a:lnTo>
                  <a:lnTo>
                    <a:pt x="82" y="4"/>
                  </a:lnTo>
                  <a:lnTo>
                    <a:pt x="92" y="10"/>
                  </a:lnTo>
                  <a:lnTo>
                    <a:pt x="102" y="18"/>
                  </a:lnTo>
                  <a:lnTo>
                    <a:pt x="108" y="26"/>
                  </a:lnTo>
                  <a:lnTo>
                    <a:pt x="114" y="36"/>
                  </a:lnTo>
                  <a:lnTo>
                    <a:pt x="118" y="48"/>
                  </a:lnTo>
                  <a:lnTo>
                    <a:pt x="118" y="60"/>
                  </a:lnTo>
                  <a:lnTo>
                    <a:pt x="118" y="60"/>
                  </a:lnTo>
                  <a:lnTo>
                    <a:pt x="118" y="72"/>
                  </a:lnTo>
                  <a:lnTo>
                    <a:pt x="114" y="82"/>
                  </a:lnTo>
                  <a:lnTo>
                    <a:pt x="108" y="92"/>
                  </a:lnTo>
                  <a:lnTo>
                    <a:pt x="102" y="102"/>
                  </a:lnTo>
                  <a:lnTo>
                    <a:pt x="92" y="108"/>
                  </a:lnTo>
                  <a:lnTo>
                    <a:pt x="82" y="114"/>
                  </a:lnTo>
                  <a:lnTo>
                    <a:pt x="72" y="118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48" y="118"/>
                  </a:lnTo>
                  <a:lnTo>
                    <a:pt x="36" y="114"/>
                  </a:lnTo>
                  <a:lnTo>
                    <a:pt x="26" y="108"/>
                  </a:lnTo>
                  <a:lnTo>
                    <a:pt x="18" y="102"/>
                  </a:lnTo>
                  <a:lnTo>
                    <a:pt x="10" y="92"/>
                  </a:lnTo>
                  <a:lnTo>
                    <a:pt x="4" y="82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48"/>
                  </a:lnTo>
                  <a:lnTo>
                    <a:pt x="4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  <p:sp>
          <p:nvSpPr>
            <p:cNvPr id="18" name="Freeform 236"/>
            <p:cNvSpPr/>
            <p:nvPr/>
          </p:nvSpPr>
          <p:spPr bwMode="auto">
            <a:xfrm>
              <a:off x="3902075" y="4762501"/>
              <a:ext cx="276225" cy="15557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128" y="2"/>
                </a:cxn>
                <a:cxn ang="0">
                  <a:pos x="144" y="6"/>
                </a:cxn>
                <a:cxn ang="0">
                  <a:pos x="160" y="12"/>
                </a:cxn>
                <a:cxn ang="0">
                  <a:pos x="174" y="20"/>
                </a:cxn>
                <a:cxn ang="0">
                  <a:pos x="174" y="20"/>
                </a:cxn>
                <a:cxn ang="0">
                  <a:pos x="154" y="30"/>
                </a:cxn>
                <a:cxn ang="0">
                  <a:pos x="138" y="42"/>
                </a:cxn>
                <a:cxn ang="0">
                  <a:pos x="126" y="54"/>
                </a:cxn>
                <a:cxn ang="0">
                  <a:pos x="116" y="66"/>
                </a:cxn>
                <a:cxn ang="0">
                  <a:pos x="108" y="76"/>
                </a:cxn>
                <a:cxn ang="0">
                  <a:pos x="102" y="86"/>
                </a:cxn>
                <a:cxn ang="0">
                  <a:pos x="98" y="96"/>
                </a:cxn>
                <a:cxn ang="0">
                  <a:pos x="98" y="98"/>
                </a:cxn>
                <a:cxn ang="0">
                  <a:pos x="0" y="98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6" y="56"/>
                </a:cxn>
                <a:cxn ang="0">
                  <a:pos x="12" y="44"/>
                </a:cxn>
                <a:cxn ang="0">
                  <a:pos x="24" y="32"/>
                </a:cxn>
                <a:cxn ang="0">
                  <a:pos x="38" y="20"/>
                </a:cxn>
                <a:cxn ang="0">
                  <a:pos x="56" y="10"/>
                </a:cxn>
                <a:cxn ang="0">
                  <a:pos x="68" y="6"/>
                </a:cxn>
                <a:cxn ang="0">
                  <a:pos x="80" y="4"/>
                </a:cxn>
                <a:cxn ang="0">
                  <a:pos x="92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74" h="98">
                  <a:moveTo>
                    <a:pt x="108" y="0"/>
                  </a:moveTo>
                  <a:lnTo>
                    <a:pt x="108" y="0"/>
                  </a:lnTo>
                  <a:lnTo>
                    <a:pt x="128" y="2"/>
                  </a:lnTo>
                  <a:lnTo>
                    <a:pt x="144" y="6"/>
                  </a:lnTo>
                  <a:lnTo>
                    <a:pt x="160" y="12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54" y="30"/>
                  </a:lnTo>
                  <a:lnTo>
                    <a:pt x="138" y="42"/>
                  </a:lnTo>
                  <a:lnTo>
                    <a:pt x="126" y="54"/>
                  </a:lnTo>
                  <a:lnTo>
                    <a:pt x="116" y="66"/>
                  </a:lnTo>
                  <a:lnTo>
                    <a:pt x="108" y="76"/>
                  </a:lnTo>
                  <a:lnTo>
                    <a:pt x="102" y="86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0" y="9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6" y="56"/>
                  </a:lnTo>
                  <a:lnTo>
                    <a:pt x="12" y="44"/>
                  </a:lnTo>
                  <a:lnTo>
                    <a:pt x="24" y="32"/>
                  </a:lnTo>
                  <a:lnTo>
                    <a:pt x="38" y="20"/>
                  </a:lnTo>
                  <a:lnTo>
                    <a:pt x="56" y="10"/>
                  </a:lnTo>
                  <a:lnTo>
                    <a:pt x="68" y="6"/>
                  </a:lnTo>
                  <a:lnTo>
                    <a:pt x="80" y="4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200">
                <a:solidFill>
                  <a:srgbClr val="786060"/>
                </a:solidFill>
              </a:endParaRPr>
            </a:p>
          </p:txBody>
        </p:sp>
      </p:grpSp>
      <p:sp>
        <p:nvSpPr>
          <p:cNvPr id="19" name="TextBox 76"/>
          <p:cNvSpPr txBox="1"/>
          <p:nvPr/>
        </p:nvSpPr>
        <p:spPr>
          <a:xfrm>
            <a:off x="6236269" y="3660431"/>
            <a:ext cx="109854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17567" y="3980522"/>
            <a:ext cx="2935944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9542428" y="3654826"/>
            <a:ext cx="109854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23726" y="3974917"/>
            <a:ext cx="2935944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76"/>
          <p:cNvSpPr txBox="1"/>
          <p:nvPr/>
        </p:nvSpPr>
        <p:spPr>
          <a:xfrm>
            <a:off x="7827949" y="17845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27949" y="2153863"/>
            <a:ext cx="279138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7827949" y="432569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27949" y="4695027"/>
            <a:ext cx="279138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3292518" y="17845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72663" y="2153863"/>
            <a:ext cx="281839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3292518" y="4325695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72663" y="4695027"/>
            <a:ext cx="281839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13"/>
          <p:cNvSpPr/>
          <p:nvPr/>
        </p:nvSpPr>
        <p:spPr bwMode="auto">
          <a:xfrm rot="2700000">
            <a:off x="4512807" y="2273804"/>
            <a:ext cx="1825625" cy="1462088"/>
          </a:xfrm>
          <a:custGeom>
            <a:avLst/>
            <a:gdLst>
              <a:gd name="T0" fmla="*/ 171 w 767"/>
              <a:gd name="T1" fmla="*/ 135 h 614"/>
              <a:gd name="T2" fmla="*/ 213 w 767"/>
              <a:gd name="T3" fmla="*/ 94 h 614"/>
              <a:gd name="T4" fmla="*/ 555 w 767"/>
              <a:gd name="T5" fmla="*/ 95 h 614"/>
              <a:gd name="T6" fmla="*/ 596 w 767"/>
              <a:gd name="T7" fmla="*/ 137 h 614"/>
              <a:gd name="T8" fmla="*/ 767 w 767"/>
              <a:gd name="T9" fmla="*/ 308 h 614"/>
              <a:gd name="T10" fmla="*/ 595 w 767"/>
              <a:gd name="T11" fmla="*/ 479 h 614"/>
              <a:gd name="T12" fmla="*/ 554 w 767"/>
              <a:gd name="T13" fmla="*/ 520 h 614"/>
              <a:gd name="T14" fmla="*/ 211 w 767"/>
              <a:gd name="T15" fmla="*/ 519 h 614"/>
              <a:gd name="T16" fmla="*/ 170 w 767"/>
              <a:gd name="T17" fmla="*/ 478 h 614"/>
              <a:gd name="T18" fmla="*/ 0 w 767"/>
              <a:gd name="T19" fmla="*/ 306 h 614"/>
              <a:gd name="T20" fmla="*/ 171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171" y="135"/>
                </a:moveTo>
                <a:cubicBezTo>
                  <a:pt x="213" y="94"/>
                  <a:pt x="213" y="94"/>
                  <a:pt x="213" y="94"/>
                </a:cubicBezTo>
                <a:cubicBezTo>
                  <a:pt x="307" y="0"/>
                  <a:pt x="461" y="1"/>
                  <a:pt x="555" y="95"/>
                </a:cubicBezTo>
                <a:cubicBezTo>
                  <a:pt x="596" y="137"/>
                  <a:pt x="596" y="137"/>
                  <a:pt x="596" y="137"/>
                </a:cubicBezTo>
                <a:cubicBezTo>
                  <a:pt x="767" y="308"/>
                  <a:pt x="767" y="308"/>
                  <a:pt x="767" y="308"/>
                </a:cubicBezTo>
                <a:cubicBezTo>
                  <a:pt x="595" y="479"/>
                  <a:pt x="595" y="479"/>
                  <a:pt x="595" y="479"/>
                </a:cubicBezTo>
                <a:cubicBezTo>
                  <a:pt x="554" y="520"/>
                  <a:pt x="554" y="520"/>
                  <a:pt x="554" y="520"/>
                </a:cubicBezTo>
                <a:cubicBezTo>
                  <a:pt x="459" y="614"/>
                  <a:pt x="305" y="613"/>
                  <a:pt x="211" y="519"/>
                </a:cubicBezTo>
                <a:cubicBezTo>
                  <a:pt x="170" y="478"/>
                  <a:pt x="170" y="478"/>
                  <a:pt x="170" y="478"/>
                </a:cubicBezTo>
                <a:cubicBezTo>
                  <a:pt x="0" y="306"/>
                  <a:pt x="0" y="306"/>
                  <a:pt x="0" y="306"/>
                </a:cubicBezTo>
                <a:lnTo>
                  <a:pt x="171" y="135"/>
                </a:lnTo>
                <a:close/>
              </a:path>
            </a:pathLst>
          </a:custGeom>
          <a:solidFill>
            <a:srgbClr val="78606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Freeform 19"/>
          <p:cNvSpPr/>
          <p:nvPr/>
        </p:nvSpPr>
        <p:spPr bwMode="auto">
          <a:xfrm rot="2700000">
            <a:off x="6056440" y="2091473"/>
            <a:ext cx="1460500" cy="1825625"/>
          </a:xfrm>
          <a:custGeom>
            <a:avLst/>
            <a:gdLst>
              <a:gd name="T0" fmla="*/ 477 w 613"/>
              <a:gd name="T1" fmla="*/ 171 h 767"/>
              <a:gd name="T2" fmla="*/ 519 w 613"/>
              <a:gd name="T3" fmla="*/ 212 h 767"/>
              <a:gd name="T4" fmla="*/ 519 w 613"/>
              <a:gd name="T5" fmla="*/ 555 h 767"/>
              <a:gd name="T6" fmla="*/ 477 w 613"/>
              <a:gd name="T7" fmla="*/ 596 h 767"/>
              <a:gd name="T8" fmla="*/ 306 w 613"/>
              <a:gd name="T9" fmla="*/ 767 h 767"/>
              <a:gd name="T10" fmla="*/ 135 w 613"/>
              <a:gd name="T11" fmla="*/ 596 h 767"/>
              <a:gd name="T12" fmla="*/ 94 w 613"/>
              <a:gd name="T13" fmla="*/ 555 h 767"/>
              <a:gd name="T14" fmla="*/ 94 w 613"/>
              <a:gd name="T15" fmla="*/ 212 h 767"/>
              <a:gd name="T16" fmla="*/ 135 w 613"/>
              <a:gd name="T17" fmla="*/ 171 h 767"/>
              <a:gd name="T18" fmla="*/ 306 w 613"/>
              <a:gd name="T19" fmla="*/ 0 h 767"/>
              <a:gd name="T20" fmla="*/ 477 w 613"/>
              <a:gd name="T21" fmla="*/ 171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3" h="767">
                <a:moveTo>
                  <a:pt x="477" y="171"/>
                </a:moveTo>
                <a:cubicBezTo>
                  <a:pt x="519" y="212"/>
                  <a:pt x="519" y="212"/>
                  <a:pt x="519" y="212"/>
                </a:cubicBezTo>
                <a:cubicBezTo>
                  <a:pt x="613" y="307"/>
                  <a:pt x="613" y="461"/>
                  <a:pt x="519" y="555"/>
                </a:cubicBezTo>
                <a:cubicBezTo>
                  <a:pt x="477" y="596"/>
                  <a:pt x="477" y="596"/>
                  <a:pt x="477" y="596"/>
                </a:cubicBezTo>
                <a:cubicBezTo>
                  <a:pt x="306" y="767"/>
                  <a:pt x="306" y="767"/>
                  <a:pt x="306" y="767"/>
                </a:cubicBezTo>
                <a:cubicBezTo>
                  <a:pt x="135" y="596"/>
                  <a:pt x="135" y="596"/>
                  <a:pt x="135" y="596"/>
                </a:cubicBezTo>
                <a:cubicBezTo>
                  <a:pt x="94" y="555"/>
                  <a:pt x="94" y="555"/>
                  <a:pt x="94" y="555"/>
                </a:cubicBezTo>
                <a:cubicBezTo>
                  <a:pt x="0" y="461"/>
                  <a:pt x="0" y="307"/>
                  <a:pt x="94" y="212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306" y="0"/>
                  <a:pt x="306" y="0"/>
                  <a:pt x="306" y="0"/>
                </a:cubicBezTo>
                <a:lnTo>
                  <a:pt x="477" y="171"/>
                </a:lnTo>
                <a:close/>
              </a:path>
            </a:pathLst>
          </a:custGeom>
          <a:solidFill>
            <a:srgbClr val="D8603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Freeform 25"/>
          <p:cNvSpPr/>
          <p:nvPr/>
        </p:nvSpPr>
        <p:spPr bwMode="auto">
          <a:xfrm rot="2700000">
            <a:off x="5873316" y="3634312"/>
            <a:ext cx="1825625" cy="1462088"/>
          </a:xfrm>
          <a:custGeom>
            <a:avLst/>
            <a:gdLst>
              <a:gd name="T0" fmla="*/ 596 w 767"/>
              <a:gd name="T1" fmla="*/ 135 h 614"/>
              <a:gd name="T2" fmla="*/ 554 w 767"/>
              <a:gd name="T3" fmla="*/ 94 h 614"/>
              <a:gd name="T4" fmla="*/ 212 w 767"/>
              <a:gd name="T5" fmla="*/ 95 h 614"/>
              <a:gd name="T6" fmla="*/ 171 w 767"/>
              <a:gd name="T7" fmla="*/ 137 h 614"/>
              <a:gd name="T8" fmla="*/ 0 w 767"/>
              <a:gd name="T9" fmla="*/ 308 h 614"/>
              <a:gd name="T10" fmla="*/ 172 w 767"/>
              <a:gd name="T11" fmla="*/ 479 h 614"/>
              <a:gd name="T12" fmla="*/ 213 w 767"/>
              <a:gd name="T13" fmla="*/ 520 h 614"/>
              <a:gd name="T14" fmla="*/ 555 w 767"/>
              <a:gd name="T15" fmla="*/ 519 h 614"/>
              <a:gd name="T16" fmla="*/ 597 w 767"/>
              <a:gd name="T17" fmla="*/ 478 h 614"/>
              <a:gd name="T18" fmla="*/ 767 w 767"/>
              <a:gd name="T19" fmla="*/ 306 h 614"/>
              <a:gd name="T20" fmla="*/ 596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596" y="135"/>
                </a:moveTo>
                <a:cubicBezTo>
                  <a:pt x="554" y="94"/>
                  <a:pt x="554" y="94"/>
                  <a:pt x="554" y="94"/>
                </a:cubicBezTo>
                <a:cubicBezTo>
                  <a:pt x="460" y="0"/>
                  <a:pt x="306" y="1"/>
                  <a:pt x="212" y="95"/>
                </a:cubicBezTo>
                <a:cubicBezTo>
                  <a:pt x="171" y="137"/>
                  <a:pt x="171" y="137"/>
                  <a:pt x="171" y="137"/>
                </a:cubicBezTo>
                <a:cubicBezTo>
                  <a:pt x="0" y="308"/>
                  <a:pt x="0" y="308"/>
                  <a:pt x="0" y="308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213" y="520"/>
                  <a:pt x="213" y="520"/>
                  <a:pt x="213" y="520"/>
                </a:cubicBezTo>
                <a:cubicBezTo>
                  <a:pt x="307" y="614"/>
                  <a:pt x="461" y="613"/>
                  <a:pt x="555" y="519"/>
                </a:cubicBezTo>
                <a:cubicBezTo>
                  <a:pt x="597" y="478"/>
                  <a:pt x="597" y="478"/>
                  <a:pt x="597" y="478"/>
                </a:cubicBezTo>
                <a:cubicBezTo>
                  <a:pt x="767" y="306"/>
                  <a:pt x="767" y="306"/>
                  <a:pt x="767" y="306"/>
                </a:cubicBezTo>
                <a:lnTo>
                  <a:pt x="596" y="135"/>
                </a:lnTo>
                <a:close/>
              </a:path>
            </a:pathLst>
          </a:custGeom>
          <a:solidFill>
            <a:srgbClr val="A8784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Freeform 19"/>
          <p:cNvSpPr/>
          <p:nvPr/>
        </p:nvSpPr>
        <p:spPr bwMode="auto">
          <a:xfrm rot="2700000">
            <a:off x="4671104" y="3476808"/>
            <a:ext cx="1460500" cy="1825625"/>
          </a:xfrm>
          <a:custGeom>
            <a:avLst/>
            <a:gdLst>
              <a:gd name="T0" fmla="*/ 477 w 613"/>
              <a:gd name="T1" fmla="*/ 171 h 767"/>
              <a:gd name="T2" fmla="*/ 519 w 613"/>
              <a:gd name="T3" fmla="*/ 212 h 767"/>
              <a:gd name="T4" fmla="*/ 519 w 613"/>
              <a:gd name="T5" fmla="*/ 555 h 767"/>
              <a:gd name="T6" fmla="*/ 477 w 613"/>
              <a:gd name="T7" fmla="*/ 596 h 767"/>
              <a:gd name="T8" fmla="*/ 306 w 613"/>
              <a:gd name="T9" fmla="*/ 767 h 767"/>
              <a:gd name="T10" fmla="*/ 135 w 613"/>
              <a:gd name="T11" fmla="*/ 596 h 767"/>
              <a:gd name="T12" fmla="*/ 94 w 613"/>
              <a:gd name="T13" fmla="*/ 555 h 767"/>
              <a:gd name="T14" fmla="*/ 94 w 613"/>
              <a:gd name="T15" fmla="*/ 212 h 767"/>
              <a:gd name="T16" fmla="*/ 135 w 613"/>
              <a:gd name="T17" fmla="*/ 171 h 767"/>
              <a:gd name="T18" fmla="*/ 306 w 613"/>
              <a:gd name="T19" fmla="*/ 0 h 767"/>
              <a:gd name="T20" fmla="*/ 477 w 613"/>
              <a:gd name="T21" fmla="*/ 171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3" h="767">
                <a:moveTo>
                  <a:pt x="477" y="171"/>
                </a:moveTo>
                <a:cubicBezTo>
                  <a:pt x="519" y="212"/>
                  <a:pt x="519" y="212"/>
                  <a:pt x="519" y="212"/>
                </a:cubicBezTo>
                <a:cubicBezTo>
                  <a:pt x="613" y="307"/>
                  <a:pt x="613" y="461"/>
                  <a:pt x="519" y="555"/>
                </a:cubicBezTo>
                <a:cubicBezTo>
                  <a:pt x="477" y="596"/>
                  <a:pt x="477" y="596"/>
                  <a:pt x="477" y="596"/>
                </a:cubicBezTo>
                <a:cubicBezTo>
                  <a:pt x="306" y="767"/>
                  <a:pt x="306" y="767"/>
                  <a:pt x="306" y="767"/>
                </a:cubicBezTo>
                <a:cubicBezTo>
                  <a:pt x="135" y="596"/>
                  <a:pt x="135" y="596"/>
                  <a:pt x="135" y="596"/>
                </a:cubicBezTo>
                <a:cubicBezTo>
                  <a:pt x="94" y="555"/>
                  <a:pt x="94" y="555"/>
                  <a:pt x="94" y="555"/>
                </a:cubicBezTo>
                <a:cubicBezTo>
                  <a:pt x="0" y="461"/>
                  <a:pt x="0" y="307"/>
                  <a:pt x="94" y="212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306" y="0"/>
                  <a:pt x="306" y="0"/>
                  <a:pt x="306" y="0"/>
                </a:cubicBezTo>
                <a:lnTo>
                  <a:pt x="477" y="171"/>
                </a:lnTo>
                <a:close/>
              </a:path>
            </a:pathLst>
          </a:custGeom>
          <a:solidFill>
            <a:srgbClr val="90A81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6235770" y="2587136"/>
            <a:ext cx="1098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4850435" y="3972472"/>
            <a:ext cx="1098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6236858" y="3949857"/>
            <a:ext cx="1098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4873551" y="2586551"/>
            <a:ext cx="1098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76"/>
          <p:cNvSpPr txBox="1"/>
          <p:nvPr/>
        </p:nvSpPr>
        <p:spPr>
          <a:xfrm>
            <a:off x="1753643" y="4489487"/>
            <a:ext cx="109854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53642" y="4809578"/>
            <a:ext cx="399897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6713952" y="4489487"/>
            <a:ext cx="109854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13951" y="4809578"/>
            <a:ext cx="3998975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53644" y="3420144"/>
            <a:ext cx="3820438" cy="621131"/>
          </a:xfrm>
          <a:prstGeom prst="rect">
            <a:avLst/>
          </a:prstGeom>
          <a:solidFill>
            <a:srgbClr val="A8784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53644" y="3420144"/>
            <a:ext cx="3144033" cy="621131"/>
          </a:xfrm>
          <a:prstGeom prst="rect">
            <a:avLst/>
          </a:prstGeom>
          <a:solidFill>
            <a:srgbClr val="A87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13951" y="3420144"/>
            <a:ext cx="3820438" cy="621131"/>
          </a:xfrm>
          <a:prstGeom prst="rect">
            <a:avLst/>
          </a:prstGeom>
          <a:solidFill>
            <a:srgbClr val="90A81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13952" y="3420144"/>
            <a:ext cx="306286" cy="621131"/>
          </a:xfrm>
          <a:prstGeom prst="rect">
            <a:avLst/>
          </a:prstGeom>
          <a:solidFill>
            <a:srgbClr val="90A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59514" y="2453722"/>
            <a:ext cx="1184940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89%</a:t>
            </a:r>
            <a:endParaRPr lang="en-US" altLang="zh-CN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20237" y="2453722"/>
            <a:ext cx="1184940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rPr>
              <a:t>11%</a:t>
            </a:r>
            <a:endParaRPr lang="en-US" altLang="zh-CN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 rot="2700000">
            <a:off x="4071967" y="2743680"/>
            <a:ext cx="4048065" cy="1833623"/>
          </a:xfrm>
          <a:prstGeom prst="ellipse">
            <a:avLst/>
          </a:prstGeom>
          <a:noFill/>
          <a:ln w="19050" cap="rnd">
            <a:solidFill>
              <a:srgbClr val="786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rot="8100000">
            <a:off x="4068647" y="2740360"/>
            <a:ext cx="4048065" cy="1833623"/>
          </a:xfrm>
          <a:prstGeom prst="ellipse">
            <a:avLst/>
          </a:prstGeom>
          <a:noFill/>
          <a:ln w="19050" cap="rnd">
            <a:solidFill>
              <a:srgbClr val="786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rot="2700000">
            <a:off x="5389008" y="1795457"/>
            <a:ext cx="1398111" cy="1398111"/>
          </a:xfrm>
          <a:prstGeom prst="ellipse">
            <a:avLst/>
          </a:prstGeom>
          <a:solidFill>
            <a:srgbClr val="A87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2700000">
            <a:off x="6608738" y="3015187"/>
            <a:ext cx="1398111" cy="1398111"/>
          </a:xfrm>
          <a:prstGeom prst="ellipse">
            <a:avLst/>
          </a:prstGeom>
          <a:solidFill>
            <a:srgbClr val="D86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2700000">
            <a:off x="5430372" y="4193553"/>
            <a:ext cx="1398111" cy="1398111"/>
          </a:xfrm>
          <a:prstGeom prst="ellipse">
            <a:avLst/>
          </a:prstGeom>
          <a:solidFill>
            <a:srgbClr val="78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rot="2700000">
            <a:off x="4200495" y="2983971"/>
            <a:ext cx="1398111" cy="1398111"/>
          </a:xfrm>
          <a:prstGeom prst="ellipse">
            <a:avLst/>
          </a:prstGeom>
          <a:solidFill>
            <a:srgbClr val="90A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32887" y="2135131"/>
            <a:ext cx="563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65970" y="3411615"/>
            <a:ext cx="787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71491" y="3348582"/>
            <a:ext cx="7223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52167" y="4528490"/>
            <a:ext cx="520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8110642" y="1646156"/>
            <a:ext cx="109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</a:p>
          <a:p>
            <a:r>
              <a:rPr lang="zh-CN" altLang="en-US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10642" y="2251414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8110642" y="4187320"/>
            <a:ext cx="109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</a:p>
          <a:p>
            <a:r>
              <a:rPr lang="zh-CN" altLang="en-US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10642" y="4792578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2986801" y="1646156"/>
            <a:ext cx="109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</a:p>
          <a:p>
            <a:pPr algn="r"/>
            <a:r>
              <a:rPr lang="zh-CN" altLang="en-US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33998" y="2251414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2986801" y="4187320"/>
            <a:ext cx="1098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</a:p>
          <a:p>
            <a:pPr algn="r"/>
            <a:r>
              <a:rPr lang="zh-CN" altLang="en-US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3998" y="4792578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 rot="20634569">
            <a:off x="6648863" y="836021"/>
            <a:ext cx="5777524" cy="6728438"/>
          </a:xfrm>
          <a:prstGeom prst="rect">
            <a:avLst/>
          </a:prstGeom>
        </p:spPr>
      </p:pic>
      <p:sp>
        <p:nvSpPr>
          <p:cNvPr id="29" name="TextBox 76"/>
          <p:cNvSpPr txBox="1"/>
          <p:nvPr/>
        </p:nvSpPr>
        <p:spPr>
          <a:xfrm>
            <a:off x="737251" y="234162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5400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1"/>
          <p:cNvSpPr txBox="1"/>
          <p:nvPr/>
        </p:nvSpPr>
        <p:spPr>
          <a:xfrm>
            <a:off x="737251" y="4568279"/>
            <a:ext cx="560179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7251" y="407849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37251" y="350295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17"/>
          <p:cNvSpPr>
            <a:spLocks noChangeAspect="1"/>
          </p:cNvSpPr>
          <p:nvPr/>
        </p:nvSpPr>
        <p:spPr bwMode="auto">
          <a:xfrm>
            <a:off x="6529388" y="3189287"/>
            <a:ext cx="1938337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A87848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17"/>
          <p:cNvSpPr/>
          <p:nvPr/>
        </p:nvSpPr>
        <p:spPr bwMode="auto">
          <a:xfrm>
            <a:off x="5530850" y="3429000"/>
            <a:ext cx="1481138" cy="1458912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90A818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Freeform 18"/>
          <p:cNvSpPr/>
          <p:nvPr/>
        </p:nvSpPr>
        <p:spPr bwMode="auto">
          <a:xfrm>
            <a:off x="4611688" y="3548062"/>
            <a:ext cx="1295400" cy="126523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786060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Freeform 19"/>
          <p:cNvSpPr/>
          <p:nvPr/>
        </p:nvSpPr>
        <p:spPr bwMode="auto">
          <a:xfrm>
            <a:off x="3889375" y="3675062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D86030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任意多边形 100"/>
          <p:cNvSpPr/>
          <p:nvPr/>
        </p:nvSpPr>
        <p:spPr bwMode="auto">
          <a:xfrm>
            <a:off x="7864475" y="3592512"/>
            <a:ext cx="2549525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任意多边形 108"/>
          <p:cNvSpPr/>
          <p:nvPr/>
        </p:nvSpPr>
        <p:spPr bwMode="auto">
          <a:xfrm flipH="1">
            <a:off x="1617663" y="3900487"/>
            <a:ext cx="2551112" cy="287338"/>
          </a:xfrm>
          <a:custGeom>
            <a:avLst/>
            <a:gdLst>
              <a:gd name="T0" fmla="*/ 0 w 1600200"/>
              <a:gd name="T1" fmla="*/ 552450 h 552450"/>
              <a:gd name="T2" fmla="*/ 171450 w 1600200"/>
              <a:gd name="T3" fmla="*/ 0 h 552450"/>
              <a:gd name="T4" fmla="*/ 1600200 w 1600200"/>
              <a:gd name="T5" fmla="*/ 0 h 55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任意多边形 112"/>
          <p:cNvSpPr/>
          <p:nvPr/>
        </p:nvSpPr>
        <p:spPr bwMode="auto">
          <a:xfrm>
            <a:off x="6272213" y="2892425"/>
            <a:ext cx="673100" cy="1001712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任意多边形 113"/>
          <p:cNvSpPr/>
          <p:nvPr/>
        </p:nvSpPr>
        <p:spPr bwMode="auto">
          <a:xfrm flipH="1">
            <a:off x="4559300" y="2884487"/>
            <a:ext cx="673100" cy="1003300"/>
          </a:xfrm>
          <a:custGeom>
            <a:avLst/>
            <a:gdLst>
              <a:gd name="T0" fmla="*/ 0 w 647700"/>
              <a:gd name="T1" fmla="*/ 965200 h 965200"/>
              <a:gd name="T2" fmla="*/ 101600 w 647700"/>
              <a:gd name="T3" fmla="*/ 520700 h 965200"/>
              <a:gd name="T4" fmla="*/ 647700 w 647700"/>
              <a:gd name="T5" fmla="*/ 0 h 965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4333875" y="4057650"/>
            <a:ext cx="225425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reeform 26"/>
          <p:cNvSpPr>
            <a:spLocks noChangeAspect="1"/>
          </p:cNvSpPr>
          <p:nvPr/>
        </p:nvSpPr>
        <p:spPr bwMode="auto">
          <a:xfrm>
            <a:off x="7526338" y="4059237"/>
            <a:ext cx="242887" cy="25082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Freeform 442"/>
          <p:cNvSpPr>
            <a:spLocks noEditPoints="1"/>
          </p:cNvSpPr>
          <p:nvPr/>
        </p:nvSpPr>
        <p:spPr bwMode="auto">
          <a:xfrm>
            <a:off x="5181600" y="4076700"/>
            <a:ext cx="258763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angle 443"/>
          <p:cNvSpPr>
            <a:spLocks noChangeArrowheads="1"/>
          </p:cNvSpPr>
          <p:nvPr/>
        </p:nvSpPr>
        <p:spPr bwMode="auto">
          <a:xfrm>
            <a:off x="5254625" y="4113212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444"/>
          <p:cNvSpPr>
            <a:spLocks noChangeArrowheads="1"/>
          </p:cNvSpPr>
          <p:nvPr/>
        </p:nvSpPr>
        <p:spPr bwMode="auto">
          <a:xfrm>
            <a:off x="5345113" y="4122737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445"/>
          <p:cNvSpPr>
            <a:spLocks noChangeArrowheads="1"/>
          </p:cNvSpPr>
          <p:nvPr/>
        </p:nvSpPr>
        <p:spPr bwMode="auto">
          <a:xfrm>
            <a:off x="5345113" y="4157662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446"/>
          <p:cNvSpPr>
            <a:spLocks noChangeArrowheads="1"/>
          </p:cNvSpPr>
          <p:nvPr/>
        </p:nvSpPr>
        <p:spPr bwMode="auto">
          <a:xfrm>
            <a:off x="5254625" y="4205287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447"/>
          <p:cNvSpPr>
            <a:spLocks noChangeArrowheads="1"/>
          </p:cNvSpPr>
          <p:nvPr/>
        </p:nvSpPr>
        <p:spPr bwMode="auto">
          <a:xfrm>
            <a:off x="5254625" y="4241800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1058345" y="4110000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4000" y="4403876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3607162" y="1806513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262817" y="2100389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6089674" y="1886921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45329" y="2180797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9185940" y="3782824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41595" y="4076700"/>
            <a:ext cx="2424892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Group 14"/>
          <p:cNvGrpSpPr/>
          <p:nvPr/>
        </p:nvGrpSpPr>
        <p:grpSpPr>
          <a:xfrm>
            <a:off x="6239755" y="3956761"/>
            <a:ext cx="340507" cy="331951"/>
            <a:chOff x="2305050" y="3436938"/>
            <a:chExt cx="315913" cy="307975"/>
          </a:xfrm>
          <a:solidFill>
            <a:schemeClr val="bg1"/>
          </a:solidFill>
          <a:effectLst/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2452688" y="3579813"/>
              <a:ext cx="168275" cy="165100"/>
            </a:xfrm>
            <a:custGeom>
              <a:avLst/>
              <a:gdLst>
                <a:gd name="T0" fmla="*/ 58 w 64"/>
                <a:gd name="T1" fmla="*/ 34 h 63"/>
                <a:gd name="T2" fmla="*/ 31 w 64"/>
                <a:gd name="T3" fmla="*/ 7 h 63"/>
                <a:gd name="T4" fmla="*/ 15 w 64"/>
                <a:gd name="T5" fmla="*/ 3 h 63"/>
                <a:gd name="T6" fmla="*/ 11 w 64"/>
                <a:gd name="T7" fmla="*/ 0 h 63"/>
                <a:gd name="T8" fmla="*/ 9 w 64"/>
                <a:gd name="T9" fmla="*/ 4 h 63"/>
                <a:gd name="T10" fmla="*/ 4 w 64"/>
                <a:gd name="T11" fmla="*/ 5 h 63"/>
                <a:gd name="T12" fmla="*/ 2 w 64"/>
                <a:gd name="T13" fmla="*/ 9 h 63"/>
                <a:gd name="T14" fmla="*/ 0 w 64"/>
                <a:gd name="T15" fmla="*/ 11 h 63"/>
                <a:gd name="T16" fmla="*/ 4 w 64"/>
                <a:gd name="T17" fmla="*/ 14 h 63"/>
                <a:gd name="T18" fmla="*/ 8 w 64"/>
                <a:gd name="T19" fmla="*/ 30 h 63"/>
                <a:gd name="T20" fmla="*/ 35 w 64"/>
                <a:gd name="T21" fmla="*/ 57 h 63"/>
                <a:gd name="T22" fmla="*/ 58 w 64"/>
                <a:gd name="T23" fmla="*/ 57 h 63"/>
                <a:gd name="T24" fmla="*/ 58 w 64"/>
                <a:gd name="T25" fmla="*/ 34 h 63"/>
                <a:gd name="T26" fmla="*/ 53 w 64"/>
                <a:gd name="T27" fmla="*/ 52 h 63"/>
                <a:gd name="T28" fmla="*/ 38 w 64"/>
                <a:gd name="T29" fmla="*/ 51 h 63"/>
                <a:gd name="T30" fmla="*/ 14 w 64"/>
                <a:gd name="T31" fmla="*/ 27 h 63"/>
                <a:gd name="T32" fmla="*/ 10 w 64"/>
                <a:gd name="T33" fmla="*/ 21 h 63"/>
                <a:gd name="T34" fmla="*/ 14 w 64"/>
                <a:gd name="T35" fmla="*/ 25 h 63"/>
                <a:gd name="T36" fmla="*/ 26 w 64"/>
                <a:gd name="T37" fmla="*/ 25 h 63"/>
                <a:gd name="T38" fmla="*/ 26 w 64"/>
                <a:gd name="T39" fmla="*/ 14 h 63"/>
                <a:gd name="T40" fmla="*/ 20 w 64"/>
                <a:gd name="T41" fmla="*/ 9 h 63"/>
                <a:gd name="T42" fmla="*/ 29 w 64"/>
                <a:gd name="T43" fmla="*/ 12 h 63"/>
                <a:gd name="T44" fmla="*/ 53 w 64"/>
                <a:gd name="T45" fmla="*/ 36 h 63"/>
                <a:gd name="T46" fmla="*/ 53 w 64"/>
                <a:gd name="T47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3">
                  <a:moveTo>
                    <a:pt x="58" y="34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27" y="2"/>
                    <a:pt x="20" y="1"/>
                    <a:pt x="15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20"/>
                    <a:pt x="4" y="26"/>
                    <a:pt x="8" y="3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41" y="63"/>
                    <a:pt x="52" y="63"/>
                    <a:pt x="58" y="57"/>
                  </a:cubicBezTo>
                  <a:cubicBezTo>
                    <a:pt x="64" y="50"/>
                    <a:pt x="64" y="40"/>
                    <a:pt x="58" y="34"/>
                  </a:cubicBezTo>
                  <a:close/>
                  <a:moveTo>
                    <a:pt x="53" y="52"/>
                  </a:moveTo>
                  <a:cubicBezTo>
                    <a:pt x="49" y="56"/>
                    <a:pt x="42" y="56"/>
                    <a:pt x="38" y="5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3"/>
                    <a:pt x="10" y="21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8" y="28"/>
                    <a:pt x="22" y="28"/>
                    <a:pt x="26" y="25"/>
                  </a:cubicBezTo>
                  <a:cubicBezTo>
                    <a:pt x="29" y="22"/>
                    <a:pt x="29" y="17"/>
                    <a:pt x="26" y="14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3" y="9"/>
                    <a:pt x="26" y="10"/>
                    <a:pt x="29" y="12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7" y="41"/>
                    <a:pt x="57" y="48"/>
                    <a:pt x="5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2305050" y="3436938"/>
              <a:ext cx="171450" cy="161925"/>
            </a:xfrm>
            <a:custGeom>
              <a:avLst/>
              <a:gdLst>
                <a:gd name="T0" fmla="*/ 50 w 65"/>
                <a:gd name="T1" fmla="*/ 60 h 62"/>
                <a:gd name="T2" fmla="*/ 53 w 65"/>
                <a:gd name="T3" fmla="*/ 62 h 62"/>
                <a:gd name="T4" fmla="*/ 58 w 65"/>
                <a:gd name="T5" fmla="*/ 60 h 62"/>
                <a:gd name="T6" fmla="*/ 60 w 65"/>
                <a:gd name="T7" fmla="*/ 56 h 62"/>
                <a:gd name="T8" fmla="*/ 63 w 65"/>
                <a:gd name="T9" fmla="*/ 56 h 62"/>
                <a:gd name="T10" fmla="*/ 65 w 65"/>
                <a:gd name="T11" fmla="*/ 52 h 62"/>
                <a:gd name="T12" fmla="*/ 60 w 65"/>
                <a:gd name="T13" fmla="*/ 48 h 62"/>
                <a:gd name="T14" fmla="*/ 56 w 65"/>
                <a:gd name="T15" fmla="*/ 33 h 62"/>
                <a:gd name="T16" fmla="*/ 29 w 65"/>
                <a:gd name="T17" fmla="*/ 6 h 62"/>
                <a:gd name="T18" fmla="*/ 6 w 65"/>
                <a:gd name="T19" fmla="*/ 6 h 62"/>
                <a:gd name="T20" fmla="*/ 6 w 65"/>
                <a:gd name="T21" fmla="*/ 29 h 62"/>
                <a:gd name="T22" fmla="*/ 33 w 65"/>
                <a:gd name="T23" fmla="*/ 56 h 62"/>
                <a:gd name="T24" fmla="*/ 50 w 65"/>
                <a:gd name="T25" fmla="*/ 60 h 62"/>
                <a:gd name="T26" fmla="*/ 11 w 65"/>
                <a:gd name="T27" fmla="*/ 27 h 62"/>
                <a:gd name="T28" fmla="*/ 11 w 65"/>
                <a:gd name="T29" fmla="*/ 11 h 62"/>
                <a:gd name="T30" fmla="*/ 27 w 65"/>
                <a:gd name="T31" fmla="*/ 11 h 62"/>
                <a:gd name="T32" fmla="*/ 51 w 65"/>
                <a:gd name="T33" fmla="*/ 35 h 62"/>
                <a:gd name="T34" fmla="*/ 54 w 65"/>
                <a:gd name="T35" fmla="*/ 41 h 62"/>
                <a:gd name="T36" fmla="*/ 43 w 65"/>
                <a:gd name="T37" fmla="*/ 41 h 62"/>
                <a:gd name="T38" fmla="*/ 43 w 65"/>
                <a:gd name="T39" fmla="*/ 52 h 62"/>
                <a:gd name="T40" fmla="*/ 44 w 65"/>
                <a:gd name="T41" fmla="*/ 54 h 62"/>
                <a:gd name="T42" fmla="*/ 35 w 65"/>
                <a:gd name="T43" fmla="*/ 51 h 62"/>
                <a:gd name="T44" fmla="*/ 11 w 65"/>
                <a:gd name="T45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62">
                  <a:moveTo>
                    <a:pt x="50" y="60"/>
                  </a:moveTo>
                  <a:cubicBezTo>
                    <a:pt x="53" y="62"/>
                    <a:pt x="53" y="62"/>
                    <a:pt x="53" y="62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0" y="37"/>
                    <a:pt x="56" y="33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3" y="0"/>
                    <a:pt x="12" y="0"/>
                    <a:pt x="6" y="6"/>
                  </a:cubicBezTo>
                  <a:cubicBezTo>
                    <a:pt x="0" y="12"/>
                    <a:pt x="0" y="23"/>
                    <a:pt x="6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4" y="62"/>
                    <a:pt x="50" y="60"/>
                  </a:cubicBezTo>
                  <a:close/>
                  <a:moveTo>
                    <a:pt x="11" y="27"/>
                  </a:moveTo>
                  <a:cubicBezTo>
                    <a:pt x="7" y="22"/>
                    <a:pt x="7" y="15"/>
                    <a:pt x="11" y="11"/>
                  </a:cubicBezTo>
                  <a:cubicBezTo>
                    <a:pt x="15" y="7"/>
                    <a:pt x="22" y="7"/>
                    <a:pt x="27" y="1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2" y="37"/>
                    <a:pt x="53" y="39"/>
                    <a:pt x="54" y="41"/>
                  </a:cubicBezTo>
                  <a:cubicBezTo>
                    <a:pt x="51" y="38"/>
                    <a:pt x="46" y="38"/>
                    <a:pt x="43" y="41"/>
                  </a:cubicBezTo>
                  <a:cubicBezTo>
                    <a:pt x="40" y="44"/>
                    <a:pt x="40" y="49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1" y="54"/>
                    <a:pt x="38" y="53"/>
                    <a:pt x="35" y="51"/>
                  </a:cubicBezTo>
                  <a:lnTo>
                    <a:pt x="1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2481263" y="3533775"/>
              <a:ext cx="79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2492375" y="3563938"/>
              <a:ext cx="30163" cy="7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2441575" y="3614738"/>
              <a:ext cx="793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2408238" y="3606800"/>
              <a:ext cx="28575" cy="7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 rot="762625">
            <a:off x="292350" y="1925650"/>
            <a:ext cx="4926487" cy="573733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7319756" y="1197246"/>
            <a:ext cx="3248361" cy="817685"/>
            <a:chOff x="7430736" y="1051915"/>
            <a:chExt cx="3248361" cy="817685"/>
          </a:xfrm>
        </p:grpSpPr>
        <p:sp>
          <p:nvSpPr>
            <p:cNvPr id="7" name="椭圆 1"/>
            <p:cNvSpPr>
              <a:spLocks noChangeArrowheads="1"/>
            </p:cNvSpPr>
            <p:nvPr/>
          </p:nvSpPr>
          <p:spPr bwMode="auto">
            <a:xfrm>
              <a:off x="7430736" y="1051915"/>
              <a:ext cx="727831" cy="767692"/>
            </a:xfrm>
            <a:prstGeom prst="ellipse">
              <a:avLst/>
            </a:prstGeom>
            <a:solidFill>
              <a:srgbClr val="D8603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8" name="TextBox 32"/>
            <p:cNvSpPr txBox="1">
              <a:spLocks noChangeArrowheads="1"/>
            </p:cNvSpPr>
            <p:nvPr/>
          </p:nvSpPr>
          <p:spPr bwMode="auto">
            <a:xfrm>
              <a:off x="7493929" y="1134371"/>
              <a:ext cx="601447" cy="616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221761" y="1577431"/>
              <a:ext cx="1958613" cy="2921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the title here</a:t>
              </a:r>
            </a:p>
          </p:txBody>
        </p:sp>
        <p:sp>
          <p:nvSpPr>
            <p:cNvPr id="10" name="TextBox 76"/>
            <p:cNvSpPr txBox="1"/>
            <p:nvPr/>
          </p:nvSpPr>
          <p:spPr>
            <a:xfrm>
              <a:off x="8221760" y="1104959"/>
              <a:ext cx="2457337" cy="486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D86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请在此添加标题</a:t>
              </a:r>
              <a:endParaRPr lang="zh-CN" altLang="en-US" sz="2400" dirty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19756" y="2412520"/>
            <a:ext cx="3248361" cy="817684"/>
            <a:chOff x="7430736" y="2342072"/>
            <a:chExt cx="3248361" cy="817684"/>
          </a:xfrm>
        </p:grpSpPr>
        <p:sp>
          <p:nvSpPr>
            <p:cNvPr id="13" name="矩形 12"/>
            <p:cNvSpPr/>
            <p:nvPr/>
          </p:nvSpPr>
          <p:spPr>
            <a:xfrm>
              <a:off x="8221761" y="2867587"/>
              <a:ext cx="1958613" cy="2921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the title here</a:t>
              </a: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430736" y="2342072"/>
              <a:ext cx="3248361" cy="767692"/>
              <a:chOff x="7430736" y="2342072"/>
              <a:chExt cx="3248361" cy="767692"/>
            </a:xfrm>
          </p:grpSpPr>
          <p:sp>
            <p:nvSpPr>
              <p:cNvPr id="11" name="椭圆 1"/>
              <p:cNvSpPr>
                <a:spLocks noChangeArrowheads="1"/>
              </p:cNvSpPr>
              <p:nvPr/>
            </p:nvSpPr>
            <p:spPr bwMode="auto">
              <a:xfrm>
                <a:off x="7430736" y="2342072"/>
                <a:ext cx="727831" cy="767692"/>
              </a:xfrm>
              <a:prstGeom prst="ellipse">
                <a:avLst/>
              </a:prstGeom>
              <a:solidFill>
                <a:srgbClr val="A87848"/>
              </a:solidFill>
              <a:ln w="19050">
                <a:noFill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32"/>
              <p:cNvSpPr txBox="1">
                <a:spLocks noChangeArrowheads="1"/>
              </p:cNvSpPr>
              <p:nvPr/>
            </p:nvSpPr>
            <p:spPr bwMode="auto">
              <a:xfrm>
                <a:off x="7493929" y="2424528"/>
                <a:ext cx="601447" cy="616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3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Box 76"/>
              <p:cNvSpPr txBox="1"/>
              <p:nvPr/>
            </p:nvSpPr>
            <p:spPr>
              <a:xfrm>
                <a:off x="8221760" y="2395116"/>
                <a:ext cx="2457337" cy="486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A8784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请在此添加标题</a:t>
                </a:r>
                <a:endParaRPr lang="zh-CN" altLang="en-US" sz="2400" dirty="0">
                  <a:solidFill>
                    <a:srgbClr val="A878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319756" y="3627793"/>
            <a:ext cx="3248361" cy="817685"/>
            <a:chOff x="7430736" y="3685272"/>
            <a:chExt cx="3248361" cy="817685"/>
          </a:xfrm>
        </p:grpSpPr>
        <p:sp>
          <p:nvSpPr>
            <p:cNvPr id="15" name="椭圆 1"/>
            <p:cNvSpPr>
              <a:spLocks noChangeArrowheads="1"/>
            </p:cNvSpPr>
            <p:nvPr/>
          </p:nvSpPr>
          <p:spPr bwMode="auto">
            <a:xfrm>
              <a:off x="7430736" y="3685272"/>
              <a:ext cx="727831" cy="767692"/>
            </a:xfrm>
            <a:prstGeom prst="ellipse">
              <a:avLst/>
            </a:prstGeom>
            <a:solidFill>
              <a:srgbClr val="90A818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16" name="TextBox 32"/>
            <p:cNvSpPr txBox="1">
              <a:spLocks noChangeArrowheads="1"/>
            </p:cNvSpPr>
            <p:nvPr/>
          </p:nvSpPr>
          <p:spPr bwMode="auto">
            <a:xfrm>
              <a:off x="7493929" y="3767729"/>
              <a:ext cx="601447" cy="616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21761" y="4210788"/>
              <a:ext cx="1958613" cy="2921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the title here</a:t>
              </a:r>
            </a:p>
          </p:txBody>
        </p:sp>
        <p:sp>
          <p:nvSpPr>
            <p:cNvPr id="18" name="TextBox 76"/>
            <p:cNvSpPr txBox="1"/>
            <p:nvPr/>
          </p:nvSpPr>
          <p:spPr>
            <a:xfrm>
              <a:off x="8221760" y="3738317"/>
              <a:ext cx="2457337" cy="486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90A8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请在此添加标题</a:t>
              </a:r>
              <a:endParaRPr lang="zh-CN" altLang="en-US" sz="2400" dirty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319756" y="4843068"/>
            <a:ext cx="3248361" cy="817685"/>
            <a:chOff x="7430736" y="5034475"/>
            <a:chExt cx="3248361" cy="817685"/>
          </a:xfrm>
        </p:grpSpPr>
        <p:sp>
          <p:nvSpPr>
            <p:cNvPr id="19" name="椭圆 1"/>
            <p:cNvSpPr>
              <a:spLocks noChangeArrowheads="1"/>
            </p:cNvSpPr>
            <p:nvPr/>
          </p:nvSpPr>
          <p:spPr bwMode="auto">
            <a:xfrm>
              <a:off x="7430736" y="5034475"/>
              <a:ext cx="727831" cy="767692"/>
            </a:xfrm>
            <a:prstGeom prst="ellipse">
              <a:avLst/>
            </a:prstGeom>
            <a:solidFill>
              <a:srgbClr val="78606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0" name="TextBox 32"/>
            <p:cNvSpPr txBox="1">
              <a:spLocks noChangeArrowheads="1"/>
            </p:cNvSpPr>
            <p:nvPr/>
          </p:nvSpPr>
          <p:spPr bwMode="auto">
            <a:xfrm>
              <a:off x="7493929" y="5116931"/>
              <a:ext cx="601447" cy="616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221761" y="5559991"/>
              <a:ext cx="1958613" cy="2921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the title here</a:t>
              </a:r>
            </a:p>
          </p:txBody>
        </p:sp>
        <p:sp>
          <p:nvSpPr>
            <p:cNvPr id="22" name="TextBox 76"/>
            <p:cNvSpPr txBox="1"/>
            <p:nvPr/>
          </p:nvSpPr>
          <p:spPr>
            <a:xfrm>
              <a:off x="8221760" y="5087519"/>
              <a:ext cx="2457337" cy="486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786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请在此添加标题</a:t>
              </a:r>
              <a:endParaRPr lang="zh-CN" altLang="en-US" sz="2400" dirty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MH_Others_10" descr="#wm#_48_07_*Z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51939" y="214319"/>
            <a:ext cx="1526319" cy="1529573"/>
          </a:xfrm>
          <a:prstGeom prst="ellipse">
            <a:avLst/>
          </a:prstGeom>
          <a:solidFill>
            <a:srgbClr val="90A818">
              <a:alpha val="86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72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目</a:t>
            </a:r>
            <a:endParaRPr lang="zh-CN" altLang="zh-CN" sz="7200" b="1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MH_Others_11" descr="#wm#_48_07_*Z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15328" y="1355693"/>
            <a:ext cx="925856" cy="927828"/>
          </a:xfrm>
          <a:prstGeom prst="ellipse">
            <a:avLst/>
          </a:prstGeom>
          <a:solidFill>
            <a:srgbClr val="D86030">
              <a:alpha val="30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4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zh-CN" sz="4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MH_Others_12"/>
          <p:cNvSpPr txBox="1"/>
          <p:nvPr>
            <p:custDataLst>
              <p:tags r:id="rId3"/>
            </p:custDataLst>
          </p:nvPr>
        </p:nvSpPr>
        <p:spPr>
          <a:xfrm>
            <a:off x="3647183" y="1819607"/>
            <a:ext cx="612357" cy="27461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/>
        </p:nvGraphicFramePr>
        <p:xfrm>
          <a:off x="6213842" y="1493134"/>
          <a:ext cx="5284738" cy="4677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263577" y="3297221"/>
            <a:ext cx="477979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。请在此添加文字说明，稻壳儿春秋广告模板。请在此添加文字说明，稻壳儿春秋广告模板。请在此添加文字说明，稻壳儿春秋广告模板。请在此添加文字说明，稻壳儿春秋广告模板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1263577" y="2624305"/>
            <a:ext cx="304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1757" y="2536254"/>
            <a:ext cx="2401792" cy="2196376"/>
          </a:xfrm>
          <a:prstGeom prst="rect">
            <a:avLst/>
          </a:prstGeom>
          <a:solidFill>
            <a:srgbClr val="90A818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11757" y="4192227"/>
            <a:ext cx="2401792" cy="540403"/>
          </a:xfrm>
          <a:prstGeom prst="rect">
            <a:avLst/>
          </a:prstGeom>
          <a:solidFill>
            <a:srgbClr val="90A81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86151" y="2536254"/>
            <a:ext cx="2401792" cy="219637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260545" y="2536254"/>
            <a:ext cx="2401792" cy="2196376"/>
          </a:xfrm>
          <a:prstGeom prst="rect">
            <a:avLst/>
          </a:prstGeom>
          <a:solidFill>
            <a:srgbClr val="786060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260545" y="2535358"/>
            <a:ext cx="2401792" cy="540403"/>
          </a:xfrm>
          <a:prstGeom prst="rect">
            <a:avLst/>
          </a:prstGeom>
          <a:solidFill>
            <a:srgbClr val="78606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9034939" y="2536254"/>
            <a:ext cx="2401792" cy="219637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363382" y="428002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8988" y="2837943"/>
            <a:ext cx="212732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6939647" y="262315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25253" y="3376140"/>
            <a:ext cx="212732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 rot="20634569">
            <a:off x="6648863" y="836021"/>
            <a:ext cx="5777524" cy="6728438"/>
          </a:xfrm>
          <a:prstGeom prst="rect">
            <a:avLst/>
          </a:prstGeom>
        </p:spPr>
      </p:pic>
      <p:sp>
        <p:nvSpPr>
          <p:cNvPr id="29" name="TextBox 76"/>
          <p:cNvSpPr txBox="1"/>
          <p:nvPr/>
        </p:nvSpPr>
        <p:spPr>
          <a:xfrm>
            <a:off x="737251" y="234162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5400" dirty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5400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5400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1"/>
          <p:cNvSpPr txBox="1"/>
          <p:nvPr/>
        </p:nvSpPr>
        <p:spPr>
          <a:xfrm>
            <a:off x="737251" y="4568279"/>
            <a:ext cx="560179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7251" y="407849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37251" y="350295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ardrop 25"/>
          <p:cNvSpPr/>
          <p:nvPr/>
        </p:nvSpPr>
        <p:spPr>
          <a:xfrm rot="8100000">
            <a:off x="2152724" y="2997202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A87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63"/>
          <p:cNvSpPr>
            <a:spLocks noEditPoints="1"/>
          </p:cNvSpPr>
          <p:nvPr/>
        </p:nvSpPr>
        <p:spPr bwMode="auto">
          <a:xfrm>
            <a:off x="2322579" y="3188727"/>
            <a:ext cx="310124" cy="265823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ardrop 37"/>
          <p:cNvSpPr/>
          <p:nvPr/>
        </p:nvSpPr>
        <p:spPr>
          <a:xfrm rot="8100000">
            <a:off x="6918030" y="2997202"/>
            <a:ext cx="648874" cy="648873"/>
          </a:xfrm>
          <a:prstGeom prst="teardrop">
            <a:avLst>
              <a:gd name="adj" fmla="val 131619"/>
            </a:avLst>
          </a:prstGeom>
          <a:solidFill>
            <a:srgbClr val="D86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0"/>
          <p:cNvSpPr/>
          <p:nvPr/>
        </p:nvSpPr>
        <p:spPr bwMode="auto">
          <a:xfrm>
            <a:off x="7060582" y="3167538"/>
            <a:ext cx="273530" cy="308201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ardrop 33"/>
          <p:cNvSpPr/>
          <p:nvPr/>
        </p:nvSpPr>
        <p:spPr>
          <a:xfrm rot="8100000">
            <a:off x="4535377" y="1826303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90A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03"/>
          <p:cNvSpPr/>
          <p:nvPr/>
        </p:nvSpPr>
        <p:spPr bwMode="auto">
          <a:xfrm>
            <a:off x="4723598" y="2021680"/>
            <a:ext cx="290867" cy="258119"/>
          </a:xfrm>
          <a:custGeom>
            <a:avLst/>
            <a:gdLst/>
            <a:ahLst/>
            <a:cxnLst>
              <a:cxn ang="0">
                <a:pos x="300" y="79"/>
              </a:cxn>
              <a:cxn ang="0">
                <a:pos x="220" y="1"/>
              </a:cxn>
              <a:cxn ang="0">
                <a:pos x="220" y="1"/>
              </a:cxn>
              <a:cxn ang="0">
                <a:pos x="218" y="0"/>
              </a:cxn>
              <a:cxn ang="0">
                <a:pos x="218" y="0"/>
              </a:cxn>
              <a:cxn ang="0">
                <a:pos x="216" y="3"/>
              </a:cxn>
              <a:cxn ang="0">
                <a:pos x="216" y="47"/>
              </a:cxn>
              <a:cxn ang="0">
                <a:pos x="216" y="47"/>
              </a:cxn>
              <a:cxn ang="0">
                <a:pos x="200" y="49"/>
              </a:cxn>
              <a:cxn ang="0">
                <a:pos x="185" y="50"/>
              </a:cxn>
              <a:cxn ang="0">
                <a:pos x="155" y="56"/>
              </a:cxn>
              <a:cxn ang="0">
                <a:pos x="127" y="67"/>
              </a:cxn>
              <a:cxn ang="0">
                <a:pos x="102" y="81"/>
              </a:cxn>
              <a:cxn ang="0">
                <a:pos x="102" y="81"/>
              </a:cxn>
              <a:cxn ang="0">
                <a:pos x="87" y="90"/>
              </a:cxn>
              <a:cxn ang="0">
                <a:pos x="75" y="101"/>
              </a:cxn>
              <a:cxn ang="0">
                <a:pos x="62" y="114"/>
              </a:cxn>
              <a:cxn ang="0">
                <a:pos x="49" y="127"/>
              </a:cxn>
              <a:cxn ang="0">
                <a:pos x="49" y="127"/>
              </a:cxn>
              <a:cxn ang="0">
                <a:pos x="39" y="141"/>
              </a:cxn>
              <a:cxn ang="0">
                <a:pos x="29" y="157"/>
              </a:cxn>
              <a:cxn ang="0">
                <a:pos x="20" y="172"/>
              </a:cxn>
              <a:cxn ang="0">
                <a:pos x="15" y="190"/>
              </a:cxn>
              <a:cxn ang="0">
                <a:pos x="10" y="206"/>
              </a:cxn>
              <a:cxn ang="0">
                <a:pos x="4" y="224"/>
              </a:cxn>
              <a:cxn ang="0">
                <a:pos x="2" y="244"/>
              </a:cxn>
              <a:cxn ang="0">
                <a:pos x="0" y="263"/>
              </a:cxn>
              <a:cxn ang="0">
                <a:pos x="0" y="263"/>
              </a:cxn>
              <a:cxn ang="0">
                <a:pos x="2" y="266"/>
              </a:cxn>
              <a:cxn ang="0">
                <a:pos x="4" y="266"/>
              </a:cxn>
              <a:cxn ang="0">
                <a:pos x="64" y="266"/>
              </a:cxn>
              <a:cxn ang="0">
                <a:pos x="64" y="266"/>
              </a:cxn>
              <a:cxn ang="0">
                <a:pos x="66" y="266"/>
              </a:cxn>
              <a:cxn ang="0">
                <a:pos x="66" y="266"/>
              </a:cxn>
              <a:cxn ang="0">
                <a:pos x="66" y="263"/>
              </a:cxn>
              <a:cxn ang="0">
                <a:pos x="66" y="263"/>
              </a:cxn>
              <a:cxn ang="0">
                <a:pos x="68" y="250"/>
              </a:cxn>
              <a:cxn ang="0">
                <a:pos x="69" y="237"/>
              </a:cxn>
              <a:cxn ang="0">
                <a:pos x="71" y="223"/>
              </a:cxn>
              <a:cxn ang="0">
                <a:pos x="77" y="212"/>
              </a:cxn>
              <a:cxn ang="0">
                <a:pos x="80" y="199"/>
              </a:cxn>
              <a:cxn ang="0">
                <a:pos x="87" y="188"/>
              </a:cxn>
              <a:cxn ang="0">
                <a:pos x="102" y="166"/>
              </a:cxn>
              <a:cxn ang="0">
                <a:pos x="102" y="166"/>
              </a:cxn>
              <a:cxn ang="0">
                <a:pos x="113" y="154"/>
              </a:cxn>
              <a:cxn ang="0">
                <a:pos x="126" y="145"/>
              </a:cxn>
              <a:cxn ang="0">
                <a:pos x="138" y="134"/>
              </a:cxn>
              <a:cxn ang="0">
                <a:pos x="153" y="127"/>
              </a:cxn>
              <a:cxn ang="0">
                <a:pos x="153" y="127"/>
              </a:cxn>
              <a:cxn ang="0">
                <a:pos x="167" y="121"/>
              </a:cxn>
              <a:cxn ang="0">
                <a:pos x="184" y="116"/>
              </a:cxn>
              <a:cxn ang="0">
                <a:pos x="198" y="114"/>
              </a:cxn>
              <a:cxn ang="0">
                <a:pos x="216" y="112"/>
              </a:cxn>
              <a:cxn ang="0">
                <a:pos x="216" y="161"/>
              </a:cxn>
              <a:cxn ang="0">
                <a:pos x="216" y="161"/>
              </a:cxn>
              <a:cxn ang="0">
                <a:pos x="218" y="165"/>
              </a:cxn>
              <a:cxn ang="0">
                <a:pos x="218" y="165"/>
              </a:cxn>
              <a:cxn ang="0">
                <a:pos x="220" y="165"/>
              </a:cxn>
              <a:cxn ang="0">
                <a:pos x="300" y="85"/>
              </a:cxn>
              <a:cxn ang="0">
                <a:pos x="300" y="85"/>
              </a:cxn>
              <a:cxn ang="0">
                <a:pos x="301" y="83"/>
              </a:cxn>
              <a:cxn ang="0">
                <a:pos x="300" y="79"/>
              </a:cxn>
              <a:cxn ang="0">
                <a:pos x="300" y="79"/>
              </a:cxn>
            </a:cxnLst>
            <a:rect l="0" t="0" r="r" b="b"/>
            <a:pathLst>
              <a:path w="301" h="266">
                <a:moveTo>
                  <a:pt x="300" y="79"/>
                </a:moveTo>
                <a:lnTo>
                  <a:pt x="220" y="1"/>
                </a:lnTo>
                <a:lnTo>
                  <a:pt x="220" y="1"/>
                </a:lnTo>
                <a:lnTo>
                  <a:pt x="218" y="0"/>
                </a:lnTo>
                <a:lnTo>
                  <a:pt x="218" y="0"/>
                </a:lnTo>
                <a:lnTo>
                  <a:pt x="216" y="3"/>
                </a:lnTo>
                <a:lnTo>
                  <a:pt x="216" y="47"/>
                </a:lnTo>
                <a:lnTo>
                  <a:pt x="216" y="47"/>
                </a:lnTo>
                <a:lnTo>
                  <a:pt x="200" y="49"/>
                </a:lnTo>
                <a:lnTo>
                  <a:pt x="185" y="50"/>
                </a:lnTo>
                <a:lnTo>
                  <a:pt x="155" y="56"/>
                </a:lnTo>
                <a:lnTo>
                  <a:pt x="127" y="67"/>
                </a:lnTo>
                <a:lnTo>
                  <a:pt x="102" y="81"/>
                </a:lnTo>
                <a:lnTo>
                  <a:pt x="102" y="81"/>
                </a:lnTo>
                <a:lnTo>
                  <a:pt x="87" y="90"/>
                </a:lnTo>
                <a:lnTo>
                  <a:pt x="75" y="101"/>
                </a:lnTo>
                <a:lnTo>
                  <a:pt x="62" y="114"/>
                </a:lnTo>
                <a:lnTo>
                  <a:pt x="49" y="127"/>
                </a:lnTo>
                <a:lnTo>
                  <a:pt x="49" y="127"/>
                </a:lnTo>
                <a:lnTo>
                  <a:pt x="39" y="141"/>
                </a:lnTo>
                <a:lnTo>
                  <a:pt x="29" y="157"/>
                </a:lnTo>
                <a:lnTo>
                  <a:pt x="20" y="172"/>
                </a:lnTo>
                <a:lnTo>
                  <a:pt x="15" y="190"/>
                </a:lnTo>
                <a:lnTo>
                  <a:pt x="10" y="206"/>
                </a:lnTo>
                <a:lnTo>
                  <a:pt x="4" y="224"/>
                </a:lnTo>
                <a:lnTo>
                  <a:pt x="2" y="244"/>
                </a:lnTo>
                <a:lnTo>
                  <a:pt x="0" y="263"/>
                </a:lnTo>
                <a:lnTo>
                  <a:pt x="0" y="263"/>
                </a:lnTo>
                <a:lnTo>
                  <a:pt x="2" y="266"/>
                </a:lnTo>
                <a:lnTo>
                  <a:pt x="4" y="266"/>
                </a:lnTo>
                <a:lnTo>
                  <a:pt x="64" y="266"/>
                </a:lnTo>
                <a:lnTo>
                  <a:pt x="64" y="266"/>
                </a:lnTo>
                <a:lnTo>
                  <a:pt x="66" y="266"/>
                </a:lnTo>
                <a:lnTo>
                  <a:pt x="66" y="266"/>
                </a:lnTo>
                <a:lnTo>
                  <a:pt x="66" y="263"/>
                </a:lnTo>
                <a:lnTo>
                  <a:pt x="66" y="263"/>
                </a:lnTo>
                <a:lnTo>
                  <a:pt x="68" y="250"/>
                </a:lnTo>
                <a:lnTo>
                  <a:pt x="69" y="237"/>
                </a:lnTo>
                <a:lnTo>
                  <a:pt x="71" y="223"/>
                </a:lnTo>
                <a:lnTo>
                  <a:pt x="77" y="212"/>
                </a:lnTo>
                <a:lnTo>
                  <a:pt x="80" y="199"/>
                </a:lnTo>
                <a:lnTo>
                  <a:pt x="87" y="188"/>
                </a:lnTo>
                <a:lnTo>
                  <a:pt x="102" y="166"/>
                </a:lnTo>
                <a:lnTo>
                  <a:pt x="102" y="166"/>
                </a:lnTo>
                <a:lnTo>
                  <a:pt x="113" y="154"/>
                </a:lnTo>
                <a:lnTo>
                  <a:pt x="126" y="145"/>
                </a:lnTo>
                <a:lnTo>
                  <a:pt x="138" y="134"/>
                </a:lnTo>
                <a:lnTo>
                  <a:pt x="153" y="127"/>
                </a:lnTo>
                <a:lnTo>
                  <a:pt x="153" y="127"/>
                </a:lnTo>
                <a:lnTo>
                  <a:pt x="167" y="121"/>
                </a:lnTo>
                <a:lnTo>
                  <a:pt x="184" y="116"/>
                </a:lnTo>
                <a:lnTo>
                  <a:pt x="198" y="114"/>
                </a:lnTo>
                <a:lnTo>
                  <a:pt x="216" y="112"/>
                </a:lnTo>
                <a:lnTo>
                  <a:pt x="216" y="161"/>
                </a:lnTo>
                <a:lnTo>
                  <a:pt x="216" y="161"/>
                </a:lnTo>
                <a:lnTo>
                  <a:pt x="218" y="165"/>
                </a:lnTo>
                <a:lnTo>
                  <a:pt x="218" y="165"/>
                </a:lnTo>
                <a:lnTo>
                  <a:pt x="220" y="165"/>
                </a:lnTo>
                <a:lnTo>
                  <a:pt x="300" y="85"/>
                </a:lnTo>
                <a:lnTo>
                  <a:pt x="300" y="85"/>
                </a:lnTo>
                <a:lnTo>
                  <a:pt x="301" y="83"/>
                </a:lnTo>
                <a:lnTo>
                  <a:pt x="300" y="79"/>
                </a:lnTo>
                <a:lnTo>
                  <a:pt x="300" y="7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32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ardrop 21"/>
          <p:cNvSpPr/>
          <p:nvPr/>
        </p:nvSpPr>
        <p:spPr>
          <a:xfrm rot="8100000">
            <a:off x="9300683" y="1826302"/>
            <a:ext cx="648873" cy="648873"/>
          </a:xfrm>
          <a:prstGeom prst="teardrop">
            <a:avLst>
              <a:gd name="adj" fmla="val 131619"/>
            </a:avLst>
          </a:prstGeom>
          <a:solidFill>
            <a:srgbClr val="786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Group 58"/>
          <p:cNvGrpSpPr/>
          <p:nvPr/>
        </p:nvGrpSpPr>
        <p:grpSpPr>
          <a:xfrm>
            <a:off x="9471901" y="1956186"/>
            <a:ext cx="292790" cy="389104"/>
            <a:chOff x="8429652" y="3143254"/>
            <a:chExt cx="241300" cy="320675"/>
          </a:xfrm>
          <a:solidFill>
            <a:schemeClr val="bg1"/>
          </a:solidFill>
        </p:grpSpPr>
        <p:sp>
          <p:nvSpPr>
            <p:cNvPr id="13" name="Freeform 108"/>
            <p:cNvSpPr>
              <a:spLocks noEditPoints="1"/>
            </p:cNvSpPr>
            <p:nvPr/>
          </p:nvSpPr>
          <p:spPr bwMode="auto">
            <a:xfrm>
              <a:off x="8429652" y="3143254"/>
              <a:ext cx="241300" cy="320675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09"/>
            <p:cNvSpPr/>
            <p:nvPr/>
          </p:nvSpPr>
          <p:spPr bwMode="auto">
            <a:xfrm>
              <a:off x="8550302" y="3184529"/>
              <a:ext cx="79375" cy="7937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320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76"/>
          <p:cNvSpPr txBox="1"/>
          <p:nvPr/>
        </p:nvSpPr>
        <p:spPr>
          <a:xfrm>
            <a:off x="1916620" y="42786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25068" y="4625450"/>
            <a:ext cx="2456915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4328350" y="31077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36798" y="3454550"/>
            <a:ext cx="2456915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6717541" y="42786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025989" y="4625450"/>
            <a:ext cx="2456915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9084193" y="31077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92641" y="3454550"/>
            <a:ext cx="2456915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8"/>
          <p:cNvSpPr/>
          <p:nvPr/>
        </p:nvSpPr>
        <p:spPr bwMode="auto">
          <a:xfrm>
            <a:off x="4351050" y="1827250"/>
            <a:ext cx="2455412" cy="1113841"/>
          </a:xfrm>
          <a:custGeom>
            <a:avLst/>
            <a:gdLst>
              <a:gd name="T0" fmla="*/ 331 w 461"/>
              <a:gd name="T1" fmla="*/ 0 h 209"/>
              <a:gd name="T2" fmla="*/ 201 w 461"/>
              <a:gd name="T3" fmla="*/ 24 h 209"/>
              <a:gd name="T4" fmla="*/ 187 w 461"/>
              <a:gd name="T5" fmla="*/ 29 h 209"/>
              <a:gd name="T6" fmla="*/ 174 w 461"/>
              <a:gd name="T7" fmla="*/ 35 h 209"/>
              <a:gd name="T8" fmla="*/ 0 w 461"/>
              <a:gd name="T9" fmla="*/ 209 h 209"/>
              <a:gd name="T10" fmla="*/ 174 w 461"/>
              <a:gd name="T11" fmla="*/ 209 h 209"/>
              <a:gd name="T12" fmla="*/ 187 w 461"/>
              <a:gd name="T13" fmla="*/ 209 h 209"/>
              <a:gd name="T14" fmla="*/ 201 w 461"/>
              <a:gd name="T15" fmla="*/ 209 h 209"/>
              <a:gd name="T16" fmla="*/ 461 w 461"/>
              <a:gd name="T17" fmla="*/ 209 h 209"/>
              <a:gd name="T18" fmla="*/ 461 w 461"/>
              <a:gd name="T19" fmla="*/ 24 h 209"/>
              <a:gd name="T20" fmla="*/ 331 w 461"/>
              <a:gd name="T21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1" h="209">
                <a:moveTo>
                  <a:pt x="331" y="0"/>
                </a:moveTo>
                <a:cubicBezTo>
                  <a:pt x="285" y="0"/>
                  <a:pt x="241" y="8"/>
                  <a:pt x="201" y="24"/>
                </a:cubicBezTo>
                <a:cubicBezTo>
                  <a:pt x="196" y="26"/>
                  <a:pt x="192" y="27"/>
                  <a:pt x="187" y="29"/>
                </a:cubicBezTo>
                <a:cubicBezTo>
                  <a:pt x="183" y="31"/>
                  <a:pt x="178" y="33"/>
                  <a:pt x="174" y="35"/>
                </a:cubicBezTo>
                <a:cubicBezTo>
                  <a:pt x="98" y="71"/>
                  <a:pt x="36" y="133"/>
                  <a:pt x="0" y="209"/>
                </a:cubicBezTo>
                <a:cubicBezTo>
                  <a:pt x="174" y="209"/>
                  <a:pt x="174" y="209"/>
                  <a:pt x="174" y="209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201" y="209"/>
                  <a:pt x="201" y="209"/>
                  <a:pt x="201" y="209"/>
                </a:cubicBezTo>
                <a:cubicBezTo>
                  <a:pt x="461" y="209"/>
                  <a:pt x="461" y="209"/>
                  <a:pt x="461" y="209"/>
                </a:cubicBezTo>
                <a:cubicBezTo>
                  <a:pt x="461" y="24"/>
                  <a:pt x="461" y="24"/>
                  <a:pt x="461" y="24"/>
                </a:cubicBezTo>
                <a:cubicBezTo>
                  <a:pt x="420" y="8"/>
                  <a:pt x="377" y="0"/>
                  <a:pt x="331" y="0"/>
                </a:cubicBezTo>
                <a:close/>
              </a:path>
            </a:pathLst>
          </a:custGeom>
          <a:solidFill>
            <a:srgbClr val="786060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800">
              <a:solidFill>
                <a:schemeClr val="bg1"/>
              </a:solidFill>
              <a:latin typeface="Chelsea" panose="02000500000000000000" pitchFamily="2" charset="0"/>
            </a:endParaRPr>
          </a:p>
        </p:txBody>
      </p:sp>
      <p:sp>
        <p:nvSpPr>
          <p:cNvPr id="6" name="标题层"/>
          <p:cNvSpPr txBox="1"/>
          <p:nvPr/>
        </p:nvSpPr>
        <p:spPr bwMode="auto">
          <a:xfrm>
            <a:off x="5453235" y="2068883"/>
            <a:ext cx="87735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16200000">
            <a:off x="6255212" y="2706809"/>
            <a:ext cx="2450903" cy="1111586"/>
          </a:xfrm>
          <a:custGeom>
            <a:avLst/>
            <a:gdLst>
              <a:gd name="T0" fmla="*/ 287 w 460"/>
              <a:gd name="T1" fmla="*/ 0 h 209"/>
              <a:gd name="T2" fmla="*/ 273 w 460"/>
              <a:gd name="T3" fmla="*/ 0 h 209"/>
              <a:gd name="T4" fmla="*/ 260 w 460"/>
              <a:gd name="T5" fmla="*/ 0 h 209"/>
              <a:gd name="T6" fmla="*/ 0 w 460"/>
              <a:gd name="T7" fmla="*/ 0 h 209"/>
              <a:gd name="T8" fmla="*/ 0 w 460"/>
              <a:gd name="T9" fmla="*/ 185 h 209"/>
              <a:gd name="T10" fmla="*/ 130 w 460"/>
              <a:gd name="T11" fmla="*/ 209 h 209"/>
              <a:gd name="T12" fmla="*/ 260 w 460"/>
              <a:gd name="T13" fmla="*/ 185 h 209"/>
              <a:gd name="T14" fmla="*/ 273 w 460"/>
              <a:gd name="T15" fmla="*/ 179 h 209"/>
              <a:gd name="T16" fmla="*/ 287 w 460"/>
              <a:gd name="T17" fmla="*/ 173 h 209"/>
              <a:gd name="T18" fmla="*/ 460 w 460"/>
              <a:gd name="T19" fmla="*/ 0 h 209"/>
              <a:gd name="T20" fmla="*/ 287 w 460"/>
              <a:gd name="T21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0" h="209">
                <a:moveTo>
                  <a:pt x="287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40" y="200"/>
                  <a:pt x="84" y="209"/>
                  <a:pt x="130" y="209"/>
                </a:cubicBezTo>
                <a:cubicBezTo>
                  <a:pt x="176" y="209"/>
                  <a:pt x="219" y="200"/>
                  <a:pt x="260" y="185"/>
                </a:cubicBezTo>
                <a:cubicBezTo>
                  <a:pt x="264" y="183"/>
                  <a:pt x="269" y="181"/>
                  <a:pt x="273" y="179"/>
                </a:cubicBezTo>
                <a:cubicBezTo>
                  <a:pt x="278" y="178"/>
                  <a:pt x="282" y="176"/>
                  <a:pt x="287" y="173"/>
                </a:cubicBezTo>
                <a:cubicBezTo>
                  <a:pt x="363" y="137"/>
                  <a:pt x="424" y="76"/>
                  <a:pt x="460" y="0"/>
                </a:cubicBezTo>
                <a:lnTo>
                  <a:pt x="287" y="0"/>
                </a:lnTo>
                <a:close/>
              </a:path>
            </a:pathLst>
          </a:custGeom>
          <a:solidFill>
            <a:srgbClr val="90A81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800">
              <a:solidFill>
                <a:schemeClr val="bg1"/>
              </a:solidFill>
              <a:latin typeface="Chelsea" panose="02000500000000000000" pitchFamily="2" charset="0"/>
            </a:endParaRPr>
          </a:p>
        </p:txBody>
      </p:sp>
      <p:sp>
        <p:nvSpPr>
          <p:cNvPr id="8" name="标题层"/>
          <p:cNvSpPr txBox="1"/>
          <p:nvPr/>
        </p:nvSpPr>
        <p:spPr bwMode="auto">
          <a:xfrm>
            <a:off x="7012044" y="3244917"/>
            <a:ext cx="87735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5422052" y="4614108"/>
            <a:ext cx="2450902" cy="1111586"/>
          </a:xfrm>
          <a:custGeom>
            <a:avLst/>
            <a:gdLst>
              <a:gd name="T0" fmla="*/ 287 w 460"/>
              <a:gd name="T1" fmla="*/ 0 h 209"/>
              <a:gd name="T2" fmla="*/ 273 w 460"/>
              <a:gd name="T3" fmla="*/ 0 h 209"/>
              <a:gd name="T4" fmla="*/ 260 w 460"/>
              <a:gd name="T5" fmla="*/ 0 h 209"/>
              <a:gd name="T6" fmla="*/ 0 w 460"/>
              <a:gd name="T7" fmla="*/ 0 h 209"/>
              <a:gd name="T8" fmla="*/ 0 w 460"/>
              <a:gd name="T9" fmla="*/ 185 h 209"/>
              <a:gd name="T10" fmla="*/ 130 w 460"/>
              <a:gd name="T11" fmla="*/ 209 h 209"/>
              <a:gd name="T12" fmla="*/ 260 w 460"/>
              <a:gd name="T13" fmla="*/ 185 h 209"/>
              <a:gd name="T14" fmla="*/ 273 w 460"/>
              <a:gd name="T15" fmla="*/ 179 h 209"/>
              <a:gd name="T16" fmla="*/ 287 w 460"/>
              <a:gd name="T17" fmla="*/ 173 h 209"/>
              <a:gd name="T18" fmla="*/ 460 w 460"/>
              <a:gd name="T19" fmla="*/ 0 h 209"/>
              <a:gd name="T20" fmla="*/ 287 w 460"/>
              <a:gd name="T21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0" h="209">
                <a:moveTo>
                  <a:pt x="287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40" y="200"/>
                  <a:pt x="84" y="209"/>
                  <a:pt x="130" y="209"/>
                </a:cubicBezTo>
                <a:cubicBezTo>
                  <a:pt x="176" y="209"/>
                  <a:pt x="219" y="200"/>
                  <a:pt x="260" y="185"/>
                </a:cubicBezTo>
                <a:cubicBezTo>
                  <a:pt x="264" y="183"/>
                  <a:pt x="269" y="181"/>
                  <a:pt x="273" y="179"/>
                </a:cubicBezTo>
                <a:cubicBezTo>
                  <a:pt x="278" y="178"/>
                  <a:pt x="282" y="176"/>
                  <a:pt x="287" y="173"/>
                </a:cubicBezTo>
                <a:cubicBezTo>
                  <a:pt x="363" y="137"/>
                  <a:pt x="424" y="76"/>
                  <a:pt x="460" y="0"/>
                </a:cubicBezTo>
                <a:lnTo>
                  <a:pt x="287" y="0"/>
                </a:lnTo>
                <a:close/>
              </a:path>
            </a:pathLst>
          </a:custGeom>
          <a:solidFill>
            <a:srgbClr val="A8784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800">
              <a:solidFill>
                <a:schemeClr val="bg1"/>
              </a:solidFill>
              <a:latin typeface="Chelsea" panose="02000500000000000000" pitchFamily="2" charset="0"/>
            </a:endParaRPr>
          </a:p>
        </p:txBody>
      </p:sp>
      <p:sp>
        <p:nvSpPr>
          <p:cNvPr id="10" name="标题层"/>
          <p:cNvSpPr txBox="1"/>
          <p:nvPr/>
        </p:nvSpPr>
        <p:spPr bwMode="auto">
          <a:xfrm>
            <a:off x="5988185" y="4798333"/>
            <a:ext cx="87735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 rot="5400000">
            <a:off x="3509928" y="3748431"/>
            <a:ext cx="2450903" cy="1111586"/>
          </a:xfrm>
          <a:custGeom>
            <a:avLst/>
            <a:gdLst>
              <a:gd name="T0" fmla="*/ 287 w 460"/>
              <a:gd name="T1" fmla="*/ 0 h 209"/>
              <a:gd name="T2" fmla="*/ 273 w 460"/>
              <a:gd name="T3" fmla="*/ 0 h 209"/>
              <a:gd name="T4" fmla="*/ 260 w 460"/>
              <a:gd name="T5" fmla="*/ 0 h 209"/>
              <a:gd name="T6" fmla="*/ 0 w 460"/>
              <a:gd name="T7" fmla="*/ 0 h 209"/>
              <a:gd name="T8" fmla="*/ 0 w 460"/>
              <a:gd name="T9" fmla="*/ 185 h 209"/>
              <a:gd name="T10" fmla="*/ 130 w 460"/>
              <a:gd name="T11" fmla="*/ 209 h 209"/>
              <a:gd name="T12" fmla="*/ 260 w 460"/>
              <a:gd name="T13" fmla="*/ 185 h 209"/>
              <a:gd name="T14" fmla="*/ 273 w 460"/>
              <a:gd name="T15" fmla="*/ 179 h 209"/>
              <a:gd name="T16" fmla="*/ 287 w 460"/>
              <a:gd name="T17" fmla="*/ 173 h 209"/>
              <a:gd name="T18" fmla="*/ 460 w 460"/>
              <a:gd name="T19" fmla="*/ 0 h 209"/>
              <a:gd name="T20" fmla="*/ 287 w 460"/>
              <a:gd name="T21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0" h="209">
                <a:moveTo>
                  <a:pt x="287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5"/>
                  <a:pt x="0" y="185"/>
                  <a:pt x="0" y="185"/>
                </a:cubicBezTo>
                <a:cubicBezTo>
                  <a:pt x="40" y="200"/>
                  <a:pt x="84" y="209"/>
                  <a:pt x="130" y="209"/>
                </a:cubicBezTo>
                <a:cubicBezTo>
                  <a:pt x="176" y="209"/>
                  <a:pt x="219" y="200"/>
                  <a:pt x="260" y="185"/>
                </a:cubicBezTo>
                <a:cubicBezTo>
                  <a:pt x="264" y="183"/>
                  <a:pt x="269" y="181"/>
                  <a:pt x="273" y="179"/>
                </a:cubicBezTo>
                <a:cubicBezTo>
                  <a:pt x="278" y="178"/>
                  <a:pt x="282" y="176"/>
                  <a:pt x="287" y="173"/>
                </a:cubicBezTo>
                <a:cubicBezTo>
                  <a:pt x="363" y="137"/>
                  <a:pt x="424" y="76"/>
                  <a:pt x="460" y="0"/>
                </a:cubicBezTo>
                <a:lnTo>
                  <a:pt x="287" y="0"/>
                </a:lnTo>
                <a:close/>
              </a:path>
            </a:pathLst>
          </a:custGeom>
          <a:solidFill>
            <a:srgbClr val="D86030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800">
              <a:solidFill>
                <a:schemeClr val="bg1"/>
              </a:solidFill>
              <a:latin typeface="Chelsea" panose="02000500000000000000" pitchFamily="2" charset="0"/>
            </a:endParaRPr>
          </a:p>
        </p:txBody>
      </p:sp>
      <p:sp>
        <p:nvSpPr>
          <p:cNvPr id="12" name="标题层"/>
          <p:cNvSpPr txBox="1"/>
          <p:nvPr/>
        </p:nvSpPr>
        <p:spPr bwMode="auto">
          <a:xfrm>
            <a:off x="4351050" y="3808630"/>
            <a:ext cx="87735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47787" y="2590541"/>
            <a:ext cx="882570" cy="0"/>
          </a:xfrm>
          <a:prstGeom prst="line">
            <a:avLst/>
          </a:prstGeom>
          <a:solidFill>
            <a:srgbClr val="EBB35E"/>
          </a:solidFill>
          <a:ln w="9525" cap="flat" cmpd="sng" algn="ctr">
            <a:noFill/>
            <a:prstDash val="sysDash"/>
            <a:headEnd type="oval"/>
            <a:tailEnd type="oval"/>
          </a:ln>
          <a:effectLst/>
        </p:spPr>
      </p:cxnSp>
      <p:cxnSp>
        <p:nvCxnSpPr>
          <p:cNvPr id="14" name="直接连接符 13"/>
          <p:cNvCxnSpPr/>
          <p:nvPr/>
        </p:nvCxnSpPr>
        <p:spPr>
          <a:xfrm>
            <a:off x="7431668" y="2590541"/>
            <a:ext cx="882570" cy="0"/>
          </a:xfrm>
          <a:prstGeom prst="line">
            <a:avLst/>
          </a:prstGeom>
          <a:solidFill>
            <a:srgbClr val="EBB35E"/>
          </a:solidFill>
          <a:ln w="9525" cap="flat" cmpd="sng" algn="ctr">
            <a:noFill/>
            <a:prstDash val="sysDash"/>
            <a:headEnd type="oval"/>
            <a:tailEnd type="oval"/>
          </a:ln>
          <a:effectLst/>
        </p:spPr>
      </p:cxnSp>
      <p:cxnSp>
        <p:nvCxnSpPr>
          <p:cNvPr id="15" name="直接连接符 14"/>
          <p:cNvCxnSpPr/>
          <p:nvPr/>
        </p:nvCxnSpPr>
        <p:spPr>
          <a:xfrm>
            <a:off x="7431668" y="4820080"/>
            <a:ext cx="882570" cy="0"/>
          </a:xfrm>
          <a:prstGeom prst="line">
            <a:avLst/>
          </a:prstGeom>
          <a:solidFill>
            <a:srgbClr val="EBB35E"/>
          </a:solidFill>
          <a:ln w="9525" cap="flat" cmpd="sng" algn="ctr">
            <a:noFill/>
            <a:prstDash val="sysDash"/>
            <a:headEnd type="oval"/>
            <a:tailEnd type="oval"/>
          </a:ln>
          <a:effectLst/>
        </p:spPr>
      </p:cxnSp>
      <p:cxnSp>
        <p:nvCxnSpPr>
          <p:cNvPr id="16" name="直接连接符 15"/>
          <p:cNvCxnSpPr/>
          <p:nvPr/>
        </p:nvCxnSpPr>
        <p:spPr>
          <a:xfrm>
            <a:off x="4047787" y="4820080"/>
            <a:ext cx="882570" cy="0"/>
          </a:xfrm>
          <a:prstGeom prst="line">
            <a:avLst/>
          </a:prstGeom>
          <a:solidFill>
            <a:srgbClr val="EBB35E"/>
          </a:solidFill>
          <a:ln w="9525" cap="flat" cmpd="sng" algn="ctr">
            <a:noFill/>
            <a:prstDash val="sysDash"/>
            <a:headEnd type="oval"/>
            <a:tailEnd type="oval"/>
          </a:ln>
          <a:effectLst/>
        </p:spPr>
      </p:cxnSp>
      <p:sp>
        <p:nvSpPr>
          <p:cNvPr id="17" name="TextBox 76"/>
          <p:cNvSpPr txBox="1"/>
          <p:nvPr/>
        </p:nvSpPr>
        <p:spPr>
          <a:xfrm>
            <a:off x="2650426" y="1851742"/>
            <a:ext cx="15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52102" y="2221074"/>
            <a:ext cx="2781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2652870" y="4287999"/>
            <a:ext cx="15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54546" y="4657331"/>
            <a:ext cx="2781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995033" y="1851742"/>
            <a:ext cx="15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95033" y="2221074"/>
            <a:ext cx="2781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7995033" y="4287999"/>
            <a:ext cx="15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5033" y="4657331"/>
            <a:ext cx="2781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>
            <a:off x="962525" y="375423"/>
            <a:ext cx="5566410" cy="6482577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8007178" y="2811922"/>
            <a:ext cx="37141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6600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8" y="5470525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465180"/>
            <a:ext cx="429624" cy="429624"/>
            <a:chOff x="1787872" y="3796481"/>
            <a:chExt cx="296916" cy="296916"/>
          </a:xfrm>
          <a:solidFill>
            <a:srgbClr val="90A818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477198"/>
            <a:ext cx="429624" cy="405589"/>
            <a:chOff x="2578955" y="3804786"/>
            <a:chExt cx="296915" cy="280306"/>
          </a:xfrm>
          <a:solidFill>
            <a:srgbClr val="90A818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0" y="5453063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0" y="5527675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3" y="4492625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3" y="4451350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0" y="4459288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0" y="4458465"/>
            <a:ext cx="507739" cy="474691"/>
            <a:chOff x="4067683" y="3042772"/>
            <a:chExt cx="350901" cy="328061"/>
          </a:xfrm>
          <a:solidFill>
            <a:srgbClr val="90A818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438972"/>
            <a:ext cx="369536" cy="492715"/>
            <a:chOff x="1092301" y="2278682"/>
            <a:chExt cx="255389" cy="340519"/>
          </a:xfrm>
          <a:solidFill>
            <a:srgbClr val="90A818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6" y="3517202"/>
            <a:ext cx="465675" cy="333485"/>
            <a:chOff x="2566497" y="2332666"/>
            <a:chExt cx="321832" cy="230473"/>
          </a:xfrm>
          <a:solidFill>
            <a:srgbClr val="90A818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38" y="3408363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0" y="3454400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8" y="2466975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5" y="2470150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448811"/>
            <a:ext cx="198288" cy="468685"/>
            <a:chOff x="3405334" y="1535355"/>
            <a:chExt cx="137038" cy="323909"/>
          </a:xfrm>
          <a:solidFill>
            <a:srgbClr val="90A818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3" y="2476500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470025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470025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472262"/>
            <a:ext cx="249363" cy="450653"/>
            <a:chOff x="3386647" y="802411"/>
            <a:chExt cx="172336" cy="311450"/>
          </a:xfrm>
          <a:solidFill>
            <a:srgbClr val="90A818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8" y="1466252"/>
            <a:ext cx="474691" cy="462672"/>
            <a:chOff x="4080141" y="798258"/>
            <a:chExt cx="328062" cy="319755"/>
          </a:xfrm>
          <a:solidFill>
            <a:srgbClr val="90A818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0" y="1469375"/>
            <a:ext cx="513747" cy="453656"/>
            <a:chOff x="2549886" y="800334"/>
            <a:chExt cx="355053" cy="313526"/>
          </a:xfrm>
          <a:solidFill>
            <a:srgbClr val="90A818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1" y="3472136"/>
            <a:ext cx="465677" cy="423619"/>
            <a:chOff x="4821392" y="2301522"/>
            <a:chExt cx="321831" cy="292764"/>
          </a:xfrm>
          <a:solidFill>
            <a:srgbClr val="90A818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5" y="2489200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476325"/>
            <a:ext cx="525763" cy="402584"/>
            <a:chOff x="5552261" y="1554043"/>
            <a:chExt cx="363359" cy="278229"/>
          </a:xfrm>
          <a:solidFill>
            <a:srgbClr val="90A818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451100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441825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0" y="1487989"/>
            <a:ext cx="579843" cy="402587"/>
            <a:chOff x="5533573" y="812792"/>
            <a:chExt cx="400733" cy="278229"/>
          </a:xfrm>
          <a:solidFill>
            <a:srgbClr val="90A818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479800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8" y="5483225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3" y="4503738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459288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6" y="5375167"/>
            <a:ext cx="456661" cy="606883"/>
            <a:chOff x="5575100" y="3734191"/>
            <a:chExt cx="315602" cy="419419"/>
          </a:xfrm>
          <a:solidFill>
            <a:srgbClr val="90A818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88" y="1447800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0" y="3471863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90A818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1" y="2381231"/>
            <a:ext cx="646533" cy="541333"/>
            <a:chOff x="2951142" y="2589225"/>
            <a:chExt cx="468313" cy="392113"/>
          </a:xfrm>
          <a:solidFill>
            <a:srgbClr val="90A818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425123"/>
            <a:ext cx="525995" cy="504077"/>
            <a:chOff x="1168380" y="3486162"/>
            <a:chExt cx="381000" cy="365126"/>
          </a:xfrm>
          <a:solidFill>
            <a:srgbClr val="90A818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588527"/>
            <a:ext cx="694744" cy="245461"/>
            <a:chOff x="1441430" y="4357700"/>
            <a:chExt cx="503238" cy="177800"/>
          </a:xfrm>
          <a:solidFill>
            <a:srgbClr val="90A818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7" y="4465603"/>
            <a:ext cx="657499" cy="433947"/>
            <a:chOff x="2141517" y="2373325"/>
            <a:chExt cx="476251" cy="314325"/>
          </a:xfrm>
          <a:solidFill>
            <a:srgbClr val="90A818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427023"/>
            <a:ext cx="289296" cy="624619"/>
            <a:chOff x="3328967" y="3373450"/>
            <a:chExt cx="209550" cy="452438"/>
          </a:xfrm>
          <a:solidFill>
            <a:srgbClr val="90A818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0" y="5384800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90A818"/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5" y="1274762"/>
            <a:ext cx="11394642" cy="4308475"/>
            <a:chOff x="422275" y="1579563"/>
            <a:chExt cx="11394642" cy="4308475"/>
          </a:xfrm>
          <a:solidFill>
            <a:srgbClr val="90A818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6" y="1591279"/>
            <a:ext cx="6951182" cy="3675441"/>
            <a:chOff x="1203012" y="1030703"/>
            <a:chExt cx="6951182" cy="3675441"/>
          </a:xfrm>
          <a:solidFill>
            <a:srgbClr val="90A818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4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22167" r="43815"/>
          <a:stretch>
            <a:fillRect/>
          </a:stretch>
        </p:blipFill>
        <p:spPr>
          <a:xfrm rot="20634569">
            <a:off x="6648863" y="836021"/>
            <a:ext cx="5777524" cy="6728438"/>
          </a:xfrm>
          <a:prstGeom prst="rect">
            <a:avLst/>
          </a:prstGeom>
        </p:spPr>
      </p:pic>
      <p:sp>
        <p:nvSpPr>
          <p:cNvPr id="29" name="TextBox 76"/>
          <p:cNvSpPr txBox="1"/>
          <p:nvPr/>
        </p:nvSpPr>
        <p:spPr>
          <a:xfrm>
            <a:off x="737251" y="234162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5400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1"/>
          <p:cNvSpPr txBox="1"/>
          <p:nvPr/>
        </p:nvSpPr>
        <p:spPr>
          <a:xfrm>
            <a:off x="737251" y="4568279"/>
            <a:ext cx="560179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37251" y="407849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37251" y="350295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969397" y="2181969"/>
            <a:ext cx="2053563" cy="3023745"/>
          </a:xfrm>
          <a:prstGeom prst="roundRect">
            <a:avLst/>
          </a:prstGeom>
          <a:solidFill>
            <a:srgbClr val="A87848"/>
          </a:solidFill>
          <a:ln w="19050"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 flipH="1">
            <a:off x="3673898" y="2181969"/>
            <a:ext cx="2053563" cy="3023745"/>
          </a:xfrm>
          <a:prstGeom prst="roundRect">
            <a:avLst/>
          </a:prstGeom>
          <a:solidFill>
            <a:srgbClr val="D86030"/>
          </a:solidFill>
          <a:ln w="19050"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6470388" y="2181969"/>
            <a:ext cx="2053563" cy="3023745"/>
          </a:xfrm>
          <a:prstGeom prst="roundRect">
            <a:avLst/>
          </a:prstGeom>
          <a:solidFill>
            <a:srgbClr val="90A818"/>
          </a:solidFill>
          <a:ln w="19050"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 flipH="1">
            <a:off x="9163501" y="2181969"/>
            <a:ext cx="2051810" cy="3023745"/>
          </a:xfrm>
          <a:prstGeom prst="roundRect">
            <a:avLst/>
          </a:prstGeom>
          <a:solidFill>
            <a:srgbClr val="786060"/>
          </a:solidFill>
          <a:ln w="19050"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4267890" y="2307102"/>
            <a:ext cx="951437" cy="940925"/>
          </a:xfrm>
          <a:prstGeom prst="ellipse">
            <a:avLst/>
          </a:prstGeom>
          <a:solidFill>
            <a:srgbClr val="FCF7F5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6"/>
          <p:cNvSpPr>
            <a:spLocks noEditPoints="1" noChangeArrowheads="1"/>
          </p:cNvSpPr>
          <p:nvPr/>
        </p:nvSpPr>
        <p:spPr bwMode="auto">
          <a:xfrm>
            <a:off x="4474009" y="2607710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D8603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2C6AA5"/>
              </a:solidFill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9773262" y="2307102"/>
            <a:ext cx="951437" cy="940925"/>
          </a:xfrm>
          <a:prstGeom prst="ellipse">
            <a:avLst/>
          </a:prstGeom>
          <a:solidFill>
            <a:srgbClr val="FCF7F5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7"/>
          <p:cNvSpPr>
            <a:spLocks noEditPoints="1" noChangeArrowheads="1"/>
          </p:cNvSpPr>
          <p:nvPr/>
        </p:nvSpPr>
        <p:spPr bwMode="auto">
          <a:xfrm>
            <a:off x="9981596" y="2552459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786060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rgbClr val="2C6AA5"/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1509071" y="2307102"/>
            <a:ext cx="951437" cy="940925"/>
          </a:xfrm>
          <a:prstGeom prst="ellipse">
            <a:avLst/>
          </a:prstGeom>
          <a:solidFill>
            <a:srgbClr val="FCF7F5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8"/>
          <p:cNvSpPr>
            <a:spLocks noEditPoints="1" noChangeArrowheads="1"/>
          </p:cNvSpPr>
          <p:nvPr/>
        </p:nvSpPr>
        <p:spPr bwMode="auto">
          <a:xfrm>
            <a:off x="1812845" y="2532847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A8784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2C6AA5"/>
              </a:solidFill>
            </a:endParaRPr>
          </a:p>
        </p:txBody>
      </p:sp>
      <p:sp>
        <p:nvSpPr>
          <p:cNvPr id="14" name="Oval 10"/>
          <p:cNvSpPr>
            <a:spLocks noChangeArrowheads="1"/>
          </p:cNvSpPr>
          <p:nvPr/>
        </p:nvSpPr>
        <p:spPr bwMode="auto">
          <a:xfrm>
            <a:off x="7038097" y="2307102"/>
            <a:ext cx="951438" cy="940925"/>
          </a:xfrm>
          <a:prstGeom prst="ellipse">
            <a:avLst/>
          </a:prstGeom>
          <a:solidFill>
            <a:srgbClr val="FCF7F5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rgbClr val="2C6A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1"/>
          <p:cNvSpPr>
            <a:spLocks noEditPoints="1" noChangeArrowheads="1"/>
          </p:cNvSpPr>
          <p:nvPr/>
        </p:nvSpPr>
        <p:spPr bwMode="auto">
          <a:xfrm>
            <a:off x="7296914" y="2572572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90A818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2C6AA5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1346580" y="340306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697" y="3953959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4058304" y="340306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1421" y="3953959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6868756" y="340306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31873" y="3953959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9534422" y="3403068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97539" y="3953959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74" y="1774998"/>
            <a:ext cx="5767886" cy="384931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6479609" y="1774998"/>
            <a:ext cx="5712391" cy="3849318"/>
          </a:xfrm>
          <a:prstGeom prst="rect">
            <a:avLst/>
          </a:prstGeom>
          <a:solidFill>
            <a:srgbClr val="A87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Group 29"/>
          <p:cNvGrpSpPr/>
          <p:nvPr/>
        </p:nvGrpSpPr>
        <p:grpSpPr>
          <a:xfrm>
            <a:off x="7041506" y="2337798"/>
            <a:ext cx="319088" cy="465138"/>
            <a:chOff x="5441157" y="4440238"/>
            <a:chExt cx="319088" cy="465138"/>
          </a:xfrm>
          <a:solidFill>
            <a:schemeClr val="bg1"/>
          </a:solidFill>
        </p:grpSpPr>
        <p:sp>
          <p:nvSpPr>
            <p:cNvPr id="40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3" name="AutoShape 139"/>
          <p:cNvSpPr/>
          <p:nvPr/>
        </p:nvSpPr>
        <p:spPr bwMode="auto">
          <a:xfrm>
            <a:off x="6968877" y="3523191"/>
            <a:ext cx="464344" cy="45005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4" name="Group 46"/>
          <p:cNvGrpSpPr/>
          <p:nvPr/>
        </p:nvGrpSpPr>
        <p:grpSpPr>
          <a:xfrm>
            <a:off x="6968878" y="4730413"/>
            <a:ext cx="464344" cy="362744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45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607848" y="2295836"/>
            <a:ext cx="4399686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607848" y="3470437"/>
            <a:ext cx="4399686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607848" y="4602328"/>
            <a:ext cx="4399686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2033069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A87848"/>
            </a:solidFill>
            <a:prstDash val="solid"/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609193" y="2208714"/>
            <a:ext cx="876002" cy="876002"/>
          </a:xfrm>
          <a:prstGeom prst="ellipse">
            <a:avLst/>
          </a:prstGeom>
          <a:solidFill>
            <a:srgbClr val="A878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90503" y="2272186"/>
            <a:ext cx="2798108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7123684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D86030"/>
            </a:solidFill>
            <a:prstDash val="solid"/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699808" y="2208714"/>
            <a:ext cx="876002" cy="876002"/>
          </a:xfrm>
          <a:prstGeom prst="ellipse">
            <a:avLst/>
          </a:prstGeom>
          <a:solidFill>
            <a:srgbClr val="D860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681118" y="2272186"/>
            <a:ext cx="2798108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2033069" y="4072704"/>
            <a:ext cx="3459122" cy="1216882"/>
          </a:xfrm>
          <a:prstGeom prst="roundRect">
            <a:avLst/>
          </a:prstGeom>
          <a:noFill/>
          <a:ln w="19050" cmpd="sng">
            <a:solidFill>
              <a:srgbClr val="90A818"/>
            </a:solidFill>
            <a:prstDash val="solid"/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609193" y="4254684"/>
            <a:ext cx="876002" cy="876002"/>
          </a:xfrm>
          <a:prstGeom prst="ellipse">
            <a:avLst/>
          </a:prstGeom>
          <a:solidFill>
            <a:srgbClr val="90A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590503" y="4318156"/>
            <a:ext cx="2798108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7123684" y="4072704"/>
            <a:ext cx="3459122" cy="1216882"/>
          </a:xfrm>
          <a:prstGeom prst="roundRect">
            <a:avLst/>
          </a:prstGeom>
          <a:noFill/>
          <a:ln w="19050" cmpd="sng">
            <a:solidFill>
              <a:srgbClr val="786060"/>
            </a:solidFill>
            <a:prstDash val="solid"/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699808" y="4254684"/>
            <a:ext cx="876002" cy="876002"/>
          </a:xfrm>
          <a:prstGeom prst="ellipse">
            <a:avLst/>
          </a:prstGeom>
          <a:solidFill>
            <a:srgbClr val="786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81118" y="4318156"/>
            <a:ext cx="2798108" cy="8125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4267890" y="2397592"/>
            <a:ext cx="951437" cy="940925"/>
          </a:xfrm>
          <a:prstGeom prst="ellipse">
            <a:avLst/>
          </a:prstGeom>
          <a:solidFill>
            <a:srgbClr val="D8603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Freeform 6"/>
          <p:cNvSpPr>
            <a:spLocks noEditPoints="1" noChangeArrowheads="1"/>
          </p:cNvSpPr>
          <p:nvPr/>
        </p:nvSpPr>
        <p:spPr bwMode="auto">
          <a:xfrm>
            <a:off x="4474009" y="2698200"/>
            <a:ext cx="542916" cy="357029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9773262" y="2397592"/>
            <a:ext cx="951437" cy="940925"/>
          </a:xfrm>
          <a:prstGeom prst="ellipse">
            <a:avLst/>
          </a:prstGeom>
          <a:solidFill>
            <a:srgbClr val="A87848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7"/>
          <p:cNvSpPr>
            <a:spLocks noEditPoints="1" noChangeArrowheads="1"/>
          </p:cNvSpPr>
          <p:nvPr/>
        </p:nvSpPr>
        <p:spPr bwMode="auto">
          <a:xfrm>
            <a:off x="9981596" y="2642949"/>
            <a:ext cx="510625" cy="467532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0170" tIns="46990" rIns="90170" bIns="469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509071" y="4287741"/>
            <a:ext cx="951437" cy="940925"/>
          </a:xfrm>
          <a:prstGeom prst="ellipse">
            <a:avLst/>
          </a:prstGeom>
          <a:solidFill>
            <a:srgbClr val="786060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8"/>
          <p:cNvSpPr>
            <a:spLocks noEditPoints="1" noChangeArrowheads="1"/>
          </p:cNvSpPr>
          <p:nvPr/>
        </p:nvSpPr>
        <p:spPr bwMode="auto">
          <a:xfrm>
            <a:off x="1812845" y="4513486"/>
            <a:ext cx="343888" cy="506756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Oval 10"/>
          <p:cNvSpPr>
            <a:spLocks noChangeArrowheads="1"/>
          </p:cNvSpPr>
          <p:nvPr/>
        </p:nvSpPr>
        <p:spPr bwMode="auto">
          <a:xfrm>
            <a:off x="7038097" y="4287741"/>
            <a:ext cx="951438" cy="940925"/>
          </a:xfrm>
          <a:prstGeom prst="ellipse">
            <a:avLst/>
          </a:prstGeom>
          <a:solidFill>
            <a:srgbClr val="90A818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11"/>
          <p:cNvSpPr>
            <a:spLocks noEditPoints="1" noChangeArrowheads="1"/>
          </p:cNvSpPr>
          <p:nvPr/>
        </p:nvSpPr>
        <p:spPr bwMode="auto">
          <a:xfrm>
            <a:off x="7296914" y="4553211"/>
            <a:ext cx="434189" cy="427305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76"/>
          <p:cNvSpPr txBox="1"/>
          <p:nvPr/>
        </p:nvSpPr>
        <p:spPr>
          <a:xfrm>
            <a:off x="1346580" y="2395262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09697" y="2946153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4058304" y="3625179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21421" y="4176070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76"/>
          <p:cNvSpPr txBox="1"/>
          <p:nvPr/>
        </p:nvSpPr>
        <p:spPr>
          <a:xfrm>
            <a:off x="6868756" y="2395262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531873" y="2946153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76"/>
          <p:cNvSpPr txBox="1"/>
          <p:nvPr/>
        </p:nvSpPr>
        <p:spPr>
          <a:xfrm>
            <a:off x="9534422" y="3625179"/>
            <a:ext cx="1299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197539" y="4176070"/>
            <a:ext cx="19729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5276444" y="1915351"/>
            <a:ext cx="1639112" cy="1639112"/>
          </a:xfrm>
          <a:prstGeom prst="ellipse">
            <a:avLst/>
          </a:prstGeom>
          <a:blipFill>
            <a:blip r:embed="rId2"/>
            <a:stretch>
              <a:fillRect l="-10000" r="-10000" b="-5000"/>
            </a:stretch>
          </a:blipFill>
          <a:ln w="38100">
            <a:solidFill>
              <a:srgbClr val="A87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000170" y="1915351"/>
            <a:ext cx="1639112" cy="1639112"/>
          </a:xfrm>
          <a:prstGeom prst="ellipse">
            <a:avLst/>
          </a:prstGeom>
          <a:blipFill>
            <a:blip r:embed="rId3"/>
            <a:stretch>
              <a:fillRect l="-10000" r="-10000" b="-5000"/>
            </a:stretch>
          </a:blipFill>
          <a:ln w="38100">
            <a:solidFill>
              <a:srgbClr val="D86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552877" y="1915351"/>
            <a:ext cx="1639112" cy="1639112"/>
          </a:xfrm>
          <a:prstGeom prst="ellipse">
            <a:avLst/>
          </a:prstGeom>
          <a:blipFill>
            <a:blip r:embed="rId4"/>
            <a:stretch>
              <a:fillRect l="-10000" r="-10000" b="-5000"/>
            </a:stretch>
          </a:blipFill>
          <a:ln w="38100">
            <a:solidFill>
              <a:srgbClr val="90A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602377" y="4827685"/>
            <a:ext cx="8987245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。请在此添加文字说明，稻壳儿春秋广告模板。请在此添加文字说明，稻壳儿春秋广告模板。请在此添加文字说明，稻壳儿春秋广告模板。请在此添加文字说明，稻壳儿春秋广告模板。请在此添加文字说明，稻壳儿春秋广告模板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5301709" y="4366020"/>
            <a:ext cx="1588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6"/>
          <p:cNvSpPr txBox="1"/>
          <p:nvPr/>
        </p:nvSpPr>
        <p:spPr>
          <a:xfrm>
            <a:off x="5234226" y="49575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697383" y="259344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64673" y="259344"/>
            <a:ext cx="462653" cy="0"/>
          </a:xfrm>
          <a:prstGeom prst="line">
            <a:avLst/>
          </a:prstGeom>
          <a:ln w="38100">
            <a:solidFill>
              <a:srgbClr val="A878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 bwMode="auto">
          <a:xfrm>
            <a:off x="1390733" y="1884192"/>
            <a:ext cx="358775" cy="230187"/>
          </a:xfrm>
          <a:prstGeom prst="roundRect">
            <a:avLst/>
          </a:prstGeom>
          <a:solidFill>
            <a:srgbClr val="D860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6798305" y="1884192"/>
            <a:ext cx="358775" cy="230187"/>
          </a:xfrm>
          <a:prstGeom prst="roundRect">
            <a:avLst/>
          </a:prstGeom>
          <a:solidFill>
            <a:srgbClr val="90A8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1390733" y="4314922"/>
            <a:ext cx="358775" cy="230187"/>
          </a:xfrm>
          <a:prstGeom prst="roundRect">
            <a:avLst/>
          </a:prstGeom>
          <a:solidFill>
            <a:srgbClr val="A878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6798305" y="4314922"/>
            <a:ext cx="358775" cy="230187"/>
          </a:xfrm>
          <a:prstGeom prst="roundRect">
            <a:avLst/>
          </a:prstGeom>
          <a:solidFill>
            <a:srgbClr val="786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D86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D86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61596" y="2164968"/>
            <a:ext cx="462316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1875384" y="42367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A878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A878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61596" y="4587079"/>
            <a:ext cx="462316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90A8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0A8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66973" y="2164968"/>
            <a:ext cx="462316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7280761" y="4236730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86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786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666973" y="4587079"/>
            <a:ext cx="4623163" cy="62517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请在此添加文字说明，稻壳儿春秋广告模板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。请在此添加文字说明，稻壳儿春秋广告模板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30165835"/>
  <p:tag name="MH_LIBRARY" val="CONTENTS"/>
  <p:tag name="MH_TYPE" val="OTHERS"/>
  <p:tag name="ID" val="62676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30165835"/>
  <p:tag name="MH_LIBRARY" val="CONTENTS"/>
  <p:tag name="MH_TYPE" val="OTHERS"/>
  <p:tag name="ID" val="62676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130165835"/>
  <p:tag name="MH_LIBRARY" val="CONTENTS"/>
  <p:tag name="MH_TYPE" val="OTHERS"/>
  <p:tag name="ID" val="62676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2007</Words>
  <Application>Microsoft Office PowerPoint</Application>
  <PresentationFormat>宽屏</PresentationFormat>
  <Paragraphs>210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Chelsea</vt:lpstr>
      <vt:lpstr>Franklin Gothic Demi</vt:lpstr>
      <vt:lpstr>Gill Sans</vt:lpstr>
      <vt:lpstr>Meiryo</vt:lpstr>
      <vt:lpstr>华文细黑</vt:lpstr>
      <vt:lpstr>宋体</vt:lpstr>
      <vt:lpstr>微软雅黑</vt:lpstr>
      <vt:lpstr>Arial</vt:lpstr>
      <vt:lpstr>Calibri</vt:lpstr>
      <vt:lpstr>Calibri Light</vt:lpstr>
      <vt:lpstr>Segoe UI Light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36</cp:revision>
  <dcterms:created xsi:type="dcterms:W3CDTF">2016-11-30T07:13:00Z</dcterms:created>
  <dcterms:modified xsi:type="dcterms:W3CDTF">2022-06-06T07:43:47Z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