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328" r:id="rId3"/>
    <p:sldId id="263" r:id="rId4"/>
    <p:sldId id="316" r:id="rId5"/>
    <p:sldId id="272" r:id="rId6"/>
    <p:sldId id="275" r:id="rId7"/>
    <p:sldId id="278" r:id="rId8"/>
    <p:sldId id="276" r:id="rId9"/>
    <p:sldId id="329" r:id="rId10"/>
    <p:sldId id="288" r:id="rId11"/>
    <p:sldId id="282" r:id="rId12"/>
    <p:sldId id="290" r:id="rId13"/>
    <p:sldId id="294" r:id="rId14"/>
    <p:sldId id="330" r:id="rId15"/>
    <p:sldId id="296" r:id="rId16"/>
    <p:sldId id="300" r:id="rId17"/>
    <p:sldId id="302" r:id="rId18"/>
    <p:sldId id="291" r:id="rId19"/>
    <p:sldId id="331" r:id="rId20"/>
    <p:sldId id="307" r:id="rId21"/>
    <p:sldId id="304" r:id="rId22"/>
    <p:sldId id="309" r:id="rId23"/>
    <p:sldId id="326" r:id="rId24"/>
    <p:sldId id="311" r:id="rId25"/>
    <p:sldId id="327" r:id="rId26"/>
    <p:sldId id="33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D1A"/>
    <a:srgbClr val="F3F3F3"/>
    <a:srgbClr val="57B4D0"/>
    <a:srgbClr val="FFFFFF"/>
    <a:srgbClr val="E5E5E5"/>
    <a:srgbClr val="FBFBFB"/>
    <a:srgbClr val="767676"/>
    <a:srgbClr val="87878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8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260447282539"/>
          <c:y val="8.2450146363531707E-2"/>
          <c:w val="0.86877307232317302"/>
          <c:h val="0.904531409473804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64823856"/>
        <c:axId val="1564834192"/>
      </c:barChart>
      <c:catAx>
        <c:axId val="156482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64834192"/>
        <c:crosses val="autoZero"/>
        <c:auto val="1"/>
        <c:lblAlgn val="ctr"/>
        <c:lblOffset val="100"/>
        <c:tickMarkSkip val="1"/>
        <c:noMultiLvlLbl val="0"/>
      </c:catAx>
      <c:valAx>
        <c:axId val="1564834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6482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6739936"/>
        <c:axId val="1806748640"/>
      </c:barChart>
      <c:catAx>
        <c:axId val="1806739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806748640"/>
        <c:crosses val="autoZero"/>
        <c:auto val="1"/>
        <c:lblAlgn val="ctr"/>
        <c:lblOffset val="100"/>
        <c:tickMarkSkip val="1"/>
        <c:noMultiLvlLbl val="0"/>
      </c:catAx>
      <c:valAx>
        <c:axId val="180674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806739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6741568"/>
        <c:axId val="1806738304"/>
      </c:barChart>
      <c:catAx>
        <c:axId val="180674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806738304"/>
        <c:crosses val="autoZero"/>
        <c:auto val="1"/>
        <c:lblAlgn val="ctr"/>
        <c:lblOffset val="100"/>
        <c:tickMarkSkip val="1"/>
        <c:noMultiLvlLbl val="0"/>
      </c:catAx>
      <c:valAx>
        <c:axId val="180673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80674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58432394063899"/>
          <c:y val="0.10255170153078"/>
          <c:w val="0.60407916674047701"/>
          <c:h val="0.801782934906498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/>
            </a:solidFill>
            <a:effectLst/>
          </c:spPr>
          <c:explosion val="6"/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dPt>
            <c:idx val="2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</c:v>
                </c:pt>
                <c:pt idx="1">
                  <c:v>0.25</c:v>
                </c:pt>
                <c:pt idx="2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30214-BCF4-40B1-AC81-91D8086898FF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5D738-6DBF-4EC5-9648-44AB22773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809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05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64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558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08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09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853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29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132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0063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90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64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08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如果电脑内存显示不出来，就使用右边的图片格式的线条背景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516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28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431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777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5675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28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607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533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892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66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720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3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82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59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2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69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045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25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43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2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436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05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31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2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847850" y="2038350"/>
            <a:ext cx="7886700" cy="34671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946A7-8F8C-4CD6-B7C8-B85B2F262809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8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414" y="0"/>
            <a:ext cx="12203414" cy="6858000"/>
          </a:xfrm>
          <a:prstGeom prst="rect">
            <a:avLst/>
          </a:prstGeom>
        </p:spPr>
      </p:pic>
      <p:sp>
        <p:nvSpPr>
          <p:cNvPr id="21" name="等腰三角形 20"/>
          <p:cNvSpPr/>
          <p:nvPr/>
        </p:nvSpPr>
        <p:spPr>
          <a:xfrm>
            <a:off x="2463990" y="759758"/>
            <a:ext cx="285664" cy="253535"/>
          </a:xfrm>
          <a:prstGeom prst="triangle">
            <a:avLst>
              <a:gd name="adj" fmla="val 0"/>
            </a:avLst>
          </a:prstGeom>
          <a:solidFill>
            <a:srgbClr val="878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355131" y="1946262"/>
            <a:ext cx="1473868" cy="147386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77536" y="2300167"/>
            <a:ext cx="2070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20XX</a:t>
            </a:r>
            <a:endParaRPr lang="zh-CN" altLang="en-US" sz="4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47850" y="3420130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时尚线条工作汇报</a:t>
            </a:r>
            <a:r>
              <a:rPr lang="en-US" altLang="zh-CN" sz="6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sz="6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90010" y="4540148"/>
            <a:ext cx="3693695" cy="45719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4" name="矩形 33"/>
          <p:cNvSpPr/>
          <p:nvPr/>
        </p:nvSpPr>
        <p:spPr>
          <a:xfrm rot="10800000">
            <a:off x="5983704" y="4540148"/>
            <a:ext cx="369369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29330" y="4839798"/>
            <a:ext cx="576102" cy="496066"/>
            <a:chOff x="2751138" y="4071938"/>
            <a:chExt cx="1558925" cy="1158875"/>
          </a:xfrm>
        </p:grpSpPr>
        <p:sp>
          <p:nvSpPr>
            <p:cNvPr id="36" name="Freeform 15"/>
            <p:cNvSpPr/>
            <p:nvPr/>
          </p:nvSpPr>
          <p:spPr bwMode="auto">
            <a:xfrm>
              <a:off x="3770313" y="4562475"/>
              <a:ext cx="539750" cy="477838"/>
            </a:xfrm>
            <a:custGeom>
              <a:avLst/>
              <a:gdLst>
                <a:gd name="T0" fmla="*/ 255 w 340"/>
                <a:gd name="T1" fmla="*/ 0 h 301"/>
                <a:gd name="T2" fmla="*/ 136 w 340"/>
                <a:gd name="T3" fmla="*/ 99 h 301"/>
                <a:gd name="T4" fmla="*/ 28 w 340"/>
                <a:gd name="T5" fmla="*/ 8 h 301"/>
                <a:gd name="T6" fmla="*/ 28 w 340"/>
                <a:gd name="T7" fmla="*/ 8 h 301"/>
                <a:gd name="T8" fmla="*/ 14 w 340"/>
                <a:gd name="T9" fmla="*/ 31 h 301"/>
                <a:gd name="T10" fmla="*/ 0 w 340"/>
                <a:gd name="T11" fmla="*/ 50 h 301"/>
                <a:gd name="T12" fmla="*/ 0 w 340"/>
                <a:gd name="T13" fmla="*/ 50 h 301"/>
                <a:gd name="T14" fmla="*/ 24 w 340"/>
                <a:gd name="T15" fmla="*/ 70 h 301"/>
                <a:gd name="T16" fmla="*/ 47 w 340"/>
                <a:gd name="T17" fmla="*/ 95 h 301"/>
                <a:gd name="T18" fmla="*/ 68 w 340"/>
                <a:gd name="T19" fmla="*/ 122 h 301"/>
                <a:gd name="T20" fmla="*/ 84 w 340"/>
                <a:gd name="T21" fmla="*/ 149 h 301"/>
                <a:gd name="T22" fmla="*/ 99 w 340"/>
                <a:gd name="T23" fmla="*/ 180 h 301"/>
                <a:gd name="T24" fmla="*/ 109 w 340"/>
                <a:gd name="T25" fmla="*/ 213 h 301"/>
                <a:gd name="T26" fmla="*/ 115 w 340"/>
                <a:gd name="T27" fmla="*/ 248 h 301"/>
                <a:gd name="T28" fmla="*/ 117 w 340"/>
                <a:gd name="T29" fmla="*/ 283 h 301"/>
                <a:gd name="T30" fmla="*/ 117 w 340"/>
                <a:gd name="T31" fmla="*/ 283 h 301"/>
                <a:gd name="T32" fmla="*/ 115 w 340"/>
                <a:gd name="T33" fmla="*/ 301 h 301"/>
                <a:gd name="T34" fmla="*/ 115 w 340"/>
                <a:gd name="T35" fmla="*/ 301 h 301"/>
                <a:gd name="T36" fmla="*/ 136 w 340"/>
                <a:gd name="T37" fmla="*/ 301 h 301"/>
                <a:gd name="T38" fmla="*/ 136 w 340"/>
                <a:gd name="T39" fmla="*/ 301 h 301"/>
                <a:gd name="T40" fmla="*/ 167 w 340"/>
                <a:gd name="T41" fmla="*/ 299 h 301"/>
                <a:gd name="T42" fmla="*/ 200 w 340"/>
                <a:gd name="T43" fmla="*/ 293 h 301"/>
                <a:gd name="T44" fmla="*/ 233 w 340"/>
                <a:gd name="T45" fmla="*/ 285 h 301"/>
                <a:gd name="T46" fmla="*/ 266 w 340"/>
                <a:gd name="T47" fmla="*/ 270 h 301"/>
                <a:gd name="T48" fmla="*/ 282 w 340"/>
                <a:gd name="T49" fmla="*/ 262 h 301"/>
                <a:gd name="T50" fmla="*/ 295 w 340"/>
                <a:gd name="T51" fmla="*/ 252 h 301"/>
                <a:gd name="T52" fmla="*/ 307 w 340"/>
                <a:gd name="T53" fmla="*/ 242 h 301"/>
                <a:gd name="T54" fmla="*/ 319 w 340"/>
                <a:gd name="T55" fmla="*/ 229 h 301"/>
                <a:gd name="T56" fmla="*/ 328 w 340"/>
                <a:gd name="T57" fmla="*/ 217 h 301"/>
                <a:gd name="T58" fmla="*/ 334 w 340"/>
                <a:gd name="T59" fmla="*/ 204 h 301"/>
                <a:gd name="T60" fmla="*/ 338 w 340"/>
                <a:gd name="T61" fmla="*/ 190 h 301"/>
                <a:gd name="T62" fmla="*/ 340 w 340"/>
                <a:gd name="T63" fmla="*/ 176 h 301"/>
                <a:gd name="T64" fmla="*/ 340 w 340"/>
                <a:gd name="T65" fmla="*/ 176 h 301"/>
                <a:gd name="T66" fmla="*/ 338 w 340"/>
                <a:gd name="T67" fmla="*/ 149 h 301"/>
                <a:gd name="T68" fmla="*/ 334 w 340"/>
                <a:gd name="T69" fmla="*/ 122 h 301"/>
                <a:gd name="T70" fmla="*/ 328 w 340"/>
                <a:gd name="T71" fmla="*/ 97 h 301"/>
                <a:gd name="T72" fmla="*/ 317 w 340"/>
                <a:gd name="T73" fmla="*/ 74 h 301"/>
                <a:gd name="T74" fmla="*/ 305 w 340"/>
                <a:gd name="T75" fmla="*/ 54 h 301"/>
                <a:gd name="T76" fmla="*/ 290 w 340"/>
                <a:gd name="T77" fmla="*/ 33 h 301"/>
                <a:gd name="T78" fmla="*/ 274 w 340"/>
                <a:gd name="T79" fmla="*/ 15 h 301"/>
                <a:gd name="T80" fmla="*/ 255 w 340"/>
                <a:gd name="T81" fmla="*/ 0 h 301"/>
                <a:gd name="T82" fmla="*/ 255 w 340"/>
                <a:gd name="T8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01">
                  <a:moveTo>
                    <a:pt x="255" y="0"/>
                  </a:moveTo>
                  <a:lnTo>
                    <a:pt x="136" y="99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3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4" y="70"/>
                  </a:lnTo>
                  <a:lnTo>
                    <a:pt x="47" y="95"/>
                  </a:lnTo>
                  <a:lnTo>
                    <a:pt x="68" y="122"/>
                  </a:lnTo>
                  <a:lnTo>
                    <a:pt x="84" y="149"/>
                  </a:lnTo>
                  <a:lnTo>
                    <a:pt x="99" y="180"/>
                  </a:lnTo>
                  <a:lnTo>
                    <a:pt x="109" y="213"/>
                  </a:lnTo>
                  <a:lnTo>
                    <a:pt x="115" y="248"/>
                  </a:lnTo>
                  <a:lnTo>
                    <a:pt x="117" y="283"/>
                  </a:lnTo>
                  <a:lnTo>
                    <a:pt x="117" y="283"/>
                  </a:lnTo>
                  <a:lnTo>
                    <a:pt x="115" y="301"/>
                  </a:lnTo>
                  <a:lnTo>
                    <a:pt x="115" y="301"/>
                  </a:lnTo>
                  <a:lnTo>
                    <a:pt x="136" y="301"/>
                  </a:lnTo>
                  <a:lnTo>
                    <a:pt x="136" y="301"/>
                  </a:lnTo>
                  <a:lnTo>
                    <a:pt x="167" y="299"/>
                  </a:lnTo>
                  <a:lnTo>
                    <a:pt x="200" y="293"/>
                  </a:lnTo>
                  <a:lnTo>
                    <a:pt x="233" y="285"/>
                  </a:lnTo>
                  <a:lnTo>
                    <a:pt x="266" y="270"/>
                  </a:lnTo>
                  <a:lnTo>
                    <a:pt x="282" y="262"/>
                  </a:lnTo>
                  <a:lnTo>
                    <a:pt x="295" y="252"/>
                  </a:lnTo>
                  <a:lnTo>
                    <a:pt x="307" y="242"/>
                  </a:lnTo>
                  <a:lnTo>
                    <a:pt x="319" y="229"/>
                  </a:lnTo>
                  <a:lnTo>
                    <a:pt x="328" y="217"/>
                  </a:lnTo>
                  <a:lnTo>
                    <a:pt x="334" y="204"/>
                  </a:lnTo>
                  <a:lnTo>
                    <a:pt x="338" y="190"/>
                  </a:lnTo>
                  <a:lnTo>
                    <a:pt x="340" y="176"/>
                  </a:lnTo>
                  <a:lnTo>
                    <a:pt x="340" y="176"/>
                  </a:lnTo>
                  <a:lnTo>
                    <a:pt x="338" y="149"/>
                  </a:lnTo>
                  <a:lnTo>
                    <a:pt x="334" y="122"/>
                  </a:lnTo>
                  <a:lnTo>
                    <a:pt x="328" y="97"/>
                  </a:lnTo>
                  <a:lnTo>
                    <a:pt x="317" y="74"/>
                  </a:lnTo>
                  <a:lnTo>
                    <a:pt x="305" y="54"/>
                  </a:lnTo>
                  <a:lnTo>
                    <a:pt x="290" y="33"/>
                  </a:lnTo>
                  <a:lnTo>
                    <a:pt x="274" y="15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16"/>
            <p:cNvSpPr/>
            <p:nvPr/>
          </p:nvSpPr>
          <p:spPr bwMode="auto">
            <a:xfrm>
              <a:off x="3773488" y="4071938"/>
              <a:ext cx="441325" cy="450850"/>
            </a:xfrm>
            <a:custGeom>
              <a:avLst/>
              <a:gdLst>
                <a:gd name="T0" fmla="*/ 49 w 278"/>
                <a:gd name="T1" fmla="*/ 225 h 284"/>
                <a:gd name="T2" fmla="*/ 49 w 278"/>
                <a:gd name="T3" fmla="*/ 225 h 284"/>
                <a:gd name="T4" fmla="*/ 49 w 278"/>
                <a:gd name="T5" fmla="*/ 239 h 284"/>
                <a:gd name="T6" fmla="*/ 47 w 278"/>
                <a:gd name="T7" fmla="*/ 255 h 284"/>
                <a:gd name="T8" fmla="*/ 47 w 278"/>
                <a:gd name="T9" fmla="*/ 255 h 284"/>
                <a:gd name="T10" fmla="*/ 66 w 278"/>
                <a:gd name="T11" fmla="*/ 268 h 284"/>
                <a:gd name="T12" fmla="*/ 88 w 278"/>
                <a:gd name="T13" fmla="*/ 276 h 284"/>
                <a:gd name="T14" fmla="*/ 111 w 278"/>
                <a:gd name="T15" fmla="*/ 282 h 284"/>
                <a:gd name="T16" fmla="*/ 134 w 278"/>
                <a:gd name="T17" fmla="*/ 284 h 284"/>
                <a:gd name="T18" fmla="*/ 134 w 278"/>
                <a:gd name="T19" fmla="*/ 284 h 284"/>
                <a:gd name="T20" fmla="*/ 148 w 278"/>
                <a:gd name="T21" fmla="*/ 284 h 284"/>
                <a:gd name="T22" fmla="*/ 163 w 278"/>
                <a:gd name="T23" fmla="*/ 282 h 284"/>
                <a:gd name="T24" fmla="*/ 177 w 278"/>
                <a:gd name="T25" fmla="*/ 278 h 284"/>
                <a:gd name="T26" fmla="*/ 189 w 278"/>
                <a:gd name="T27" fmla="*/ 274 h 284"/>
                <a:gd name="T28" fmla="*/ 202 w 278"/>
                <a:gd name="T29" fmla="*/ 268 h 284"/>
                <a:gd name="T30" fmla="*/ 214 w 278"/>
                <a:gd name="T31" fmla="*/ 260 h 284"/>
                <a:gd name="T32" fmla="*/ 224 w 278"/>
                <a:gd name="T33" fmla="*/ 251 h 284"/>
                <a:gd name="T34" fmla="*/ 235 w 278"/>
                <a:gd name="T35" fmla="*/ 243 h 284"/>
                <a:gd name="T36" fmla="*/ 245 w 278"/>
                <a:gd name="T37" fmla="*/ 233 h 284"/>
                <a:gd name="T38" fmla="*/ 253 w 278"/>
                <a:gd name="T39" fmla="*/ 222 h 284"/>
                <a:gd name="T40" fmla="*/ 260 w 278"/>
                <a:gd name="T41" fmla="*/ 210 h 284"/>
                <a:gd name="T42" fmla="*/ 266 w 278"/>
                <a:gd name="T43" fmla="*/ 198 h 284"/>
                <a:gd name="T44" fmla="*/ 272 w 278"/>
                <a:gd name="T45" fmla="*/ 185 h 284"/>
                <a:gd name="T46" fmla="*/ 274 w 278"/>
                <a:gd name="T47" fmla="*/ 171 h 284"/>
                <a:gd name="T48" fmla="*/ 276 w 278"/>
                <a:gd name="T49" fmla="*/ 156 h 284"/>
                <a:gd name="T50" fmla="*/ 278 w 278"/>
                <a:gd name="T51" fmla="*/ 142 h 284"/>
                <a:gd name="T52" fmla="*/ 278 w 278"/>
                <a:gd name="T53" fmla="*/ 142 h 284"/>
                <a:gd name="T54" fmla="*/ 276 w 278"/>
                <a:gd name="T55" fmla="*/ 128 h 284"/>
                <a:gd name="T56" fmla="*/ 274 w 278"/>
                <a:gd name="T57" fmla="*/ 113 h 284"/>
                <a:gd name="T58" fmla="*/ 272 w 278"/>
                <a:gd name="T59" fmla="*/ 99 h 284"/>
                <a:gd name="T60" fmla="*/ 266 w 278"/>
                <a:gd name="T61" fmla="*/ 86 h 284"/>
                <a:gd name="T62" fmla="*/ 260 w 278"/>
                <a:gd name="T63" fmla="*/ 74 h 284"/>
                <a:gd name="T64" fmla="*/ 253 w 278"/>
                <a:gd name="T65" fmla="*/ 62 h 284"/>
                <a:gd name="T66" fmla="*/ 245 w 278"/>
                <a:gd name="T67" fmla="*/ 51 h 284"/>
                <a:gd name="T68" fmla="*/ 235 w 278"/>
                <a:gd name="T69" fmla="*/ 41 h 284"/>
                <a:gd name="T70" fmla="*/ 224 w 278"/>
                <a:gd name="T71" fmla="*/ 31 h 284"/>
                <a:gd name="T72" fmla="*/ 214 w 278"/>
                <a:gd name="T73" fmla="*/ 22 h 284"/>
                <a:gd name="T74" fmla="*/ 202 w 278"/>
                <a:gd name="T75" fmla="*/ 16 h 284"/>
                <a:gd name="T76" fmla="*/ 189 w 278"/>
                <a:gd name="T77" fmla="*/ 10 h 284"/>
                <a:gd name="T78" fmla="*/ 177 w 278"/>
                <a:gd name="T79" fmla="*/ 6 h 284"/>
                <a:gd name="T80" fmla="*/ 163 w 278"/>
                <a:gd name="T81" fmla="*/ 2 h 284"/>
                <a:gd name="T82" fmla="*/ 148 w 278"/>
                <a:gd name="T83" fmla="*/ 0 h 284"/>
                <a:gd name="T84" fmla="*/ 134 w 278"/>
                <a:gd name="T85" fmla="*/ 0 h 284"/>
                <a:gd name="T86" fmla="*/ 134 w 278"/>
                <a:gd name="T87" fmla="*/ 0 h 284"/>
                <a:gd name="T88" fmla="*/ 111 w 278"/>
                <a:gd name="T89" fmla="*/ 0 h 284"/>
                <a:gd name="T90" fmla="*/ 90 w 278"/>
                <a:gd name="T91" fmla="*/ 6 h 284"/>
                <a:gd name="T92" fmla="*/ 70 w 278"/>
                <a:gd name="T93" fmla="*/ 14 h 284"/>
                <a:gd name="T94" fmla="*/ 51 w 278"/>
                <a:gd name="T95" fmla="*/ 24 h 284"/>
                <a:gd name="T96" fmla="*/ 35 w 278"/>
                <a:gd name="T97" fmla="*/ 39 h 284"/>
                <a:gd name="T98" fmla="*/ 20 w 278"/>
                <a:gd name="T99" fmla="*/ 55 h 284"/>
                <a:gd name="T100" fmla="*/ 10 w 278"/>
                <a:gd name="T101" fmla="*/ 72 h 284"/>
                <a:gd name="T102" fmla="*/ 0 w 278"/>
                <a:gd name="T103" fmla="*/ 92 h 284"/>
                <a:gd name="T104" fmla="*/ 0 w 278"/>
                <a:gd name="T105" fmla="*/ 92 h 284"/>
                <a:gd name="T106" fmla="*/ 12 w 278"/>
                <a:gd name="T107" fmla="*/ 107 h 284"/>
                <a:gd name="T108" fmla="*/ 20 w 278"/>
                <a:gd name="T109" fmla="*/ 121 h 284"/>
                <a:gd name="T110" fmla="*/ 28 w 278"/>
                <a:gd name="T111" fmla="*/ 136 h 284"/>
                <a:gd name="T112" fmla="*/ 37 w 278"/>
                <a:gd name="T113" fmla="*/ 152 h 284"/>
                <a:gd name="T114" fmla="*/ 43 w 278"/>
                <a:gd name="T115" fmla="*/ 169 h 284"/>
                <a:gd name="T116" fmla="*/ 47 w 278"/>
                <a:gd name="T117" fmla="*/ 187 h 284"/>
                <a:gd name="T118" fmla="*/ 49 w 278"/>
                <a:gd name="T119" fmla="*/ 206 h 284"/>
                <a:gd name="T120" fmla="*/ 49 w 278"/>
                <a:gd name="T121" fmla="*/ 225 h 284"/>
                <a:gd name="T122" fmla="*/ 49 w 278"/>
                <a:gd name="T123" fmla="*/ 22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8" h="284">
                  <a:moveTo>
                    <a:pt x="49" y="225"/>
                  </a:moveTo>
                  <a:lnTo>
                    <a:pt x="49" y="225"/>
                  </a:lnTo>
                  <a:lnTo>
                    <a:pt x="49" y="239"/>
                  </a:lnTo>
                  <a:lnTo>
                    <a:pt x="47" y="255"/>
                  </a:lnTo>
                  <a:lnTo>
                    <a:pt x="47" y="255"/>
                  </a:lnTo>
                  <a:lnTo>
                    <a:pt x="66" y="268"/>
                  </a:lnTo>
                  <a:lnTo>
                    <a:pt x="88" y="276"/>
                  </a:lnTo>
                  <a:lnTo>
                    <a:pt x="111" y="282"/>
                  </a:lnTo>
                  <a:lnTo>
                    <a:pt x="134" y="284"/>
                  </a:lnTo>
                  <a:lnTo>
                    <a:pt x="134" y="284"/>
                  </a:lnTo>
                  <a:lnTo>
                    <a:pt x="148" y="284"/>
                  </a:lnTo>
                  <a:lnTo>
                    <a:pt x="163" y="282"/>
                  </a:lnTo>
                  <a:lnTo>
                    <a:pt x="177" y="278"/>
                  </a:lnTo>
                  <a:lnTo>
                    <a:pt x="189" y="274"/>
                  </a:lnTo>
                  <a:lnTo>
                    <a:pt x="202" y="268"/>
                  </a:lnTo>
                  <a:lnTo>
                    <a:pt x="214" y="260"/>
                  </a:lnTo>
                  <a:lnTo>
                    <a:pt x="224" y="251"/>
                  </a:lnTo>
                  <a:lnTo>
                    <a:pt x="235" y="243"/>
                  </a:lnTo>
                  <a:lnTo>
                    <a:pt x="245" y="233"/>
                  </a:lnTo>
                  <a:lnTo>
                    <a:pt x="253" y="222"/>
                  </a:lnTo>
                  <a:lnTo>
                    <a:pt x="260" y="210"/>
                  </a:lnTo>
                  <a:lnTo>
                    <a:pt x="266" y="198"/>
                  </a:lnTo>
                  <a:lnTo>
                    <a:pt x="272" y="185"/>
                  </a:lnTo>
                  <a:lnTo>
                    <a:pt x="274" y="171"/>
                  </a:lnTo>
                  <a:lnTo>
                    <a:pt x="276" y="156"/>
                  </a:lnTo>
                  <a:lnTo>
                    <a:pt x="278" y="142"/>
                  </a:lnTo>
                  <a:lnTo>
                    <a:pt x="278" y="142"/>
                  </a:lnTo>
                  <a:lnTo>
                    <a:pt x="276" y="128"/>
                  </a:lnTo>
                  <a:lnTo>
                    <a:pt x="274" y="113"/>
                  </a:lnTo>
                  <a:lnTo>
                    <a:pt x="272" y="99"/>
                  </a:lnTo>
                  <a:lnTo>
                    <a:pt x="266" y="86"/>
                  </a:lnTo>
                  <a:lnTo>
                    <a:pt x="260" y="74"/>
                  </a:lnTo>
                  <a:lnTo>
                    <a:pt x="253" y="62"/>
                  </a:lnTo>
                  <a:lnTo>
                    <a:pt x="245" y="51"/>
                  </a:lnTo>
                  <a:lnTo>
                    <a:pt x="235" y="41"/>
                  </a:lnTo>
                  <a:lnTo>
                    <a:pt x="224" y="31"/>
                  </a:lnTo>
                  <a:lnTo>
                    <a:pt x="214" y="22"/>
                  </a:lnTo>
                  <a:lnTo>
                    <a:pt x="202" y="16"/>
                  </a:lnTo>
                  <a:lnTo>
                    <a:pt x="189" y="10"/>
                  </a:lnTo>
                  <a:lnTo>
                    <a:pt x="177" y="6"/>
                  </a:lnTo>
                  <a:lnTo>
                    <a:pt x="163" y="2"/>
                  </a:lnTo>
                  <a:lnTo>
                    <a:pt x="148" y="0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11" y="0"/>
                  </a:lnTo>
                  <a:lnTo>
                    <a:pt x="90" y="6"/>
                  </a:lnTo>
                  <a:lnTo>
                    <a:pt x="70" y="14"/>
                  </a:lnTo>
                  <a:lnTo>
                    <a:pt x="51" y="24"/>
                  </a:lnTo>
                  <a:lnTo>
                    <a:pt x="35" y="39"/>
                  </a:lnTo>
                  <a:lnTo>
                    <a:pt x="20" y="55"/>
                  </a:lnTo>
                  <a:lnTo>
                    <a:pt x="10" y="7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2" y="107"/>
                  </a:lnTo>
                  <a:lnTo>
                    <a:pt x="20" y="121"/>
                  </a:lnTo>
                  <a:lnTo>
                    <a:pt x="28" y="136"/>
                  </a:lnTo>
                  <a:lnTo>
                    <a:pt x="37" y="152"/>
                  </a:lnTo>
                  <a:lnTo>
                    <a:pt x="43" y="169"/>
                  </a:lnTo>
                  <a:lnTo>
                    <a:pt x="47" y="187"/>
                  </a:lnTo>
                  <a:lnTo>
                    <a:pt x="49" y="206"/>
                  </a:lnTo>
                  <a:lnTo>
                    <a:pt x="49" y="225"/>
                  </a:lnTo>
                  <a:lnTo>
                    <a:pt x="49" y="225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17"/>
            <p:cNvSpPr/>
            <p:nvPr/>
          </p:nvSpPr>
          <p:spPr bwMode="auto">
            <a:xfrm>
              <a:off x="2751138" y="4562475"/>
              <a:ext cx="542925" cy="477838"/>
            </a:xfrm>
            <a:custGeom>
              <a:avLst/>
              <a:gdLst>
                <a:gd name="T0" fmla="*/ 204 w 342"/>
                <a:gd name="T1" fmla="*/ 301 h 301"/>
                <a:gd name="T2" fmla="*/ 204 w 342"/>
                <a:gd name="T3" fmla="*/ 301 h 301"/>
                <a:gd name="T4" fmla="*/ 225 w 342"/>
                <a:gd name="T5" fmla="*/ 301 h 301"/>
                <a:gd name="T6" fmla="*/ 225 w 342"/>
                <a:gd name="T7" fmla="*/ 301 h 301"/>
                <a:gd name="T8" fmla="*/ 225 w 342"/>
                <a:gd name="T9" fmla="*/ 283 h 301"/>
                <a:gd name="T10" fmla="*/ 225 w 342"/>
                <a:gd name="T11" fmla="*/ 283 h 301"/>
                <a:gd name="T12" fmla="*/ 227 w 342"/>
                <a:gd name="T13" fmla="*/ 248 h 301"/>
                <a:gd name="T14" fmla="*/ 233 w 342"/>
                <a:gd name="T15" fmla="*/ 213 h 301"/>
                <a:gd name="T16" fmla="*/ 243 w 342"/>
                <a:gd name="T17" fmla="*/ 180 h 301"/>
                <a:gd name="T18" fmla="*/ 256 w 342"/>
                <a:gd name="T19" fmla="*/ 149 h 301"/>
                <a:gd name="T20" fmla="*/ 272 w 342"/>
                <a:gd name="T21" fmla="*/ 122 h 301"/>
                <a:gd name="T22" fmla="*/ 293 w 342"/>
                <a:gd name="T23" fmla="*/ 95 h 301"/>
                <a:gd name="T24" fmla="*/ 316 w 342"/>
                <a:gd name="T25" fmla="*/ 70 h 301"/>
                <a:gd name="T26" fmla="*/ 342 w 342"/>
                <a:gd name="T27" fmla="*/ 50 h 301"/>
                <a:gd name="T28" fmla="*/ 342 w 342"/>
                <a:gd name="T29" fmla="*/ 50 h 301"/>
                <a:gd name="T30" fmla="*/ 326 w 342"/>
                <a:gd name="T31" fmla="*/ 31 h 301"/>
                <a:gd name="T32" fmla="*/ 313 w 342"/>
                <a:gd name="T33" fmla="*/ 8 h 301"/>
                <a:gd name="T34" fmla="*/ 204 w 342"/>
                <a:gd name="T35" fmla="*/ 99 h 301"/>
                <a:gd name="T36" fmla="*/ 84 w 342"/>
                <a:gd name="T37" fmla="*/ 0 h 301"/>
                <a:gd name="T38" fmla="*/ 84 w 342"/>
                <a:gd name="T39" fmla="*/ 0 h 301"/>
                <a:gd name="T40" fmla="*/ 66 w 342"/>
                <a:gd name="T41" fmla="*/ 15 h 301"/>
                <a:gd name="T42" fmla="*/ 49 w 342"/>
                <a:gd name="T43" fmla="*/ 33 h 301"/>
                <a:gd name="T44" fmla="*/ 35 w 342"/>
                <a:gd name="T45" fmla="*/ 54 h 301"/>
                <a:gd name="T46" fmla="*/ 23 w 342"/>
                <a:gd name="T47" fmla="*/ 74 h 301"/>
                <a:gd name="T48" fmla="*/ 14 w 342"/>
                <a:gd name="T49" fmla="*/ 97 h 301"/>
                <a:gd name="T50" fmla="*/ 6 w 342"/>
                <a:gd name="T51" fmla="*/ 122 h 301"/>
                <a:gd name="T52" fmla="*/ 2 w 342"/>
                <a:gd name="T53" fmla="*/ 149 h 301"/>
                <a:gd name="T54" fmla="*/ 0 w 342"/>
                <a:gd name="T55" fmla="*/ 176 h 301"/>
                <a:gd name="T56" fmla="*/ 0 w 342"/>
                <a:gd name="T57" fmla="*/ 176 h 301"/>
                <a:gd name="T58" fmla="*/ 2 w 342"/>
                <a:gd name="T59" fmla="*/ 190 h 301"/>
                <a:gd name="T60" fmla="*/ 6 w 342"/>
                <a:gd name="T61" fmla="*/ 204 h 301"/>
                <a:gd name="T62" fmla="*/ 12 w 342"/>
                <a:gd name="T63" fmla="*/ 217 h 301"/>
                <a:gd name="T64" fmla="*/ 23 w 342"/>
                <a:gd name="T65" fmla="*/ 229 h 301"/>
                <a:gd name="T66" fmla="*/ 33 w 342"/>
                <a:gd name="T67" fmla="*/ 242 h 301"/>
                <a:gd name="T68" fmla="*/ 45 w 342"/>
                <a:gd name="T69" fmla="*/ 252 h 301"/>
                <a:gd name="T70" fmla="*/ 60 w 342"/>
                <a:gd name="T71" fmla="*/ 262 h 301"/>
                <a:gd name="T72" fmla="*/ 74 w 342"/>
                <a:gd name="T73" fmla="*/ 270 h 301"/>
                <a:gd name="T74" fmla="*/ 107 w 342"/>
                <a:gd name="T75" fmla="*/ 285 h 301"/>
                <a:gd name="T76" fmla="*/ 140 w 342"/>
                <a:gd name="T77" fmla="*/ 293 h 301"/>
                <a:gd name="T78" fmla="*/ 173 w 342"/>
                <a:gd name="T79" fmla="*/ 299 h 301"/>
                <a:gd name="T80" fmla="*/ 204 w 342"/>
                <a:gd name="T81" fmla="*/ 301 h 301"/>
                <a:gd name="T82" fmla="*/ 204 w 342"/>
                <a:gd name="T83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2" h="301">
                  <a:moveTo>
                    <a:pt x="204" y="301"/>
                  </a:moveTo>
                  <a:lnTo>
                    <a:pt x="204" y="301"/>
                  </a:lnTo>
                  <a:lnTo>
                    <a:pt x="225" y="301"/>
                  </a:lnTo>
                  <a:lnTo>
                    <a:pt x="225" y="301"/>
                  </a:lnTo>
                  <a:lnTo>
                    <a:pt x="225" y="283"/>
                  </a:lnTo>
                  <a:lnTo>
                    <a:pt x="225" y="283"/>
                  </a:lnTo>
                  <a:lnTo>
                    <a:pt x="227" y="248"/>
                  </a:lnTo>
                  <a:lnTo>
                    <a:pt x="233" y="213"/>
                  </a:lnTo>
                  <a:lnTo>
                    <a:pt x="243" y="180"/>
                  </a:lnTo>
                  <a:lnTo>
                    <a:pt x="256" y="149"/>
                  </a:lnTo>
                  <a:lnTo>
                    <a:pt x="272" y="122"/>
                  </a:lnTo>
                  <a:lnTo>
                    <a:pt x="293" y="95"/>
                  </a:lnTo>
                  <a:lnTo>
                    <a:pt x="316" y="70"/>
                  </a:lnTo>
                  <a:lnTo>
                    <a:pt x="342" y="50"/>
                  </a:lnTo>
                  <a:lnTo>
                    <a:pt x="342" y="50"/>
                  </a:lnTo>
                  <a:lnTo>
                    <a:pt x="326" y="31"/>
                  </a:lnTo>
                  <a:lnTo>
                    <a:pt x="313" y="8"/>
                  </a:lnTo>
                  <a:lnTo>
                    <a:pt x="204" y="99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66" y="15"/>
                  </a:lnTo>
                  <a:lnTo>
                    <a:pt x="49" y="33"/>
                  </a:lnTo>
                  <a:lnTo>
                    <a:pt x="35" y="54"/>
                  </a:lnTo>
                  <a:lnTo>
                    <a:pt x="23" y="74"/>
                  </a:lnTo>
                  <a:lnTo>
                    <a:pt x="14" y="97"/>
                  </a:lnTo>
                  <a:lnTo>
                    <a:pt x="6" y="122"/>
                  </a:lnTo>
                  <a:lnTo>
                    <a:pt x="2" y="149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90"/>
                  </a:lnTo>
                  <a:lnTo>
                    <a:pt x="6" y="204"/>
                  </a:lnTo>
                  <a:lnTo>
                    <a:pt x="12" y="217"/>
                  </a:lnTo>
                  <a:lnTo>
                    <a:pt x="23" y="229"/>
                  </a:lnTo>
                  <a:lnTo>
                    <a:pt x="33" y="242"/>
                  </a:lnTo>
                  <a:lnTo>
                    <a:pt x="45" y="252"/>
                  </a:lnTo>
                  <a:lnTo>
                    <a:pt x="60" y="262"/>
                  </a:lnTo>
                  <a:lnTo>
                    <a:pt x="74" y="270"/>
                  </a:lnTo>
                  <a:lnTo>
                    <a:pt x="107" y="285"/>
                  </a:lnTo>
                  <a:lnTo>
                    <a:pt x="140" y="293"/>
                  </a:lnTo>
                  <a:lnTo>
                    <a:pt x="173" y="299"/>
                  </a:lnTo>
                  <a:lnTo>
                    <a:pt x="204" y="301"/>
                  </a:lnTo>
                  <a:lnTo>
                    <a:pt x="204" y="301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18"/>
            <p:cNvSpPr/>
            <p:nvPr/>
          </p:nvSpPr>
          <p:spPr bwMode="auto">
            <a:xfrm>
              <a:off x="2849563" y="4071938"/>
              <a:ext cx="438150" cy="450850"/>
            </a:xfrm>
            <a:custGeom>
              <a:avLst/>
              <a:gdLst>
                <a:gd name="T0" fmla="*/ 142 w 276"/>
                <a:gd name="T1" fmla="*/ 284 h 284"/>
                <a:gd name="T2" fmla="*/ 142 w 276"/>
                <a:gd name="T3" fmla="*/ 284 h 284"/>
                <a:gd name="T4" fmla="*/ 167 w 276"/>
                <a:gd name="T5" fmla="*/ 282 h 284"/>
                <a:gd name="T6" fmla="*/ 190 w 276"/>
                <a:gd name="T7" fmla="*/ 276 h 284"/>
                <a:gd name="T8" fmla="*/ 210 w 276"/>
                <a:gd name="T9" fmla="*/ 268 h 284"/>
                <a:gd name="T10" fmla="*/ 229 w 276"/>
                <a:gd name="T11" fmla="*/ 255 h 284"/>
                <a:gd name="T12" fmla="*/ 229 w 276"/>
                <a:gd name="T13" fmla="*/ 255 h 284"/>
                <a:gd name="T14" fmla="*/ 229 w 276"/>
                <a:gd name="T15" fmla="*/ 239 h 284"/>
                <a:gd name="T16" fmla="*/ 227 w 276"/>
                <a:gd name="T17" fmla="*/ 225 h 284"/>
                <a:gd name="T18" fmla="*/ 227 w 276"/>
                <a:gd name="T19" fmla="*/ 225 h 284"/>
                <a:gd name="T20" fmla="*/ 229 w 276"/>
                <a:gd name="T21" fmla="*/ 206 h 284"/>
                <a:gd name="T22" fmla="*/ 231 w 276"/>
                <a:gd name="T23" fmla="*/ 187 h 284"/>
                <a:gd name="T24" fmla="*/ 235 w 276"/>
                <a:gd name="T25" fmla="*/ 169 h 284"/>
                <a:gd name="T26" fmla="*/ 241 w 276"/>
                <a:gd name="T27" fmla="*/ 152 h 284"/>
                <a:gd name="T28" fmla="*/ 247 w 276"/>
                <a:gd name="T29" fmla="*/ 136 h 284"/>
                <a:gd name="T30" fmla="*/ 256 w 276"/>
                <a:gd name="T31" fmla="*/ 121 h 284"/>
                <a:gd name="T32" fmla="*/ 266 w 276"/>
                <a:gd name="T33" fmla="*/ 107 h 284"/>
                <a:gd name="T34" fmla="*/ 276 w 276"/>
                <a:gd name="T35" fmla="*/ 92 h 284"/>
                <a:gd name="T36" fmla="*/ 276 w 276"/>
                <a:gd name="T37" fmla="*/ 92 h 284"/>
                <a:gd name="T38" fmla="*/ 268 w 276"/>
                <a:gd name="T39" fmla="*/ 72 h 284"/>
                <a:gd name="T40" fmla="*/ 256 w 276"/>
                <a:gd name="T41" fmla="*/ 55 h 284"/>
                <a:gd name="T42" fmla="*/ 241 w 276"/>
                <a:gd name="T43" fmla="*/ 39 h 284"/>
                <a:gd name="T44" fmla="*/ 225 w 276"/>
                <a:gd name="T45" fmla="*/ 24 h 284"/>
                <a:gd name="T46" fmla="*/ 206 w 276"/>
                <a:gd name="T47" fmla="*/ 14 h 284"/>
                <a:gd name="T48" fmla="*/ 185 w 276"/>
                <a:gd name="T49" fmla="*/ 6 h 284"/>
                <a:gd name="T50" fmla="*/ 165 w 276"/>
                <a:gd name="T51" fmla="*/ 0 h 284"/>
                <a:gd name="T52" fmla="*/ 142 w 276"/>
                <a:gd name="T53" fmla="*/ 0 h 284"/>
                <a:gd name="T54" fmla="*/ 142 w 276"/>
                <a:gd name="T55" fmla="*/ 0 h 284"/>
                <a:gd name="T56" fmla="*/ 128 w 276"/>
                <a:gd name="T57" fmla="*/ 0 h 284"/>
                <a:gd name="T58" fmla="*/ 113 w 276"/>
                <a:gd name="T59" fmla="*/ 2 h 284"/>
                <a:gd name="T60" fmla="*/ 99 w 276"/>
                <a:gd name="T61" fmla="*/ 6 h 284"/>
                <a:gd name="T62" fmla="*/ 86 w 276"/>
                <a:gd name="T63" fmla="*/ 10 h 284"/>
                <a:gd name="T64" fmla="*/ 74 w 276"/>
                <a:gd name="T65" fmla="*/ 16 h 284"/>
                <a:gd name="T66" fmla="*/ 62 w 276"/>
                <a:gd name="T67" fmla="*/ 22 h 284"/>
                <a:gd name="T68" fmla="*/ 51 w 276"/>
                <a:gd name="T69" fmla="*/ 31 h 284"/>
                <a:gd name="T70" fmla="*/ 41 w 276"/>
                <a:gd name="T71" fmla="*/ 41 h 284"/>
                <a:gd name="T72" fmla="*/ 31 w 276"/>
                <a:gd name="T73" fmla="*/ 51 h 284"/>
                <a:gd name="T74" fmla="*/ 22 w 276"/>
                <a:gd name="T75" fmla="*/ 62 h 284"/>
                <a:gd name="T76" fmla="*/ 16 w 276"/>
                <a:gd name="T77" fmla="*/ 74 h 284"/>
                <a:gd name="T78" fmla="*/ 10 w 276"/>
                <a:gd name="T79" fmla="*/ 86 h 284"/>
                <a:gd name="T80" fmla="*/ 6 w 276"/>
                <a:gd name="T81" fmla="*/ 99 h 284"/>
                <a:gd name="T82" fmla="*/ 2 w 276"/>
                <a:gd name="T83" fmla="*/ 113 h 284"/>
                <a:gd name="T84" fmla="*/ 0 w 276"/>
                <a:gd name="T85" fmla="*/ 128 h 284"/>
                <a:gd name="T86" fmla="*/ 0 w 276"/>
                <a:gd name="T87" fmla="*/ 142 h 284"/>
                <a:gd name="T88" fmla="*/ 0 w 276"/>
                <a:gd name="T89" fmla="*/ 142 h 284"/>
                <a:gd name="T90" fmla="*/ 0 w 276"/>
                <a:gd name="T91" fmla="*/ 156 h 284"/>
                <a:gd name="T92" fmla="*/ 2 w 276"/>
                <a:gd name="T93" fmla="*/ 171 h 284"/>
                <a:gd name="T94" fmla="*/ 6 w 276"/>
                <a:gd name="T95" fmla="*/ 185 h 284"/>
                <a:gd name="T96" fmla="*/ 10 w 276"/>
                <a:gd name="T97" fmla="*/ 198 h 284"/>
                <a:gd name="T98" fmla="*/ 16 w 276"/>
                <a:gd name="T99" fmla="*/ 210 h 284"/>
                <a:gd name="T100" fmla="*/ 22 w 276"/>
                <a:gd name="T101" fmla="*/ 222 h 284"/>
                <a:gd name="T102" fmla="*/ 31 w 276"/>
                <a:gd name="T103" fmla="*/ 233 h 284"/>
                <a:gd name="T104" fmla="*/ 41 w 276"/>
                <a:gd name="T105" fmla="*/ 243 h 284"/>
                <a:gd name="T106" fmla="*/ 51 w 276"/>
                <a:gd name="T107" fmla="*/ 251 h 284"/>
                <a:gd name="T108" fmla="*/ 62 w 276"/>
                <a:gd name="T109" fmla="*/ 260 h 284"/>
                <a:gd name="T110" fmla="*/ 74 w 276"/>
                <a:gd name="T111" fmla="*/ 268 h 284"/>
                <a:gd name="T112" fmla="*/ 86 w 276"/>
                <a:gd name="T113" fmla="*/ 274 h 284"/>
                <a:gd name="T114" fmla="*/ 99 w 276"/>
                <a:gd name="T115" fmla="*/ 278 h 284"/>
                <a:gd name="T116" fmla="*/ 113 w 276"/>
                <a:gd name="T117" fmla="*/ 282 h 284"/>
                <a:gd name="T118" fmla="*/ 128 w 276"/>
                <a:gd name="T119" fmla="*/ 284 h 284"/>
                <a:gd name="T120" fmla="*/ 142 w 276"/>
                <a:gd name="T121" fmla="*/ 284 h 284"/>
                <a:gd name="T122" fmla="*/ 142 w 276"/>
                <a:gd name="T1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284">
                  <a:moveTo>
                    <a:pt x="142" y="284"/>
                  </a:moveTo>
                  <a:lnTo>
                    <a:pt x="142" y="284"/>
                  </a:lnTo>
                  <a:lnTo>
                    <a:pt x="167" y="282"/>
                  </a:lnTo>
                  <a:lnTo>
                    <a:pt x="190" y="276"/>
                  </a:lnTo>
                  <a:lnTo>
                    <a:pt x="210" y="268"/>
                  </a:lnTo>
                  <a:lnTo>
                    <a:pt x="229" y="255"/>
                  </a:lnTo>
                  <a:lnTo>
                    <a:pt x="229" y="255"/>
                  </a:lnTo>
                  <a:lnTo>
                    <a:pt x="229" y="239"/>
                  </a:lnTo>
                  <a:lnTo>
                    <a:pt x="227" y="225"/>
                  </a:lnTo>
                  <a:lnTo>
                    <a:pt x="227" y="225"/>
                  </a:lnTo>
                  <a:lnTo>
                    <a:pt x="229" y="206"/>
                  </a:lnTo>
                  <a:lnTo>
                    <a:pt x="231" y="187"/>
                  </a:lnTo>
                  <a:lnTo>
                    <a:pt x="235" y="169"/>
                  </a:lnTo>
                  <a:lnTo>
                    <a:pt x="241" y="152"/>
                  </a:lnTo>
                  <a:lnTo>
                    <a:pt x="247" y="136"/>
                  </a:lnTo>
                  <a:lnTo>
                    <a:pt x="256" y="121"/>
                  </a:lnTo>
                  <a:lnTo>
                    <a:pt x="266" y="107"/>
                  </a:lnTo>
                  <a:lnTo>
                    <a:pt x="276" y="92"/>
                  </a:lnTo>
                  <a:lnTo>
                    <a:pt x="276" y="92"/>
                  </a:lnTo>
                  <a:lnTo>
                    <a:pt x="268" y="72"/>
                  </a:lnTo>
                  <a:lnTo>
                    <a:pt x="256" y="55"/>
                  </a:lnTo>
                  <a:lnTo>
                    <a:pt x="241" y="39"/>
                  </a:lnTo>
                  <a:lnTo>
                    <a:pt x="225" y="24"/>
                  </a:lnTo>
                  <a:lnTo>
                    <a:pt x="206" y="14"/>
                  </a:lnTo>
                  <a:lnTo>
                    <a:pt x="185" y="6"/>
                  </a:lnTo>
                  <a:lnTo>
                    <a:pt x="165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0"/>
                  </a:lnTo>
                  <a:lnTo>
                    <a:pt x="113" y="2"/>
                  </a:lnTo>
                  <a:lnTo>
                    <a:pt x="99" y="6"/>
                  </a:lnTo>
                  <a:lnTo>
                    <a:pt x="86" y="10"/>
                  </a:lnTo>
                  <a:lnTo>
                    <a:pt x="74" y="16"/>
                  </a:lnTo>
                  <a:lnTo>
                    <a:pt x="62" y="22"/>
                  </a:lnTo>
                  <a:lnTo>
                    <a:pt x="51" y="31"/>
                  </a:lnTo>
                  <a:lnTo>
                    <a:pt x="41" y="41"/>
                  </a:lnTo>
                  <a:lnTo>
                    <a:pt x="31" y="51"/>
                  </a:lnTo>
                  <a:lnTo>
                    <a:pt x="22" y="62"/>
                  </a:lnTo>
                  <a:lnTo>
                    <a:pt x="16" y="74"/>
                  </a:lnTo>
                  <a:lnTo>
                    <a:pt x="10" y="86"/>
                  </a:lnTo>
                  <a:lnTo>
                    <a:pt x="6" y="99"/>
                  </a:lnTo>
                  <a:lnTo>
                    <a:pt x="2" y="11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56"/>
                  </a:lnTo>
                  <a:lnTo>
                    <a:pt x="2" y="171"/>
                  </a:lnTo>
                  <a:lnTo>
                    <a:pt x="6" y="185"/>
                  </a:lnTo>
                  <a:lnTo>
                    <a:pt x="10" y="198"/>
                  </a:lnTo>
                  <a:lnTo>
                    <a:pt x="16" y="210"/>
                  </a:lnTo>
                  <a:lnTo>
                    <a:pt x="22" y="222"/>
                  </a:lnTo>
                  <a:lnTo>
                    <a:pt x="31" y="233"/>
                  </a:lnTo>
                  <a:lnTo>
                    <a:pt x="41" y="243"/>
                  </a:lnTo>
                  <a:lnTo>
                    <a:pt x="51" y="251"/>
                  </a:lnTo>
                  <a:lnTo>
                    <a:pt x="62" y="260"/>
                  </a:lnTo>
                  <a:lnTo>
                    <a:pt x="74" y="268"/>
                  </a:lnTo>
                  <a:lnTo>
                    <a:pt x="86" y="274"/>
                  </a:lnTo>
                  <a:lnTo>
                    <a:pt x="99" y="278"/>
                  </a:lnTo>
                  <a:lnTo>
                    <a:pt x="113" y="282"/>
                  </a:lnTo>
                  <a:lnTo>
                    <a:pt x="128" y="284"/>
                  </a:lnTo>
                  <a:lnTo>
                    <a:pt x="142" y="284"/>
                  </a:lnTo>
                  <a:lnTo>
                    <a:pt x="142" y="284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19"/>
            <p:cNvSpPr/>
            <p:nvPr/>
          </p:nvSpPr>
          <p:spPr bwMode="auto">
            <a:xfrm>
              <a:off x="3182938" y="4710113"/>
              <a:ext cx="698500" cy="520700"/>
            </a:xfrm>
            <a:custGeom>
              <a:avLst/>
              <a:gdLst>
                <a:gd name="T0" fmla="*/ 440 w 440"/>
                <a:gd name="T1" fmla="*/ 190 h 328"/>
                <a:gd name="T2" fmla="*/ 440 w 440"/>
                <a:gd name="T3" fmla="*/ 190 h 328"/>
                <a:gd name="T4" fmla="*/ 438 w 440"/>
                <a:gd name="T5" fmla="*/ 161 h 328"/>
                <a:gd name="T6" fmla="*/ 431 w 440"/>
                <a:gd name="T7" fmla="*/ 134 h 328"/>
                <a:gd name="T8" fmla="*/ 425 w 440"/>
                <a:gd name="T9" fmla="*/ 107 h 328"/>
                <a:gd name="T10" fmla="*/ 413 w 440"/>
                <a:gd name="T11" fmla="*/ 83 h 328"/>
                <a:gd name="T12" fmla="*/ 400 w 440"/>
                <a:gd name="T13" fmla="*/ 58 h 328"/>
                <a:gd name="T14" fmla="*/ 384 w 440"/>
                <a:gd name="T15" fmla="*/ 37 h 328"/>
                <a:gd name="T16" fmla="*/ 365 w 440"/>
                <a:gd name="T17" fmla="*/ 16 h 328"/>
                <a:gd name="T18" fmla="*/ 347 w 440"/>
                <a:gd name="T19" fmla="*/ 0 h 328"/>
                <a:gd name="T20" fmla="*/ 219 w 440"/>
                <a:gd name="T21" fmla="*/ 105 h 328"/>
                <a:gd name="T22" fmla="*/ 93 w 440"/>
                <a:gd name="T23" fmla="*/ 0 h 328"/>
                <a:gd name="T24" fmla="*/ 93 w 440"/>
                <a:gd name="T25" fmla="*/ 0 h 328"/>
                <a:gd name="T26" fmla="*/ 72 w 440"/>
                <a:gd name="T27" fmla="*/ 16 h 328"/>
                <a:gd name="T28" fmla="*/ 54 w 440"/>
                <a:gd name="T29" fmla="*/ 37 h 328"/>
                <a:gd name="T30" fmla="*/ 39 w 440"/>
                <a:gd name="T31" fmla="*/ 58 h 328"/>
                <a:gd name="T32" fmla="*/ 25 w 440"/>
                <a:gd name="T33" fmla="*/ 83 h 328"/>
                <a:gd name="T34" fmla="*/ 15 w 440"/>
                <a:gd name="T35" fmla="*/ 107 h 328"/>
                <a:gd name="T36" fmla="*/ 6 w 440"/>
                <a:gd name="T37" fmla="*/ 134 h 328"/>
                <a:gd name="T38" fmla="*/ 2 w 440"/>
                <a:gd name="T39" fmla="*/ 161 h 328"/>
                <a:gd name="T40" fmla="*/ 0 w 440"/>
                <a:gd name="T41" fmla="*/ 190 h 328"/>
                <a:gd name="T42" fmla="*/ 0 w 440"/>
                <a:gd name="T43" fmla="*/ 190 h 328"/>
                <a:gd name="T44" fmla="*/ 0 w 440"/>
                <a:gd name="T45" fmla="*/ 206 h 328"/>
                <a:gd name="T46" fmla="*/ 6 w 440"/>
                <a:gd name="T47" fmla="*/ 223 h 328"/>
                <a:gd name="T48" fmla="*/ 13 w 440"/>
                <a:gd name="T49" fmla="*/ 237 h 328"/>
                <a:gd name="T50" fmla="*/ 23 w 440"/>
                <a:gd name="T51" fmla="*/ 250 h 328"/>
                <a:gd name="T52" fmla="*/ 35 w 440"/>
                <a:gd name="T53" fmla="*/ 262 h 328"/>
                <a:gd name="T54" fmla="*/ 48 w 440"/>
                <a:gd name="T55" fmla="*/ 274 h 328"/>
                <a:gd name="T56" fmla="*/ 64 w 440"/>
                <a:gd name="T57" fmla="*/ 285 h 328"/>
                <a:gd name="T58" fmla="*/ 79 w 440"/>
                <a:gd name="T59" fmla="*/ 293 h 328"/>
                <a:gd name="T60" fmla="*/ 97 w 440"/>
                <a:gd name="T61" fmla="*/ 301 h 328"/>
                <a:gd name="T62" fmla="*/ 116 w 440"/>
                <a:gd name="T63" fmla="*/ 309 h 328"/>
                <a:gd name="T64" fmla="*/ 151 w 440"/>
                <a:gd name="T65" fmla="*/ 320 h 328"/>
                <a:gd name="T66" fmla="*/ 188 w 440"/>
                <a:gd name="T67" fmla="*/ 326 h 328"/>
                <a:gd name="T68" fmla="*/ 219 w 440"/>
                <a:gd name="T69" fmla="*/ 328 h 328"/>
                <a:gd name="T70" fmla="*/ 219 w 440"/>
                <a:gd name="T71" fmla="*/ 328 h 328"/>
                <a:gd name="T72" fmla="*/ 252 w 440"/>
                <a:gd name="T73" fmla="*/ 326 h 328"/>
                <a:gd name="T74" fmla="*/ 287 w 440"/>
                <a:gd name="T75" fmla="*/ 320 h 328"/>
                <a:gd name="T76" fmla="*/ 324 w 440"/>
                <a:gd name="T77" fmla="*/ 309 h 328"/>
                <a:gd name="T78" fmla="*/ 343 w 440"/>
                <a:gd name="T79" fmla="*/ 301 h 328"/>
                <a:gd name="T80" fmla="*/ 359 w 440"/>
                <a:gd name="T81" fmla="*/ 293 h 328"/>
                <a:gd name="T82" fmla="*/ 376 w 440"/>
                <a:gd name="T83" fmla="*/ 285 h 328"/>
                <a:gd name="T84" fmla="*/ 390 w 440"/>
                <a:gd name="T85" fmla="*/ 274 h 328"/>
                <a:gd name="T86" fmla="*/ 405 w 440"/>
                <a:gd name="T87" fmla="*/ 262 h 328"/>
                <a:gd name="T88" fmla="*/ 415 w 440"/>
                <a:gd name="T89" fmla="*/ 250 h 328"/>
                <a:gd name="T90" fmla="*/ 425 w 440"/>
                <a:gd name="T91" fmla="*/ 237 h 328"/>
                <a:gd name="T92" fmla="*/ 433 w 440"/>
                <a:gd name="T93" fmla="*/ 223 h 328"/>
                <a:gd name="T94" fmla="*/ 438 w 440"/>
                <a:gd name="T95" fmla="*/ 206 h 328"/>
                <a:gd name="T96" fmla="*/ 440 w 440"/>
                <a:gd name="T97" fmla="*/ 190 h 328"/>
                <a:gd name="T98" fmla="*/ 440 w 440"/>
                <a:gd name="T99" fmla="*/ 19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40" h="328">
                  <a:moveTo>
                    <a:pt x="440" y="190"/>
                  </a:moveTo>
                  <a:lnTo>
                    <a:pt x="440" y="190"/>
                  </a:lnTo>
                  <a:lnTo>
                    <a:pt x="438" y="161"/>
                  </a:lnTo>
                  <a:lnTo>
                    <a:pt x="431" y="134"/>
                  </a:lnTo>
                  <a:lnTo>
                    <a:pt x="425" y="107"/>
                  </a:lnTo>
                  <a:lnTo>
                    <a:pt x="413" y="83"/>
                  </a:lnTo>
                  <a:lnTo>
                    <a:pt x="400" y="58"/>
                  </a:lnTo>
                  <a:lnTo>
                    <a:pt x="384" y="37"/>
                  </a:lnTo>
                  <a:lnTo>
                    <a:pt x="365" y="16"/>
                  </a:lnTo>
                  <a:lnTo>
                    <a:pt x="347" y="0"/>
                  </a:lnTo>
                  <a:lnTo>
                    <a:pt x="219" y="105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2" y="16"/>
                  </a:lnTo>
                  <a:lnTo>
                    <a:pt x="54" y="37"/>
                  </a:lnTo>
                  <a:lnTo>
                    <a:pt x="39" y="58"/>
                  </a:lnTo>
                  <a:lnTo>
                    <a:pt x="25" y="83"/>
                  </a:lnTo>
                  <a:lnTo>
                    <a:pt x="15" y="107"/>
                  </a:lnTo>
                  <a:lnTo>
                    <a:pt x="6" y="134"/>
                  </a:lnTo>
                  <a:lnTo>
                    <a:pt x="2" y="161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206"/>
                  </a:lnTo>
                  <a:lnTo>
                    <a:pt x="6" y="223"/>
                  </a:lnTo>
                  <a:lnTo>
                    <a:pt x="13" y="237"/>
                  </a:lnTo>
                  <a:lnTo>
                    <a:pt x="23" y="250"/>
                  </a:lnTo>
                  <a:lnTo>
                    <a:pt x="35" y="262"/>
                  </a:lnTo>
                  <a:lnTo>
                    <a:pt x="48" y="274"/>
                  </a:lnTo>
                  <a:lnTo>
                    <a:pt x="64" y="285"/>
                  </a:lnTo>
                  <a:lnTo>
                    <a:pt x="79" y="293"/>
                  </a:lnTo>
                  <a:lnTo>
                    <a:pt x="97" y="301"/>
                  </a:lnTo>
                  <a:lnTo>
                    <a:pt x="116" y="309"/>
                  </a:lnTo>
                  <a:lnTo>
                    <a:pt x="151" y="320"/>
                  </a:lnTo>
                  <a:lnTo>
                    <a:pt x="188" y="326"/>
                  </a:lnTo>
                  <a:lnTo>
                    <a:pt x="219" y="328"/>
                  </a:lnTo>
                  <a:lnTo>
                    <a:pt x="219" y="328"/>
                  </a:lnTo>
                  <a:lnTo>
                    <a:pt x="252" y="326"/>
                  </a:lnTo>
                  <a:lnTo>
                    <a:pt x="287" y="320"/>
                  </a:lnTo>
                  <a:lnTo>
                    <a:pt x="324" y="309"/>
                  </a:lnTo>
                  <a:lnTo>
                    <a:pt x="343" y="301"/>
                  </a:lnTo>
                  <a:lnTo>
                    <a:pt x="359" y="293"/>
                  </a:lnTo>
                  <a:lnTo>
                    <a:pt x="376" y="285"/>
                  </a:lnTo>
                  <a:lnTo>
                    <a:pt x="390" y="274"/>
                  </a:lnTo>
                  <a:lnTo>
                    <a:pt x="405" y="262"/>
                  </a:lnTo>
                  <a:lnTo>
                    <a:pt x="415" y="250"/>
                  </a:lnTo>
                  <a:lnTo>
                    <a:pt x="425" y="237"/>
                  </a:lnTo>
                  <a:lnTo>
                    <a:pt x="433" y="223"/>
                  </a:lnTo>
                  <a:lnTo>
                    <a:pt x="438" y="206"/>
                  </a:lnTo>
                  <a:lnTo>
                    <a:pt x="440" y="190"/>
                  </a:lnTo>
                  <a:lnTo>
                    <a:pt x="440" y="190"/>
                  </a:lnTo>
                  <a:close/>
                </a:path>
              </a:pathLst>
            </a:custGeom>
            <a:solidFill>
              <a:srgbClr val="6A7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"/>
            <p:cNvSpPr/>
            <p:nvPr/>
          </p:nvSpPr>
          <p:spPr bwMode="auto">
            <a:xfrm>
              <a:off x="3284538" y="4183063"/>
              <a:ext cx="492125" cy="487363"/>
            </a:xfrm>
            <a:custGeom>
              <a:avLst/>
              <a:gdLst>
                <a:gd name="T0" fmla="*/ 155 w 310"/>
                <a:gd name="T1" fmla="*/ 0 h 307"/>
                <a:gd name="T2" fmla="*/ 124 w 310"/>
                <a:gd name="T3" fmla="*/ 2 h 307"/>
                <a:gd name="T4" fmla="*/ 95 w 310"/>
                <a:gd name="T5" fmla="*/ 12 h 307"/>
                <a:gd name="T6" fmla="*/ 68 w 310"/>
                <a:gd name="T7" fmla="*/ 27 h 307"/>
                <a:gd name="T8" fmla="*/ 46 w 310"/>
                <a:gd name="T9" fmla="*/ 45 h 307"/>
                <a:gd name="T10" fmla="*/ 27 w 310"/>
                <a:gd name="T11" fmla="*/ 68 h 307"/>
                <a:gd name="T12" fmla="*/ 13 w 310"/>
                <a:gd name="T13" fmla="*/ 95 h 307"/>
                <a:gd name="T14" fmla="*/ 4 w 310"/>
                <a:gd name="T15" fmla="*/ 124 h 307"/>
                <a:gd name="T16" fmla="*/ 0 w 310"/>
                <a:gd name="T17" fmla="*/ 155 h 307"/>
                <a:gd name="T18" fmla="*/ 2 w 310"/>
                <a:gd name="T19" fmla="*/ 169 h 307"/>
                <a:gd name="T20" fmla="*/ 8 w 310"/>
                <a:gd name="T21" fmla="*/ 200 h 307"/>
                <a:gd name="T22" fmla="*/ 19 w 310"/>
                <a:gd name="T23" fmla="*/ 227 h 307"/>
                <a:gd name="T24" fmla="*/ 35 w 310"/>
                <a:gd name="T25" fmla="*/ 252 h 307"/>
                <a:gd name="T26" fmla="*/ 58 w 310"/>
                <a:gd name="T27" fmla="*/ 272 h 307"/>
                <a:gd name="T28" fmla="*/ 83 w 310"/>
                <a:gd name="T29" fmla="*/ 289 h 307"/>
                <a:gd name="T30" fmla="*/ 109 w 310"/>
                <a:gd name="T31" fmla="*/ 301 h 307"/>
                <a:gd name="T32" fmla="*/ 140 w 310"/>
                <a:gd name="T33" fmla="*/ 307 h 307"/>
                <a:gd name="T34" fmla="*/ 155 w 310"/>
                <a:gd name="T35" fmla="*/ 307 h 307"/>
                <a:gd name="T36" fmla="*/ 186 w 310"/>
                <a:gd name="T37" fmla="*/ 305 h 307"/>
                <a:gd name="T38" fmla="*/ 215 w 310"/>
                <a:gd name="T39" fmla="*/ 297 h 307"/>
                <a:gd name="T40" fmla="*/ 242 w 310"/>
                <a:gd name="T41" fmla="*/ 282 h 307"/>
                <a:gd name="T42" fmla="*/ 264 w 310"/>
                <a:gd name="T43" fmla="*/ 264 h 307"/>
                <a:gd name="T44" fmla="*/ 283 w 310"/>
                <a:gd name="T45" fmla="*/ 241 h 307"/>
                <a:gd name="T46" fmla="*/ 297 w 310"/>
                <a:gd name="T47" fmla="*/ 214 h 307"/>
                <a:gd name="T48" fmla="*/ 306 w 310"/>
                <a:gd name="T49" fmla="*/ 185 h 307"/>
                <a:gd name="T50" fmla="*/ 310 w 310"/>
                <a:gd name="T51" fmla="*/ 155 h 307"/>
                <a:gd name="T52" fmla="*/ 310 w 310"/>
                <a:gd name="T53" fmla="*/ 138 h 307"/>
                <a:gd name="T54" fmla="*/ 303 w 310"/>
                <a:gd name="T55" fmla="*/ 107 h 307"/>
                <a:gd name="T56" fmla="*/ 291 w 310"/>
                <a:gd name="T57" fmla="*/ 80 h 307"/>
                <a:gd name="T58" fmla="*/ 275 w 310"/>
                <a:gd name="T59" fmla="*/ 56 h 307"/>
                <a:gd name="T60" fmla="*/ 254 w 310"/>
                <a:gd name="T61" fmla="*/ 35 h 307"/>
                <a:gd name="T62" fmla="*/ 229 w 310"/>
                <a:gd name="T63" fmla="*/ 18 h 307"/>
                <a:gd name="T64" fmla="*/ 200 w 310"/>
                <a:gd name="T65" fmla="*/ 6 h 307"/>
                <a:gd name="T66" fmla="*/ 171 w 310"/>
                <a:gd name="T67" fmla="*/ 0 h 307"/>
                <a:gd name="T68" fmla="*/ 155 w 310"/>
                <a:gd name="T6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0" h="307">
                  <a:moveTo>
                    <a:pt x="155" y="0"/>
                  </a:moveTo>
                  <a:lnTo>
                    <a:pt x="155" y="0"/>
                  </a:lnTo>
                  <a:lnTo>
                    <a:pt x="140" y="0"/>
                  </a:lnTo>
                  <a:lnTo>
                    <a:pt x="124" y="2"/>
                  </a:lnTo>
                  <a:lnTo>
                    <a:pt x="109" y="6"/>
                  </a:lnTo>
                  <a:lnTo>
                    <a:pt x="95" y="12"/>
                  </a:lnTo>
                  <a:lnTo>
                    <a:pt x="83" y="18"/>
                  </a:lnTo>
                  <a:lnTo>
                    <a:pt x="68" y="27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5" y="56"/>
                  </a:lnTo>
                  <a:lnTo>
                    <a:pt x="27" y="68"/>
                  </a:lnTo>
                  <a:lnTo>
                    <a:pt x="19" y="80"/>
                  </a:lnTo>
                  <a:lnTo>
                    <a:pt x="13" y="95"/>
                  </a:lnTo>
                  <a:lnTo>
                    <a:pt x="8" y="107"/>
                  </a:lnTo>
                  <a:lnTo>
                    <a:pt x="4" y="124"/>
                  </a:lnTo>
                  <a:lnTo>
                    <a:pt x="2" y="13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2" y="169"/>
                  </a:lnTo>
                  <a:lnTo>
                    <a:pt x="4" y="185"/>
                  </a:lnTo>
                  <a:lnTo>
                    <a:pt x="8" y="200"/>
                  </a:lnTo>
                  <a:lnTo>
                    <a:pt x="13" y="214"/>
                  </a:lnTo>
                  <a:lnTo>
                    <a:pt x="19" y="227"/>
                  </a:lnTo>
                  <a:lnTo>
                    <a:pt x="27" y="241"/>
                  </a:lnTo>
                  <a:lnTo>
                    <a:pt x="35" y="252"/>
                  </a:lnTo>
                  <a:lnTo>
                    <a:pt x="46" y="264"/>
                  </a:lnTo>
                  <a:lnTo>
                    <a:pt x="58" y="272"/>
                  </a:lnTo>
                  <a:lnTo>
                    <a:pt x="68" y="282"/>
                  </a:lnTo>
                  <a:lnTo>
                    <a:pt x="83" y="289"/>
                  </a:lnTo>
                  <a:lnTo>
                    <a:pt x="95" y="297"/>
                  </a:lnTo>
                  <a:lnTo>
                    <a:pt x="109" y="301"/>
                  </a:lnTo>
                  <a:lnTo>
                    <a:pt x="124" y="305"/>
                  </a:lnTo>
                  <a:lnTo>
                    <a:pt x="140" y="307"/>
                  </a:lnTo>
                  <a:lnTo>
                    <a:pt x="155" y="307"/>
                  </a:lnTo>
                  <a:lnTo>
                    <a:pt x="155" y="307"/>
                  </a:lnTo>
                  <a:lnTo>
                    <a:pt x="171" y="307"/>
                  </a:lnTo>
                  <a:lnTo>
                    <a:pt x="186" y="305"/>
                  </a:lnTo>
                  <a:lnTo>
                    <a:pt x="200" y="301"/>
                  </a:lnTo>
                  <a:lnTo>
                    <a:pt x="215" y="297"/>
                  </a:lnTo>
                  <a:lnTo>
                    <a:pt x="229" y="289"/>
                  </a:lnTo>
                  <a:lnTo>
                    <a:pt x="242" y="282"/>
                  </a:lnTo>
                  <a:lnTo>
                    <a:pt x="254" y="272"/>
                  </a:lnTo>
                  <a:lnTo>
                    <a:pt x="264" y="264"/>
                  </a:lnTo>
                  <a:lnTo>
                    <a:pt x="275" y="252"/>
                  </a:lnTo>
                  <a:lnTo>
                    <a:pt x="283" y="241"/>
                  </a:lnTo>
                  <a:lnTo>
                    <a:pt x="291" y="227"/>
                  </a:lnTo>
                  <a:lnTo>
                    <a:pt x="297" y="214"/>
                  </a:lnTo>
                  <a:lnTo>
                    <a:pt x="303" y="200"/>
                  </a:lnTo>
                  <a:lnTo>
                    <a:pt x="306" y="185"/>
                  </a:lnTo>
                  <a:lnTo>
                    <a:pt x="310" y="169"/>
                  </a:lnTo>
                  <a:lnTo>
                    <a:pt x="310" y="155"/>
                  </a:lnTo>
                  <a:lnTo>
                    <a:pt x="310" y="155"/>
                  </a:lnTo>
                  <a:lnTo>
                    <a:pt x="310" y="138"/>
                  </a:lnTo>
                  <a:lnTo>
                    <a:pt x="306" y="124"/>
                  </a:lnTo>
                  <a:lnTo>
                    <a:pt x="303" y="107"/>
                  </a:lnTo>
                  <a:lnTo>
                    <a:pt x="297" y="95"/>
                  </a:lnTo>
                  <a:lnTo>
                    <a:pt x="291" y="80"/>
                  </a:lnTo>
                  <a:lnTo>
                    <a:pt x="283" y="68"/>
                  </a:lnTo>
                  <a:lnTo>
                    <a:pt x="275" y="56"/>
                  </a:lnTo>
                  <a:lnTo>
                    <a:pt x="264" y="45"/>
                  </a:lnTo>
                  <a:lnTo>
                    <a:pt x="254" y="35"/>
                  </a:lnTo>
                  <a:lnTo>
                    <a:pt x="242" y="27"/>
                  </a:lnTo>
                  <a:lnTo>
                    <a:pt x="229" y="18"/>
                  </a:lnTo>
                  <a:lnTo>
                    <a:pt x="215" y="12"/>
                  </a:lnTo>
                  <a:lnTo>
                    <a:pt x="200" y="6"/>
                  </a:lnTo>
                  <a:lnTo>
                    <a:pt x="186" y="2"/>
                  </a:lnTo>
                  <a:lnTo>
                    <a:pt x="171" y="0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6A7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6522707" y="4699893"/>
            <a:ext cx="655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@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282360" y="4946115"/>
            <a:ext cx="2677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Strong belief can transcend the calculation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399836" y="4895770"/>
            <a:ext cx="2693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Never use your eyes to cry for the wrong person who hurt you. 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decel="4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 -0.02686 L 0.14193 0.06828 " pathEditMode="relative" rAng="0" ptsTypes="AA">
                                      <p:cBhvr>
                                        <p:cTn id="10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6" y="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path" presetSubtype="0" accel="40000" decel="4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 -0.02547 L 0.0043 -0.00278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4" grpId="0" animBg="1"/>
      <p:bldP spid="32" grpId="0"/>
      <p:bldP spid="33" grpId="0" animBg="1"/>
      <p:bldP spid="34" grpId="0" animBg="1"/>
      <p:bldP spid="42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reeform 20113"/>
          <p:cNvSpPr>
            <a:spLocks noEditPoints="1"/>
          </p:cNvSpPr>
          <p:nvPr/>
        </p:nvSpPr>
        <p:spPr bwMode="auto">
          <a:xfrm>
            <a:off x="6167956" y="3261563"/>
            <a:ext cx="336258" cy="1148589"/>
          </a:xfrm>
          <a:custGeom>
            <a:avLst/>
            <a:gdLst>
              <a:gd name="T0" fmla="*/ 280 w 284"/>
              <a:gd name="T1" fmla="*/ 957 h 970"/>
              <a:gd name="T2" fmla="*/ 276 w 284"/>
              <a:gd name="T3" fmla="*/ 958 h 970"/>
              <a:gd name="T4" fmla="*/ 279 w 284"/>
              <a:gd name="T5" fmla="*/ 970 h 970"/>
              <a:gd name="T6" fmla="*/ 284 w 284"/>
              <a:gd name="T7" fmla="*/ 969 h 970"/>
              <a:gd name="T8" fmla="*/ 280 w 284"/>
              <a:gd name="T9" fmla="*/ 957 h 970"/>
              <a:gd name="T10" fmla="*/ 89 w 284"/>
              <a:gd name="T11" fmla="*/ 313 h 970"/>
              <a:gd name="T12" fmla="*/ 85 w 284"/>
              <a:gd name="T13" fmla="*/ 314 h 970"/>
              <a:gd name="T14" fmla="*/ 89 w 284"/>
              <a:gd name="T15" fmla="*/ 326 h 970"/>
              <a:gd name="T16" fmla="*/ 93 w 284"/>
              <a:gd name="T17" fmla="*/ 324 h 970"/>
              <a:gd name="T18" fmla="*/ 89 w 284"/>
              <a:gd name="T19" fmla="*/ 313 h 970"/>
              <a:gd name="T20" fmla="*/ 73 w 284"/>
              <a:gd name="T21" fmla="*/ 253 h 970"/>
              <a:gd name="T22" fmla="*/ 69 w 284"/>
              <a:gd name="T23" fmla="*/ 255 h 970"/>
              <a:gd name="T24" fmla="*/ 72 w 284"/>
              <a:gd name="T25" fmla="*/ 266 h 970"/>
              <a:gd name="T26" fmla="*/ 76 w 284"/>
              <a:gd name="T27" fmla="*/ 265 h 970"/>
              <a:gd name="T28" fmla="*/ 73 w 284"/>
              <a:gd name="T29" fmla="*/ 253 h 970"/>
              <a:gd name="T30" fmla="*/ 15 w 284"/>
              <a:gd name="T31" fmla="*/ 41 h 970"/>
              <a:gd name="T32" fmla="*/ 11 w 284"/>
              <a:gd name="T33" fmla="*/ 42 h 970"/>
              <a:gd name="T34" fmla="*/ 13 w 284"/>
              <a:gd name="T35" fmla="*/ 50 h 970"/>
              <a:gd name="T36" fmla="*/ 18 w 284"/>
              <a:gd name="T37" fmla="*/ 49 h 970"/>
              <a:gd name="T38" fmla="*/ 15 w 284"/>
              <a:gd name="T39" fmla="*/ 41 h 970"/>
              <a:gd name="T40" fmla="*/ 5 w 284"/>
              <a:gd name="T41" fmla="*/ 0 h 970"/>
              <a:gd name="T42" fmla="*/ 0 w 284"/>
              <a:gd name="T43" fmla="*/ 1 h 970"/>
              <a:gd name="T44" fmla="*/ 3 w 284"/>
              <a:gd name="T45" fmla="*/ 9 h 970"/>
              <a:gd name="T46" fmla="*/ 7 w 284"/>
              <a:gd name="T47" fmla="*/ 8 h 970"/>
              <a:gd name="T48" fmla="*/ 5 w 284"/>
              <a:gd name="T49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970">
                <a:moveTo>
                  <a:pt x="280" y="957"/>
                </a:moveTo>
                <a:cubicBezTo>
                  <a:pt x="279" y="957"/>
                  <a:pt x="277" y="958"/>
                  <a:pt x="276" y="958"/>
                </a:cubicBezTo>
                <a:cubicBezTo>
                  <a:pt x="279" y="970"/>
                  <a:pt x="279" y="970"/>
                  <a:pt x="279" y="970"/>
                </a:cubicBezTo>
                <a:cubicBezTo>
                  <a:pt x="281" y="969"/>
                  <a:pt x="282" y="969"/>
                  <a:pt x="284" y="969"/>
                </a:cubicBezTo>
                <a:cubicBezTo>
                  <a:pt x="280" y="957"/>
                  <a:pt x="280" y="957"/>
                  <a:pt x="280" y="957"/>
                </a:cubicBezTo>
                <a:moveTo>
                  <a:pt x="89" y="313"/>
                </a:moveTo>
                <a:cubicBezTo>
                  <a:pt x="88" y="313"/>
                  <a:pt x="87" y="314"/>
                  <a:pt x="85" y="314"/>
                </a:cubicBezTo>
                <a:cubicBezTo>
                  <a:pt x="89" y="326"/>
                  <a:pt x="89" y="326"/>
                  <a:pt x="89" y="326"/>
                </a:cubicBezTo>
                <a:cubicBezTo>
                  <a:pt x="90" y="325"/>
                  <a:pt x="91" y="325"/>
                  <a:pt x="93" y="324"/>
                </a:cubicBezTo>
                <a:cubicBezTo>
                  <a:pt x="89" y="313"/>
                  <a:pt x="89" y="313"/>
                  <a:pt x="89" y="313"/>
                </a:cubicBezTo>
                <a:moveTo>
                  <a:pt x="73" y="253"/>
                </a:moveTo>
                <a:cubicBezTo>
                  <a:pt x="71" y="254"/>
                  <a:pt x="70" y="254"/>
                  <a:pt x="69" y="255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73" y="266"/>
                  <a:pt x="75" y="265"/>
                  <a:pt x="76" y="265"/>
                </a:cubicBezTo>
                <a:cubicBezTo>
                  <a:pt x="73" y="253"/>
                  <a:pt x="73" y="253"/>
                  <a:pt x="73" y="253"/>
                </a:cubicBezTo>
                <a:moveTo>
                  <a:pt x="15" y="41"/>
                </a:moveTo>
                <a:cubicBezTo>
                  <a:pt x="14" y="41"/>
                  <a:pt x="13" y="42"/>
                  <a:pt x="11" y="42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6" y="49"/>
                  <a:pt x="18" y="49"/>
                </a:cubicBezTo>
                <a:cubicBezTo>
                  <a:pt x="15" y="41"/>
                  <a:pt x="15" y="41"/>
                  <a:pt x="15" y="41"/>
                </a:cubicBezTo>
                <a:moveTo>
                  <a:pt x="5" y="0"/>
                </a:moveTo>
                <a:cubicBezTo>
                  <a:pt x="3" y="0"/>
                  <a:pt x="2" y="1"/>
                  <a:pt x="0" y="1"/>
                </a:cubicBezTo>
                <a:cubicBezTo>
                  <a:pt x="3" y="9"/>
                  <a:pt x="3" y="9"/>
                  <a:pt x="3" y="9"/>
                </a:cubicBezTo>
                <a:cubicBezTo>
                  <a:pt x="4" y="9"/>
                  <a:pt x="5" y="8"/>
                  <a:pt x="7" y="8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Freeform 20188"/>
          <p:cNvSpPr/>
          <p:nvPr/>
        </p:nvSpPr>
        <p:spPr bwMode="auto">
          <a:xfrm>
            <a:off x="5969007" y="3306664"/>
            <a:ext cx="5011" cy="5512"/>
          </a:xfrm>
          <a:custGeom>
            <a:avLst/>
            <a:gdLst>
              <a:gd name="T0" fmla="*/ 0 w 4"/>
              <a:gd name="T1" fmla="*/ 0 h 5"/>
              <a:gd name="T2" fmla="*/ 0 w 4"/>
              <a:gd name="T3" fmla="*/ 4 h 5"/>
              <a:gd name="T4" fmla="*/ 2 w 4"/>
              <a:gd name="T5" fmla="*/ 5 h 5"/>
              <a:gd name="T6" fmla="*/ 4 w 4"/>
              <a:gd name="T7" fmla="*/ 1 h 5"/>
              <a:gd name="T8" fmla="*/ 0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0"/>
                </a:moveTo>
                <a:cubicBezTo>
                  <a:pt x="0" y="4"/>
                  <a:pt x="0" y="4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4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4" name="Freeform 20191"/>
          <p:cNvSpPr/>
          <p:nvPr/>
        </p:nvSpPr>
        <p:spPr bwMode="auto">
          <a:xfrm>
            <a:off x="5969007" y="3326709"/>
            <a:ext cx="2506" cy="6014"/>
          </a:xfrm>
          <a:custGeom>
            <a:avLst/>
            <a:gdLst>
              <a:gd name="T0" fmla="*/ 1 w 2"/>
              <a:gd name="T1" fmla="*/ 0 h 5"/>
              <a:gd name="T2" fmla="*/ 0 w 2"/>
              <a:gd name="T3" fmla="*/ 0 h 5"/>
              <a:gd name="T4" fmla="*/ 0 w 2"/>
              <a:gd name="T5" fmla="*/ 5 h 5"/>
              <a:gd name="T6" fmla="*/ 2 w 2"/>
              <a:gd name="T7" fmla="*/ 4 h 5"/>
              <a:gd name="T8" fmla="*/ 1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1" y="1"/>
                  <a:pt x="1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5" name="Freeform 20192"/>
          <p:cNvSpPr/>
          <p:nvPr/>
        </p:nvSpPr>
        <p:spPr bwMode="auto">
          <a:xfrm>
            <a:off x="5657804" y="3326709"/>
            <a:ext cx="311202" cy="78177"/>
          </a:xfrm>
          <a:custGeom>
            <a:avLst/>
            <a:gdLst>
              <a:gd name="T0" fmla="*/ 263 w 263"/>
              <a:gd name="T1" fmla="*/ 0 h 66"/>
              <a:gd name="T2" fmla="*/ 0 w 263"/>
              <a:gd name="T3" fmla="*/ 62 h 66"/>
              <a:gd name="T4" fmla="*/ 1 w 263"/>
              <a:gd name="T5" fmla="*/ 66 h 66"/>
              <a:gd name="T6" fmla="*/ 263 w 263"/>
              <a:gd name="T7" fmla="*/ 5 h 66"/>
              <a:gd name="T8" fmla="*/ 263 w 263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66">
                <a:moveTo>
                  <a:pt x="263" y="0"/>
                </a:move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1" y="65"/>
                  <a:pt x="1" y="66"/>
                </a:cubicBezTo>
                <a:cubicBezTo>
                  <a:pt x="263" y="5"/>
                  <a:pt x="263" y="5"/>
                  <a:pt x="263" y="5"/>
                </a:cubicBezTo>
                <a:cubicBezTo>
                  <a:pt x="263" y="0"/>
                  <a:pt x="263" y="0"/>
                  <a:pt x="26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6" name="Freeform 20199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7" name="Freeform 20200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8" name="Freeform 20204"/>
          <p:cNvSpPr>
            <a:spLocks noEditPoints="1"/>
          </p:cNvSpPr>
          <p:nvPr/>
        </p:nvSpPr>
        <p:spPr bwMode="auto">
          <a:xfrm>
            <a:off x="6196520" y="3633400"/>
            <a:ext cx="67653" cy="544728"/>
          </a:xfrm>
          <a:custGeom>
            <a:avLst/>
            <a:gdLst>
              <a:gd name="T0" fmla="*/ 50 w 57"/>
              <a:gd name="T1" fmla="*/ 25 h 460"/>
              <a:gd name="T2" fmla="*/ 0 w 57"/>
              <a:gd name="T3" fmla="*/ 459 h 460"/>
              <a:gd name="T4" fmla="*/ 4 w 57"/>
              <a:gd name="T5" fmla="*/ 460 h 460"/>
              <a:gd name="T6" fmla="*/ 54 w 57"/>
              <a:gd name="T7" fmla="*/ 26 h 460"/>
              <a:gd name="T8" fmla="*/ 50 w 57"/>
              <a:gd name="T9" fmla="*/ 25 h 460"/>
              <a:gd name="T10" fmla="*/ 53 w 57"/>
              <a:gd name="T11" fmla="*/ 0 h 460"/>
              <a:gd name="T12" fmla="*/ 51 w 57"/>
              <a:gd name="T13" fmla="*/ 12 h 460"/>
              <a:gd name="T14" fmla="*/ 56 w 57"/>
              <a:gd name="T15" fmla="*/ 12 h 460"/>
              <a:gd name="T16" fmla="*/ 57 w 57"/>
              <a:gd name="T17" fmla="*/ 0 h 460"/>
              <a:gd name="T18" fmla="*/ 53 w 57"/>
              <a:gd name="T19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460">
                <a:moveTo>
                  <a:pt x="50" y="25"/>
                </a:moveTo>
                <a:cubicBezTo>
                  <a:pt x="0" y="459"/>
                  <a:pt x="0" y="459"/>
                  <a:pt x="0" y="459"/>
                </a:cubicBezTo>
                <a:cubicBezTo>
                  <a:pt x="1" y="459"/>
                  <a:pt x="3" y="460"/>
                  <a:pt x="4" y="460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6"/>
                  <a:pt x="51" y="26"/>
                  <a:pt x="50" y="25"/>
                </a:cubicBezTo>
                <a:moveTo>
                  <a:pt x="53" y="0"/>
                </a:moveTo>
                <a:cubicBezTo>
                  <a:pt x="51" y="12"/>
                  <a:pt x="51" y="12"/>
                  <a:pt x="51" y="12"/>
                </a:cubicBezTo>
                <a:cubicBezTo>
                  <a:pt x="53" y="12"/>
                  <a:pt x="54" y="12"/>
                  <a:pt x="56" y="12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0"/>
                  <a:pt x="54" y="0"/>
                  <a:pt x="5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2" name="Freeform 20214"/>
          <p:cNvSpPr>
            <a:spLocks noEditPoints="1"/>
          </p:cNvSpPr>
          <p:nvPr/>
        </p:nvSpPr>
        <p:spPr bwMode="auto">
          <a:xfrm>
            <a:off x="5969007" y="3637911"/>
            <a:ext cx="586323" cy="554249"/>
          </a:xfrm>
          <a:custGeom>
            <a:avLst/>
            <a:gdLst>
              <a:gd name="T0" fmla="*/ 0 w 495"/>
              <a:gd name="T1" fmla="*/ 288 h 468"/>
              <a:gd name="T2" fmla="*/ 0 w 495"/>
              <a:gd name="T3" fmla="*/ 295 h 468"/>
              <a:gd name="T4" fmla="*/ 163 w 495"/>
              <a:gd name="T5" fmla="*/ 468 h 468"/>
              <a:gd name="T6" fmla="*/ 166 w 495"/>
              <a:gd name="T7" fmla="*/ 465 h 468"/>
              <a:gd name="T8" fmla="*/ 0 w 495"/>
              <a:gd name="T9" fmla="*/ 288 h 468"/>
              <a:gd name="T10" fmla="*/ 491 w 495"/>
              <a:gd name="T11" fmla="*/ 178 h 468"/>
              <a:gd name="T12" fmla="*/ 354 w 495"/>
              <a:gd name="T13" fmla="*/ 320 h 468"/>
              <a:gd name="T14" fmla="*/ 350 w 495"/>
              <a:gd name="T15" fmla="*/ 324 h 468"/>
              <a:gd name="T16" fmla="*/ 215 w 495"/>
              <a:gd name="T17" fmla="*/ 464 h 468"/>
              <a:gd name="T18" fmla="*/ 218 w 495"/>
              <a:gd name="T19" fmla="*/ 467 h 468"/>
              <a:gd name="T20" fmla="*/ 352 w 495"/>
              <a:gd name="T21" fmla="*/ 329 h 468"/>
              <a:gd name="T22" fmla="*/ 355 w 495"/>
              <a:gd name="T23" fmla="*/ 325 h 468"/>
              <a:gd name="T24" fmla="*/ 495 w 495"/>
              <a:gd name="T25" fmla="*/ 181 h 468"/>
              <a:gd name="T26" fmla="*/ 491 w 495"/>
              <a:gd name="T27" fmla="*/ 178 h 468"/>
              <a:gd name="T28" fmla="*/ 291 w 495"/>
              <a:gd name="T29" fmla="*/ 0 h 468"/>
              <a:gd name="T30" fmla="*/ 288 w 495"/>
              <a:gd name="T31" fmla="*/ 4 h 468"/>
              <a:gd name="T32" fmla="*/ 487 w 495"/>
              <a:gd name="T33" fmla="*/ 139 h 468"/>
              <a:gd name="T34" fmla="*/ 490 w 495"/>
              <a:gd name="T35" fmla="*/ 135 h 468"/>
              <a:gd name="T36" fmla="*/ 291 w 495"/>
              <a:gd name="T3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5" h="468">
                <a:moveTo>
                  <a:pt x="0" y="288"/>
                </a:moveTo>
                <a:cubicBezTo>
                  <a:pt x="0" y="295"/>
                  <a:pt x="0" y="295"/>
                  <a:pt x="0" y="295"/>
                </a:cubicBezTo>
                <a:cubicBezTo>
                  <a:pt x="163" y="468"/>
                  <a:pt x="163" y="468"/>
                  <a:pt x="163" y="468"/>
                </a:cubicBezTo>
                <a:cubicBezTo>
                  <a:pt x="164" y="467"/>
                  <a:pt x="165" y="466"/>
                  <a:pt x="166" y="465"/>
                </a:cubicBezTo>
                <a:cubicBezTo>
                  <a:pt x="0" y="288"/>
                  <a:pt x="0" y="288"/>
                  <a:pt x="0" y="288"/>
                </a:cubicBezTo>
                <a:moveTo>
                  <a:pt x="491" y="178"/>
                </a:moveTo>
                <a:cubicBezTo>
                  <a:pt x="354" y="320"/>
                  <a:pt x="354" y="320"/>
                  <a:pt x="354" y="320"/>
                </a:cubicBezTo>
                <a:cubicBezTo>
                  <a:pt x="350" y="324"/>
                  <a:pt x="350" y="324"/>
                  <a:pt x="350" y="324"/>
                </a:cubicBezTo>
                <a:cubicBezTo>
                  <a:pt x="215" y="464"/>
                  <a:pt x="215" y="464"/>
                  <a:pt x="215" y="464"/>
                </a:cubicBezTo>
                <a:cubicBezTo>
                  <a:pt x="216" y="465"/>
                  <a:pt x="217" y="466"/>
                  <a:pt x="218" y="467"/>
                </a:cubicBezTo>
                <a:cubicBezTo>
                  <a:pt x="352" y="329"/>
                  <a:pt x="352" y="329"/>
                  <a:pt x="352" y="329"/>
                </a:cubicBezTo>
                <a:cubicBezTo>
                  <a:pt x="355" y="325"/>
                  <a:pt x="355" y="325"/>
                  <a:pt x="355" y="325"/>
                </a:cubicBezTo>
                <a:cubicBezTo>
                  <a:pt x="495" y="181"/>
                  <a:pt x="495" y="181"/>
                  <a:pt x="495" y="181"/>
                </a:cubicBezTo>
                <a:cubicBezTo>
                  <a:pt x="493" y="180"/>
                  <a:pt x="492" y="179"/>
                  <a:pt x="491" y="178"/>
                </a:cubicBezTo>
                <a:moveTo>
                  <a:pt x="291" y="0"/>
                </a:moveTo>
                <a:cubicBezTo>
                  <a:pt x="290" y="1"/>
                  <a:pt x="289" y="3"/>
                  <a:pt x="288" y="4"/>
                </a:cubicBezTo>
                <a:cubicBezTo>
                  <a:pt x="487" y="139"/>
                  <a:pt x="487" y="139"/>
                  <a:pt x="487" y="139"/>
                </a:cubicBezTo>
                <a:cubicBezTo>
                  <a:pt x="488" y="137"/>
                  <a:pt x="489" y="136"/>
                  <a:pt x="490" y="135"/>
                </a:cubicBezTo>
                <a:cubicBezTo>
                  <a:pt x="291" y="0"/>
                  <a:pt x="291" y="0"/>
                  <a:pt x="29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4" name="Freeform 20216"/>
          <p:cNvSpPr>
            <a:spLocks noEditPoints="1"/>
          </p:cNvSpPr>
          <p:nvPr/>
        </p:nvSpPr>
        <p:spPr bwMode="auto">
          <a:xfrm>
            <a:off x="5854248" y="4245780"/>
            <a:ext cx="607370" cy="411929"/>
          </a:xfrm>
          <a:custGeom>
            <a:avLst/>
            <a:gdLst>
              <a:gd name="T0" fmla="*/ 3 w 513"/>
              <a:gd name="T1" fmla="*/ 344 h 348"/>
              <a:gd name="T2" fmla="*/ 1 w 513"/>
              <a:gd name="T3" fmla="*/ 346 h 348"/>
              <a:gd name="T4" fmla="*/ 0 w 513"/>
              <a:gd name="T5" fmla="*/ 348 h 348"/>
              <a:gd name="T6" fmla="*/ 5 w 513"/>
              <a:gd name="T7" fmla="*/ 346 h 348"/>
              <a:gd name="T8" fmla="*/ 4 w 513"/>
              <a:gd name="T9" fmla="*/ 345 h 348"/>
              <a:gd name="T10" fmla="*/ 3 w 513"/>
              <a:gd name="T11" fmla="*/ 344 h 348"/>
              <a:gd name="T12" fmla="*/ 262 w 513"/>
              <a:gd name="T13" fmla="*/ 8 h 348"/>
              <a:gd name="T14" fmla="*/ 7 w 513"/>
              <a:gd name="T15" fmla="*/ 338 h 348"/>
              <a:gd name="T16" fmla="*/ 8 w 513"/>
              <a:gd name="T17" fmla="*/ 342 h 348"/>
              <a:gd name="T18" fmla="*/ 19 w 513"/>
              <a:gd name="T19" fmla="*/ 342 h 348"/>
              <a:gd name="T20" fmla="*/ 506 w 513"/>
              <a:gd name="T21" fmla="*/ 180 h 348"/>
              <a:gd name="T22" fmla="*/ 505 w 513"/>
              <a:gd name="T23" fmla="*/ 176 h 348"/>
              <a:gd name="T24" fmla="*/ 12 w 513"/>
              <a:gd name="T25" fmla="*/ 340 h 348"/>
              <a:gd name="T26" fmla="*/ 266 w 513"/>
              <a:gd name="T27" fmla="*/ 11 h 348"/>
              <a:gd name="T28" fmla="*/ 262 w 513"/>
              <a:gd name="T29" fmla="*/ 8 h 348"/>
              <a:gd name="T30" fmla="*/ 320 w 513"/>
              <a:gd name="T31" fmla="*/ 0 h 348"/>
              <a:gd name="T32" fmla="*/ 318 w 513"/>
              <a:gd name="T33" fmla="*/ 4 h 348"/>
              <a:gd name="T34" fmla="*/ 511 w 513"/>
              <a:gd name="T35" fmla="*/ 135 h 348"/>
              <a:gd name="T36" fmla="*/ 513 w 513"/>
              <a:gd name="T37" fmla="*/ 132 h 348"/>
              <a:gd name="T38" fmla="*/ 320 w 513"/>
              <a:gd name="T39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3" h="348">
                <a:moveTo>
                  <a:pt x="3" y="344"/>
                </a:moveTo>
                <a:cubicBezTo>
                  <a:pt x="1" y="346"/>
                  <a:pt x="1" y="346"/>
                  <a:pt x="1" y="346"/>
                </a:cubicBezTo>
                <a:cubicBezTo>
                  <a:pt x="0" y="348"/>
                  <a:pt x="0" y="348"/>
                  <a:pt x="0" y="348"/>
                </a:cubicBezTo>
                <a:cubicBezTo>
                  <a:pt x="5" y="346"/>
                  <a:pt x="5" y="346"/>
                  <a:pt x="5" y="346"/>
                </a:cubicBezTo>
                <a:cubicBezTo>
                  <a:pt x="4" y="345"/>
                  <a:pt x="4" y="345"/>
                  <a:pt x="4" y="345"/>
                </a:cubicBezTo>
                <a:cubicBezTo>
                  <a:pt x="3" y="344"/>
                  <a:pt x="3" y="344"/>
                  <a:pt x="3" y="344"/>
                </a:cubicBezTo>
                <a:moveTo>
                  <a:pt x="262" y="8"/>
                </a:moveTo>
                <a:cubicBezTo>
                  <a:pt x="7" y="338"/>
                  <a:pt x="7" y="338"/>
                  <a:pt x="7" y="338"/>
                </a:cubicBezTo>
                <a:cubicBezTo>
                  <a:pt x="8" y="342"/>
                  <a:pt x="8" y="342"/>
                  <a:pt x="8" y="342"/>
                </a:cubicBezTo>
                <a:cubicBezTo>
                  <a:pt x="19" y="342"/>
                  <a:pt x="19" y="342"/>
                  <a:pt x="19" y="342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6" y="179"/>
                  <a:pt x="505" y="177"/>
                  <a:pt x="505" y="176"/>
                </a:cubicBezTo>
                <a:cubicBezTo>
                  <a:pt x="12" y="340"/>
                  <a:pt x="12" y="340"/>
                  <a:pt x="12" y="340"/>
                </a:cubicBezTo>
                <a:cubicBezTo>
                  <a:pt x="266" y="11"/>
                  <a:pt x="266" y="11"/>
                  <a:pt x="266" y="11"/>
                </a:cubicBezTo>
                <a:cubicBezTo>
                  <a:pt x="265" y="10"/>
                  <a:pt x="263" y="9"/>
                  <a:pt x="262" y="8"/>
                </a:cubicBezTo>
                <a:moveTo>
                  <a:pt x="320" y="0"/>
                </a:moveTo>
                <a:cubicBezTo>
                  <a:pt x="319" y="2"/>
                  <a:pt x="318" y="3"/>
                  <a:pt x="318" y="4"/>
                </a:cubicBezTo>
                <a:cubicBezTo>
                  <a:pt x="511" y="135"/>
                  <a:pt x="511" y="135"/>
                  <a:pt x="511" y="135"/>
                </a:cubicBezTo>
                <a:cubicBezTo>
                  <a:pt x="511" y="134"/>
                  <a:pt x="512" y="133"/>
                  <a:pt x="513" y="132"/>
                </a:cubicBezTo>
                <a:cubicBezTo>
                  <a:pt x="320" y="0"/>
                  <a:pt x="320" y="0"/>
                  <a:pt x="320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6" name="Freeform 20218"/>
          <p:cNvSpPr/>
          <p:nvPr/>
        </p:nvSpPr>
        <p:spPr bwMode="auto">
          <a:xfrm>
            <a:off x="6148913" y="3279101"/>
            <a:ext cx="12027" cy="8519"/>
          </a:xfrm>
          <a:custGeom>
            <a:avLst/>
            <a:gdLst>
              <a:gd name="T0" fmla="*/ 2 w 10"/>
              <a:gd name="T1" fmla="*/ 0 h 7"/>
              <a:gd name="T2" fmla="*/ 0 w 10"/>
              <a:gd name="T3" fmla="*/ 4 h 7"/>
              <a:gd name="T4" fmla="*/ 8 w 10"/>
              <a:gd name="T5" fmla="*/ 7 h 7"/>
              <a:gd name="T6" fmla="*/ 10 w 10"/>
              <a:gd name="T7" fmla="*/ 3 h 7"/>
              <a:gd name="T8" fmla="*/ 2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2" y="0"/>
                </a:moveTo>
                <a:cubicBezTo>
                  <a:pt x="1" y="1"/>
                  <a:pt x="1" y="3"/>
                  <a:pt x="0" y="4"/>
                </a:cubicBezTo>
                <a:cubicBezTo>
                  <a:pt x="8" y="7"/>
                  <a:pt x="8" y="7"/>
                  <a:pt x="8" y="7"/>
                </a:cubicBezTo>
                <a:cubicBezTo>
                  <a:pt x="9" y="5"/>
                  <a:pt x="9" y="4"/>
                  <a:pt x="10" y="3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7" name="Freeform 20223"/>
          <p:cNvSpPr/>
          <p:nvPr/>
        </p:nvSpPr>
        <p:spPr bwMode="auto">
          <a:xfrm>
            <a:off x="5486919" y="3065120"/>
            <a:ext cx="661994" cy="67149"/>
          </a:xfrm>
          <a:custGeom>
            <a:avLst/>
            <a:gdLst>
              <a:gd name="T0" fmla="*/ 1 w 407"/>
              <a:gd name="T1" fmla="*/ 0 h 136"/>
              <a:gd name="T2" fmla="*/ 0 w 407"/>
              <a:gd name="T3" fmla="*/ 4 h 136"/>
              <a:gd name="T4" fmla="*/ 407 w 407"/>
              <a:gd name="T5" fmla="*/ 136 h 136"/>
              <a:gd name="T6" fmla="*/ 407 w 407"/>
              <a:gd name="T7" fmla="*/ 131 h 136"/>
              <a:gd name="T8" fmla="*/ 1 w 407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36">
                <a:moveTo>
                  <a:pt x="1" y="0"/>
                </a:moveTo>
                <a:cubicBezTo>
                  <a:pt x="1" y="1"/>
                  <a:pt x="0" y="3"/>
                  <a:pt x="0" y="4"/>
                </a:cubicBezTo>
                <a:cubicBezTo>
                  <a:pt x="407" y="136"/>
                  <a:pt x="407" y="136"/>
                  <a:pt x="407" y="136"/>
                </a:cubicBezTo>
                <a:cubicBezTo>
                  <a:pt x="407" y="131"/>
                  <a:pt x="407" y="131"/>
                  <a:pt x="407" y="13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9" name="Freeform 20229"/>
          <p:cNvSpPr>
            <a:spLocks noEditPoints="1"/>
          </p:cNvSpPr>
          <p:nvPr/>
        </p:nvSpPr>
        <p:spPr bwMode="auto">
          <a:xfrm>
            <a:off x="5861264" y="3861916"/>
            <a:ext cx="1190185" cy="793288"/>
          </a:xfrm>
          <a:custGeom>
            <a:avLst/>
            <a:gdLst>
              <a:gd name="T0" fmla="*/ 595 w 1005"/>
              <a:gd name="T1" fmla="*/ 503 h 670"/>
              <a:gd name="T2" fmla="*/ 594 w 1005"/>
              <a:gd name="T3" fmla="*/ 507 h 670"/>
              <a:gd name="T4" fmla="*/ 982 w 1005"/>
              <a:gd name="T5" fmla="*/ 661 h 670"/>
              <a:gd name="T6" fmla="*/ 13 w 1005"/>
              <a:gd name="T7" fmla="*/ 666 h 670"/>
              <a:gd name="T8" fmla="*/ 2 w 1005"/>
              <a:gd name="T9" fmla="*/ 666 h 670"/>
              <a:gd name="T10" fmla="*/ 0 w 1005"/>
              <a:gd name="T11" fmla="*/ 666 h 670"/>
              <a:gd name="T12" fmla="*/ 0 w 1005"/>
              <a:gd name="T13" fmla="*/ 670 h 670"/>
              <a:gd name="T14" fmla="*/ 2 w 1005"/>
              <a:gd name="T15" fmla="*/ 670 h 670"/>
              <a:gd name="T16" fmla="*/ 9 w 1005"/>
              <a:gd name="T17" fmla="*/ 670 h 670"/>
              <a:gd name="T18" fmla="*/ 1005 w 1005"/>
              <a:gd name="T19" fmla="*/ 665 h 670"/>
              <a:gd name="T20" fmla="*/ 995 w 1005"/>
              <a:gd name="T21" fmla="*/ 661 h 670"/>
              <a:gd name="T22" fmla="*/ 995 w 1005"/>
              <a:gd name="T23" fmla="*/ 662 h 670"/>
              <a:gd name="T24" fmla="*/ 991 w 1005"/>
              <a:gd name="T25" fmla="*/ 664 h 670"/>
              <a:gd name="T26" fmla="*/ 989 w 1005"/>
              <a:gd name="T27" fmla="*/ 659 h 670"/>
              <a:gd name="T28" fmla="*/ 595 w 1005"/>
              <a:gd name="T29" fmla="*/ 503 h 670"/>
              <a:gd name="T30" fmla="*/ 571 w 1005"/>
              <a:gd name="T31" fmla="*/ 493 h 670"/>
              <a:gd name="T32" fmla="*/ 570 w 1005"/>
              <a:gd name="T33" fmla="*/ 497 h 670"/>
              <a:gd name="T34" fmla="*/ 581 w 1005"/>
              <a:gd name="T35" fmla="*/ 502 h 670"/>
              <a:gd name="T36" fmla="*/ 583 w 1005"/>
              <a:gd name="T37" fmla="*/ 498 h 670"/>
              <a:gd name="T38" fmla="*/ 571 w 1005"/>
              <a:gd name="T39" fmla="*/ 493 h 670"/>
              <a:gd name="T40" fmla="*/ 550 w 1005"/>
              <a:gd name="T41" fmla="*/ 449 h 670"/>
              <a:gd name="T42" fmla="*/ 548 w 1005"/>
              <a:gd name="T43" fmla="*/ 461 h 670"/>
              <a:gd name="T44" fmla="*/ 553 w 1005"/>
              <a:gd name="T45" fmla="*/ 462 h 670"/>
              <a:gd name="T46" fmla="*/ 554 w 1005"/>
              <a:gd name="T47" fmla="*/ 450 h 670"/>
              <a:gd name="T48" fmla="*/ 550 w 1005"/>
              <a:gd name="T49" fmla="*/ 449 h 670"/>
              <a:gd name="T50" fmla="*/ 601 w 1005"/>
              <a:gd name="T51" fmla="*/ 0 h 670"/>
              <a:gd name="T52" fmla="*/ 551 w 1005"/>
              <a:gd name="T53" fmla="*/ 436 h 670"/>
              <a:gd name="T54" fmla="*/ 555 w 1005"/>
              <a:gd name="T55" fmla="*/ 436 h 670"/>
              <a:gd name="T56" fmla="*/ 606 w 1005"/>
              <a:gd name="T57" fmla="*/ 0 h 670"/>
              <a:gd name="T58" fmla="*/ 601 w 1005"/>
              <a:gd name="T59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05" h="670">
                <a:moveTo>
                  <a:pt x="595" y="503"/>
                </a:moveTo>
                <a:cubicBezTo>
                  <a:pt x="595" y="504"/>
                  <a:pt x="594" y="505"/>
                  <a:pt x="594" y="507"/>
                </a:cubicBezTo>
                <a:cubicBezTo>
                  <a:pt x="982" y="661"/>
                  <a:pt x="982" y="661"/>
                  <a:pt x="982" y="661"/>
                </a:cubicBezTo>
                <a:cubicBezTo>
                  <a:pt x="13" y="666"/>
                  <a:pt x="13" y="666"/>
                  <a:pt x="13" y="666"/>
                </a:cubicBezTo>
                <a:cubicBezTo>
                  <a:pt x="2" y="666"/>
                  <a:pt x="2" y="666"/>
                  <a:pt x="2" y="666"/>
                </a:cubicBezTo>
                <a:cubicBezTo>
                  <a:pt x="0" y="666"/>
                  <a:pt x="0" y="666"/>
                  <a:pt x="0" y="666"/>
                </a:cubicBezTo>
                <a:cubicBezTo>
                  <a:pt x="0" y="670"/>
                  <a:pt x="0" y="670"/>
                  <a:pt x="0" y="670"/>
                </a:cubicBezTo>
                <a:cubicBezTo>
                  <a:pt x="2" y="670"/>
                  <a:pt x="2" y="670"/>
                  <a:pt x="2" y="670"/>
                </a:cubicBezTo>
                <a:cubicBezTo>
                  <a:pt x="9" y="670"/>
                  <a:pt x="9" y="670"/>
                  <a:pt x="9" y="670"/>
                </a:cubicBezTo>
                <a:cubicBezTo>
                  <a:pt x="1005" y="665"/>
                  <a:pt x="1005" y="665"/>
                  <a:pt x="1005" y="665"/>
                </a:cubicBezTo>
                <a:cubicBezTo>
                  <a:pt x="995" y="661"/>
                  <a:pt x="995" y="661"/>
                  <a:pt x="995" y="661"/>
                </a:cubicBezTo>
                <a:cubicBezTo>
                  <a:pt x="995" y="662"/>
                  <a:pt x="995" y="662"/>
                  <a:pt x="995" y="662"/>
                </a:cubicBezTo>
                <a:cubicBezTo>
                  <a:pt x="991" y="664"/>
                  <a:pt x="991" y="664"/>
                  <a:pt x="991" y="664"/>
                </a:cubicBezTo>
                <a:cubicBezTo>
                  <a:pt x="989" y="659"/>
                  <a:pt x="989" y="659"/>
                  <a:pt x="989" y="659"/>
                </a:cubicBezTo>
                <a:cubicBezTo>
                  <a:pt x="595" y="503"/>
                  <a:pt x="595" y="503"/>
                  <a:pt x="595" y="503"/>
                </a:cubicBezTo>
                <a:moveTo>
                  <a:pt x="571" y="493"/>
                </a:moveTo>
                <a:cubicBezTo>
                  <a:pt x="571" y="494"/>
                  <a:pt x="570" y="496"/>
                  <a:pt x="570" y="497"/>
                </a:cubicBezTo>
                <a:cubicBezTo>
                  <a:pt x="581" y="502"/>
                  <a:pt x="581" y="502"/>
                  <a:pt x="581" y="502"/>
                </a:cubicBezTo>
                <a:cubicBezTo>
                  <a:pt x="582" y="500"/>
                  <a:pt x="582" y="499"/>
                  <a:pt x="583" y="498"/>
                </a:cubicBezTo>
                <a:cubicBezTo>
                  <a:pt x="571" y="493"/>
                  <a:pt x="571" y="493"/>
                  <a:pt x="571" y="493"/>
                </a:cubicBezTo>
                <a:moveTo>
                  <a:pt x="550" y="449"/>
                </a:moveTo>
                <a:cubicBezTo>
                  <a:pt x="548" y="461"/>
                  <a:pt x="548" y="461"/>
                  <a:pt x="548" y="461"/>
                </a:cubicBezTo>
                <a:cubicBezTo>
                  <a:pt x="550" y="461"/>
                  <a:pt x="551" y="461"/>
                  <a:pt x="553" y="462"/>
                </a:cubicBezTo>
                <a:cubicBezTo>
                  <a:pt x="554" y="450"/>
                  <a:pt x="554" y="450"/>
                  <a:pt x="554" y="450"/>
                </a:cubicBezTo>
                <a:cubicBezTo>
                  <a:pt x="553" y="449"/>
                  <a:pt x="551" y="449"/>
                  <a:pt x="550" y="449"/>
                </a:cubicBezTo>
                <a:moveTo>
                  <a:pt x="601" y="0"/>
                </a:moveTo>
                <a:cubicBezTo>
                  <a:pt x="551" y="436"/>
                  <a:pt x="551" y="436"/>
                  <a:pt x="551" y="436"/>
                </a:cubicBezTo>
                <a:cubicBezTo>
                  <a:pt x="553" y="436"/>
                  <a:pt x="554" y="436"/>
                  <a:pt x="555" y="436"/>
                </a:cubicBezTo>
                <a:cubicBezTo>
                  <a:pt x="606" y="0"/>
                  <a:pt x="606" y="0"/>
                  <a:pt x="606" y="0"/>
                </a:cubicBezTo>
                <a:cubicBezTo>
                  <a:pt x="604" y="0"/>
                  <a:pt x="603" y="0"/>
                  <a:pt x="60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0" name="Freeform 20230"/>
          <p:cNvSpPr>
            <a:spLocks noEditPoints="1"/>
          </p:cNvSpPr>
          <p:nvPr/>
        </p:nvSpPr>
        <p:spPr bwMode="auto">
          <a:xfrm>
            <a:off x="6383442" y="3274592"/>
            <a:ext cx="656481" cy="1373596"/>
          </a:xfrm>
          <a:custGeom>
            <a:avLst/>
            <a:gdLst>
              <a:gd name="T0" fmla="*/ 184 w 554"/>
              <a:gd name="T1" fmla="*/ 491 h 1160"/>
              <a:gd name="T2" fmla="*/ 181 w 554"/>
              <a:gd name="T3" fmla="*/ 493 h 1160"/>
              <a:gd name="T4" fmla="*/ 548 w 554"/>
              <a:gd name="T5" fmla="*/ 1155 h 1160"/>
              <a:gd name="T6" fmla="*/ 550 w 554"/>
              <a:gd name="T7" fmla="*/ 1160 h 1160"/>
              <a:gd name="T8" fmla="*/ 554 w 554"/>
              <a:gd name="T9" fmla="*/ 1158 h 1160"/>
              <a:gd name="T10" fmla="*/ 554 w 554"/>
              <a:gd name="T11" fmla="*/ 1157 h 1160"/>
              <a:gd name="T12" fmla="*/ 184 w 554"/>
              <a:gd name="T13" fmla="*/ 491 h 1160"/>
              <a:gd name="T14" fmla="*/ 4 w 554"/>
              <a:gd name="T15" fmla="*/ 6 h 1160"/>
              <a:gd name="T16" fmla="*/ 0 w 554"/>
              <a:gd name="T17" fmla="*/ 7 h 1160"/>
              <a:gd name="T18" fmla="*/ 153 w 554"/>
              <a:gd name="T19" fmla="*/ 432 h 1160"/>
              <a:gd name="T20" fmla="*/ 157 w 554"/>
              <a:gd name="T21" fmla="*/ 430 h 1160"/>
              <a:gd name="T22" fmla="*/ 4 w 554"/>
              <a:gd name="T23" fmla="*/ 6 h 1160"/>
              <a:gd name="T24" fmla="*/ 12 w 554"/>
              <a:gd name="T25" fmla="*/ 0 h 1160"/>
              <a:gd name="T26" fmla="*/ 9 w 554"/>
              <a:gd name="T27" fmla="*/ 3 h 1160"/>
              <a:gd name="T28" fmla="*/ 436 w 554"/>
              <a:gd name="T29" fmla="*/ 434 h 1160"/>
              <a:gd name="T30" fmla="*/ 199 w 554"/>
              <a:gd name="T31" fmla="*/ 457 h 1160"/>
              <a:gd name="T32" fmla="*/ 200 w 554"/>
              <a:gd name="T33" fmla="*/ 461 h 1160"/>
              <a:gd name="T34" fmla="*/ 445 w 554"/>
              <a:gd name="T35" fmla="*/ 438 h 1160"/>
              <a:gd name="T36" fmla="*/ 442 w 554"/>
              <a:gd name="T37" fmla="*/ 435 h 1160"/>
              <a:gd name="T38" fmla="*/ 442 w 554"/>
              <a:gd name="T39" fmla="*/ 435 h 1160"/>
              <a:gd name="T40" fmla="*/ 438 w 554"/>
              <a:gd name="T41" fmla="*/ 437 h 1160"/>
              <a:gd name="T42" fmla="*/ 435 w 554"/>
              <a:gd name="T43" fmla="*/ 427 h 1160"/>
              <a:gd name="T44" fmla="*/ 12 w 554"/>
              <a:gd name="T45" fmla="*/ 0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4" h="1160">
                <a:moveTo>
                  <a:pt x="184" y="491"/>
                </a:moveTo>
                <a:cubicBezTo>
                  <a:pt x="183" y="492"/>
                  <a:pt x="182" y="492"/>
                  <a:pt x="181" y="493"/>
                </a:cubicBezTo>
                <a:cubicBezTo>
                  <a:pt x="548" y="1155"/>
                  <a:pt x="548" y="1155"/>
                  <a:pt x="548" y="1155"/>
                </a:cubicBezTo>
                <a:cubicBezTo>
                  <a:pt x="550" y="1160"/>
                  <a:pt x="550" y="1160"/>
                  <a:pt x="550" y="1160"/>
                </a:cubicBezTo>
                <a:cubicBezTo>
                  <a:pt x="554" y="1158"/>
                  <a:pt x="554" y="1158"/>
                  <a:pt x="554" y="1158"/>
                </a:cubicBezTo>
                <a:cubicBezTo>
                  <a:pt x="554" y="1157"/>
                  <a:pt x="554" y="1157"/>
                  <a:pt x="554" y="1157"/>
                </a:cubicBezTo>
                <a:cubicBezTo>
                  <a:pt x="184" y="491"/>
                  <a:pt x="184" y="491"/>
                  <a:pt x="184" y="491"/>
                </a:cubicBezTo>
                <a:moveTo>
                  <a:pt x="4" y="6"/>
                </a:moveTo>
                <a:cubicBezTo>
                  <a:pt x="3" y="7"/>
                  <a:pt x="2" y="7"/>
                  <a:pt x="0" y="7"/>
                </a:cubicBezTo>
                <a:cubicBezTo>
                  <a:pt x="153" y="432"/>
                  <a:pt x="153" y="432"/>
                  <a:pt x="153" y="432"/>
                </a:cubicBezTo>
                <a:cubicBezTo>
                  <a:pt x="154" y="431"/>
                  <a:pt x="156" y="431"/>
                  <a:pt x="157" y="430"/>
                </a:cubicBezTo>
                <a:cubicBezTo>
                  <a:pt x="4" y="6"/>
                  <a:pt x="4" y="6"/>
                  <a:pt x="4" y="6"/>
                </a:cubicBezTo>
                <a:moveTo>
                  <a:pt x="12" y="0"/>
                </a:moveTo>
                <a:cubicBezTo>
                  <a:pt x="11" y="1"/>
                  <a:pt x="10" y="2"/>
                  <a:pt x="9" y="3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199" y="457"/>
                  <a:pt x="199" y="457"/>
                  <a:pt x="199" y="457"/>
                </a:cubicBezTo>
                <a:cubicBezTo>
                  <a:pt x="199" y="458"/>
                  <a:pt x="200" y="460"/>
                  <a:pt x="200" y="461"/>
                </a:cubicBezTo>
                <a:cubicBezTo>
                  <a:pt x="445" y="438"/>
                  <a:pt x="445" y="438"/>
                  <a:pt x="445" y="438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38" y="437"/>
                  <a:pt x="438" y="437"/>
                  <a:pt x="438" y="437"/>
                </a:cubicBezTo>
                <a:cubicBezTo>
                  <a:pt x="435" y="427"/>
                  <a:pt x="435" y="427"/>
                  <a:pt x="435" y="427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1" name="Freeform 20231"/>
          <p:cNvSpPr>
            <a:spLocks noEditPoints="1"/>
          </p:cNvSpPr>
          <p:nvPr/>
        </p:nvSpPr>
        <p:spPr bwMode="auto">
          <a:xfrm>
            <a:off x="6222085" y="3151525"/>
            <a:ext cx="685037" cy="640733"/>
          </a:xfrm>
          <a:custGeom>
            <a:avLst/>
            <a:gdLst>
              <a:gd name="T0" fmla="*/ 13 w 283"/>
              <a:gd name="T1" fmla="*/ 23 h 711"/>
              <a:gd name="T2" fmla="*/ 9 w 283"/>
              <a:gd name="T3" fmla="*/ 24 h 711"/>
              <a:gd name="T4" fmla="*/ 276 w 283"/>
              <a:gd name="T5" fmla="*/ 701 h 711"/>
              <a:gd name="T6" fmla="*/ 279 w 283"/>
              <a:gd name="T7" fmla="*/ 711 h 711"/>
              <a:gd name="T8" fmla="*/ 283 w 283"/>
              <a:gd name="T9" fmla="*/ 709 h 711"/>
              <a:gd name="T10" fmla="*/ 283 w 283"/>
              <a:gd name="T11" fmla="*/ 709 h 711"/>
              <a:gd name="T12" fmla="*/ 13 w 283"/>
              <a:gd name="T13" fmla="*/ 23 h 711"/>
              <a:gd name="T14" fmla="*/ 4 w 283"/>
              <a:gd name="T15" fmla="*/ 0 h 711"/>
              <a:gd name="T16" fmla="*/ 0 w 283"/>
              <a:gd name="T17" fmla="*/ 1 h 711"/>
              <a:gd name="T18" fmla="*/ 5 w 283"/>
              <a:gd name="T19" fmla="*/ 12 h 711"/>
              <a:gd name="T20" fmla="*/ 9 w 283"/>
              <a:gd name="T21" fmla="*/ 11 h 711"/>
              <a:gd name="T22" fmla="*/ 4 w 283"/>
              <a:gd name="T23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3" h="711">
                <a:moveTo>
                  <a:pt x="13" y="23"/>
                </a:moveTo>
                <a:cubicBezTo>
                  <a:pt x="12" y="23"/>
                  <a:pt x="11" y="24"/>
                  <a:pt x="9" y="24"/>
                </a:cubicBezTo>
                <a:cubicBezTo>
                  <a:pt x="276" y="701"/>
                  <a:pt x="276" y="701"/>
                  <a:pt x="276" y="701"/>
                </a:cubicBezTo>
                <a:cubicBezTo>
                  <a:pt x="279" y="711"/>
                  <a:pt x="279" y="711"/>
                  <a:pt x="279" y="711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13" y="23"/>
                  <a:pt x="13" y="23"/>
                  <a:pt x="13" y="23"/>
                </a:cubicBezTo>
                <a:moveTo>
                  <a:pt x="4" y="0"/>
                </a:moveTo>
                <a:cubicBezTo>
                  <a:pt x="3" y="0"/>
                  <a:pt x="2" y="1"/>
                  <a:pt x="0" y="1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1"/>
                  <a:pt x="9" y="1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2" name="Freeform 20259"/>
          <p:cNvSpPr/>
          <p:nvPr/>
        </p:nvSpPr>
        <p:spPr bwMode="auto">
          <a:xfrm>
            <a:off x="6150416" y="4177126"/>
            <a:ext cx="89702" cy="89702"/>
          </a:xfrm>
          <a:custGeom>
            <a:avLst/>
            <a:gdLst>
              <a:gd name="T0" fmla="*/ 38 w 76"/>
              <a:gd name="T1" fmla="*/ 0 h 76"/>
              <a:gd name="T2" fmla="*/ 37 w 76"/>
              <a:gd name="T3" fmla="*/ 0 h 76"/>
              <a:gd name="T4" fmla="*/ 31 w 76"/>
              <a:gd name="T5" fmla="*/ 1 h 76"/>
              <a:gd name="T6" fmla="*/ 26 w 76"/>
              <a:gd name="T7" fmla="*/ 2 h 76"/>
              <a:gd name="T8" fmla="*/ 13 w 76"/>
              <a:gd name="T9" fmla="*/ 10 h 76"/>
              <a:gd name="T10" fmla="*/ 10 w 76"/>
              <a:gd name="T11" fmla="*/ 13 h 76"/>
              <a:gd name="T12" fmla="*/ 2 w 76"/>
              <a:gd name="T13" fmla="*/ 26 h 76"/>
              <a:gd name="T14" fmla="*/ 1 w 76"/>
              <a:gd name="T15" fmla="*/ 30 h 76"/>
              <a:gd name="T16" fmla="*/ 0 w 76"/>
              <a:gd name="T17" fmla="*/ 39 h 76"/>
              <a:gd name="T18" fmla="*/ 12 w 76"/>
              <a:gd name="T19" fmla="*/ 66 h 76"/>
              <a:gd name="T20" fmla="*/ 16 w 76"/>
              <a:gd name="T21" fmla="*/ 69 h 76"/>
              <a:gd name="T22" fmla="*/ 38 w 76"/>
              <a:gd name="T23" fmla="*/ 76 h 76"/>
              <a:gd name="T24" fmla="*/ 39 w 76"/>
              <a:gd name="T25" fmla="*/ 76 h 76"/>
              <a:gd name="T26" fmla="*/ 68 w 76"/>
              <a:gd name="T27" fmla="*/ 62 h 76"/>
              <a:gd name="T28" fmla="*/ 70 w 76"/>
              <a:gd name="T29" fmla="*/ 58 h 76"/>
              <a:gd name="T30" fmla="*/ 76 w 76"/>
              <a:gd name="T31" fmla="*/ 38 h 76"/>
              <a:gd name="T32" fmla="*/ 65 w 76"/>
              <a:gd name="T33" fmla="*/ 12 h 76"/>
              <a:gd name="T34" fmla="*/ 62 w 76"/>
              <a:gd name="T35" fmla="*/ 9 h 76"/>
              <a:gd name="T36" fmla="*/ 43 w 76"/>
              <a:gd name="T37" fmla="*/ 1 h 76"/>
              <a:gd name="T38" fmla="*/ 39 w 76"/>
              <a:gd name="T39" fmla="*/ 0 h 76"/>
              <a:gd name="T40" fmla="*/ 38 w 76"/>
              <a:gd name="T4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" h="76">
                <a:moveTo>
                  <a:pt x="38" y="0"/>
                </a:moveTo>
                <a:cubicBezTo>
                  <a:pt x="38" y="0"/>
                  <a:pt x="38" y="0"/>
                  <a:pt x="37" y="0"/>
                </a:cubicBezTo>
                <a:cubicBezTo>
                  <a:pt x="35" y="0"/>
                  <a:pt x="33" y="1"/>
                  <a:pt x="31" y="1"/>
                </a:cubicBezTo>
                <a:cubicBezTo>
                  <a:pt x="29" y="1"/>
                  <a:pt x="28" y="2"/>
                  <a:pt x="26" y="2"/>
                </a:cubicBezTo>
                <a:cubicBezTo>
                  <a:pt x="21" y="4"/>
                  <a:pt x="17" y="7"/>
                  <a:pt x="13" y="10"/>
                </a:cubicBezTo>
                <a:cubicBezTo>
                  <a:pt x="12" y="11"/>
                  <a:pt x="11" y="12"/>
                  <a:pt x="10" y="13"/>
                </a:cubicBezTo>
                <a:cubicBezTo>
                  <a:pt x="7" y="17"/>
                  <a:pt x="4" y="21"/>
                  <a:pt x="2" y="26"/>
                </a:cubicBezTo>
                <a:cubicBezTo>
                  <a:pt x="2" y="27"/>
                  <a:pt x="2" y="28"/>
                  <a:pt x="1" y="30"/>
                </a:cubicBezTo>
                <a:cubicBezTo>
                  <a:pt x="1" y="33"/>
                  <a:pt x="0" y="36"/>
                  <a:pt x="0" y="39"/>
                </a:cubicBezTo>
                <a:cubicBezTo>
                  <a:pt x="0" y="50"/>
                  <a:pt x="5" y="59"/>
                  <a:pt x="12" y="66"/>
                </a:cubicBezTo>
                <a:cubicBezTo>
                  <a:pt x="13" y="67"/>
                  <a:pt x="15" y="68"/>
                  <a:pt x="16" y="69"/>
                </a:cubicBezTo>
                <a:cubicBezTo>
                  <a:pt x="22" y="73"/>
                  <a:pt x="30" y="76"/>
                  <a:pt x="38" y="76"/>
                </a:cubicBezTo>
                <a:cubicBezTo>
                  <a:pt x="38" y="76"/>
                  <a:pt x="39" y="76"/>
                  <a:pt x="39" y="76"/>
                </a:cubicBezTo>
                <a:cubicBezTo>
                  <a:pt x="50" y="76"/>
                  <a:pt x="61" y="70"/>
                  <a:pt x="68" y="62"/>
                </a:cubicBezTo>
                <a:cubicBezTo>
                  <a:pt x="68" y="61"/>
                  <a:pt x="69" y="60"/>
                  <a:pt x="70" y="58"/>
                </a:cubicBezTo>
                <a:cubicBezTo>
                  <a:pt x="74" y="52"/>
                  <a:pt x="76" y="45"/>
                  <a:pt x="76" y="38"/>
                </a:cubicBezTo>
                <a:cubicBezTo>
                  <a:pt x="76" y="27"/>
                  <a:pt x="72" y="18"/>
                  <a:pt x="65" y="12"/>
                </a:cubicBezTo>
                <a:cubicBezTo>
                  <a:pt x="64" y="11"/>
                  <a:pt x="63" y="10"/>
                  <a:pt x="62" y="9"/>
                </a:cubicBezTo>
                <a:cubicBezTo>
                  <a:pt x="57" y="5"/>
                  <a:pt x="50" y="2"/>
                  <a:pt x="43" y="1"/>
                </a:cubicBezTo>
                <a:cubicBezTo>
                  <a:pt x="42" y="1"/>
                  <a:pt x="40" y="0"/>
                  <a:pt x="39" y="0"/>
                </a:cubicBezTo>
                <a:cubicBezTo>
                  <a:pt x="39" y="0"/>
                  <a:pt x="38" y="0"/>
                  <a:pt x="38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3" name="Freeform 20260"/>
          <p:cNvSpPr/>
          <p:nvPr/>
        </p:nvSpPr>
        <p:spPr bwMode="auto">
          <a:xfrm>
            <a:off x="5969007" y="3294637"/>
            <a:ext cx="57128" cy="56628"/>
          </a:xfrm>
          <a:custGeom>
            <a:avLst/>
            <a:gdLst>
              <a:gd name="T0" fmla="*/ 24 w 48"/>
              <a:gd name="T1" fmla="*/ 0 h 48"/>
              <a:gd name="T2" fmla="*/ 24 w 48"/>
              <a:gd name="T3" fmla="*/ 0 h 48"/>
              <a:gd name="T4" fmla="*/ 4 w 48"/>
              <a:gd name="T5" fmla="*/ 11 h 48"/>
              <a:gd name="T6" fmla="*/ 2 w 48"/>
              <a:gd name="T7" fmla="*/ 15 h 48"/>
              <a:gd name="T8" fmla="*/ 0 w 48"/>
              <a:gd name="T9" fmla="*/ 24 h 48"/>
              <a:gd name="T10" fmla="*/ 1 w 48"/>
              <a:gd name="T11" fmla="*/ 27 h 48"/>
              <a:gd name="T12" fmla="*/ 2 w 48"/>
              <a:gd name="T13" fmla="*/ 31 h 48"/>
              <a:gd name="T14" fmla="*/ 15 w 48"/>
              <a:gd name="T15" fmla="*/ 46 h 48"/>
              <a:gd name="T16" fmla="*/ 19 w 48"/>
              <a:gd name="T17" fmla="*/ 47 h 48"/>
              <a:gd name="T18" fmla="*/ 19 w 48"/>
              <a:gd name="T19" fmla="*/ 47 h 48"/>
              <a:gd name="T20" fmla="*/ 24 w 48"/>
              <a:gd name="T21" fmla="*/ 48 h 48"/>
              <a:gd name="T22" fmla="*/ 25 w 48"/>
              <a:gd name="T23" fmla="*/ 48 h 48"/>
              <a:gd name="T24" fmla="*/ 27 w 48"/>
              <a:gd name="T25" fmla="*/ 47 h 48"/>
              <a:gd name="T26" fmla="*/ 32 w 48"/>
              <a:gd name="T27" fmla="*/ 47 h 48"/>
              <a:gd name="T28" fmla="*/ 39 w 48"/>
              <a:gd name="T29" fmla="*/ 43 h 48"/>
              <a:gd name="T30" fmla="*/ 42 w 48"/>
              <a:gd name="T31" fmla="*/ 40 h 48"/>
              <a:gd name="T32" fmla="*/ 48 w 48"/>
              <a:gd name="T33" fmla="*/ 23 h 48"/>
              <a:gd name="T34" fmla="*/ 48 w 48"/>
              <a:gd name="T35" fmla="*/ 22 h 48"/>
              <a:gd name="T36" fmla="*/ 48 w 48"/>
              <a:gd name="T37" fmla="*/ 18 h 48"/>
              <a:gd name="T38" fmla="*/ 30 w 48"/>
              <a:gd name="T39" fmla="*/ 0 h 48"/>
              <a:gd name="T40" fmla="*/ 26 w 48"/>
              <a:gd name="T41" fmla="*/ 0 h 48"/>
              <a:gd name="T42" fmla="*/ 24 w 48"/>
              <a:gd name="T4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48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5"/>
                  <a:pt x="4" y="11"/>
                </a:cubicBezTo>
                <a:cubicBezTo>
                  <a:pt x="3" y="13"/>
                  <a:pt x="2" y="14"/>
                  <a:pt x="2" y="15"/>
                </a:cubicBezTo>
                <a:cubicBezTo>
                  <a:pt x="1" y="18"/>
                  <a:pt x="0" y="21"/>
                  <a:pt x="0" y="24"/>
                </a:cubicBezTo>
                <a:cubicBezTo>
                  <a:pt x="0" y="25"/>
                  <a:pt x="1" y="26"/>
                  <a:pt x="1" y="27"/>
                </a:cubicBezTo>
                <a:cubicBezTo>
                  <a:pt x="1" y="28"/>
                  <a:pt x="1" y="30"/>
                  <a:pt x="2" y="31"/>
                </a:cubicBezTo>
                <a:cubicBezTo>
                  <a:pt x="4" y="38"/>
                  <a:pt x="9" y="43"/>
                  <a:pt x="15" y="46"/>
                </a:cubicBezTo>
                <a:cubicBezTo>
                  <a:pt x="16" y="46"/>
                  <a:pt x="17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20" y="47"/>
                  <a:pt x="22" y="48"/>
                  <a:pt x="24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6" y="48"/>
                  <a:pt x="27" y="48"/>
                  <a:pt x="27" y="47"/>
                </a:cubicBezTo>
                <a:cubicBezTo>
                  <a:pt x="29" y="47"/>
                  <a:pt x="30" y="47"/>
                  <a:pt x="32" y="47"/>
                </a:cubicBezTo>
                <a:cubicBezTo>
                  <a:pt x="34" y="46"/>
                  <a:pt x="37" y="44"/>
                  <a:pt x="39" y="43"/>
                </a:cubicBezTo>
                <a:cubicBezTo>
                  <a:pt x="40" y="42"/>
                  <a:pt x="41" y="41"/>
                  <a:pt x="42" y="40"/>
                </a:cubicBezTo>
                <a:cubicBezTo>
                  <a:pt x="46" y="35"/>
                  <a:pt x="48" y="30"/>
                  <a:pt x="48" y="23"/>
                </a:cubicBezTo>
                <a:cubicBezTo>
                  <a:pt x="48" y="23"/>
                  <a:pt x="48" y="22"/>
                  <a:pt x="48" y="22"/>
                </a:cubicBezTo>
                <a:cubicBezTo>
                  <a:pt x="48" y="20"/>
                  <a:pt x="48" y="19"/>
                  <a:pt x="48" y="18"/>
                </a:cubicBezTo>
                <a:cubicBezTo>
                  <a:pt x="45" y="9"/>
                  <a:pt x="39" y="3"/>
                  <a:pt x="30" y="0"/>
                </a:cubicBezTo>
                <a:cubicBezTo>
                  <a:pt x="29" y="0"/>
                  <a:pt x="27" y="0"/>
                  <a:pt x="26" y="0"/>
                </a:cubicBezTo>
                <a:cubicBezTo>
                  <a:pt x="25" y="0"/>
                  <a:pt x="25" y="0"/>
                  <a:pt x="24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4" name="Freeform 20262"/>
          <p:cNvSpPr/>
          <p:nvPr/>
        </p:nvSpPr>
        <p:spPr bwMode="auto">
          <a:xfrm>
            <a:off x="6351871" y="3232998"/>
            <a:ext cx="52117" cy="51115"/>
          </a:xfrm>
          <a:custGeom>
            <a:avLst/>
            <a:gdLst>
              <a:gd name="T0" fmla="*/ 22 w 44"/>
              <a:gd name="T1" fmla="*/ 0 h 43"/>
              <a:gd name="T2" fmla="*/ 22 w 44"/>
              <a:gd name="T3" fmla="*/ 0 h 43"/>
              <a:gd name="T4" fmla="*/ 10 w 44"/>
              <a:gd name="T5" fmla="*/ 3 h 43"/>
              <a:gd name="T6" fmla="*/ 7 w 44"/>
              <a:gd name="T7" fmla="*/ 6 h 43"/>
              <a:gd name="T8" fmla="*/ 0 w 44"/>
              <a:gd name="T9" fmla="*/ 22 h 43"/>
              <a:gd name="T10" fmla="*/ 0 w 44"/>
              <a:gd name="T11" fmla="*/ 23 h 43"/>
              <a:gd name="T12" fmla="*/ 1 w 44"/>
              <a:gd name="T13" fmla="*/ 27 h 43"/>
              <a:gd name="T14" fmla="*/ 13 w 44"/>
              <a:gd name="T15" fmla="*/ 41 h 43"/>
              <a:gd name="T16" fmla="*/ 17 w 44"/>
              <a:gd name="T17" fmla="*/ 43 h 43"/>
              <a:gd name="T18" fmla="*/ 22 w 44"/>
              <a:gd name="T19" fmla="*/ 43 h 43"/>
              <a:gd name="T20" fmla="*/ 22 w 44"/>
              <a:gd name="T21" fmla="*/ 43 h 43"/>
              <a:gd name="T22" fmla="*/ 27 w 44"/>
              <a:gd name="T23" fmla="*/ 42 h 43"/>
              <a:gd name="T24" fmla="*/ 31 w 44"/>
              <a:gd name="T25" fmla="*/ 41 h 43"/>
              <a:gd name="T26" fmla="*/ 36 w 44"/>
              <a:gd name="T27" fmla="*/ 38 h 43"/>
              <a:gd name="T28" fmla="*/ 39 w 44"/>
              <a:gd name="T29" fmla="*/ 35 h 43"/>
              <a:gd name="T30" fmla="*/ 44 w 44"/>
              <a:gd name="T31" fmla="*/ 21 h 43"/>
              <a:gd name="T32" fmla="*/ 34 w 44"/>
              <a:gd name="T33" fmla="*/ 4 h 43"/>
              <a:gd name="T34" fmla="*/ 31 w 44"/>
              <a:gd name="T35" fmla="*/ 2 h 43"/>
              <a:gd name="T36" fmla="*/ 22 w 44"/>
              <a:gd name="T3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3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3" y="1"/>
                  <a:pt x="10" y="3"/>
                </a:cubicBezTo>
                <a:cubicBezTo>
                  <a:pt x="9" y="4"/>
                  <a:pt x="8" y="5"/>
                  <a:pt x="7" y="6"/>
                </a:cubicBezTo>
                <a:cubicBezTo>
                  <a:pt x="3" y="10"/>
                  <a:pt x="0" y="16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1" y="26"/>
                  <a:pt x="1" y="27"/>
                </a:cubicBezTo>
                <a:cubicBezTo>
                  <a:pt x="3" y="34"/>
                  <a:pt x="7" y="39"/>
                  <a:pt x="13" y="41"/>
                </a:cubicBezTo>
                <a:cubicBezTo>
                  <a:pt x="15" y="42"/>
                  <a:pt x="16" y="42"/>
                  <a:pt x="17" y="43"/>
                </a:cubicBezTo>
                <a:cubicBezTo>
                  <a:pt x="19" y="43"/>
                  <a:pt x="20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4" y="43"/>
                  <a:pt x="26" y="43"/>
                  <a:pt x="27" y="42"/>
                </a:cubicBezTo>
                <a:cubicBezTo>
                  <a:pt x="29" y="42"/>
                  <a:pt x="30" y="42"/>
                  <a:pt x="31" y="41"/>
                </a:cubicBezTo>
                <a:cubicBezTo>
                  <a:pt x="33" y="40"/>
                  <a:pt x="34" y="39"/>
                  <a:pt x="36" y="38"/>
                </a:cubicBezTo>
                <a:cubicBezTo>
                  <a:pt x="37" y="37"/>
                  <a:pt x="38" y="36"/>
                  <a:pt x="39" y="35"/>
                </a:cubicBezTo>
                <a:cubicBezTo>
                  <a:pt x="42" y="31"/>
                  <a:pt x="44" y="26"/>
                  <a:pt x="44" y="21"/>
                </a:cubicBezTo>
                <a:cubicBezTo>
                  <a:pt x="43" y="14"/>
                  <a:pt x="40" y="8"/>
                  <a:pt x="34" y="4"/>
                </a:cubicBezTo>
                <a:cubicBezTo>
                  <a:pt x="33" y="3"/>
                  <a:pt x="32" y="2"/>
                  <a:pt x="31" y="2"/>
                </a:cubicBezTo>
                <a:cubicBezTo>
                  <a:pt x="28" y="0"/>
                  <a:pt x="25" y="0"/>
                  <a:pt x="22" y="0"/>
                </a:cubicBezTo>
              </a:path>
            </a:pathLst>
          </a:custGeom>
          <a:solidFill>
            <a:srgbClr val="E5E5E5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5" name="Freeform 20263"/>
          <p:cNvSpPr/>
          <p:nvPr/>
        </p:nvSpPr>
        <p:spPr bwMode="auto">
          <a:xfrm>
            <a:off x="6541298" y="3782737"/>
            <a:ext cx="79179" cy="79179"/>
          </a:xfrm>
          <a:custGeom>
            <a:avLst/>
            <a:gdLst>
              <a:gd name="T0" fmla="*/ 33 w 67"/>
              <a:gd name="T1" fmla="*/ 0 h 67"/>
              <a:gd name="T2" fmla="*/ 33 w 67"/>
              <a:gd name="T3" fmla="*/ 0 h 67"/>
              <a:gd name="T4" fmla="*/ 24 w 67"/>
              <a:gd name="T5" fmla="*/ 1 h 67"/>
              <a:gd name="T6" fmla="*/ 20 w 67"/>
              <a:gd name="T7" fmla="*/ 3 h 67"/>
              <a:gd name="T8" fmla="*/ 7 w 67"/>
              <a:gd name="T9" fmla="*/ 13 h 67"/>
              <a:gd name="T10" fmla="*/ 4 w 67"/>
              <a:gd name="T11" fmla="*/ 17 h 67"/>
              <a:gd name="T12" fmla="*/ 0 w 67"/>
              <a:gd name="T13" fmla="*/ 34 h 67"/>
              <a:gd name="T14" fmla="*/ 8 w 67"/>
              <a:gd name="T15" fmla="*/ 56 h 67"/>
              <a:gd name="T16" fmla="*/ 12 w 67"/>
              <a:gd name="T17" fmla="*/ 59 h 67"/>
              <a:gd name="T18" fmla="*/ 27 w 67"/>
              <a:gd name="T19" fmla="*/ 67 h 67"/>
              <a:gd name="T20" fmla="*/ 32 w 67"/>
              <a:gd name="T21" fmla="*/ 67 h 67"/>
              <a:gd name="T22" fmla="*/ 33 w 67"/>
              <a:gd name="T23" fmla="*/ 67 h 67"/>
              <a:gd name="T24" fmla="*/ 34 w 67"/>
              <a:gd name="T25" fmla="*/ 67 h 67"/>
              <a:gd name="T26" fmla="*/ 48 w 67"/>
              <a:gd name="T27" fmla="*/ 64 h 67"/>
              <a:gd name="T28" fmla="*/ 51 w 67"/>
              <a:gd name="T29" fmla="*/ 62 h 67"/>
              <a:gd name="T30" fmla="*/ 67 w 67"/>
              <a:gd name="T31" fmla="*/ 33 h 67"/>
              <a:gd name="T32" fmla="*/ 67 w 67"/>
              <a:gd name="T33" fmla="*/ 32 h 67"/>
              <a:gd name="T34" fmla="*/ 66 w 67"/>
              <a:gd name="T35" fmla="*/ 28 h 67"/>
              <a:gd name="T36" fmla="*/ 33 w 67"/>
              <a:gd name="T3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" h="67"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1"/>
                  <a:pt x="24" y="1"/>
                </a:cubicBezTo>
                <a:cubicBezTo>
                  <a:pt x="23" y="2"/>
                  <a:pt x="21" y="2"/>
                  <a:pt x="20" y="3"/>
                </a:cubicBezTo>
                <a:cubicBezTo>
                  <a:pt x="15" y="5"/>
                  <a:pt x="10" y="9"/>
                  <a:pt x="7" y="13"/>
                </a:cubicBezTo>
                <a:cubicBezTo>
                  <a:pt x="6" y="14"/>
                  <a:pt x="5" y="15"/>
                  <a:pt x="4" y="17"/>
                </a:cubicBezTo>
                <a:cubicBezTo>
                  <a:pt x="1" y="22"/>
                  <a:pt x="0" y="28"/>
                  <a:pt x="0" y="34"/>
                </a:cubicBezTo>
                <a:cubicBezTo>
                  <a:pt x="0" y="43"/>
                  <a:pt x="3" y="50"/>
                  <a:pt x="8" y="56"/>
                </a:cubicBezTo>
                <a:cubicBezTo>
                  <a:pt x="9" y="57"/>
                  <a:pt x="10" y="58"/>
                  <a:pt x="12" y="59"/>
                </a:cubicBezTo>
                <a:cubicBezTo>
                  <a:pt x="16" y="63"/>
                  <a:pt x="21" y="65"/>
                  <a:pt x="27" y="67"/>
                </a:cubicBezTo>
                <a:cubicBezTo>
                  <a:pt x="29" y="67"/>
                  <a:pt x="30" y="67"/>
                  <a:pt x="32" y="67"/>
                </a:cubicBezTo>
                <a:cubicBezTo>
                  <a:pt x="32" y="67"/>
                  <a:pt x="33" y="67"/>
                  <a:pt x="33" y="67"/>
                </a:cubicBezTo>
                <a:cubicBezTo>
                  <a:pt x="33" y="67"/>
                  <a:pt x="34" y="67"/>
                  <a:pt x="34" y="67"/>
                </a:cubicBezTo>
                <a:cubicBezTo>
                  <a:pt x="39" y="67"/>
                  <a:pt x="43" y="66"/>
                  <a:pt x="48" y="64"/>
                </a:cubicBezTo>
                <a:cubicBezTo>
                  <a:pt x="49" y="63"/>
                  <a:pt x="50" y="63"/>
                  <a:pt x="51" y="62"/>
                </a:cubicBezTo>
                <a:cubicBezTo>
                  <a:pt x="61" y="56"/>
                  <a:pt x="67" y="45"/>
                  <a:pt x="67" y="33"/>
                </a:cubicBezTo>
                <a:cubicBezTo>
                  <a:pt x="67" y="33"/>
                  <a:pt x="67" y="32"/>
                  <a:pt x="67" y="32"/>
                </a:cubicBezTo>
                <a:cubicBezTo>
                  <a:pt x="67" y="31"/>
                  <a:pt x="66" y="29"/>
                  <a:pt x="66" y="28"/>
                </a:cubicBezTo>
                <a:cubicBezTo>
                  <a:pt x="63" y="12"/>
                  <a:pt x="50" y="0"/>
                  <a:pt x="3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6" name="Freeform 20294"/>
          <p:cNvSpPr/>
          <p:nvPr/>
        </p:nvSpPr>
        <p:spPr bwMode="auto">
          <a:xfrm>
            <a:off x="6234605" y="3575270"/>
            <a:ext cx="59133" cy="58131"/>
          </a:xfrm>
          <a:custGeom>
            <a:avLst/>
            <a:gdLst>
              <a:gd name="T0" fmla="*/ 25 w 50"/>
              <a:gd name="T1" fmla="*/ 0 h 49"/>
              <a:gd name="T2" fmla="*/ 25 w 50"/>
              <a:gd name="T3" fmla="*/ 0 h 49"/>
              <a:gd name="T4" fmla="*/ 20 w 50"/>
              <a:gd name="T5" fmla="*/ 0 h 49"/>
              <a:gd name="T6" fmla="*/ 16 w 50"/>
              <a:gd name="T7" fmla="*/ 1 h 49"/>
              <a:gd name="T8" fmla="*/ 8 w 50"/>
              <a:gd name="T9" fmla="*/ 6 h 49"/>
              <a:gd name="T10" fmla="*/ 5 w 50"/>
              <a:gd name="T11" fmla="*/ 10 h 49"/>
              <a:gd name="T12" fmla="*/ 0 w 50"/>
              <a:gd name="T13" fmla="*/ 25 h 49"/>
              <a:gd name="T14" fmla="*/ 3 w 50"/>
              <a:gd name="T15" fmla="*/ 36 h 49"/>
              <a:gd name="T16" fmla="*/ 6 w 50"/>
              <a:gd name="T17" fmla="*/ 40 h 49"/>
              <a:gd name="T18" fmla="*/ 21 w 50"/>
              <a:gd name="T19" fmla="*/ 49 h 49"/>
              <a:gd name="T20" fmla="*/ 25 w 50"/>
              <a:gd name="T21" fmla="*/ 49 h 49"/>
              <a:gd name="T22" fmla="*/ 25 w 50"/>
              <a:gd name="T23" fmla="*/ 49 h 49"/>
              <a:gd name="T24" fmla="*/ 26 w 50"/>
              <a:gd name="T25" fmla="*/ 49 h 49"/>
              <a:gd name="T26" fmla="*/ 29 w 50"/>
              <a:gd name="T27" fmla="*/ 49 h 49"/>
              <a:gd name="T28" fmla="*/ 33 w 50"/>
              <a:gd name="T29" fmla="*/ 48 h 49"/>
              <a:gd name="T30" fmla="*/ 43 w 50"/>
              <a:gd name="T31" fmla="*/ 42 h 49"/>
              <a:gd name="T32" fmla="*/ 45 w 50"/>
              <a:gd name="T33" fmla="*/ 39 h 49"/>
              <a:gd name="T34" fmla="*/ 50 w 50"/>
              <a:gd name="T35" fmla="*/ 24 h 49"/>
              <a:gd name="T36" fmla="*/ 36 w 50"/>
              <a:gd name="T37" fmla="*/ 2 h 49"/>
              <a:gd name="T38" fmla="*/ 32 w 50"/>
              <a:gd name="T39" fmla="*/ 0 h 49"/>
              <a:gd name="T40" fmla="*/ 25 w 50"/>
              <a:gd name="T4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49">
                <a:moveTo>
                  <a:pt x="25" y="0"/>
                </a:moveTo>
                <a:cubicBezTo>
                  <a:pt x="25" y="0"/>
                  <a:pt x="25" y="0"/>
                  <a:pt x="25" y="0"/>
                </a:cubicBezTo>
                <a:cubicBezTo>
                  <a:pt x="23" y="0"/>
                  <a:pt x="22" y="0"/>
                  <a:pt x="20" y="0"/>
                </a:cubicBezTo>
                <a:cubicBezTo>
                  <a:pt x="19" y="0"/>
                  <a:pt x="17" y="1"/>
                  <a:pt x="16" y="1"/>
                </a:cubicBezTo>
                <a:cubicBezTo>
                  <a:pt x="13" y="3"/>
                  <a:pt x="10" y="4"/>
                  <a:pt x="8" y="6"/>
                </a:cubicBezTo>
                <a:cubicBezTo>
                  <a:pt x="7" y="7"/>
                  <a:pt x="6" y="8"/>
                  <a:pt x="5" y="10"/>
                </a:cubicBezTo>
                <a:cubicBezTo>
                  <a:pt x="2" y="14"/>
                  <a:pt x="0" y="19"/>
                  <a:pt x="0" y="25"/>
                </a:cubicBezTo>
                <a:cubicBezTo>
                  <a:pt x="0" y="29"/>
                  <a:pt x="1" y="33"/>
                  <a:pt x="3" y="36"/>
                </a:cubicBezTo>
                <a:cubicBezTo>
                  <a:pt x="4" y="38"/>
                  <a:pt x="5" y="39"/>
                  <a:pt x="6" y="40"/>
                </a:cubicBezTo>
                <a:cubicBezTo>
                  <a:pt x="9" y="45"/>
                  <a:pt x="15" y="48"/>
                  <a:pt x="21" y="49"/>
                </a:cubicBezTo>
                <a:cubicBezTo>
                  <a:pt x="22" y="49"/>
                  <a:pt x="23" y="49"/>
                  <a:pt x="25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5" y="49"/>
                  <a:pt x="26" y="49"/>
                </a:cubicBezTo>
                <a:cubicBezTo>
                  <a:pt x="27" y="49"/>
                  <a:pt x="28" y="49"/>
                  <a:pt x="29" y="49"/>
                </a:cubicBezTo>
                <a:cubicBezTo>
                  <a:pt x="31" y="49"/>
                  <a:pt x="32" y="48"/>
                  <a:pt x="33" y="48"/>
                </a:cubicBezTo>
                <a:cubicBezTo>
                  <a:pt x="37" y="47"/>
                  <a:pt x="40" y="45"/>
                  <a:pt x="43" y="42"/>
                </a:cubicBezTo>
                <a:cubicBezTo>
                  <a:pt x="44" y="41"/>
                  <a:pt x="45" y="40"/>
                  <a:pt x="45" y="39"/>
                </a:cubicBezTo>
                <a:cubicBezTo>
                  <a:pt x="48" y="35"/>
                  <a:pt x="50" y="30"/>
                  <a:pt x="50" y="24"/>
                </a:cubicBezTo>
                <a:cubicBezTo>
                  <a:pt x="50" y="14"/>
                  <a:pt x="44" y="6"/>
                  <a:pt x="36" y="2"/>
                </a:cubicBezTo>
                <a:cubicBezTo>
                  <a:pt x="35" y="1"/>
                  <a:pt x="33" y="1"/>
                  <a:pt x="32" y="0"/>
                </a:cubicBezTo>
                <a:cubicBezTo>
                  <a:pt x="30" y="0"/>
                  <a:pt x="27" y="0"/>
                  <a:pt x="2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7" name="Freeform 20295"/>
          <p:cNvSpPr>
            <a:spLocks noEditPoints="1"/>
          </p:cNvSpPr>
          <p:nvPr/>
        </p:nvSpPr>
        <p:spPr bwMode="auto">
          <a:xfrm>
            <a:off x="6203536" y="3544700"/>
            <a:ext cx="120772" cy="119269"/>
          </a:xfrm>
          <a:custGeom>
            <a:avLst/>
            <a:gdLst>
              <a:gd name="T0" fmla="*/ 43 w 102"/>
              <a:gd name="T1" fmla="*/ 14 h 101"/>
              <a:gd name="T2" fmla="*/ 51 w 102"/>
              <a:gd name="T3" fmla="*/ 13 h 101"/>
              <a:gd name="T4" fmla="*/ 51 w 102"/>
              <a:gd name="T5" fmla="*/ 13 h 101"/>
              <a:gd name="T6" fmla="*/ 62 w 102"/>
              <a:gd name="T7" fmla="*/ 15 h 101"/>
              <a:gd name="T8" fmla="*/ 66 w 102"/>
              <a:gd name="T9" fmla="*/ 16 h 101"/>
              <a:gd name="T10" fmla="*/ 88 w 102"/>
              <a:gd name="T11" fmla="*/ 50 h 101"/>
              <a:gd name="T12" fmla="*/ 81 w 102"/>
              <a:gd name="T13" fmla="*/ 72 h 101"/>
              <a:gd name="T14" fmla="*/ 79 w 102"/>
              <a:gd name="T15" fmla="*/ 75 h 101"/>
              <a:gd name="T16" fmla="*/ 63 w 102"/>
              <a:gd name="T17" fmla="*/ 85 h 101"/>
              <a:gd name="T18" fmla="*/ 59 w 102"/>
              <a:gd name="T19" fmla="*/ 87 h 101"/>
              <a:gd name="T20" fmla="*/ 52 w 102"/>
              <a:gd name="T21" fmla="*/ 87 h 101"/>
              <a:gd name="T22" fmla="*/ 51 w 102"/>
              <a:gd name="T23" fmla="*/ 87 h 101"/>
              <a:gd name="T24" fmla="*/ 50 w 102"/>
              <a:gd name="T25" fmla="*/ 87 h 101"/>
              <a:gd name="T26" fmla="*/ 45 w 102"/>
              <a:gd name="T27" fmla="*/ 87 h 101"/>
              <a:gd name="T28" fmla="*/ 21 w 102"/>
              <a:gd name="T29" fmla="*/ 71 h 101"/>
              <a:gd name="T30" fmla="*/ 19 w 102"/>
              <a:gd name="T31" fmla="*/ 68 h 101"/>
              <a:gd name="T32" fmla="*/ 14 w 102"/>
              <a:gd name="T33" fmla="*/ 51 h 101"/>
              <a:gd name="T34" fmla="*/ 23 w 102"/>
              <a:gd name="T35" fmla="*/ 27 h 101"/>
              <a:gd name="T36" fmla="*/ 26 w 102"/>
              <a:gd name="T37" fmla="*/ 24 h 101"/>
              <a:gd name="T38" fmla="*/ 39 w 102"/>
              <a:gd name="T39" fmla="*/ 16 h 101"/>
              <a:gd name="T40" fmla="*/ 43 w 102"/>
              <a:gd name="T41" fmla="*/ 14 h 101"/>
              <a:gd name="T42" fmla="*/ 51 w 102"/>
              <a:gd name="T43" fmla="*/ 0 h 101"/>
              <a:gd name="T44" fmla="*/ 50 w 102"/>
              <a:gd name="T45" fmla="*/ 0 h 101"/>
              <a:gd name="T46" fmla="*/ 39 w 102"/>
              <a:gd name="T47" fmla="*/ 1 h 101"/>
              <a:gd name="T48" fmla="*/ 35 w 102"/>
              <a:gd name="T49" fmla="*/ 3 h 101"/>
              <a:gd name="T50" fmla="*/ 17 w 102"/>
              <a:gd name="T51" fmla="*/ 14 h 101"/>
              <a:gd name="T52" fmla="*/ 14 w 102"/>
              <a:gd name="T53" fmla="*/ 17 h 101"/>
              <a:gd name="T54" fmla="*/ 1 w 102"/>
              <a:gd name="T55" fmla="*/ 51 h 101"/>
              <a:gd name="T56" fmla="*/ 6 w 102"/>
              <a:gd name="T57" fmla="*/ 74 h 101"/>
              <a:gd name="T58" fmla="*/ 9 w 102"/>
              <a:gd name="T59" fmla="*/ 78 h 101"/>
              <a:gd name="T60" fmla="*/ 44 w 102"/>
              <a:gd name="T61" fmla="*/ 100 h 101"/>
              <a:gd name="T62" fmla="*/ 48 w 102"/>
              <a:gd name="T63" fmla="*/ 101 h 101"/>
              <a:gd name="T64" fmla="*/ 51 w 102"/>
              <a:gd name="T65" fmla="*/ 101 h 101"/>
              <a:gd name="T66" fmla="*/ 52 w 102"/>
              <a:gd name="T67" fmla="*/ 101 h 101"/>
              <a:gd name="T68" fmla="*/ 63 w 102"/>
              <a:gd name="T69" fmla="*/ 100 h 101"/>
              <a:gd name="T70" fmla="*/ 67 w 102"/>
              <a:gd name="T71" fmla="*/ 98 h 101"/>
              <a:gd name="T72" fmla="*/ 90 w 102"/>
              <a:gd name="T73" fmla="*/ 83 h 101"/>
              <a:gd name="T74" fmla="*/ 93 w 102"/>
              <a:gd name="T75" fmla="*/ 79 h 101"/>
              <a:gd name="T76" fmla="*/ 102 w 102"/>
              <a:gd name="T77" fmla="*/ 49 h 101"/>
              <a:gd name="T78" fmla="*/ 70 w 102"/>
              <a:gd name="T79" fmla="*/ 3 h 101"/>
              <a:gd name="T80" fmla="*/ 66 w 102"/>
              <a:gd name="T81" fmla="*/ 2 h 101"/>
              <a:gd name="T82" fmla="*/ 51 w 102"/>
              <a:gd name="T8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1">
                <a:moveTo>
                  <a:pt x="43" y="14"/>
                </a:moveTo>
                <a:cubicBezTo>
                  <a:pt x="45" y="14"/>
                  <a:pt x="48" y="14"/>
                  <a:pt x="51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5" y="13"/>
                  <a:pt x="58" y="14"/>
                  <a:pt x="62" y="15"/>
                </a:cubicBezTo>
                <a:cubicBezTo>
                  <a:pt x="63" y="15"/>
                  <a:pt x="64" y="16"/>
                  <a:pt x="66" y="16"/>
                </a:cubicBezTo>
                <a:cubicBezTo>
                  <a:pt x="79" y="22"/>
                  <a:pt x="88" y="35"/>
                  <a:pt x="88" y="50"/>
                </a:cubicBezTo>
                <a:cubicBezTo>
                  <a:pt x="88" y="58"/>
                  <a:pt x="86" y="65"/>
                  <a:pt x="81" y="72"/>
                </a:cubicBezTo>
                <a:cubicBezTo>
                  <a:pt x="81" y="73"/>
                  <a:pt x="80" y="74"/>
                  <a:pt x="79" y="75"/>
                </a:cubicBezTo>
                <a:cubicBezTo>
                  <a:pt x="74" y="80"/>
                  <a:pt x="69" y="83"/>
                  <a:pt x="63" y="85"/>
                </a:cubicBezTo>
                <a:cubicBezTo>
                  <a:pt x="61" y="86"/>
                  <a:pt x="60" y="86"/>
                  <a:pt x="59" y="87"/>
                </a:cubicBezTo>
                <a:cubicBezTo>
                  <a:pt x="56" y="87"/>
                  <a:pt x="54" y="87"/>
                  <a:pt x="52" y="87"/>
                </a:cubicBezTo>
                <a:cubicBezTo>
                  <a:pt x="52" y="87"/>
                  <a:pt x="51" y="87"/>
                  <a:pt x="51" y="87"/>
                </a:cubicBezTo>
                <a:cubicBezTo>
                  <a:pt x="51" y="87"/>
                  <a:pt x="50" y="87"/>
                  <a:pt x="50" y="87"/>
                </a:cubicBezTo>
                <a:cubicBezTo>
                  <a:pt x="48" y="87"/>
                  <a:pt x="47" y="87"/>
                  <a:pt x="45" y="87"/>
                </a:cubicBezTo>
                <a:cubicBezTo>
                  <a:pt x="35" y="85"/>
                  <a:pt x="26" y="80"/>
                  <a:pt x="21" y="71"/>
                </a:cubicBezTo>
                <a:cubicBezTo>
                  <a:pt x="20" y="70"/>
                  <a:pt x="19" y="69"/>
                  <a:pt x="19" y="68"/>
                </a:cubicBezTo>
                <a:cubicBezTo>
                  <a:pt x="16" y="63"/>
                  <a:pt x="14" y="57"/>
                  <a:pt x="14" y="51"/>
                </a:cubicBezTo>
                <a:cubicBezTo>
                  <a:pt x="14" y="42"/>
                  <a:pt x="17" y="33"/>
                  <a:pt x="23" y="27"/>
                </a:cubicBezTo>
                <a:cubicBezTo>
                  <a:pt x="24" y="26"/>
                  <a:pt x="25" y="25"/>
                  <a:pt x="26" y="24"/>
                </a:cubicBezTo>
                <a:cubicBezTo>
                  <a:pt x="30" y="20"/>
                  <a:pt x="34" y="17"/>
                  <a:pt x="39" y="16"/>
                </a:cubicBezTo>
                <a:cubicBezTo>
                  <a:pt x="40" y="15"/>
                  <a:pt x="41" y="15"/>
                  <a:pt x="43" y="14"/>
                </a:cubicBezTo>
                <a:moveTo>
                  <a:pt x="51" y="0"/>
                </a:moveTo>
                <a:cubicBezTo>
                  <a:pt x="51" y="0"/>
                  <a:pt x="51" y="0"/>
                  <a:pt x="50" y="0"/>
                </a:cubicBezTo>
                <a:cubicBezTo>
                  <a:pt x="46" y="0"/>
                  <a:pt x="43" y="0"/>
                  <a:pt x="39" y="1"/>
                </a:cubicBezTo>
                <a:cubicBezTo>
                  <a:pt x="38" y="2"/>
                  <a:pt x="36" y="2"/>
                  <a:pt x="35" y="3"/>
                </a:cubicBezTo>
                <a:cubicBezTo>
                  <a:pt x="28" y="5"/>
                  <a:pt x="22" y="9"/>
                  <a:pt x="17" y="14"/>
                </a:cubicBezTo>
                <a:cubicBezTo>
                  <a:pt x="16" y="15"/>
                  <a:pt x="15" y="16"/>
                  <a:pt x="14" y="17"/>
                </a:cubicBezTo>
                <a:cubicBezTo>
                  <a:pt x="5" y="26"/>
                  <a:pt x="0" y="38"/>
                  <a:pt x="1" y="51"/>
                </a:cubicBezTo>
                <a:cubicBezTo>
                  <a:pt x="1" y="59"/>
                  <a:pt x="3" y="67"/>
                  <a:pt x="6" y="74"/>
                </a:cubicBezTo>
                <a:cubicBezTo>
                  <a:pt x="7" y="75"/>
                  <a:pt x="8" y="76"/>
                  <a:pt x="9" y="78"/>
                </a:cubicBezTo>
                <a:cubicBezTo>
                  <a:pt x="16" y="90"/>
                  <a:pt x="29" y="98"/>
                  <a:pt x="44" y="100"/>
                </a:cubicBezTo>
                <a:cubicBezTo>
                  <a:pt x="45" y="101"/>
                  <a:pt x="47" y="101"/>
                  <a:pt x="48" y="101"/>
                </a:cubicBezTo>
                <a:cubicBezTo>
                  <a:pt x="49" y="101"/>
                  <a:pt x="50" y="101"/>
                  <a:pt x="51" y="101"/>
                </a:cubicBezTo>
                <a:cubicBezTo>
                  <a:pt x="51" y="101"/>
                  <a:pt x="52" y="101"/>
                  <a:pt x="52" y="101"/>
                </a:cubicBezTo>
                <a:cubicBezTo>
                  <a:pt x="56" y="101"/>
                  <a:pt x="59" y="100"/>
                  <a:pt x="63" y="100"/>
                </a:cubicBezTo>
                <a:cubicBezTo>
                  <a:pt x="64" y="99"/>
                  <a:pt x="65" y="99"/>
                  <a:pt x="67" y="98"/>
                </a:cubicBezTo>
                <a:cubicBezTo>
                  <a:pt x="76" y="95"/>
                  <a:pt x="84" y="90"/>
                  <a:pt x="90" y="83"/>
                </a:cubicBezTo>
                <a:cubicBezTo>
                  <a:pt x="91" y="82"/>
                  <a:pt x="92" y="80"/>
                  <a:pt x="93" y="79"/>
                </a:cubicBezTo>
                <a:cubicBezTo>
                  <a:pt x="98" y="71"/>
                  <a:pt x="102" y="61"/>
                  <a:pt x="102" y="49"/>
                </a:cubicBezTo>
                <a:cubicBezTo>
                  <a:pt x="101" y="29"/>
                  <a:pt x="88" y="11"/>
                  <a:pt x="70" y="3"/>
                </a:cubicBezTo>
                <a:cubicBezTo>
                  <a:pt x="68" y="3"/>
                  <a:pt x="67" y="2"/>
                  <a:pt x="66" y="2"/>
                </a:cubicBezTo>
                <a:cubicBezTo>
                  <a:pt x="61" y="1"/>
                  <a:pt x="56" y="0"/>
                  <a:pt x="51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8" name="Freeform 20296"/>
          <p:cNvSpPr/>
          <p:nvPr/>
        </p:nvSpPr>
        <p:spPr bwMode="auto">
          <a:xfrm>
            <a:off x="6480661" y="4407646"/>
            <a:ext cx="58131" cy="59635"/>
          </a:xfrm>
          <a:custGeom>
            <a:avLst/>
            <a:gdLst>
              <a:gd name="T0" fmla="*/ 25 w 49"/>
              <a:gd name="T1" fmla="*/ 0 h 50"/>
              <a:gd name="T2" fmla="*/ 24 w 49"/>
              <a:gd name="T3" fmla="*/ 0 h 50"/>
              <a:gd name="T4" fmla="*/ 20 w 49"/>
              <a:gd name="T5" fmla="*/ 1 h 50"/>
              <a:gd name="T6" fmla="*/ 15 w 49"/>
              <a:gd name="T7" fmla="*/ 2 h 50"/>
              <a:gd name="T8" fmla="*/ 5 w 49"/>
              <a:gd name="T9" fmla="*/ 9 h 50"/>
              <a:gd name="T10" fmla="*/ 3 w 49"/>
              <a:gd name="T11" fmla="*/ 13 h 50"/>
              <a:gd name="T12" fmla="*/ 0 w 49"/>
              <a:gd name="T13" fmla="*/ 25 h 50"/>
              <a:gd name="T14" fmla="*/ 0 w 49"/>
              <a:gd name="T15" fmla="*/ 31 h 50"/>
              <a:gd name="T16" fmla="*/ 2 w 49"/>
              <a:gd name="T17" fmla="*/ 35 h 50"/>
              <a:gd name="T18" fmla="*/ 25 w 49"/>
              <a:gd name="T19" fmla="*/ 50 h 50"/>
              <a:gd name="T20" fmla="*/ 25 w 49"/>
              <a:gd name="T21" fmla="*/ 50 h 50"/>
              <a:gd name="T22" fmla="*/ 47 w 49"/>
              <a:gd name="T23" fmla="*/ 36 h 50"/>
              <a:gd name="T24" fmla="*/ 48 w 49"/>
              <a:gd name="T25" fmla="*/ 32 h 50"/>
              <a:gd name="T26" fmla="*/ 49 w 49"/>
              <a:gd name="T27" fmla="*/ 24 h 50"/>
              <a:gd name="T28" fmla="*/ 30 w 49"/>
              <a:gd name="T29" fmla="*/ 1 h 50"/>
              <a:gd name="T30" fmla="*/ 25 w 49"/>
              <a:gd name="T31" fmla="*/ 0 h 50"/>
              <a:gd name="T32" fmla="*/ 25 w 49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" h="50">
                <a:moveTo>
                  <a:pt x="25" y="0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1" y="0"/>
                  <a:pt x="20" y="1"/>
                </a:cubicBezTo>
                <a:cubicBezTo>
                  <a:pt x="18" y="1"/>
                  <a:pt x="17" y="1"/>
                  <a:pt x="15" y="2"/>
                </a:cubicBezTo>
                <a:cubicBezTo>
                  <a:pt x="11" y="3"/>
                  <a:pt x="8" y="6"/>
                  <a:pt x="5" y="9"/>
                </a:cubicBezTo>
                <a:cubicBezTo>
                  <a:pt x="4" y="10"/>
                  <a:pt x="4" y="12"/>
                  <a:pt x="3" y="13"/>
                </a:cubicBezTo>
                <a:cubicBezTo>
                  <a:pt x="1" y="17"/>
                  <a:pt x="0" y="21"/>
                  <a:pt x="0" y="25"/>
                </a:cubicBezTo>
                <a:cubicBezTo>
                  <a:pt x="0" y="27"/>
                  <a:pt x="0" y="29"/>
                  <a:pt x="0" y="31"/>
                </a:cubicBezTo>
                <a:cubicBezTo>
                  <a:pt x="1" y="32"/>
                  <a:pt x="1" y="33"/>
                  <a:pt x="2" y="35"/>
                </a:cubicBezTo>
                <a:cubicBezTo>
                  <a:pt x="6" y="44"/>
                  <a:pt x="14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35" y="50"/>
                  <a:pt x="43" y="44"/>
                  <a:pt x="47" y="36"/>
                </a:cubicBezTo>
                <a:cubicBezTo>
                  <a:pt x="47" y="35"/>
                  <a:pt x="48" y="33"/>
                  <a:pt x="48" y="32"/>
                </a:cubicBezTo>
                <a:cubicBezTo>
                  <a:pt x="49" y="30"/>
                  <a:pt x="49" y="27"/>
                  <a:pt x="49" y="24"/>
                </a:cubicBezTo>
                <a:cubicBezTo>
                  <a:pt x="49" y="13"/>
                  <a:pt x="41" y="3"/>
                  <a:pt x="30" y="1"/>
                </a:cubicBezTo>
                <a:cubicBezTo>
                  <a:pt x="28" y="0"/>
                  <a:pt x="27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9" name="Freeform 20297"/>
          <p:cNvSpPr>
            <a:spLocks noEditPoints="1"/>
          </p:cNvSpPr>
          <p:nvPr/>
        </p:nvSpPr>
        <p:spPr bwMode="auto">
          <a:xfrm>
            <a:off x="6450092" y="4377076"/>
            <a:ext cx="119269" cy="119770"/>
          </a:xfrm>
          <a:custGeom>
            <a:avLst/>
            <a:gdLst>
              <a:gd name="T0" fmla="*/ 42 w 101"/>
              <a:gd name="T1" fmla="*/ 15 h 101"/>
              <a:gd name="T2" fmla="*/ 50 w 101"/>
              <a:gd name="T3" fmla="*/ 14 h 101"/>
              <a:gd name="T4" fmla="*/ 51 w 101"/>
              <a:gd name="T5" fmla="*/ 14 h 101"/>
              <a:gd name="T6" fmla="*/ 53 w 101"/>
              <a:gd name="T7" fmla="*/ 14 h 101"/>
              <a:gd name="T8" fmla="*/ 57 w 101"/>
              <a:gd name="T9" fmla="*/ 15 h 101"/>
              <a:gd name="T10" fmla="*/ 87 w 101"/>
              <a:gd name="T11" fmla="*/ 50 h 101"/>
              <a:gd name="T12" fmla="*/ 86 w 101"/>
              <a:gd name="T13" fmla="*/ 63 h 101"/>
              <a:gd name="T14" fmla="*/ 84 w 101"/>
              <a:gd name="T15" fmla="*/ 67 h 101"/>
              <a:gd name="T16" fmla="*/ 51 w 101"/>
              <a:gd name="T17" fmla="*/ 88 h 101"/>
              <a:gd name="T18" fmla="*/ 51 w 101"/>
              <a:gd name="T19" fmla="*/ 88 h 101"/>
              <a:gd name="T20" fmla="*/ 16 w 101"/>
              <a:gd name="T21" fmla="*/ 65 h 101"/>
              <a:gd name="T22" fmla="*/ 15 w 101"/>
              <a:gd name="T23" fmla="*/ 60 h 101"/>
              <a:gd name="T24" fmla="*/ 14 w 101"/>
              <a:gd name="T25" fmla="*/ 52 h 101"/>
              <a:gd name="T26" fmla="*/ 19 w 101"/>
              <a:gd name="T27" fmla="*/ 32 h 101"/>
              <a:gd name="T28" fmla="*/ 21 w 101"/>
              <a:gd name="T29" fmla="*/ 28 h 101"/>
              <a:gd name="T30" fmla="*/ 38 w 101"/>
              <a:gd name="T31" fmla="*/ 16 h 101"/>
              <a:gd name="T32" fmla="*/ 42 w 101"/>
              <a:gd name="T33" fmla="*/ 15 h 101"/>
              <a:gd name="T34" fmla="*/ 51 w 101"/>
              <a:gd name="T35" fmla="*/ 0 h 101"/>
              <a:gd name="T36" fmla="*/ 50 w 101"/>
              <a:gd name="T37" fmla="*/ 0 h 101"/>
              <a:gd name="T38" fmla="*/ 38 w 101"/>
              <a:gd name="T39" fmla="*/ 2 h 101"/>
              <a:gd name="T40" fmla="*/ 34 w 101"/>
              <a:gd name="T41" fmla="*/ 3 h 101"/>
              <a:gd name="T42" fmla="*/ 10 w 101"/>
              <a:gd name="T43" fmla="*/ 21 h 101"/>
              <a:gd name="T44" fmla="*/ 8 w 101"/>
              <a:gd name="T45" fmla="*/ 24 h 101"/>
              <a:gd name="T46" fmla="*/ 0 w 101"/>
              <a:gd name="T47" fmla="*/ 52 h 101"/>
              <a:gd name="T48" fmla="*/ 2 w 101"/>
              <a:gd name="T49" fmla="*/ 65 h 101"/>
              <a:gd name="T50" fmla="*/ 3 w 101"/>
              <a:gd name="T51" fmla="*/ 69 h 101"/>
              <a:gd name="T52" fmla="*/ 51 w 101"/>
              <a:gd name="T53" fmla="*/ 101 h 101"/>
              <a:gd name="T54" fmla="*/ 51 w 101"/>
              <a:gd name="T55" fmla="*/ 101 h 101"/>
              <a:gd name="T56" fmla="*/ 97 w 101"/>
              <a:gd name="T57" fmla="*/ 72 h 101"/>
              <a:gd name="T58" fmla="*/ 98 w 101"/>
              <a:gd name="T59" fmla="*/ 68 h 101"/>
              <a:gd name="T60" fmla="*/ 101 w 101"/>
              <a:gd name="T61" fmla="*/ 50 h 101"/>
              <a:gd name="T62" fmla="*/ 58 w 101"/>
              <a:gd name="T63" fmla="*/ 1 h 101"/>
              <a:gd name="T64" fmla="*/ 54 w 101"/>
              <a:gd name="T65" fmla="*/ 1 h 101"/>
              <a:gd name="T66" fmla="*/ 51 w 101"/>
              <a:gd name="T6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01">
                <a:moveTo>
                  <a:pt x="42" y="15"/>
                </a:moveTo>
                <a:cubicBezTo>
                  <a:pt x="45" y="14"/>
                  <a:pt x="47" y="14"/>
                  <a:pt x="50" y="14"/>
                </a:cubicBezTo>
                <a:cubicBezTo>
                  <a:pt x="50" y="14"/>
                  <a:pt x="50" y="14"/>
                  <a:pt x="51" y="14"/>
                </a:cubicBezTo>
                <a:cubicBezTo>
                  <a:pt x="51" y="14"/>
                  <a:pt x="52" y="14"/>
                  <a:pt x="53" y="14"/>
                </a:cubicBezTo>
                <a:cubicBezTo>
                  <a:pt x="54" y="14"/>
                  <a:pt x="56" y="14"/>
                  <a:pt x="57" y="15"/>
                </a:cubicBezTo>
                <a:cubicBezTo>
                  <a:pt x="74" y="18"/>
                  <a:pt x="87" y="32"/>
                  <a:pt x="87" y="50"/>
                </a:cubicBezTo>
                <a:cubicBezTo>
                  <a:pt x="88" y="55"/>
                  <a:pt x="87" y="59"/>
                  <a:pt x="86" y="63"/>
                </a:cubicBezTo>
                <a:cubicBezTo>
                  <a:pt x="85" y="64"/>
                  <a:pt x="85" y="65"/>
                  <a:pt x="84" y="67"/>
                </a:cubicBezTo>
                <a:cubicBezTo>
                  <a:pt x="78" y="79"/>
                  <a:pt x="66" y="88"/>
                  <a:pt x="51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35" y="88"/>
                  <a:pt x="22" y="78"/>
                  <a:pt x="16" y="65"/>
                </a:cubicBezTo>
                <a:cubicBezTo>
                  <a:pt x="16" y="63"/>
                  <a:pt x="15" y="62"/>
                  <a:pt x="15" y="60"/>
                </a:cubicBezTo>
                <a:cubicBezTo>
                  <a:pt x="14" y="58"/>
                  <a:pt x="14" y="55"/>
                  <a:pt x="14" y="52"/>
                </a:cubicBezTo>
                <a:cubicBezTo>
                  <a:pt x="14" y="44"/>
                  <a:pt x="15" y="38"/>
                  <a:pt x="19" y="32"/>
                </a:cubicBezTo>
                <a:cubicBezTo>
                  <a:pt x="20" y="31"/>
                  <a:pt x="20" y="30"/>
                  <a:pt x="21" y="28"/>
                </a:cubicBezTo>
                <a:cubicBezTo>
                  <a:pt x="26" y="23"/>
                  <a:pt x="31" y="19"/>
                  <a:pt x="38" y="16"/>
                </a:cubicBezTo>
                <a:cubicBezTo>
                  <a:pt x="39" y="16"/>
                  <a:pt x="41" y="15"/>
                  <a:pt x="42" y="15"/>
                </a:cubicBezTo>
                <a:moveTo>
                  <a:pt x="51" y="0"/>
                </a:moveTo>
                <a:cubicBezTo>
                  <a:pt x="50" y="0"/>
                  <a:pt x="50" y="0"/>
                  <a:pt x="50" y="0"/>
                </a:cubicBezTo>
                <a:cubicBezTo>
                  <a:pt x="46" y="1"/>
                  <a:pt x="42" y="1"/>
                  <a:pt x="38" y="2"/>
                </a:cubicBezTo>
                <a:cubicBezTo>
                  <a:pt x="37" y="2"/>
                  <a:pt x="36" y="3"/>
                  <a:pt x="34" y="3"/>
                </a:cubicBezTo>
                <a:cubicBezTo>
                  <a:pt x="24" y="7"/>
                  <a:pt x="16" y="13"/>
                  <a:pt x="10" y="21"/>
                </a:cubicBezTo>
                <a:cubicBezTo>
                  <a:pt x="9" y="22"/>
                  <a:pt x="8" y="23"/>
                  <a:pt x="8" y="24"/>
                </a:cubicBezTo>
                <a:cubicBezTo>
                  <a:pt x="3" y="32"/>
                  <a:pt x="0" y="42"/>
                  <a:pt x="0" y="52"/>
                </a:cubicBezTo>
                <a:cubicBezTo>
                  <a:pt x="0" y="56"/>
                  <a:pt x="1" y="61"/>
                  <a:pt x="2" y="65"/>
                </a:cubicBezTo>
                <a:cubicBezTo>
                  <a:pt x="2" y="66"/>
                  <a:pt x="3" y="68"/>
                  <a:pt x="3" y="69"/>
                </a:cubicBezTo>
                <a:cubicBezTo>
                  <a:pt x="11" y="88"/>
                  <a:pt x="29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72" y="101"/>
                  <a:pt x="89" y="89"/>
                  <a:pt x="97" y="72"/>
                </a:cubicBezTo>
                <a:cubicBezTo>
                  <a:pt x="97" y="70"/>
                  <a:pt x="98" y="69"/>
                  <a:pt x="98" y="68"/>
                </a:cubicBezTo>
                <a:cubicBezTo>
                  <a:pt x="100" y="62"/>
                  <a:pt x="101" y="56"/>
                  <a:pt x="101" y="50"/>
                </a:cubicBezTo>
                <a:cubicBezTo>
                  <a:pt x="101" y="25"/>
                  <a:pt x="82" y="5"/>
                  <a:pt x="58" y="1"/>
                </a:cubicBezTo>
                <a:cubicBezTo>
                  <a:pt x="57" y="1"/>
                  <a:pt x="56" y="1"/>
                  <a:pt x="54" y="1"/>
                </a:cubicBezTo>
                <a:cubicBezTo>
                  <a:pt x="53" y="0"/>
                  <a:pt x="52" y="0"/>
                  <a:pt x="5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0" name="Freeform 20298"/>
          <p:cNvSpPr/>
          <p:nvPr/>
        </p:nvSpPr>
        <p:spPr bwMode="auto">
          <a:xfrm>
            <a:off x="6158434" y="3271083"/>
            <a:ext cx="40591" cy="40090"/>
          </a:xfrm>
          <a:custGeom>
            <a:avLst/>
            <a:gdLst>
              <a:gd name="T0" fmla="*/ 17 w 34"/>
              <a:gd name="T1" fmla="*/ 0 h 34"/>
              <a:gd name="T2" fmla="*/ 17 w 34"/>
              <a:gd name="T3" fmla="*/ 0 h 34"/>
              <a:gd name="T4" fmla="*/ 15 w 34"/>
              <a:gd name="T5" fmla="*/ 0 h 34"/>
              <a:gd name="T6" fmla="*/ 11 w 34"/>
              <a:gd name="T7" fmla="*/ 1 h 34"/>
              <a:gd name="T8" fmla="*/ 2 w 34"/>
              <a:gd name="T9" fmla="*/ 10 h 34"/>
              <a:gd name="T10" fmla="*/ 0 w 34"/>
              <a:gd name="T11" fmla="*/ 14 h 34"/>
              <a:gd name="T12" fmla="*/ 0 w 34"/>
              <a:gd name="T13" fmla="*/ 17 h 34"/>
              <a:gd name="T14" fmla="*/ 0 w 34"/>
              <a:gd name="T15" fmla="*/ 19 h 34"/>
              <a:gd name="T16" fmla="*/ 1 w 34"/>
              <a:gd name="T17" fmla="*/ 23 h 34"/>
              <a:gd name="T18" fmla="*/ 17 w 34"/>
              <a:gd name="T19" fmla="*/ 34 h 34"/>
              <a:gd name="T20" fmla="*/ 17 w 34"/>
              <a:gd name="T21" fmla="*/ 34 h 34"/>
              <a:gd name="T22" fmla="*/ 19 w 34"/>
              <a:gd name="T23" fmla="*/ 34 h 34"/>
              <a:gd name="T24" fmla="*/ 23 w 34"/>
              <a:gd name="T25" fmla="*/ 33 h 34"/>
              <a:gd name="T26" fmla="*/ 34 w 34"/>
              <a:gd name="T27" fmla="*/ 17 h 34"/>
              <a:gd name="T28" fmla="*/ 34 w 34"/>
              <a:gd name="T29" fmla="*/ 17 h 34"/>
              <a:gd name="T30" fmla="*/ 33 w 34"/>
              <a:gd name="T31" fmla="*/ 13 h 34"/>
              <a:gd name="T32" fmla="*/ 17 w 34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34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13" y="0"/>
                  <a:pt x="12" y="1"/>
                  <a:pt x="11" y="1"/>
                </a:cubicBezTo>
                <a:cubicBezTo>
                  <a:pt x="7" y="3"/>
                  <a:pt x="3" y="6"/>
                  <a:pt x="2" y="10"/>
                </a:cubicBezTo>
                <a:cubicBezTo>
                  <a:pt x="1" y="11"/>
                  <a:pt x="1" y="12"/>
                  <a:pt x="0" y="14"/>
                </a:cubicBezTo>
                <a:cubicBezTo>
                  <a:pt x="0" y="15"/>
                  <a:pt x="0" y="16"/>
                  <a:pt x="0" y="17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20"/>
                  <a:pt x="0" y="21"/>
                  <a:pt x="1" y="23"/>
                </a:cubicBezTo>
                <a:cubicBezTo>
                  <a:pt x="3" y="29"/>
                  <a:pt x="10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1" y="34"/>
                  <a:pt x="22" y="33"/>
                  <a:pt x="23" y="33"/>
                </a:cubicBezTo>
                <a:cubicBezTo>
                  <a:pt x="30" y="30"/>
                  <a:pt x="34" y="24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5"/>
                  <a:pt x="34" y="14"/>
                  <a:pt x="33" y="13"/>
                </a:cubicBezTo>
                <a:cubicBezTo>
                  <a:pt x="32" y="5"/>
                  <a:pt x="25" y="0"/>
                  <a:pt x="17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1" name="Freeform 20299"/>
          <p:cNvSpPr>
            <a:spLocks noEditPoints="1"/>
          </p:cNvSpPr>
          <p:nvPr/>
        </p:nvSpPr>
        <p:spPr bwMode="auto">
          <a:xfrm>
            <a:off x="6137387" y="3249535"/>
            <a:ext cx="82687" cy="81684"/>
          </a:xfrm>
          <a:custGeom>
            <a:avLst/>
            <a:gdLst>
              <a:gd name="T0" fmla="*/ 31 w 70"/>
              <a:gd name="T1" fmla="*/ 10 h 69"/>
              <a:gd name="T2" fmla="*/ 34 w 70"/>
              <a:gd name="T3" fmla="*/ 10 h 69"/>
              <a:gd name="T4" fmla="*/ 35 w 70"/>
              <a:gd name="T5" fmla="*/ 10 h 69"/>
              <a:gd name="T6" fmla="*/ 60 w 70"/>
              <a:gd name="T7" fmla="*/ 30 h 69"/>
              <a:gd name="T8" fmla="*/ 60 w 70"/>
              <a:gd name="T9" fmla="*/ 34 h 69"/>
              <a:gd name="T10" fmla="*/ 60 w 70"/>
              <a:gd name="T11" fmla="*/ 35 h 69"/>
              <a:gd name="T12" fmla="*/ 44 w 70"/>
              <a:gd name="T13" fmla="*/ 59 h 69"/>
              <a:gd name="T14" fmla="*/ 39 w 70"/>
              <a:gd name="T15" fmla="*/ 60 h 69"/>
              <a:gd name="T16" fmla="*/ 35 w 70"/>
              <a:gd name="T17" fmla="*/ 60 h 69"/>
              <a:gd name="T18" fmla="*/ 35 w 70"/>
              <a:gd name="T19" fmla="*/ 60 h 69"/>
              <a:gd name="T20" fmla="*/ 11 w 70"/>
              <a:gd name="T21" fmla="*/ 42 h 69"/>
              <a:gd name="T22" fmla="*/ 10 w 70"/>
              <a:gd name="T23" fmla="*/ 38 h 69"/>
              <a:gd name="T24" fmla="*/ 10 w 70"/>
              <a:gd name="T25" fmla="*/ 35 h 69"/>
              <a:gd name="T26" fmla="*/ 10 w 70"/>
              <a:gd name="T27" fmla="*/ 29 h 69"/>
              <a:gd name="T28" fmla="*/ 12 w 70"/>
              <a:gd name="T29" fmla="*/ 25 h 69"/>
              <a:gd name="T30" fmla="*/ 26 w 70"/>
              <a:gd name="T31" fmla="*/ 11 h 69"/>
              <a:gd name="T32" fmla="*/ 31 w 70"/>
              <a:gd name="T33" fmla="*/ 10 h 69"/>
              <a:gd name="T34" fmla="*/ 35 w 70"/>
              <a:gd name="T35" fmla="*/ 0 h 69"/>
              <a:gd name="T36" fmla="*/ 34 w 70"/>
              <a:gd name="T37" fmla="*/ 0 h 69"/>
              <a:gd name="T38" fmla="*/ 28 w 70"/>
              <a:gd name="T39" fmla="*/ 1 h 69"/>
              <a:gd name="T40" fmla="*/ 24 w 70"/>
              <a:gd name="T41" fmla="*/ 2 h 69"/>
              <a:gd name="T42" fmla="*/ 3 w 70"/>
              <a:gd name="T43" fmla="*/ 22 h 69"/>
              <a:gd name="T44" fmla="*/ 2 w 70"/>
              <a:gd name="T45" fmla="*/ 26 h 69"/>
              <a:gd name="T46" fmla="*/ 0 w 70"/>
              <a:gd name="T47" fmla="*/ 36 h 69"/>
              <a:gd name="T48" fmla="*/ 1 w 70"/>
              <a:gd name="T49" fmla="*/ 39 h 69"/>
              <a:gd name="T50" fmla="*/ 2 w 70"/>
              <a:gd name="T51" fmla="*/ 44 h 69"/>
              <a:gd name="T52" fmla="*/ 35 w 70"/>
              <a:gd name="T53" fmla="*/ 69 h 69"/>
              <a:gd name="T54" fmla="*/ 36 w 70"/>
              <a:gd name="T55" fmla="*/ 69 h 69"/>
              <a:gd name="T56" fmla="*/ 42 w 70"/>
              <a:gd name="T57" fmla="*/ 69 h 69"/>
              <a:gd name="T58" fmla="*/ 46 w 70"/>
              <a:gd name="T59" fmla="*/ 68 h 69"/>
              <a:gd name="T60" fmla="*/ 69 w 70"/>
              <a:gd name="T61" fmla="*/ 34 h 69"/>
              <a:gd name="T62" fmla="*/ 69 w 70"/>
              <a:gd name="T63" fmla="*/ 32 h 69"/>
              <a:gd name="T64" fmla="*/ 69 w 70"/>
              <a:gd name="T65" fmla="*/ 28 h 69"/>
              <a:gd name="T66" fmla="*/ 35 w 70"/>
              <a:gd name="T6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69">
                <a:moveTo>
                  <a:pt x="31" y="10"/>
                </a:moveTo>
                <a:cubicBezTo>
                  <a:pt x="32" y="10"/>
                  <a:pt x="33" y="10"/>
                  <a:pt x="34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7" y="10"/>
                  <a:pt x="57" y="18"/>
                  <a:pt x="60" y="30"/>
                </a:cubicBezTo>
                <a:cubicBezTo>
                  <a:pt x="60" y="31"/>
                  <a:pt x="60" y="32"/>
                  <a:pt x="60" y="34"/>
                </a:cubicBezTo>
                <a:cubicBezTo>
                  <a:pt x="60" y="34"/>
                  <a:pt x="60" y="34"/>
                  <a:pt x="60" y="35"/>
                </a:cubicBezTo>
                <a:cubicBezTo>
                  <a:pt x="60" y="46"/>
                  <a:pt x="53" y="55"/>
                  <a:pt x="44" y="59"/>
                </a:cubicBezTo>
                <a:cubicBezTo>
                  <a:pt x="42" y="59"/>
                  <a:pt x="41" y="60"/>
                  <a:pt x="39" y="60"/>
                </a:cubicBezTo>
                <a:cubicBezTo>
                  <a:pt x="38" y="60"/>
                  <a:pt x="37" y="60"/>
                  <a:pt x="35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24" y="60"/>
                  <a:pt x="14" y="53"/>
                  <a:pt x="11" y="42"/>
                </a:cubicBezTo>
                <a:cubicBezTo>
                  <a:pt x="10" y="41"/>
                  <a:pt x="10" y="39"/>
                  <a:pt x="10" y="38"/>
                </a:cubicBezTo>
                <a:cubicBezTo>
                  <a:pt x="10" y="37"/>
                  <a:pt x="10" y="36"/>
                  <a:pt x="10" y="35"/>
                </a:cubicBezTo>
                <a:cubicBezTo>
                  <a:pt x="10" y="33"/>
                  <a:pt x="10" y="31"/>
                  <a:pt x="10" y="29"/>
                </a:cubicBezTo>
                <a:cubicBezTo>
                  <a:pt x="11" y="28"/>
                  <a:pt x="11" y="26"/>
                  <a:pt x="12" y="25"/>
                </a:cubicBezTo>
                <a:cubicBezTo>
                  <a:pt x="15" y="19"/>
                  <a:pt x="20" y="14"/>
                  <a:pt x="26" y="11"/>
                </a:cubicBezTo>
                <a:cubicBezTo>
                  <a:pt x="28" y="11"/>
                  <a:pt x="29" y="10"/>
                  <a:pt x="31" y="10"/>
                </a:cubicBezTo>
                <a:moveTo>
                  <a:pt x="35" y="0"/>
                </a:moveTo>
                <a:cubicBezTo>
                  <a:pt x="35" y="0"/>
                  <a:pt x="35" y="0"/>
                  <a:pt x="34" y="0"/>
                </a:cubicBezTo>
                <a:cubicBezTo>
                  <a:pt x="32" y="1"/>
                  <a:pt x="30" y="1"/>
                  <a:pt x="28" y="1"/>
                </a:cubicBezTo>
                <a:cubicBezTo>
                  <a:pt x="27" y="1"/>
                  <a:pt x="25" y="2"/>
                  <a:pt x="24" y="2"/>
                </a:cubicBezTo>
                <a:cubicBezTo>
                  <a:pt x="14" y="5"/>
                  <a:pt x="7" y="13"/>
                  <a:pt x="3" y="22"/>
                </a:cubicBezTo>
                <a:cubicBezTo>
                  <a:pt x="2" y="23"/>
                  <a:pt x="2" y="25"/>
                  <a:pt x="2" y="26"/>
                </a:cubicBezTo>
                <a:cubicBezTo>
                  <a:pt x="1" y="29"/>
                  <a:pt x="0" y="32"/>
                  <a:pt x="0" y="36"/>
                </a:cubicBezTo>
                <a:cubicBezTo>
                  <a:pt x="0" y="37"/>
                  <a:pt x="1" y="38"/>
                  <a:pt x="1" y="39"/>
                </a:cubicBezTo>
                <a:cubicBezTo>
                  <a:pt x="1" y="41"/>
                  <a:pt x="1" y="42"/>
                  <a:pt x="2" y="44"/>
                </a:cubicBezTo>
                <a:cubicBezTo>
                  <a:pt x="5" y="59"/>
                  <a:pt x="19" y="69"/>
                  <a:pt x="35" y="69"/>
                </a:cubicBezTo>
                <a:cubicBezTo>
                  <a:pt x="35" y="69"/>
                  <a:pt x="35" y="69"/>
                  <a:pt x="36" y="69"/>
                </a:cubicBezTo>
                <a:cubicBezTo>
                  <a:pt x="38" y="69"/>
                  <a:pt x="40" y="69"/>
                  <a:pt x="42" y="69"/>
                </a:cubicBezTo>
                <a:cubicBezTo>
                  <a:pt x="43" y="68"/>
                  <a:pt x="45" y="68"/>
                  <a:pt x="46" y="68"/>
                </a:cubicBezTo>
                <a:cubicBezTo>
                  <a:pt x="60" y="63"/>
                  <a:pt x="70" y="50"/>
                  <a:pt x="69" y="34"/>
                </a:cubicBezTo>
                <a:cubicBezTo>
                  <a:pt x="69" y="34"/>
                  <a:pt x="69" y="33"/>
                  <a:pt x="69" y="32"/>
                </a:cubicBezTo>
                <a:cubicBezTo>
                  <a:pt x="69" y="31"/>
                  <a:pt x="69" y="29"/>
                  <a:pt x="69" y="28"/>
                </a:cubicBezTo>
                <a:cubicBezTo>
                  <a:pt x="65" y="12"/>
                  <a:pt x="52" y="0"/>
                  <a:pt x="3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4" name="Freeform 20541"/>
          <p:cNvSpPr/>
          <p:nvPr/>
        </p:nvSpPr>
        <p:spPr bwMode="auto">
          <a:xfrm>
            <a:off x="6133872" y="3089676"/>
            <a:ext cx="99224" cy="99725"/>
          </a:xfrm>
          <a:custGeom>
            <a:avLst/>
            <a:gdLst>
              <a:gd name="T0" fmla="*/ 8 w 84"/>
              <a:gd name="T1" fmla="*/ 29 h 84"/>
              <a:gd name="T2" fmla="*/ 55 w 84"/>
              <a:gd name="T3" fmla="*/ 8 h 84"/>
              <a:gd name="T4" fmla="*/ 77 w 84"/>
              <a:gd name="T5" fmla="*/ 55 h 84"/>
              <a:gd name="T6" fmla="*/ 29 w 84"/>
              <a:gd name="T7" fmla="*/ 77 h 84"/>
              <a:gd name="T8" fmla="*/ 8 w 84"/>
              <a:gd name="T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8" y="29"/>
                </a:moveTo>
                <a:cubicBezTo>
                  <a:pt x="15" y="10"/>
                  <a:pt x="36" y="0"/>
                  <a:pt x="55" y="8"/>
                </a:cubicBezTo>
                <a:cubicBezTo>
                  <a:pt x="74" y="15"/>
                  <a:pt x="84" y="36"/>
                  <a:pt x="77" y="55"/>
                </a:cubicBezTo>
                <a:cubicBezTo>
                  <a:pt x="70" y="74"/>
                  <a:pt x="48" y="84"/>
                  <a:pt x="29" y="77"/>
                </a:cubicBezTo>
                <a:cubicBezTo>
                  <a:pt x="10" y="70"/>
                  <a:pt x="0" y="48"/>
                  <a:pt x="8" y="29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5" name="Freeform 20655"/>
          <p:cNvSpPr/>
          <p:nvPr/>
        </p:nvSpPr>
        <p:spPr bwMode="auto">
          <a:xfrm>
            <a:off x="5412753" y="3944393"/>
            <a:ext cx="724634" cy="722629"/>
          </a:xfrm>
          <a:custGeom>
            <a:avLst/>
            <a:gdLst>
              <a:gd name="T0" fmla="*/ 775 w 1446"/>
              <a:gd name="T1" fmla="*/ 293 h 1442"/>
              <a:gd name="T2" fmla="*/ 777 w 1446"/>
              <a:gd name="T3" fmla="*/ 293 h 1442"/>
              <a:gd name="T4" fmla="*/ 1446 w 1446"/>
              <a:gd name="T5" fmla="*/ 844 h 1442"/>
              <a:gd name="T6" fmla="*/ 1441 w 1446"/>
              <a:gd name="T7" fmla="*/ 849 h 1442"/>
              <a:gd name="T8" fmla="*/ 848 w 1446"/>
              <a:gd name="T9" fmla="*/ 1442 h 1442"/>
              <a:gd name="T10" fmla="*/ 841 w 1446"/>
              <a:gd name="T11" fmla="*/ 1433 h 1442"/>
              <a:gd name="T12" fmla="*/ 1429 w 1446"/>
              <a:gd name="T13" fmla="*/ 846 h 1442"/>
              <a:gd name="T14" fmla="*/ 770 w 1446"/>
              <a:gd name="T15" fmla="*/ 303 h 1442"/>
              <a:gd name="T16" fmla="*/ 0 w 1446"/>
              <a:gd name="T17" fmla="*/ 10 h 1442"/>
              <a:gd name="T18" fmla="*/ 4 w 1446"/>
              <a:gd name="T19" fmla="*/ 0 h 1442"/>
              <a:gd name="T20" fmla="*/ 775 w 1446"/>
              <a:gd name="T21" fmla="*/ 293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6" h="1442">
                <a:moveTo>
                  <a:pt x="775" y="293"/>
                </a:moveTo>
                <a:lnTo>
                  <a:pt x="777" y="293"/>
                </a:lnTo>
                <a:lnTo>
                  <a:pt x="1446" y="844"/>
                </a:lnTo>
                <a:lnTo>
                  <a:pt x="1441" y="849"/>
                </a:lnTo>
                <a:lnTo>
                  <a:pt x="848" y="1442"/>
                </a:lnTo>
                <a:lnTo>
                  <a:pt x="841" y="1433"/>
                </a:lnTo>
                <a:lnTo>
                  <a:pt x="1429" y="846"/>
                </a:lnTo>
                <a:lnTo>
                  <a:pt x="770" y="303"/>
                </a:lnTo>
                <a:lnTo>
                  <a:pt x="0" y="10"/>
                </a:lnTo>
                <a:lnTo>
                  <a:pt x="4" y="0"/>
                </a:lnTo>
                <a:lnTo>
                  <a:pt x="775" y="2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6" name="Freeform 20683"/>
          <p:cNvSpPr/>
          <p:nvPr/>
        </p:nvSpPr>
        <p:spPr bwMode="auto">
          <a:xfrm>
            <a:off x="5751009" y="4053849"/>
            <a:ext cx="78177" cy="79179"/>
          </a:xfrm>
          <a:custGeom>
            <a:avLst/>
            <a:gdLst>
              <a:gd name="T0" fmla="*/ 59 w 66"/>
              <a:gd name="T1" fmla="*/ 47 h 67"/>
              <a:gd name="T2" fmla="*/ 20 w 66"/>
              <a:gd name="T3" fmla="*/ 60 h 67"/>
              <a:gd name="T4" fmla="*/ 7 w 66"/>
              <a:gd name="T5" fmla="*/ 20 h 67"/>
              <a:gd name="T6" fmla="*/ 47 w 66"/>
              <a:gd name="T7" fmla="*/ 8 h 67"/>
              <a:gd name="T8" fmla="*/ 59 w 66"/>
              <a:gd name="T9" fmla="*/ 4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67">
                <a:moveTo>
                  <a:pt x="59" y="47"/>
                </a:moveTo>
                <a:cubicBezTo>
                  <a:pt x="52" y="61"/>
                  <a:pt x="34" y="67"/>
                  <a:pt x="20" y="60"/>
                </a:cubicBezTo>
                <a:cubicBezTo>
                  <a:pt x="6" y="52"/>
                  <a:pt x="0" y="35"/>
                  <a:pt x="7" y="20"/>
                </a:cubicBezTo>
                <a:cubicBezTo>
                  <a:pt x="15" y="6"/>
                  <a:pt x="32" y="0"/>
                  <a:pt x="47" y="8"/>
                </a:cubicBezTo>
                <a:cubicBezTo>
                  <a:pt x="61" y="15"/>
                  <a:pt x="66" y="33"/>
                  <a:pt x="59" y="47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7" name="Freeform 20684"/>
          <p:cNvSpPr/>
          <p:nvPr/>
        </p:nvSpPr>
        <p:spPr bwMode="auto">
          <a:xfrm>
            <a:off x="5724950" y="3734128"/>
            <a:ext cx="91206" cy="89702"/>
          </a:xfrm>
          <a:custGeom>
            <a:avLst/>
            <a:gdLst>
              <a:gd name="T0" fmla="*/ 68 w 77"/>
              <a:gd name="T1" fmla="*/ 53 h 76"/>
              <a:gd name="T2" fmla="*/ 23 w 77"/>
              <a:gd name="T3" fmla="*/ 68 h 76"/>
              <a:gd name="T4" fmla="*/ 9 w 77"/>
              <a:gd name="T5" fmla="*/ 23 h 76"/>
              <a:gd name="T6" fmla="*/ 54 w 77"/>
              <a:gd name="T7" fmla="*/ 8 h 76"/>
              <a:gd name="T8" fmla="*/ 68 w 77"/>
              <a:gd name="T9" fmla="*/ 5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6">
                <a:moveTo>
                  <a:pt x="68" y="53"/>
                </a:moveTo>
                <a:cubicBezTo>
                  <a:pt x="60" y="70"/>
                  <a:pt x="40" y="76"/>
                  <a:pt x="23" y="68"/>
                </a:cubicBezTo>
                <a:cubicBezTo>
                  <a:pt x="7" y="59"/>
                  <a:pt x="0" y="39"/>
                  <a:pt x="9" y="23"/>
                </a:cubicBezTo>
                <a:cubicBezTo>
                  <a:pt x="17" y="6"/>
                  <a:pt x="37" y="0"/>
                  <a:pt x="54" y="8"/>
                </a:cubicBezTo>
                <a:cubicBezTo>
                  <a:pt x="70" y="17"/>
                  <a:pt x="77" y="37"/>
                  <a:pt x="68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8" name="Freeform 20720"/>
          <p:cNvSpPr/>
          <p:nvPr/>
        </p:nvSpPr>
        <p:spPr bwMode="auto">
          <a:xfrm>
            <a:off x="6333217" y="3827337"/>
            <a:ext cx="53119" cy="53621"/>
          </a:xfrm>
          <a:custGeom>
            <a:avLst/>
            <a:gdLst>
              <a:gd name="T0" fmla="*/ 40 w 45"/>
              <a:gd name="T1" fmla="*/ 31 h 45"/>
              <a:gd name="T2" fmla="*/ 13 w 45"/>
              <a:gd name="T3" fmla="*/ 40 h 45"/>
              <a:gd name="T4" fmla="*/ 5 w 45"/>
              <a:gd name="T5" fmla="*/ 13 h 45"/>
              <a:gd name="T6" fmla="*/ 31 w 45"/>
              <a:gd name="T7" fmla="*/ 5 h 45"/>
              <a:gd name="T8" fmla="*/ 40 w 45"/>
              <a:gd name="T9" fmla="*/ 3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5">
                <a:moveTo>
                  <a:pt x="40" y="31"/>
                </a:moveTo>
                <a:cubicBezTo>
                  <a:pt x="35" y="41"/>
                  <a:pt x="23" y="45"/>
                  <a:pt x="13" y="40"/>
                </a:cubicBezTo>
                <a:cubicBezTo>
                  <a:pt x="4" y="35"/>
                  <a:pt x="0" y="23"/>
                  <a:pt x="5" y="13"/>
                </a:cubicBezTo>
                <a:cubicBezTo>
                  <a:pt x="10" y="3"/>
                  <a:pt x="22" y="0"/>
                  <a:pt x="31" y="5"/>
                </a:cubicBezTo>
                <a:cubicBezTo>
                  <a:pt x="41" y="10"/>
                  <a:pt x="45" y="22"/>
                  <a:pt x="40" y="31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9" name="Freeform 20721"/>
          <p:cNvSpPr>
            <a:spLocks noEditPoints="1"/>
          </p:cNvSpPr>
          <p:nvPr/>
        </p:nvSpPr>
        <p:spPr bwMode="auto">
          <a:xfrm>
            <a:off x="6305655" y="3799273"/>
            <a:ext cx="107743" cy="108745"/>
          </a:xfrm>
          <a:custGeom>
            <a:avLst/>
            <a:gdLst>
              <a:gd name="T0" fmla="*/ 27 w 91"/>
              <a:gd name="T1" fmla="*/ 82 h 92"/>
              <a:gd name="T2" fmla="*/ 10 w 91"/>
              <a:gd name="T3" fmla="*/ 28 h 92"/>
              <a:gd name="T4" fmla="*/ 64 w 91"/>
              <a:gd name="T5" fmla="*/ 11 h 92"/>
              <a:gd name="T6" fmla="*/ 81 w 91"/>
              <a:gd name="T7" fmla="*/ 65 h 92"/>
              <a:gd name="T8" fmla="*/ 27 w 91"/>
              <a:gd name="T9" fmla="*/ 82 h 92"/>
              <a:gd name="T10" fmla="*/ 59 w 91"/>
              <a:gd name="T11" fmla="*/ 20 h 92"/>
              <a:gd name="T12" fmla="*/ 19 w 91"/>
              <a:gd name="T13" fmla="*/ 33 h 92"/>
              <a:gd name="T14" fmla="*/ 32 w 91"/>
              <a:gd name="T15" fmla="*/ 72 h 92"/>
              <a:gd name="T16" fmla="*/ 71 w 91"/>
              <a:gd name="T17" fmla="*/ 60 h 92"/>
              <a:gd name="T18" fmla="*/ 59 w 91"/>
              <a:gd name="T1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92">
                <a:moveTo>
                  <a:pt x="27" y="82"/>
                </a:moveTo>
                <a:cubicBezTo>
                  <a:pt x="7" y="72"/>
                  <a:pt x="0" y="48"/>
                  <a:pt x="10" y="28"/>
                </a:cubicBezTo>
                <a:cubicBezTo>
                  <a:pt x="20" y="8"/>
                  <a:pt x="44" y="0"/>
                  <a:pt x="64" y="11"/>
                </a:cubicBezTo>
                <a:cubicBezTo>
                  <a:pt x="83" y="21"/>
                  <a:pt x="91" y="45"/>
                  <a:pt x="81" y="65"/>
                </a:cubicBezTo>
                <a:cubicBezTo>
                  <a:pt x="71" y="84"/>
                  <a:pt x="47" y="92"/>
                  <a:pt x="27" y="82"/>
                </a:cubicBezTo>
                <a:close/>
                <a:moveTo>
                  <a:pt x="59" y="20"/>
                </a:moveTo>
                <a:cubicBezTo>
                  <a:pt x="44" y="13"/>
                  <a:pt x="27" y="18"/>
                  <a:pt x="19" y="33"/>
                </a:cubicBezTo>
                <a:cubicBezTo>
                  <a:pt x="12" y="47"/>
                  <a:pt x="18" y="65"/>
                  <a:pt x="32" y="72"/>
                </a:cubicBezTo>
                <a:cubicBezTo>
                  <a:pt x="46" y="80"/>
                  <a:pt x="64" y="74"/>
                  <a:pt x="71" y="60"/>
                </a:cubicBezTo>
                <a:cubicBezTo>
                  <a:pt x="79" y="45"/>
                  <a:pt x="73" y="28"/>
                  <a:pt x="59" y="20"/>
                </a:cubicBezTo>
                <a:close/>
              </a:path>
            </a:pathLst>
          </a:custGeom>
          <a:solidFill>
            <a:srgbClr val="000000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70" name="直接连接符 169"/>
          <p:cNvCxnSpPr>
            <a:stCxn id="168" idx="1"/>
            <a:endCxn id="159" idx="20"/>
          </p:cNvCxnSpPr>
          <p:nvPr/>
        </p:nvCxnSpPr>
        <p:spPr>
          <a:xfrm>
            <a:off x="6348562" y="3875000"/>
            <a:ext cx="141680" cy="50563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53" idx="8"/>
            <a:endCxn id="167" idx="3"/>
          </p:cNvCxnSpPr>
          <p:nvPr/>
        </p:nvCxnSpPr>
        <p:spPr>
          <a:xfrm flipH="1">
            <a:off x="5788913" y="3350085"/>
            <a:ext cx="202707" cy="393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>
            <a:stCxn id="164" idx="3"/>
            <a:endCxn id="169" idx="2"/>
          </p:cNvCxnSpPr>
          <p:nvPr/>
        </p:nvCxnSpPr>
        <p:spPr>
          <a:xfrm>
            <a:off x="6168128" y="3181091"/>
            <a:ext cx="213302" cy="63118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169" idx="0"/>
            <a:endCxn id="166" idx="0"/>
          </p:cNvCxnSpPr>
          <p:nvPr/>
        </p:nvCxnSpPr>
        <p:spPr>
          <a:xfrm flipH="1">
            <a:off x="5820895" y="3896198"/>
            <a:ext cx="516728" cy="213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5741182" y="4603480"/>
            <a:ext cx="146549" cy="14654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84" name="直接连接符 183"/>
          <p:cNvCxnSpPr>
            <a:stCxn id="154" idx="7"/>
          </p:cNvCxnSpPr>
          <p:nvPr/>
        </p:nvCxnSpPr>
        <p:spPr>
          <a:xfrm flipH="1">
            <a:off x="5965925" y="3281736"/>
            <a:ext cx="401344" cy="68961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Freeform 20217"/>
          <p:cNvSpPr>
            <a:spLocks noEditPoints="1"/>
          </p:cNvSpPr>
          <p:nvPr/>
        </p:nvSpPr>
        <p:spPr bwMode="auto">
          <a:xfrm>
            <a:off x="5974766" y="3960950"/>
            <a:ext cx="13029" cy="33074"/>
          </a:xfrm>
          <a:custGeom>
            <a:avLst/>
            <a:gdLst>
              <a:gd name="T0" fmla="*/ 3 w 11"/>
              <a:gd name="T1" fmla="*/ 20 h 28"/>
              <a:gd name="T2" fmla="*/ 0 w 11"/>
              <a:gd name="T3" fmla="*/ 23 h 28"/>
              <a:gd name="T4" fmla="*/ 5 w 11"/>
              <a:gd name="T5" fmla="*/ 28 h 28"/>
              <a:gd name="T6" fmla="*/ 8 w 11"/>
              <a:gd name="T7" fmla="*/ 25 h 28"/>
              <a:gd name="T8" fmla="*/ 3 w 11"/>
              <a:gd name="T9" fmla="*/ 20 h 28"/>
              <a:gd name="T10" fmla="*/ 9 w 11"/>
              <a:gd name="T11" fmla="*/ 0 h 28"/>
              <a:gd name="T12" fmla="*/ 3 w 11"/>
              <a:gd name="T13" fmla="*/ 3 h 28"/>
              <a:gd name="T14" fmla="*/ 5 w 11"/>
              <a:gd name="T15" fmla="*/ 7 h 28"/>
              <a:gd name="T16" fmla="*/ 11 w 11"/>
              <a:gd name="T17" fmla="*/ 3 h 28"/>
              <a:gd name="T18" fmla="*/ 9 w 11"/>
              <a:gd name="T1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8">
                <a:moveTo>
                  <a:pt x="3" y="20"/>
                </a:moveTo>
                <a:cubicBezTo>
                  <a:pt x="2" y="21"/>
                  <a:pt x="1" y="22"/>
                  <a:pt x="0" y="23"/>
                </a:cubicBezTo>
                <a:cubicBezTo>
                  <a:pt x="5" y="28"/>
                  <a:pt x="5" y="28"/>
                  <a:pt x="5" y="28"/>
                </a:cubicBezTo>
                <a:cubicBezTo>
                  <a:pt x="6" y="27"/>
                  <a:pt x="7" y="26"/>
                  <a:pt x="8" y="25"/>
                </a:cubicBezTo>
                <a:cubicBezTo>
                  <a:pt x="3" y="20"/>
                  <a:pt x="3" y="20"/>
                  <a:pt x="3" y="20"/>
                </a:cubicBezTo>
                <a:moveTo>
                  <a:pt x="9" y="0"/>
                </a:moveTo>
                <a:cubicBezTo>
                  <a:pt x="3" y="3"/>
                  <a:pt x="3" y="3"/>
                  <a:pt x="3" y="3"/>
                </a:cubicBezTo>
                <a:cubicBezTo>
                  <a:pt x="4" y="4"/>
                  <a:pt x="5" y="5"/>
                  <a:pt x="5" y="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0" y="1"/>
                  <a:pt x="9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2" name="Freeform 20306"/>
          <p:cNvSpPr/>
          <p:nvPr/>
        </p:nvSpPr>
        <p:spPr bwMode="auto">
          <a:xfrm>
            <a:off x="5947705" y="3957442"/>
            <a:ext cx="34077" cy="34077"/>
          </a:xfrm>
          <a:custGeom>
            <a:avLst/>
            <a:gdLst>
              <a:gd name="T0" fmla="*/ 15 w 29"/>
              <a:gd name="T1" fmla="*/ 0 h 29"/>
              <a:gd name="T2" fmla="*/ 14 w 29"/>
              <a:gd name="T3" fmla="*/ 0 h 29"/>
              <a:gd name="T4" fmla="*/ 10 w 29"/>
              <a:gd name="T5" fmla="*/ 1 h 29"/>
              <a:gd name="T6" fmla="*/ 6 w 29"/>
              <a:gd name="T7" fmla="*/ 3 h 29"/>
              <a:gd name="T8" fmla="*/ 2 w 29"/>
              <a:gd name="T9" fmla="*/ 7 h 29"/>
              <a:gd name="T10" fmla="*/ 1 w 29"/>
              <a:gd name="T11" fmla="*/ 11 h 29"/>
              <a:gd name="T12" fmla="*/ 0 w 29"/>
              <a:gd name="T13" fmla="*/ 15 h 29"/>
              <a:gd name="T14" fmla="*/ 1 w 29"/>
              <a:gd name="T15" fmla="*/ 19 h 29"/>
              <a:gd name="T16" fmla="*/ 2 w 29"/>
              <a:gd name="T17" fmla="*/ 22 h 29"/>
              <a:gd name="T18" fmla="*/ 13 w 29"/>
              <a:gd name="T19" fmla="*/ 29 h 29"/>
              <a:gd name="T20" fmla="*/ 15 w 29"/>
              <a:gd name="T21" fmla="*/ 29 h 29"/>
              <a:gd name="T22" fmla="*/ 15 w 29"/>
              <a:gd name="T23" fmla="*/ 29 h 29"/>
              <a:gd name="T24" fmla="*/ 17 w 29"/>
              <a:gd name="T25" fmla="*/ 29 h 29"/>
              <a:gd name="T26" fmla="*/ 23 w 29"/>
              <a:gd name="T27" fmla="*/ 26 h 29"/>
              <a:gd name="T28" fmla="*/ 26 w 29"/>
              <a:gd name="T29" fmla="*/ 23 h 29"/>
              <a:gd name="T30" fmla="*/ 29 w 29"/>
              <a:gd name="T31" fmla="*/ 14 h 29"/>
              <a:gd name="T32" fmla="*/ 28 w 29"/>
              <a:gd name="T33" fmla="*/ 10 h 29"/>
              <a:gd name="T34" fmla="*/ 26 w 29"/>
              <a:gd name="T35" fmla="*/ 6 h 29"/>
              <a:gd name="T36" fmla="*/ 21 w 29"/>
              <a:gd name="T37" fmla="*/ 2 h 29"/>
              <a:gd name="T38" fmla="*/ 21 w 29"/>
              <a:gd name="T39" fmla="*/ 2 h 29"/>
              <a:gd name="T40" fmla="*/ 17 w 29"/>
              <a:gd name="T41" fmla="*/ 0 h 29"/>
              <a:gd name="T42" fmla="*/ 17 w 29"/>
              <a:gd name="T43" fmla="*/ 0 h 29"/>
              <a:gd name="T44" fmla="*/ 15 w 29"/>
              <a:gd name="T4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0"/>
                  <a:pt x="10" y="1"/>
                </a:cubicBezTo>
                <a:cubicBezTo>
                  <a:pt x="9" y="1"/>
                  <a:pt x="8" y="2"/>
                  <a:pt x="6" y="3"/>
                </a:cubicBezTo>
                <a:cubicBezTo>
                  <a:pt x="5" y="4"/>
                  <a:pt x="3" y="5"/>
                  <a:pt x="2" y="7"/>
                </a:cubicBezTo>
                <a:cubicBezTo>
                  <a:pt x="2" y="8"/>
                  <a:pt x="1" y="9"/>
                  <a:pt x="1" y="11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6"/>
                  <a:pt x="0" y="17"/>
                  <a:pt x="1" y="19"/>
                </a:cubicBezTo>
                <a:cubicBezTo>
                  <a:pt x="1" y="20"/>
                  <a:pt x="2" y="21"/>
                  <a:pt x="2" y="22"/>
                </a:cubicBezTo>
                <a:cubicBezTo>
                  <a:pt x="5" y="26"/>
                  <a:pt x="9" y="29"/>
                  <a:pt x="13" y="29"/>
                </a:cubicBezTo>
                <a:cubicBezTo>
                  <a:pt x="13" y="29"/>
                  <a:pt x="14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9" y="28"/>
                  <a:pt x="21" y="27"/>
                  <a:pt x="23" y="26"/>
                </a:cubicBezTo>
                <a:cubicBezTo>
                  <a:pt x="24" y="25"/>
                  <a:pt x="25" y="24"/>
                  <a:pt x="26" y="23"/>
                </a:cubicBezTo>
                <a:cubicBezTo>
                  <a:pt x="28" y="21"/>
                  <a:pt x="29" y="18"/>
                  <a:pt x="29" y="14"/>
                </a:cubicBezTo>
                <a:cubicBezTo>
                  <a:pt x="29" y="13"/>
                  <a:pt x="29" y="11"/>
                  <a:pt x="28" y="10"/>
                </a:cubicBezTo>
                <a:cubicBezTo>
                  <a:pt x="28" y="8"/>
                  <a:pt x="27" y="7"/>
                  <a:pt x="26" y="6"/>
                </a:cubicBezTo>
                <a:cubicBezTo>
                  <a:pt x="25" y="4"/>
                  <a:pt x="23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1"/>
                  <a:pt x="18" y="1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3" name="Freeform 20307"/>
          <p:cNvSpPr>
            <a:spLocks noEditPoints="1"/>
          </p:cNvSpPr>
          <p:nvPr/>
        </p:nvSpPr>
        <p:spPr bwMode="auto">
          <a:xfrm>
            <a:off x="5929665" y="3939402"/>
            <a:ext cx="69657" cy="70158"/>
          </a:xfrm>
          <a:custGeom>
            <a:avLst/>
            <a:gdLst>
              <a:gd name="T0" fmla="*/ 22 w 59"/>
              <a:gd name="T1" fmla="*/ 9 h 59"/>
              <a:gd name="T2" fmla="*/ 29 w 59"/>
              <a:gd name="T3" fmla="*/ 8 h 59"/>
              <a:gd name="T4" fmla="*/ 30 w 59"/>
              <a:gd name="T5" fmla="*/ 8 h 59"/>
              <a:gd name="T6" fmla="*/ 34 w 59"/>
              <a:gd name="T7" fmla="*/ 9 h 59"/>
              <a:gd name="T8" fmla="*/ 34 w 59"/>
              <a:gd name="T9" fmla="*/ 9 h 59"/>
              <a:gd name="T10" fmla="*/ 38 w 59"/>
              <a:gd name="T11" fmla="*/ 10 h 59"/>
              <a:gd name="T12" fmla="*/ 38 w 59"/>
              <a:gd name="T13" fmla="*/ 10 h 59"/>
              <a:gd name="T14" fmla="*/ 47 w 59"/>
              <a:gd name="T15" fmla="*/ 18 h 59"/>
              <a:gd name="T16" fmla="*/ 49 w 59"/>
              <a:gd name="T17" fmla="*/ 21 h 59"/>
              <a:gd name="T18" fmla="*/ 51 w 59"/>
              <a:gd name="T19" fmla="*/ 29 h 59"/>
              <a:gd name="T20" fmla="*/ 46 w 59"/>
              <a:gd name="T21" fmla="*/ 43 h 59"/>
              <a:gd name="T22" fmla="*/ 43 w 59"/>
              <a:gd name="T23" fmla="*/ 46 h 59"/>
              <a:gd name="T24" fmla="*/ 33 w 59"/>
              <a:gd name="T25" fmla="*/ 51 h 59"/>
              <a:gd name="T26" fmla="*/ 30 w 59"/>
              <a:gd name="T27" fmla="*/ 51 h 59"/>
              <a:gd name="T28" fmla="*/ 30 w 59"/>
              <a:gd name="T29" fmla="*/ 51 h 59"/>
              <a:gd name="T30" fmla="*/ 28 w 59"/>
              <a:gd name="T31" fmla="*/ 51 h 59"/>
              <a:gd name="T32" fmla="*/ 11 w 59"/>
              <a:gd name="T33" fmla="*/ 41 h 59"/>
              <a:gd name="T34" fmla="*/ 9 w 59"/>
              <a:gd name="T35" fmla="*/ 37 h 59"/>
              <a:gd name="T36" fmla="*/ 8 w 59"/>
              <a:gd name="T37" fmla="*/ 30 h 59"/>
              <a:gd name="T38" fmla="*/ 9 w 59"/>
              <a:gd name="T39" fmla="*/ 23 h 59"/>
              <a:gd name="T40" fmla="*/ 11 w 59"/>
              <a:gd name="T41" fmla="*/ 19 h 59"/>
              <a:gd name="T42" fmla="*/ 18 w 59"/>
              <a:gd name="T43" fmla="*/ 11 h 59"/>
              <a:gd name="T44" fmla="*/ 22 w 59"/>
              <a:gd name="T45" fmla="*/ 9 h 59"/>
              <a:gd name="T46" fmla="*/ 30 w 59"/>
              <a:gd name="T47" fmla="*/ 0 h 59"/>
              <a:gd name="T48" fmla="*/ 29 w 59"/>
              <a:gd name="T49" fmla="*/ 0 h 59"/>
              <a:gd name="T50" fmla="*/ 19 w 59"/>
              <a:gd name="T51" fmla="*/ 2 h 59"/>
              <a:gd name="T52" fmla="*/ 15 w 59"/>
              <a:gd name="T53" fmla="*/ 4 h 59"/>
              <a:gd name="T54" fmla="*/ 3 w 59"/>
              <a:gd name="T55" fmla="*/ 16 h 59"/>
              <a:gd name="T56" fmla="*/ 2 w 59"/>
              <a:gd name="T57" fmla="*/ 20 h 59"/>
              <a:gd name="T58" fmla="*/ 0 w 59"/>
              <a:gd name="T59" fmla="*/ 30 h 59"/>
              <a:gd name="T60" fmla="*/ 2 w 59"/>
              <a:gd name="T61" fmla="*/ 40 h 59"/>
              <a:gd name="T62" fmla="*/ 4 w 59"/>
              <a:gd name="T63" fmla="*/ 44 h 59"/>
              <a:gd name="T64" fmla="*/ 29 w 59"/>
              <a:gd name="T65" fmla="*/ 59 h 59"/>
              <a:gd name="T66" fmla="*/ 30 w 59"/>
              <a:gd name="T67" fmla="*/ 59 h 59"/>
              <a:gd name="T68" fmla="*/ 30 w 59"/>
              <a:gd name="T69" fmla="*/ 59 h 59"/>
              <a:gd name="T70" fmla="*/ 33 w 59"/>
              <a:gd name="T71" fmla="*/ 59 h 59"/>
              <a:gd name="T72" fmla="*/ 48 w 59"/>
              <a:gd name="T73" fmla="*/ 52 h 59"/>
              <a:gd name="T74" fmla="*/ 51 w 59"/>
              <a:gd name="T75" fmla="*/ 49 h 59"/>
              <a:gd name="T76" fmla="*/ 59 w 59"/>
              <a:gd name="T77" fmla="*/ 29 h 59"/>
              <a:gd name="T78" fmla="*/ 56 w 59"/>
              <a:gd name="T79" fmla="*/ 18 h 59"/>
              <a:gd name="T80" fmla="*/ 54 w 59"/>
              <a:gd name="T81" fmla="*/ 14 h 59"/>
              <a:gd name="T82" fmla="*/ 41 w 59"/>
              <a:gd name="T83" fmla="*/ 3 h 59"/>
              <a:gd name="T84" fmla="*/ 41 w 59"/>
              <a:gd name="T85" fmla="*/ 3 h 59"/>
              <a:gd name="T86" fmla="*/ 37 w 59"/>
              <a:gd name="T87" fmla="*/ 1 h 59"/>
              <a:gd name="T88" fmla="*/ 37 w 59"/>
              <a:gd name="T89" fmla="*/ 1 h 59"/>
              <a:gd name="T90" fmla="*/ 30 w 59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9" h="59">
                <a:moveTo>
                  <a:pt x="22" y="9"/>
                </a:moveTo>
                <a:cubicBezTo>
                  <a:pt x="24" y="9"/>
                  <a:pt x="27" y="8"/>
                  <a:pt x="29" y="8"/>
                </a:cubicBezTo>
                <a:cubicBezTo>
                  <a:pt x="29" y="8"/>
                  <a:pt x="29" y="8"/>
                  <a:pt x="30" y="8"/>
                </a:cubicBezTo>
                <a:cubicBezTo>
                  <a:pt x="31" y="8"/>
                  <a:pt x="33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9"/>
                  <a:pt x="37" y="9"/>
                  <a:pt x="38" y="10"/>
                </a:cubicBezTo>
                <a:cubicBezTo>
                  <a:pt x="38" y="10"/>
                  <a:pt x="38" y="10"/>
                  <a:pt x="38" y="10"/>
                </a:cubicBezTo>
                <a:cubicBezTo>
                  <a:pt x="42" y="12"/>
                  <a:pt x="45" y="14"/>
                  <a:pt x="47" y="18"/>
                </a:cubicBezTo>
                <a:cubicBezTo>
                  <a:pt x="48" y="19"/>
                  <a:pt x="49" y="20"/>
                  <a:pt x="49" y="21"/>
                </a:cubicBezTo>
                <a:cubicBezTo>
                  <a:pt x="50" y="24"/>
                  <a:pt x="51" y="26"/>
                  <a:pt x="51" y="29"/>
                </a:cubicBezTo>
                <a:cubicBezTo>
                  <a:pt x="51" y="35"/>
                  <a:pt x="49" y="40"/>
                  <a:pt x="46" y="43"/>
                </a:cubicBezTo>
                <a:cubicBezTo>
                  <a:pt x="45" y="44"/>
                  <a:pt x="44" y="45"/>
                  <a:pt x="43" y="46"/>
                </a:cubicBezTo>
                <a:cubicBezTo>
                  <a:pt x="40" y="49"/>
                  <a:pt x="37" y="50"/>
                  <a:pt x="33" y="51"/>
                </a:cubicBezTo>
                <a:cubicBezTo>
                  <a:pt x="32" y="51"/>
                  <a:pt x="31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1"/>
                  <a:pt x="29" y="51"/>
                  <a:pt x="28" y="51"/>
                </a:cubicBezTo>
                <a:cubicBezTo>
                  <a:pt x="21" y="51"/>
                  <a:pt x="15" y="47"/>
                  <a:pt x="11" y="41"/>
                </a:cubicBezTo>
                <a:cubicBezTo>
                  <a:pt x="10" y="39"/>
                  <a:pt x="10" y="38"/>
                  <a:pt x="9" y="37"/>
                </a:cubicBezTo>
                <a:cubicBezTo>
                  <a:pt x="9" y="35"/>
                  <a:pt x="8" y="32"/>
                  <a:pt x="8" y="30"/>
                </a:cubicBezTo>
                <a:cubicBezTo>
                  <a:pt x="8" y="28"/>
                  <a:pt x="8" y="25"/>
                  <a:pt x="9" y="23"/>
                </a:cubicBezTo>
                <a:cubicBezTo>
                  <a:pt x="10" y="22"/>
                  <a:pt x="10" y="20"/>
                  <a:pt x="11" y="19"/>
                </a:cubicBezTo>
                <a:cubicBezTo>
                  <a:pt x="13" y="16"/>
                  <a:pt x="15" y="13"/>
                  <a:pt x="18" y="11"/>
                </a:cubicBezTo>
                <a:cubicBezTo>
                  <a:pt x="19" y="11"/>
                  <a:pt x="21" y="10"/>
                  <a:pt x="22" y="9"/>
                </a:cubicBezTo>
                <a:moveTo>
                  <a:pt x="30" y="0"/>
                </a:move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2" y="1"/>
                  <a:pt x="19" y="2"/>
                </a:cubicBezTo>
                <a:cubicBezTo>
                  <a:pt x="17" y="3"/>
                  <a:pt x="16" y="4"/>
                  <a:pt x="15" y="4"/>
                </a:cubicBezTo>
                <a:cubicBezTo>
                  <a:pt x="10" y="7"/>
                  <a:pt x="6" y="11"/>
                  <a:pt x="3" y="16"/>
                </a:cubicBezTo>
                <a:cubicBezTo>
                  <a:pt x="3" y="17"/>
                  <a:pt x="2" y="19"/>
                  <a:pt x="2" y="20"/>
                </a:cubicBezTo>
                <a:cubicBezTo>
                  <a:pt x="1" y="23"/>
                  <a:pt x="0" y="27"/>
                  <a:pt x="0" y="30"/>
                </a:cubicBezTo>
                <a:cubicBezTo>
                  <a:pt x="0" y="34"/>
                  <a:pt x="1" y="37"/>
                  <a:pt x="2" y="40"/>
                </a:cubicBezTo>
                <a:cubicBezTo>
                  <a:pt x="3" y="42"/>
                  <a:pt x="3" y="43"/>
                  <a:pt x="4" y="44"/>
                </a:cubicBezTo>
                <a:cubicBezTo>
                  <a:pt x="9" y="53"/>
                  <a:pt x="18" y="59"/>
                  <a:pt x="29" y="59"/>
                </a:cubicBezTo>
                <a:cubicBezTo>
                  <a:pt x="29" y="59"/>
                  <a:pt x="29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39" y="58"/>
                  <a:pt x="44" y="56"/>
                  <a:pt x="48" y="52"/>
                </a:cubicBezTo>
                <a:cubicBezTo>
                  <a:pt x="49" y="51"/>
                  <a:pt x="51" y="50"/>
                  <a:pt x="51" y="49"/>
                </a:cubicBezTo>
                <a:cubicBezTo>
                  <a:pt x="56" y="44"/>
                  <a:pt x="59" y="37"/>
                  <a:pt x="59" y="29"/>
                </a:cubicBezTo>
                <a:cubicBezTo>
                  <a:pt x="59" y="25"/>
                  <a:pt x="58" y="21"/>
                  <a:pt x="56" y="18"/>
                </a:cubicBezTo>
                <a:cubicBezTo>
                  <a:pt x="56" y="17"/>
                  <a:pt x="55" y="15"/>
                  <a:pt x="54" y="14"/>
                </a:cubicBezTo>
                <a:cubicBezTo>
                  <a:pt x="51" y="9"/>
                  <a:pt x="46" y="5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0" y="2"/>
                  <a:pt x="38" y="2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4" y="1"/>
                  <a:pt x="32" y="0"/>
                  <a:pt x="3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517" name="直接连接符 516"/>
          <p:cNvCxnSpPr>
            <a:stCxn id="165" idx="2"/>
            <a:endCxn id="159" idx="22"/>
          </p:cNvCxnSpPr>
          <p:nvPr/>
        </p:nvCxnSpPr>
        <p:spPr>
          <a:xfrm>
            <a:off x="6137387" y="4367346"/>
            <a:ext cx="322152" cy="38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90" y="2120456"/>
            <a:ext cx="5157793" cy="4186704"/>
          </a:xfrm>
          <a:prstGeom prst="rect">
            <a:avLst/>
          </a:prstGeom>
        </p:spPr>
      </p:pic>
      <p:pic>
        <p:nvPicPr>
          <p:cNvPr id="121" name="图片占位符 1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04" y="2409891"/>
            <a:ext cx="4467628" cy="2532062"/>
          </a:xfrm>
          <a:prstGeom prst="rect">
            <a:avLst/>
          </a:prstGeom>
          <a:effectLst>
            <a:innerShdw blurRad="63500" dist="254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</p:pic>
      <p:sp>
        <p:nvSpPr>
          <p:cNvPr id="96" name="椭圆 95"/>
          <p:cNvSpPr/>
          <p:nvPr/>
        </p:nvSpPr>
        <p:spPr>
          <a:xfrm>
            <a:off x="7334862" y="24344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7334862" y="4752643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8" name="椭圆 337"/>
          <p:cNvSpPr/>
          <p:nvPr/>
        </p:nvSpPr>
        <p:spPr>
          <a:xfrm>
            <a:off x="7334862" y="35935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3" name="直接连接符 6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4"/>
          <p:cNvGrpSpPr/>
          <p:nvPr/>
        </p:nvGrpSpPr>
        <p:grpSpPr>
          <a:xfrm>
            <a:off x="7947618" y="3687723"/>
            <a:ext cx="2244938" cy="675185"/>
            <a:chOff x="8479612" y="2464939"/>
            <a:chExt cx="2806700" cy="900247"/>
          </a:xfrm>
        </p:grpSpPr>
        <p:sp>
          <p:nvSpPr>
            <p:cNvPr id="6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5" name="Group 4"/>
          <p:cNvGrpSpPr/>
          <p:nvPr/>
        </p:nvGrpSpPr>
        <p:grpSpPr>
          <a:xfrm>
            <a:off x="7947618" y="4750029"/>
            <a:ext cx="2244938" cy="675185"/>
            <a:chOff x="8479612" y="2464939"/>
            <a:chExt cx="2806700" cy="900247"/>
          </a:xfrm>
        </p:grpSpPr>
        <p:sp>
          <p:nvSpPr>
            <p:cNvPr id="6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8" name="Group 4"/>
          <p:cNvGrpSpPr/>
          <p:nvPr/>
        </p:nvGrpSpPr>
        <p:grpSpPr>
          <a:xfrm>
            <a:off x="7947618" y="2516599"/>
            <a:ext cx="2244938" cy="675185"/>
            <a:chOff x="8479612" y="2464939"/>
            <a:chExt cx="2806700" cy="900247"/>
          </a:xfrm>
        </p:grpSpPr>
        <p:sp>
          <p:nvSpPr>
            <p:cNvPr id="6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7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003 -0.01852 L -0.09231 0.17778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981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003 -0.01852 L -3.125E-6 1.85185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92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37 -0.00463 L -0.09284 0.02292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136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37 -0.00602 L -3.125E-6 3.7037E-7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30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407 0.02454 L -0.09101 -0.1460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854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7 0.02431 L -3.125E-6 -1.11111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-122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  <p:bldP spid="133" grpId="0" animBg="1"/>
      <p:bldP spid="134" grpId="0" animBg="1"/>
      <p:bldP spid="135" grpId="0" animBg="1"/>
      <p:bldP spid="136" grpId="0" animBg="1"/>
      <p:bldP spid="137" grpId="0"/>
      <p:bldP spid="138" grpId="0" animBg="1"/>
      <p:bldP spid="142" grpId="0" animBg="1"/>
      <p:bldP spid="144" grpId="0" animBg="1"/>
      <p:bldP spid="146" grpId="0" animBg="1"/>
      <p:bldP spid="147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26" grpId="0" animBg="1"/>
      <p:bldP spid="145" grpId="0" animBg="1"/>
      <p:bldP spid="162" grpId="0" animBg="1"/>
      <p:bldP spid="163" grpId="0" animBg="1"/>
      <p:bldP spid="96" grpId="0" animBg="1"/>
      <p:bldP spid="96" grpId="1" animBg="1"/>
      <p:bldP spid="96" grpId="2" animBg="1"/>
      <p:bldP spid="195" grpId="0" animBg="1"/>
      <p:bldP spid="195" grpId="1" animBg="1"/>
      <p:bldP spid="195" grpId="2" animBg="1"/>
      <p:bldP spid="338" grpId="0" animBg="1"/>
      <p:bldP spid="338" grpId="1" animBg="1"/>
      <p:bldP spid="338" grpId="2" animBg="1"/>
      <p:bldP spid="62" grpId="0"/>
      <p:bldP spid="6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118497" y="4018588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42851" y="455491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74263" y="4582846"/>
            <a:ext cx="168742" cy="1687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046336" y="390428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453069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2625069" y="2700287"/>
            <a:ext cx="89256" cy="89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022512" y="2772474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3331260" y="239818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754093" y="22680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289649" y="2510909"/>
            <a:ext cx="144256" cy="144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16266" y="267489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55117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5267388" y="3391071"/>
            <a:ext cx="73765" cy="7376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604336" y="2736312"/>
            <a:ext cx="448841" cy="4488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2290441" y="392688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502102" y="4236126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010621" y="4516966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3656516" y="4902656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803126" y="4496331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111874" y="49351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41748" y="4451915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136676" y="430117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6287018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6728544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625127" y="2355357"/>
            <a:ext cx="2485548" cy="2485548"/>
          </a:xfrm>
          <a:custGeom>
            <a:avLst/>
            <a:gdLst>
              <a:gd name="connsiteX0" fmla="*/ 0 w 2485548"/>
              <a:gd name="connsiteY0" fmla="*/ 1242774 h 2485548"/>
              <a:gd name="connsiteX1" fmla="*/ 1242774 w 2485548"/>
              <a:gd name="connsiteY1" fmla="*/ 0 h 2485548"/>
              <a:gd name="connsiteX2" fmla="*/ 2485548 w 2485548"/>
              <a:gd name="connsiteY2" fmla="*/ 1242774 h 2485548"/>
              <a:gd name="connsiteX3" fmla="*/ 1242774 w 2485548"/>
              <a:gd name="connsiteY3" fmla="*/ 2485548 h 2485548"/>
              <a:gd name="connsiteX4" fmla="*/ 0 w 2485548"/>
              <a:gd name="connsiteY4" fmla="*/ 1242774 h 248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5548" h="2485548">
                <a:moveTo>
                  <a:pt x="0" y="1242774"/>
                </a:moveTo>
                <a:cubicBezTo>
                  <a:pt x="0" y="556409"/>
                  <a:pt x="556409" y="0"/>
                  <a:pt x="1242774" y="0"/>
                </a:cubicBezTo>
                <a:cubicBezTo>
                  <a:pt x="1929139" y="0"/>
                  <a:pt x="2485548" y="556409"/>
                  <a:pt x="2485548" y="1242774"/>
                </a:cubicBezTo>
                <a:cubicBezTo>
                  <a:pt x="2485548" y="1929139"/>
                  <a:pt x="1929139" y="2485548"/>
                  <a:pt x="1242774" y="2485548"/>
                </a:cubicBezTo>
                <a:cubicBezTo>
                  <a:pt x="556409" y="2485548"/>
                  <a:pt x="0" y="1929139"/>
                  <a:pt x="0" y="1242774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6079907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6521433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0" name="直接连接符 39"/>
          <p:cNvCxnSpPr>
            <a:stCxn id="9" idx="2"/>
            <a:endCxn id="28" idx="6"/>
          </p:cNvCxnSpPr>
          <p:nvPr/>
        </p:nvCxnSpPr>
        <p:spPr>
          <a:xfrm flipH="1">
            <a:off x="4077419" y="4016587"/>
            <a:ext cx="968917" cy="61689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20" idx="3"/>
            <a:endCxn id="23" idx="6"/>
          </p:cNvCxnSpPr>
          <p:nvPr/>
        </p:nvCxnSpPr>
        <p:spPr>
          <a:xfrm flipH="1">
            <a:off x="4080598" y="2909022"/>
            <a:ext cx="548416" cy="51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9" idx="0"/>
            <a:endCxn id="21" idx="4"/>
          </p:cNvCxnSpPr>
          <p:nvPr/>
        </p:nvCxnSpPr>
        <p:spPr>
          <a:xfrm flipH="1" flipV="1">
            <a:off x="5142392" y="3190721"/>
            <a:ext cx="16242" cy="713568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7" idx="5"/>
            <a:endCxn id="16" idx="0"/>
          </p:cNvCxnSpPr>
          <p:nvPr/>
        </p:nvCxnSpPr>
        <p:spPr>
          <a:xfrm flipH="1">
            <a:off x="3159659" y="2490369"/>
            <a:ext cx="263785" cy="282105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28" idx="5"/>
            <a:endCxn id="29" idx="0"/>
          </p:cNvCxnSpPr>
          <p:nvPr/>
        </p:nvCxnSpPr>
        <p:spPr>
          <a:xfrm>
            <a:off x="4044609" y="4730455"/>
            <a:ext cx="147181" cy="204727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14" idx="4"/>
            <a:endCxn id="26" idx="1"/>
          </p:cNvCxnSpPr>
          <p:nvPr/>
        </p:nvCxnSpPr>
        <p:spPr>
          <a:xfrm>
            <a:off x="2564376" y="3190721"/>
            <a:ext cx="480641" cy="1384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9" idx="0"/>
          </p:cNvCxnSpPr>
          <p:nvPr/>
        </p:nvCxnSpPr>
        <p:spPr>
          <a:xfrm flipH="1">
            <a:off x="5158634" y="3461408"/>
            <a:ext cx="151817" cy="44288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stCxn id="7" idx="1"/>
            <a:endCxn id="26" idx="5"/>
          </p:cNvCxnSpPr>
          <p:nvPr/>
        </p:nvCxnSpPr>
        <p:spPr>
          <a:xfrm flipH="1">
            <a:off x="3361372" y="4587810"/>
            <a:ext cx="204162" cy="269699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8" idx="3"/>
            <a:endCxn id="29" idx="6"/>
          </p:cNvCxnSpPr>
          <p:nvPr/>
        </p:nvCxnSpPr>
        <p:spPr>
          <a:xfrm flipH="1">
            <a:off x="4286424" y="4726876"/>
            <a:ext cx="812551" cy="29558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26" idx="2"/>
            <a:endCxn id="25" idx="5"/>
          </p:cNvCxnSpPr>
          <p:nvPr/>
        </p:nvCxnSpPr>
        <p:spPr>
          <a:xfrm flipH="1" flipV="1">
            <a:off x="2736226" y="4470250"/>
            <a:ext cx="274395" cy="2462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24" idx="0"/>
            <a:endCxn id="14" idx="3"/>
          </p:cNvCxnSpPr>
          <p:nvPr/>
        </p:nvCxnSpPr>
        <p:spPr>
          <a:xfrm flipV="1">
            <a:off x="2344441" y="3165159"/>
            <a:ext cx="134190" cy="761729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17" idx="3"/>
            <a:endCxn id="15" idx="3"/>
          </p:cNvCxnSpPr>
          <p:nvPr/>
        </p:nvCxnSpPr>
        <p:spPr>
          <a:xfrm flipH="1">
            <a:off x="2638140" y="2490369"/>
            <a:ext cx="708936" cy="286103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5" idx="1"/>
            <a:endCxn id="6" idx="5"/>
          </p:cNvCxnSpPr>
          <p:nvPr/>
        </p:nvCxnSpPr>
        <p:spPr>
          <a:xfrm flipH="1" flipV="1">
            <a:off x="2310202" y="4210293"/>
            <a:ext cx="232069" cy="660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20" idx="5"/>
            <a:endCxn id="21" idx="1"/>
          </p:cNvCxnSpPr>
          <p:nvPr/>
        </p:nvCxnSpPr>
        <p:spPr>
          <a:xfrm>
            <a:off x="4850390" y="2909022"/>
            <a:ext cx="230289" cy="132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18" idx="6"/>
            <a:endCxn id="19" idx="2"/>
          </p:cNvCxnSpPr>
          <p:nvPr/>
        </p:nvCxnSpPr>
        <p:spPr>
          <a:xfrm>
            <a:off x="3928643" y="2355357"/>
            <a:ext cx="361006" cy="227680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18" idx="3"/>
            <a:endCxn id="23" idx="1"/>
          </p:cNvCxnSpPr>
          <p:nvPr/>
        </p:nvCxnSpPr>
        <p:spPr>
          <a:xfrm flipH="1">
            <a:off x="3670067" y="2417070"/>
            <a:ext cx="109588" cy="3849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9" idx="2"/>
            <a:endCxn id="30" idx="7"/>
          </p:cNvCxnSpPr>
          <p:nvPr/>
        </p:nvCxnSpPr>
        <p:spPr>
          <a:xfrm flipH="1">
            <a:off x="4782291" y="4016587"/>
            <a:ext cx="264045" cy="493756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9" idx="4"/>
            <a:endCxn id="8" idx="1"/>
          </p:cNvCxnSpPr>
          <p:nvPr/>
        </p:nvCxnSpPr>
        <p:spPr>
          <a:xfrm flipH="1">
            <a:off x="5098975" y="4128885"/>
            <a:ext cx="59659" cy="478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2873759" y="3524114"/>
            <a:ext cx="1723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Arial"/>
                <a:ea typeface="微软雅黑"/>
                <a:sym typeface="Arial"/>
              </a:rPr>
              <a:t>Whatever</a:t>
            </a:r>
          </a:p>
        </p:txBody>
      </p:sp>
      <p:cxnSp>
        <p:nvCxnSpPr>
          <p:cNvPr id="78" name="直接连接符 77"/>
          <p:cNvCxnSpPr>
            <a:stCxn id="28" idx="3"/>
            <a:endCxn id="27" idx="4"/>
          </p:cNvCxnSpPr>
          <p:nvPr/>
        </p:nvCxnSpPr>
        <p:spPr>
          <a:xfrm flipH="1">
            <a:off x="3710516" y="4730455"/>
            <a:ext cx="132779" cy="28020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17" idx="5"/>
            <a:endCxn id="23" idx="2"/>
          </p:cNvCxnSpPr>
          <p:nvPr/>
        </p:nvCxnSpPr>
        <p:spPr>
          <a:xfrm>
            <a:off x="3423444" y="2490369"/>
            <a:ext cx="180892" cy="470364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8566267" y="3041733"/>
            <a:ext cx="603269" cy="570777"/>
            <a:chOff x="6696750" y="958727"/>
            <a:chExt cx="603269" cy="570777"/>
          </a:xfrm>
          <a:solidFill>
            <a:schemeClr val="bg1"/>
          </a:solidFill>
        </p:grpSpPr>
        <p:sp>
          <p:nvSpPr>
            <p:cNvPr id="90" name="Freeform 6"/>
            <p:cNvSpPr/>
            <p:nvPr/>
          </p:nvSpPr>
          <p:spPr bwMode="auto">
            <a:xfrm>
              <a:off x="6696750" y="1019378"/>
              <a:ext cx="324921" cy="326004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7"/>
            <p:cNvSpPr/>
            <p:nvPr/>
          </p:nvSpPr>
          <p:spPr bwMode="auto">
            <a:xfrm>
              <a:off x="6703248" y="1125519"/>
              <a:ext cx="212281" cy="403985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8"/>
            <p:cNvSpPr/>
            <p:nvPr/>
          </p:nvSpPr>
          <p:spPr bwMode="auto">
            <a:xfrm>
              <a:off x="7053079" y="958727"/>
              <a:ext cx="209033" cy="197119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"/>
            <p:cNvSpPr/>
            <p:nvPr/>
          </p:nvSpPr>
          <p:spPr bwMode="auto">
            <a:xfrm>
              <a:off x="7122396" y="1025877"/>
              <a:ext cx="177623" cy="192786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4"/>
          <p:cNvGrpSpPr/>
          <p:nvPr/>
        </p:nvGrpSpPr>
        <p:grpSpPr>
          <a:xfrm>
            <a:off x="8009160" y="1536396"/>
            <a:ext cx="2244938" cy="675185"/>
            <a:chOff x="8479612" y="2464939"/>
            <a:chExt cx="2806700" cy="900247"/>
          </a:xfrm>
        </p:grpSpPr>
        <p:sp>
          <p:nvSpPr>
            <p:cNvPr id="6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8" name="Group 4"/>
          <p:cNvGrpSpPr/>
          <p:nvPr/>
        </p:nvGrpSpPr>
        <p:grpSpPr>
          <a:xfrm>
            <a:off x="8009160" y="5117510"/>
            <a:ext cx="2244938" cy="675185"/>
            <a:chOff x="8479612" y="2464939"/>
            <a:chExt cx="2806700" cy="900247"/>
          </a:xfrm>
        </p:grpSpPr>
        <p:sp>
          <p:nvSpPr>
            <p:cNvPr id="7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7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0" dur="75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04167E-6 1.48148E-6 L -0.02279 -0.00023 " pathEditMode="relative" rAng="0" ptsTypes="AA">
                                      <p:cBhvr>
                                        <p:cTn id="275" dur="75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23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125E-6 1.48148E-6 L -0.05899 -0.00023 " pathEditMode="relative" rAng="0" ptsTypes="AA">
                                      <p:cBhvr>
                                        <p:cTn id="280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23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1.48148E-6 L -0.03972 -0.00023 " pathEditMode="relative" rAng="0" ptsTypes="AA">
                                      <p:cBhvr>
                                        <p:cTn id="285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-23"/>
                                    </p:animMotion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1.48148E-6 L -0.07591 -0.00046 " pathEditMode="relative" rAng="0" ptsTypes="AA">
                                      <p:cBhvr>
                                        <p:cTn id="290" dur="75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-23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-2.96296E-6 L 0.0681 -2.96296E-6 " pathEditMode="relative" rAng="0" ptsTypes="AA">
                                      <p:cBhvr>
                                        <p:cTn id="295" dur="75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296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-2.96296E-6 L -4.79167E-6 -2.96296E-6 " pathEditMode="relative" rAng="0" ptsTypes="AA">
                                      <p:cBhvr>
                                        <p:cTn id="29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4" grpId="0" animBg="1"/>
      <p:bldP spid="34" grpId="1" animBg="1"/>
      <p:bldP spid="34" grpId="2" animBg="1"/>
      <p:bldP spid="59" grpId="0"/>
      <p:bldP spid="5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H="1">
            <a:off x="6935159" y="3548666"/>
            <a:ext cx="174382" cy="3950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7150708" y="3459330"/>
            <a:ext cx="351431" cy="201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7476232" y="3178450"/>
            <a:ext cx="466562" cy="2989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6215627" y="3790993"/>
            <a:ext cx="246217" cy="1237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81" idx="6"/>
            <a:endCxn id="90" idx="2"/>
          </p:cNvCxnSpPr>
          <p:nvPr/>
        </p:nvCxnSpPr>
        <p:spPr>
          <a:xfrm flipV="1">
            <a:off x="4733264" y="3978249"/>
            <a:ext cx="689101" cy="14549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85" idx="6"/>
            <a:endCxn id="81" idx="1"/>
          </p:cNvCxnSpPr>
          <p:nvPr/>
        </p:nvCxnSpPr>
        <p:spPr>
          <a:xfrm>
            <a:off x="4277310" y="3958116"/>
            <a:ext cx="387437" cy="137245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 flipV="1">
            <a:off x="5459348" y="3953153"/>
            <a:ext cx="431388" cy="371954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5947614" y="3914737"/>
            <a:ext cx="223266" cy="39479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419595" y="3368100"/>
            <a:ext cx="106064" cy="39977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73" idx="2"/>
          </p:cNvCxnSpPr>
          <p:nvPr/>
        </p:nvCxnSpPr>
        <p:spPr>
          <a:xfrm>
            <a:off x="7733515" y="4123741"/>
            <a:ext cx="463157" cy="37287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endCxn id="73" idx="6"/>
          </p:cNvCxnSpPr>
          <p:nvPr/>
        </p:nvCxnSpPr>
        <p:spPr>
          <a:xfrm flipV="1">
            <a:off x="7350713" y="4123741"/>
            <a:ext cx="302531" cy="3906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6922378" y="3970236"/>
            <a:ext cx="417626" cy="54416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5624244" y="3147814"/>
            <a:ext cx="401873" cy="254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H="1">
            <a:off x="5276966" y="3180928"/>
            <a:ext cx="345559" cy="29643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082877" y="3230037"/>
            <a:ext cx="287149" cy="12270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 flipH="1">
            <a:off x="7942794" y="3128030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2" name="椭圆 71"/>
          <p:cNvSpPr/>
          <p:nvPr/>
        </p:nvSpPr>
        <p:spPr>
          <a:xfrm flipH="1">
            <a:off x="742352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3" name="椭圆 72"/>
          <p:cNvSpPr/>
          <p:nvPr/>
        </p:nvSpPr>
        <p:spPr>
          <a:xfrm flipH="1">
            <a:off x="7653244" y="4083605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4" name="椭圆 73"/>
          <p:cNvSpPr/>
          <p:nvPr/>
        </p:nvSpPr>
        <p:spPr>
          <a:xfrm flipH="1">
            <a:off x="709477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5" name="椭圆 74"/>
          <p:cNvSpPr/>
          <p:nvPr/>
        </p:nvSpPr>
        <p:spPr>
          <a:xfrm flipH="1">
            <a:off x="8125176" y="414010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76" name="椭圆 75"/>
          <p:cNvSpPr/>
          <p:nvPr/>
        </p:nvSpPr>
        <p:spPr>
          <a:xfrm flipH="1">
            <a:off x="6370026" y="3312604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" name="椭圆 76"/>
          <p:cNvSpPr/>
          <p:nvPr/>
        </p:nvSpPr>
        <p:spPr>
          <a:xfrm flipH="1">
            <a:off x="7281181" y="4475976"/>
            <a:ext cx="98088" cy="9808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椭圆 77"/>
          <p:cNvSpPr/>
          <p:nvPr/>
        </p:nvSpPr>
        <p:spPr>
          <a:xfrm flipH="1">
            <a:off x="6823593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" name="椭圆 78"/>
          <p:cNvSpPr/>
          <p:nvPr/>
        </p:nvSpPr>
        <p:spPr>
          <a:xfrm flipH="1">
            <a:off x="3884476" y="378893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82243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1" name="椭圆 80"/>
          <p:cNvSpPr/>
          <p:nvPr/>
        </p:nvSpPr>
        <p:spPr>
          <a:xfrm>
            <a:off x="4652992" y="4083605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4953873" y="2881814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519089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176470" y="3907696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6" name="椭圆 85"/>
          <p:cNvSpPr/>
          <p:nvPr/>
        </p:nvSpPr>
        <p:spPr>
          <a:xfrm>
            <a:off x="6014361" y="3161521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609787" y="3106686"/>
            <a:ext cx="86980" cy="8698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8" name="椭圆 87"/>
          <p:cNvSpPr/>
          <p:nvPr/>
        </p:nvSpPr>
        <p:spPr>
          <a:xfrm>
            <a:off x="5879098" y="4297772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784113" y="3720718"/>
            <a:ext cx="106446" cy="10644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5422364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" name="椭圆 90"/>
          <p:cNvSpPr/>
          <p:nvPr/>
        </p:nvSpPr>
        <p:spPr>
          <a:xfrm flipH="1">
            <a:off x="6123208" y="382351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92" name="椭圆 91"/>
          <p:cNvSpPr/>
          <p:nvPr/>
        </p:nvSpPr>
        <p:spPr>
          <a:xfrm flipH="1">
            <a:off x="6480112" y="3720781"/>
            <a:ext cx="120526" cy="120526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93" name="直接连接符 92"/>
          <p:cNvCxnSpPr>
            <a:endCxn id="83" idx="3"/>
          </p:cNvCxnSpPr>
          <p:nvPr/>
        </p:nvCxnSpPr>
        <p:spPr>
          <a:xfrm flipV="1">
            <a:off x="4460754" y="2950331"/>
            <a:ext cx="504875" cy="36652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84" idx="0"/>
            <a:endCxn id="83" idx="5"/>
          </p:cNvCxnSpPr>
          <p:nvPr/>
        </p:nvCxnSpPr>
        <p:spPr>
          <a:xfrm flipH="1" flipV="1">
            <a:off x="5022390" y="2950331"/>
            <a:ext cx="218924" cy="5122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 rot="2700000">
            <a:off x="6279040" y="3114135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W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743877" y="4190186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T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5463416" y="2280989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S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4928253" y="3374562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O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82" name="直接连接符 81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4"/>
          <p:cNvGrpSpPr/>
          <p:nvPr/>
        </p:nvGrpSpPr>
        <p:grpSpPr>
          <a:xfrm>
            <a:off x="3045740" y="1884876"/>
            <a:ext cx="2244938" cy="675185"/>
            <a:chOff x="8479612" y="2464939"/>
            <a:chExt cx="2806700" cy="900247"/>
          </a:xfrm>
        </p:grpSpPr>
        <p:sp>
          <p:nvSpPr>
            <p:cNvPr id="9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7" name="Group 4"/>
          <p:cNvGrpSpPr/>
          <p:nvPr/>
        </p:nvGrpSpPr>
        <p:grpSpPr>
          <a:xfrm>
            <a:off x="3014539" y="4494819"/>
            <a:ext cx="2244938" cy="675185"/>
            <a:chOff x="8479612" y="2464939"/>
            <a:chExt cx="2806700" cy="900247"/>
          </a:xfrm>
        </p:grpSpPr>
        <p:sp>
          <p:nvSpPr>
            <p:cNvPr id="9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100" name="Group 4"/>
          <p:cNvGrpSpPr/>
          <p:nvPr/>
        </p:nvGrpSpPr>
        <p:grpSpPr>
          <a:xfrm>
            <a:off x="7774497" y="4563207"/>
            <a:ext cx="2244938" cy="675185"/>
            <a:chOff x="8479612" y="2464939"/>
            <a:chExt cx="2806700" cy="900247"/>
          </a:xfrm>
        </p:grpSpPr>
        <p:sp>
          <p:nvSpPr>
            <p:cNvPr id="10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10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103" name="Group 4"/>
          <p:cNvGrpSpPr/>
          <p:nvPr/>
        </p:nvGrpSpPr>
        <p:grpSpPr>
          <a:xfrm>
            <a:off x="7774497" y="1880771"/>
            <a:ext cx="2244938" cy="675185"/>
            <a:chOff x="8479612" y="2464939"/>
            <a:chExt cx="2806700" cy="900247"/>
          </a:xfrm>
        </p:grpSpPr>
        <p:sp>
          <p:nvSpPr>
            <p:cNvPr id="10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10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24 -4.44444E-6 L -0.06315 -4.44444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2 -4.44444E-6 L -6.25E-7 -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33333E-6 -0.03981 L 3.33333E-6 0.08982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-0.03981 L 3.33333E-6 -2.22222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0.03889 L -8.33333E-7 -0.07963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0.03843 L -8.33333E-7 -4.44444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7.40741E-7 L 0.0681 7.40741E-7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7.40741E-7 L -8.33333E-7 7.40741E-7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53" grpId="0"/>
      <p:bldP spid="5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3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03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2"/>
          <p:cNvSpPr>
            <a:spLocks noEditPoints="1"/>
          </p:cNvSpPr>
          <p:nvPr/>
        </p:nvSpPr>
        <p:spPr bwMode="auto">
          <a:xfrm>
            <a:off x="2404428" y="5043489"/>
            <a:ext cx="2449512" cy="590550"/>
          </a:xfrm>
          <a:custGeom>
            <a:avLst/>
            <a:gdLst>
              <a:gd name="T0" fmla="*/ 142 w 1543"/>
              <a:gd name="T1" fmla="*/ 336 h 372"/>
              <a:gd name="T2" fmla="*/ 19 w 1543"/>
              <a:gd name="T3" fmla="*/ 365 h 372"/>
              <a:gd name="T4" fmla="*/ 0 w 1543"/>
              <a:gd name="T5" fmla="*/ 372 h 372"/>
              <a:gd name="T6" fmla="*/ 45 w 1543"/>
              <a:gd name="T7" fmla="*/ 363 h 372"/>
              <a:gd name="T8" fmla="*/ 145 w 1543"/>
              <a:gd name="T9" fmla="*/ 339 h 372"/>
              <a:gd name="T10" fmla="*/ 142 w 1543"/>
              <a:gd name="T11" fmla="*/ 336 h 372"/>
              <a:gd name="T12" fmla="*/ 147 w 1543"/>
              <a:gd name="T13" fmla="*/ 334 h 372"/>
              <a:gd name="T14" fmla="*/ 145 w 1543"/>
              <a:gd name="T15" fmla="*/ 336 h 372"/>
              <a:gd name="T16" fmla="*/ 147 w 1543"/>
              <a:gd name="T17" fmla="*/ 339 h 372"/>
              <a:gd name="T18" fmla="*/ 147 w 1543"/>
              <a:gd name="T19" fmla="*/ 339 h 372"/>
              <a:gd name="T20" fmla="*/ 147 w 1543"/>
              <a:gd name="T21" fmla="*/ 334 h 372"/>
              <a:gd name="T22" fmla="*/ 384 w 1543"/>
              <a:gd name="T23" fmla="*/ 277 h 372"/>
              <a:gd name="T24" fmla="*/ 154 w 1543"/>
              <a:gd name="T25" fmla="*/ 334 h 372"/>
              <a:gd name="T26" fmla="*/ 152 w 1543"/>
              <a:gd name="T27" fmla="*/ 336 h 372"/>
              <a:gd name="T28" fmla="*/ 391 w 1543"/>
              <a:gd name="T29" fmla="*/ 280 h 372"/>
              <a:gd name="T30" fmla="*/ 384 w 1543"/>
              <a:gd name="T31" fmla="*/ 277 h 372"/>
              <a:gd name="T32" fmla="*/ 623 w 1543"/>
              <a:gd name="T33" fmla="*/ 220 h 372"/>
              <a:gd name="T34" fmla="*/ 391 w 1543"/>
              <a:gd name="T35" fmla="*/ 275 h 372"/>
              <a:gd name="T36" fmla="*/ 398 w 1543"/>
              <a:gd name="T37" fmla="*/ 277 h 372"/>
              <a:gd name="T38" fmla="*/ 626 w 1543"/>
              <a:gd name="T39" fmla="*/ 223 h 372"/>
              <a:gd name="T40" fmla="*/ 623 w 1543"/>
              <a:gd name="T41" fmla="*/ 220 h 372"/>
              <a:gd name="T42" fmla="*/ 772 w 1543"/>
              <a:gd name="T43" fmla="*/ 185 h 372"/>
              <a:gd name="T44" fmla="*/ 628 w 1543"/>
              <a:gd name="T45" fmla="*/ 218 h 372"/>
              <a:gd name="T46" fmla="*/ 630 w 1543"/>
              <a:gd name="T47" fmla="*/ 220 h 372"/>
              <a:gd name="T48" fmla="*/ 775 w 1543"/>
              <a:gd name="T49" fmla="*/ 187 h 372"/>
              <a:gd name="T50" fmla="*/ 772 w 1543"/>
              <a:gd name="T51" fmla="*/ 185 h 372"/>
              <a:gd name="T52" fmla="*/ 893 w 1543"/>
              <a:gd name="T53" fmla="*/ 154 h 372"/>
              <a:gd name="T54" fmla="*/ 775 w 1543"/>
              <a:gd name="T55" fmla="*/ 182 h 372"/>
              <a:gd name="T56" fmla="*/ 777 w 1543"/>
              <a:gd name="T57" fmla="*/ 185 h 372"/>
              <a:gd name="T58" fmla="*/ 900 w 1543"/>
              <a:gd name="T59" fmla="*/ 156 h 372"/>
              <a:gd name="T60" fmla="*/ 893 w 1543"/>
              <a:gd name="T61" fmla="*/ 154 h 372"/>
              <a:gd name="T62" fmla="*/ 1216 w 1543"/>
              <a:gd name="T63" fmla="*/ 76 h 372"/>
              <a:gd name="T64" fmla="*/ 900 w 1543"/>
              <a:gd name="T65" fmla="*/ 154 h 372"/>
              <a:gd name="T66" fmla="*/ 907 w 1543"/>
              <a:gd name="T67" fmla="*/ 154 h 372"/>
              <a:gd name="T68" fmla="*/ 1220 w 1543"/>
              <a:gd name="T69" fmla="*/ 78 h 372"/>
              <a:gd name="T70" fmla="*/ 1216 w 1543"/>
              <a:gd name="T71" fmla="*/ 76 h 372"/>
              <a:gd name="T72" fmla="*/ 1543 w 1543"/>
              <a:gd name="T73" fmla="*/ 0 h 372"/>
              <a:gd name="T74" fmla="*/ 1543 w 1543"/>
              <a:gd name="T75" fmla="*/ 0 h 372"/>
              <a:gd name="T76" fmla="*/ 1543 w 1543"/>
              <a:gd name="T77" fmla="*/ 0 h 372"/>
              <a:gd name="T78" fmla="*/ 1512 w 1543"/>
              <a:gd name="T79" fmla="*/ 5 h 372"/>
              <a:gd name="T80" fmla="*/ 1220 w 1543"/>
              <a:gd name="T81" fmla="*/ 76 h 372"/>
              <a:gd name="T82" fmla="*/ 1225 w 1543"/>
              <a:gd name="T83" fmla="*/ 78 h 372"/>
              <a:gd name="T84" fmla="*/ 1543 w 1543"/>
              <a:gd name="T85" fmla="*/ 0 h 372"/>
              <a:gd name="T86" fmla="*/ 1543 w 1543"/>
              <a:gd name="T87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3" h="372">
                <a:moveTo>
                  <a:pt x="142" y="336"/>
                </a:moveTo>
                <a:lnTo>
                  <a:pt x="19" y="365"/>
                </a:lnTo>
                <a:lnTo>
                  <a:pt x="0" y="372"/>
                </a:lnTo>
                <a:lnTo>
                  <a:pt x="45" y="363"/>
                </a:lnTo>
                <a:lnTo>
                  <a:pt x="145" y="339"/>
                </a:lnTo>
                <a:lnTo>
                  <a:pt x="142" y="336"/>
                </a:lnTo>
                <a:moveTo>
                  <a:pt x="147" y="334"/>
                </a:moveTo>
                <a:lnTo>
                  <a:pt x="145" y="336"/>
                </a:lnTo>
                <a:lnTo>
                  <a:pt x="147" y="339"/>
                </a:lnTo>
                <a:lnTo>
                  <a:pt x="147" y="339"/>
                </a:lnTo>
                <a:lnTo>
                  <a:pt x="147" y="334"/>
                </a:lnTo>
                <a:moveTo>
                  <a:pt x="384" y="277"/>
                </a:moveTo>
                <a:lnTo>
                  <a:pt x="154" y="334"/>
                </a:lnTo>
                <a:lnTo>
                  <a:pt x="152" y="336"/>
                </a:lnTo>
                <a:lnTo>
                  <a:pt x="391" y="280"/>
                </a:lnTo>
                <a:lnTo>
                  <a:pt x="384" y="277"/>
                </a:lnTo>
                <a:moveTo>
                  <a:pt x="623" y="220"/>
                </a:moveTo>
                <a:lnTo>
                  <a:pt x="391" y="275"/>
                </a:lnTo>
                <a:lnTo>
                  <a:pt x="398" y="277"/>
                </a:lnTo>
                <a:lnTo>
                  <a:pt x="626" y="223"/>
                </a:lnTo>
                <a:lnTo>
                  <a:pt x="623" y="220"/>
                </a:lnTo>
                <a:moveTo>
                  <a:pt x="772" y="185"/>
                </a:moveTo>
                <a:lnTo>
                  <a:pt x="628" y="218"/>
                </a:lnTo>
                <a:lnTo>
                  <a:pt x="630" y="220"/>
                </a:lnTo>
                <a:lnTo>
                  <a:pt x="775" y="187"/>
                </a:lnTo>
                <a:lnTo>
                  <a:pt x="772" y="185"/>
                </a:lnTo>
                <a:moveTo>
                  <a:pt x="893" y="154"/>
                </a:moveTo>
                <a:lnTo>
                  <a:pt x="775" y="182"/>
                </a:lnTo>
                <a:lnTo>
                  <a:pt x="777" y="185"/>
                </a:lnTo>
                <a:lnTo>
                  <a:pt x="900" y="156"/>
                </a:lnTo>
                <a:lnTo>
                  <a:pt x="893" y="154"/>
                </a:lnTo>
                <a:moveTo>
                  <a:pt x="1216" y="76"/>
                </a:moveTo>
                <a:lnTo>
                  <a:pt x="900" y="154"/>
                </a:lnTo>
                <a:lnTo>
                  <a:pt x="907" y="154"/>
                </a:lnTo>
                <a:lnTo>
                  <a:pt x="1220" y="78"/>
                </a:lnTo>
                <a:lnTo>
                  <a:pt x="1216" y="76"/>
                </a:lnTo>
                <a:moveTo>
                  <a:pt x="1543" y="0"/>
                </a:moveTo>
                <a:lnTo>
                  <a:pt x="1543" y="0"/>
                </a:lnTo>
                <a:lnTo>
                  <a:pt x="1543" y="0"/>
                </a:lnTo>
                <a:lnTo>
                  <a:pt x="1512" y="5"/>
                </a:lnTo>
                <a:lnTo>
                  <a:pt x="1220" y="76"/>
                </a:lnTo>
                <a:lnTo>
                  <a:pt x="1225" y="78"/>
                </a:lnTo>
                <a:lnTo>
                  <a:pt x="1543" y="0"/>
                </a:lnTo>
                <a:lnTo>
                  <a:pt x="154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Freeform 109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close/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close/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close/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close/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close/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Freeform 110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Freeform 111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close/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close/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close/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Freeform 112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Freeform 183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Freeform 184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465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close/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close/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466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467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468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" name="Freeform 491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close/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close/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close/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Freeform 492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Freeform 495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Freeform 496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906"/>
          <p:cNvSpPr>
            <a:spLocks noEditPoints="1"/>
          </p:cNvSpPr>
          <p:nvPr/>
        </p:nvSpPr>
        <p:spPr bwMode="auto">
          <a:xfrm>
            <a:off x="2050415" y="5397501"/>
            <a:ext cx="428625" cy="192088"/>
          </a:xfrm>
          <a:custGeom>
            <a:avLst/>
            <a:gdLst>
              <a:gd name="T0" fmla="*/ 0 w 270"/>
              <a:gd name="T1" fmla="*/ 121 h 121"/>
              <a:gd name="T2" fmla="*/ 0 w 270"/>
              <a:gd name="T3" fmla="*/ 121 h 121"/>
              <a:gd name="T4" fmla="*/ 0 w 270"/>
              <a:gd name="T5" fmla="*/ 121 h 121"/>
              <a:gd name="T6" fmla="*/ 0 w 270"/>
              <a:gd name="T7" fmla="*/ 121 h 121"/>
              <a:gd name="T8" fmla="*/ 78 w 270"/>
              <a:gd name="T9" fmla="*/ 85 h 121"/>
              <a:gd name="T10" fmla="*/ 7 w 270"/>
              <a:gd name="T11" fmla="*/ 116 h 121"/>
              <a:gd name="T12" fmla="*/ 5 w 270"/>
              <a:gd name="T13" fmla="*/ 121 h 121"/>
              <a:gd name="T14" fmla="*/ 5 w 270"/>
              <a:gd name="T15" fmla="*/ 121 h 121"/>
              <a:gd name="T16" fmla="*/ 81 w 270"/>
              <a:gd name="T17" fmla="*/ 87 h 121"/>
              <a:gd name="T18" fmla="*/ 78 w 270"/>
              <a:gd name="T19" fmla="*/ 85 h 121"/>
              <a:gd name="T20" fmla="*/ 154 w 270"/>
              <a:gd name="T21" fmla="*/ 52 h 121"/>
              <a:gd name="T22" fmla="*/ 81 w 270"/>
              <a:gd name="T23" fmla="*/ 83 h 121"/>
              <a:gd name="T24" fmla="*/ 83 w 270"/>
              <a:gd name="T25" fmla="*/ 85 h 121"/>
              <a:gd name="T26" fmla="*/ 154 w 270"/>
              <a:gd name="T27" fmla="*/ 54 h 121"/>
              <a:gd name="T28" fmla="*/ 154 w 270"/>
              <a:gd name="T29" fmla="*/ 52 h 121"/>
              <a:gd name="T30" fmla="*/ 199 w 270"/>
              <a:gd name="T31" fmla="*/ 33 h 121"/>
              <a:gd name="T32" fmla="*/ 157 w 270"/>
              <a:gd name="T33" fmla="*/ 52 h 121"/>
              <a:gd name="T34" fmla="*/ 157 w 270"/>
              <a:gd name="T35" fmla="*/ 54 h 121"/>
              <a:gd name="T36" fmla="*/ 199 w 270"/>
              <a:gd name="T37" fmla="*/ 35 h 121"/>
              <a:gd name="T38" fmla="*/ 199 w 270"/>
              <a:gd name="T39" fmla="*/ 33 h 121"/>
              <a:gd name="T40" fmla="*/ 218 w 270"/>
              <a:gd name="T41" fmla="*/ 23 h 121"/>
              <a:gd name="T42" fmla="*/ 202 w 270"/>
              <a:gd name="T43" fmla="*/ 31 h 121"/>
              <a:gd name="T44" fmla="*/ 202 w 270"/>
              <a:gd name="T45" fmla="*/ 35 h 121"/>
              <a:gd name="T46" fmla="*/ 218 w 270"/>
              <a:gd name="T47" fmla="*/ 26 h 121"/>
              <a:gd name="T48" fmla="*/ 218 w 270"/>
              <a:gd name="T49" fmla="*/ 23 h 121"/>
              <a:gd name="T50" fmla="*/ 225 w 270"/>
              <a:gd name="T51" fmla="*/ 21 h 121"/>
              <a:gd name="T52" fmla="*/ 223 w 270"/>
              <a:gd name="T53" fmla="*/ 21 h 121"/>
              <a:gd name="T54" fmla="*/ 223 w 270"/>
              <a:gd name="T55" fmla="*/ 26 h 121"/>
              <a:gd name="T56" fmla="*/ 223 w 270"/>
              <a:gd name="T57" fmla="*/ 23 h 121"/>
              <a:gd name="T58" fmla="*/ 225 w 270"/>
              <a:gd name="T59" fmla="*/ 21 h 121"/>
              <a:gd name="T60" fmla="*/ 270 w 270"/>
              <a:gd name="T61" fmla="*/ 0 h 121"/>
              <a:gd name="T62" fmla="*/ 230 w 270"/>
              <a:gd name="T63" fmla="*/ 19 h 121"/>
              <a:gd name="T64" fmla="*/ 230 w 270"/>
              <a:gd name="T65" fmla="*/ 21 h 121"/>
              <a:gd name="T66" fmla="*/ 268 w 270"/>
              <a:gd name="T67" fmla="*/ 4 h 121"/>
              <a:gd name="T68" fmla="*/ 270 w 270"/>
              <a:gd name="T6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0" h="121">
                <a:moveTo>
                  <a:pt x="0" y="121"/>
                </a:moveTo>
                <a:lnTo>
                  <a:pt x="0" y="121"/>
                </a:lnTo>
                <a:lnTo>
                  <a:pt x="0" y="121"/>
                </a:lnTo>
                <a:lnTo>
                  <a:pt x="0" y="121"/>
                </a:lnTo>
                <a:moveTo>
                  <a:pt x="78" y="85"/>
                </a:moveTo>
                <a:lnTo>
                  <a:pt x="7" y="116"/>
                </a:lnTo>
                <a:lnTo>
                  <a:pt x="5" y="121"/>
                </a:lnTo>
                <a:lnTo>
                  <a:pt x="5" y="121"/>
                </a:lnTo>
                <a:lnTo>
                  <a:pt x="81" y="87"/>
                </a:lnTo>
                <a:lnTo>
                  <a:pt x="78" y="85"/>
                </a:lnTo>
                <a:moveTo>
                  <a:pt x="154" y="52"/>
                </a:moveTo>
                <a:lnTo>
                  <a:pt x="81" y="83"/>
                </a:lnTo>
                <a:lnTo>
                  <a:pt x="83" y="85"/>
                </a:lnTo>
                <a:lnTo>
                  <a:pt x="154" y="54"/>
                </a:lnTo>
                <a:lnTo>
                  <a:pt x="154" y="52"/>
                </a:lnTo>
                <a:moveTo>
                  <a:pt x="199" y="33"/>
                </a:moveTo>
                <a:lnTo>
                  <a:pt x="157" y="52"/>
                </a:lnTo>
                <a:lnTo>
                  <a:pt x="157" y="54"/>
                </a:lnTo>
                <a:lnTo>
                  <a:pt x="199" y="35"/>
                </a:lnTo>
                <a:lnTo>
                  <a:pt x="199" y="33"/>
                </a:lnTo>
                <a:moveTo>
                  <a:pt x="218" y="23"/>
                </a:moveTo>
                <a:lnTo>
                  <a:pt x="202" y="31"/>
                </a:lnTo>
                <a:lnTo>
                  <a:pt x="202" y="35"/>
                </a:lnTo>
                <a:lnTo>
                  <a:pt x="218" y="26"/>
                </a:lnTo>
                <a:lnTo>
                  <a:pt x="218" y="23"/>
                </a:lnTo>
                <a:moveTo>
                  <a:pt x="225" y="21"/>
                </a:moveTo>
                <a:lnTo>
                  <a:pt x="223" y="21"/>
                </a:lnTo>
                <a:lnTo>
                  <a:pt x="223" y="26"/>
                </a:lnTo>
                <a:lnTo>
                  <a:pt x="223" y="23"/>
                </a:lnTo>
                <a:lnTo>
                  <a:pt x="225" y="21"/>
                </a:lnTo>
                <a:moveTo>
                  <a:pt x="270" y="0"/>
                </a:moveTo>
                <a:lnTo>
                  <a:pt x="230" y="19"/>
                </a:lnTo>
                <a:lnTo>
                  <a:pt x="230" y="21"/>
                </a:lnTo>
                <a:lnTo>
                  <a:pt x="268" y="4"/>
                </a:lnTo>
                <a:lnTo>
                  <a:pt x="2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909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Freeform 910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Freeform 929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Freeform 930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1682"/>
          <p:cNvSpPr>
            <a:spLocks noEditPoints="1"/>
          </p:cNvSpPr>
          <p:nvPr/>
        </p:nvSpPr>
        <p:spPr bwMode="auto">
          <a:xfrm>
            <a:off x="3379153" y="4983163"/>
            <a:ext cx="1920875" cy="38100"/>
          </a:xfrm>
          <a:custGeom>
            <a:avLst/>
            <a:gdLst>
              <a:gd name="T0" fmla="*/ 83 w 1210"/>
              <a:gd name="T1" fmla="*/ 19 h 24"/>
              <a:gd name="T2" fmla="*/ 0 w 1210"/>
              <a:gd name="T3" fmla="*/ 19 h 24"/>
              <a:gd name="T4" fmla="*/ 2 w 1210"/>
              <a:gd name="T5" fmla="*/ 24 h 24"/>
              <a:gd name="T6" fmla="*/ 78 w 1210"/>
              <a:gd name="T7" fmla="*/ 21 h 24"/>
              <a:gd name="T8" fmla="*/ 83 w 1210"/>
              <a:gd name="T9" fmla="*/ 19 h 24"/>
              <a:gd name="T10" fmla="*/ 248 w 1210"/>
              <a:gd name="T11" fmla="*/ 17 h 24"/>
              <a:gd name="T12" fmla="*/ 90 w 1210"/>
              <a:gd name="T13" fmla="*/ 19 h 24"/>
              <a:gd name="T14" fmla="*/ 83 w 1210"/>
              <a:gd name="T15" fmla="*/ 21 h 24"/>
              <a:gd name="T16" fmla="*/ 239 w 1210"/>
              <a:gd name="T17" fmla="*/ 19 h 24"/>
              <a:gd name="T18" fmla="*/ 248 w 1210"/>
              <a:gd name="T19" fmla="*/ 17 h 24"/>
              <a:gd name="T20" fmla="*/ 301 w 1210"/>
              <a:gd name="T21" fmla="*/ 14 h 24"/>
              <a:gd name="T22" fmla="*/ 258 w 1210"/>
              <a:gd name="T23" fmla="*/ 17 h 24"/>
              <a:gd name="T24" fmla="*/ 248 w 1210"/>
              <a:gd name="T25" fmla="*/ 19 h 24"/>
              <a:gd name="T26" fmla="*/ 293 w 1210"/>
              <a:gd name="T27" fmla="*/ 19 h 24"/>
              <a:gd name="T28" fmla="*/ 301 w 1210"/>
              <a:gd name="T29" fmla="*/ 14 h 24"/>
              <a:gd name="T30" fmla="*/ 388 w 1210"/>
              <a:gd name="T31" fmla="*/ 14 h 24"/>
              <a:gd name="T32" fmla="*/ 308 w 1210"/>
              <a:gd name="T33" fmla="*/ 14 h 24"/>
              <a:gd name="T34" fmla="*/ 301 w 1210"/>
              <a:gd name="T35" fmla="*/ 19 h 24"/>
              <a:gd name="T36" fmla="*/ 393 w 1210"/>
              <a:gd name="T37" fmla="*/ 17 h 24"/>
              <a:gd name="T38" fmla="*/ 388 w 1210"/>
              <a:gd name="T39" fmla="*/ 14 h 24"/>
              <a:gd name="T40" fmla="*/ 575 w 1210"/>
              <a:gd name="T41" fmla="*/ 10 h 24"/>
              <a:gd name="T42" fmla="*/ 395 w 1210"/>
              <a:gd name="T43" fmla="*/ 14 h 24"/>
              <a:gd name="T44" fmla="*/ 400 w 1210"/>
              <a:gd name="T45" fmla="*/ 17 h 24"/>
              <a:gd name="T46" fmla="*/ 583 w 1210"/>
              <a:gd name="T47" fmla="*/ 14 h 24"/>
              <a:gd name="T48" fmla="*/ 575 w 1210"/>
              <a:gd name="T49" fmla="*/ 10 h 24"/>
              <a:gd name="T50" fmla="*/ 812 w 1210"/>
              <a:gd name="T51" fmla="*/ 7 h 24"/>
              <a:gd name="T52" fmla="*/ 583 w 1210"/>
              <a:gd name="T53" fmla="*/ 10 h 24"/>
              <a:gd name="T54" fmla="*/ 592 w 1210"/>
              <a:gd name="T55" fmla="*/ 14 h 24"/>
              <a:gd name="T56" fmla="*/ 824 w 1210"/>
              <a:gd name="T57" fmla="*/ 10 h 24"/>
              <a:gd name="T58" fmla="*/ 812 w 1210"/>
              <a:gd name="T59" fmla="*/ 7 h 24"/>
              <a:gd name="T60" fmla="*/ 1199 w 1210"/>
              <a:gd name="T61" fmla="*/ 0 h 24"/>
              <a:gd name="T62" fmla="*/ 824 w 1210"/>
              <a:gd name="T63" fmla="*/ 7 h 24"/>
              <a:gd name="T64" fmla="*/ 834 w 1210"/>
              <a:gd name="T65" fmla="*/ 10 h 24"/>
              <a:gd name="T66" fmla="*/ 1210 w 1210"/>
              <a:gd name="T67" fmla="*/ 2 h 24"/>
              <a:gd name="T68" fmla="*/ 1210 w 1210"/>
              <a:gd name="T69" fmla="*/ 2 h 24"/>
              <a:gd name="T70" fmla="*/ 1210 w 1210"/>
              <a:gd name="T71" fmla="*/ 2 h 24"/>
              <a:gd name="T72" fmla="*/ 1199 w 1210"/>
              <a:gd name="T7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0" h="24">
                <a:moveTo>
                  <a:pt x="83" y="19"/>
                </a:moveTo>
                <a:lnTo>
                  <a:pt x="0" y="19"/>
                </a:lnTo>
                <a:lnTo>
                  <a:pt x="2" y="24"/>
                </a:lnTo>
                <a:lnTo>
                  <a:pt x="78" y="21"/>
                </a:lnTo>
                <a:lnTo>
                  <a:pt x="83" y="19"/>
                </a:lnTo>
                <a:moveTo>
                  <a:pt x="248" y="17"/>
                </a:moveTo>
                <a:lnTo>
                  <a:pt x="90" y="19"/>
                </a:lnTo>
                <a:lnTo>
                  <a:pt x="83" y="21"/>
                </a:lnTo>
                <a:lnTo>
                  <a:pt x="239" y="19"/>
                </a:lnTo>
                <a:lnTo>
                  <a:pt x="248" y="17"/>
                </a:lnTo>
                <a:moveTo>
                  <a:pt x="301" y="14"/>
                </a:moveTo>
                <a:lnTo>
                  <a:pt x="258" y="17"/>
                </a:lnTo>
                <a:lnTo>
                  <a:pt x="248" y="19"/>
                </a:lnTo>
                <a:lnTo>
                  <a:pt x="293" y="19"/>
                </a:lnTo>
                <a:lnTo>
                  <a:pt x="301" y="14"/>
                </a:lnTo>
                <a:moveTo>
                  <a:pt x="388" y="14"/>
                </a:moveTo>
                <a:lnTo>
                  <a:pt x="308" y="14"/>
                </a:lnTo>
                <a:lnTo>
                  <a:pt x="301" y="19"/>
                </a:lnTo>
                <a:lnTo>
                  <a:pt x="393" y="17"/>
                </a:lnTo>
                <a:lnTo>
                  <a:pt x="388" y="14"/>
                </a:lnTo>
                <a:moveTo>
                  <a:pt x="575" y="10"/>
                </a:moveTo>
                <a:lnTo>
                  <a:pt x="395" y="14"/>
                </a:lnTo>
                <a:lnTo>
                  <a:pt x="400" y="17"/>
                </a:lnTo>
                <a:lnTo>
                  <a:pt x="583" y="14"/>
                </a:lnTo>
                <a:lnTo>
                  <a:pt x="575" y="10"/>
                </a:lnTo>
                <a:moveTo>
                  <a:pt x="812" y="7"/>
                </a:moveTo>
                <a:lnTo>
                  <a:pt x="583" y="10"/>
                </a:lnTo>
                <a:lnTo>
                  <a:pt x="592" y="14"/>
                </a:lnTo>
                <a:lnTo>
                  <a:pt x="824" y="10"/>
                </a:lnTo>
                <a:lnTo>
                  <a:pt x="812" y="7"/>
                </a:lnTo>
                <a:moveTo>
                  <a:pt x="1199" y="0"/>
                </a:moveTo>
                <a:lnTo>
                  <a:pt x="824" y="7"/>
                </a:lnTo>
                <a:lnTo>
                  <a:pt x="834" y="10"/>
                </a:lnTo>
                <a:lnTo>
                  <a:pt x="1210" y="2"/>
                </a:lnTo>
                <a:lnTo>
                  <a:pt x="1210" y="2"/>
                </a:lnTo>
                <a:lnTo>
                  <a:pt x="1210" y="2"/>
                </a:lnTo>
                <a:lnTo>
                  <a:pt x="11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1803"/>
          <p:cNvSpPr>
            <a:spLocks noEditPoints="1"/>
          </p:cNvSpPr>
          <p:nvPr/>
        </p:nvSpPr>
        <p:spPr bwMode="auto">
          <a:xfrm>
            <a:off x="1596391" y="3648076"/>
            <a:ext cx="966787" cy="1254676"/>
          </a:xfrm>
          <a:custGeom>
            <a:avLst/>
            <a:gdLst>
              <a:gd name="T0" fmla="*/ 507 w 511"/>
              <a:gd name="T1" fmla="*/ 651 h 663"/>
              <a:gd name="T2" fmla="*/ 507 w 511"/>
              <a:gd name="T3" fmla="*/ 656 h 663"/>
              <a:gd name="T4" fmla="*/ 511 w 511"/>
              <a:gd name="T5" fmla="*/ 663 h 663"/>
              <a:gd name="T6" fmla="*/ 511 w 511"/>
              <a:gd name="T7" fmla="*/ 656 h 663"/>
              <a:gd name="T8" fmla="*/ 507 w 511"/>
              <a:gd name="T9" fmla="*/ 651 h 663"/>
              <a:gd name="T10" fmla="*/ 0 w 511"/>
              <a:gd name="T11" fmla="*/ 0 h 663"/>
              <a:gd name="T12" fmla="*/ 4 w 511"/>
              <a:gd name="T13" fmla="*/ 9 h 663"/>
              <a:gd name="T14" fmla="*/ 504 w 511"/>
              <a:gd name="T15" fmla="*/ 651 h 663"/>
              <a:gd name="T16" fmla="*/ 504 w 511"/>
              <a:gd name="T17" fmla="*/ 647 h 663"/>
              <a:gd name="T18" fmla="*/ 2 w 511"/>
              <a:gd name="T19" fmla="*/ 2 h 663"/>
              <a:gd name="T20" fmla="*/ 0 w 511"/>
              <a:gd name="T21" fmla="*/ 0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1" h="663">
                <a:moveTo>
                  <a:pt x="507" y="651"/>
                </a:moveTo>
                <a:lnTo>
                  <a:pt x="507" y="656"/>
                </a:lnTo>
                <a:lnTo>
                  <a:pt x="511" y="663"/>
                </a:lnTo>
                <a:lnTo>
                  <a:pt x="511" y="656"/>
                </a:lnTo>
                <a:lnTo>
                  <a:pt x="507" y="651"/>
                </a:lnTo>
                <a:close/>
                <a:moveTo>
                  <a:pt x="0" y="0"/>
                </a:moveTo>
                <a:lnTo>
                  <a:pt x="4" y="9"/>
                </a:lnTo>
                <a:lnTo>
                  <a:pt x="504" y="651"/>
                </a:lnTo>
                <a:lnTo>
                  <a:pt x="504" y="647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6" name="Rectangle 1805"/>
          <p:cNvSpPr>
            <a:spLocks noChangeArrowheads="1"/>
          </p:cNvSpPr>
          <p:nvPr/>
        </p:nvSpPr>
        <p:spPr bwMode="auto">
          <a:xfrm>
            <a:off x="1588453" y="3640138"/>
            <a:ext cx="1588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1806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1809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9" name="Freeform 1810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0" name="Freeform 1811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1" name="Freeform 1812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2" name="Freeform 1882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close/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close/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close/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Freeform 1883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Freeform 1884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Freeform 1885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Freeform 1890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7" name="Freeform 1891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8" name="Freeform 1892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Freeform 1893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1" name="Freeform 1951"/>
          <p:cNvSpPr>
            <a:spLocks noEditPoints="1"/>
          </p:cNvSpPr>
          <p:nvPr/>
        </p:nvSpPr>
        <p:spPr bwMode="auto">
          <a:xfrm>
            <a:off x="2777490" y="2827338"/>
            <a:ext cx="269875" cy="1568450"/>
          </a:xfrm>
          <a:custGeom>
            <a:avLst/>
            <a:gdLst>
              <a:gd name="T0" fmla="*/ 21 w 170"/>
              <a:gd name="T1" fmla="*/ 875 h 988"/>
              <a:gd name="T2" fmla="*/ 0 w 170"/>
              <a:gd name="T3" fmla="*/ 988 h 988"/>
              <a:gd name="T4" fmla="*/ 2 w 170"/>
              <a:gd name="T5" fmla="*/ 988 h 988"/>
              <a:gd name="T6" fmla="*/ 21 w 170"/>
              <a:gd name="T7" fmla="*/ 877 h 988"/>
              <a:gd name="T8" fmla="*/ 21 w 170"/>
              <a:gd name="T9" fmla="*/ 875 h 988"/>
              <a:gd name="T10" fmla="*/ 59 w 170"/>
              <a:gd name="T11" fmla="*/ 640 h 988"/>
              <a:gd name="T12" fmla="*/ 21 w 170"/>
              <a:gd name="T13" fmla="*/ 870 h 988"/>
              <a:gd name="T14" fmla="*/ 21 w 170"/>
              <a:gd name="T15" fmla="*/ 872 h 988"/>
              <a:gd name="T16" fmla="*/ 61 w 170"/>
              <a:gd name="T17" fmla="*/ 642 h 988"/>
              <a:gd name="T18" fmla="*/ 59 w 170"/>
              <a:gd name="T19" fmla="*/ 640 h 988"/>
              <a:gd name="T20" fmla="*/ 109 w 170"/>
              <a:gd name="T21" fmla="*/ 356 h 988"/>
              <a:gd name="T22" fmla="*/ 61 w 170"/>
              <a:gd name="T23" fmla="*/ 630 h 988"/>
              <a:gd name="T24" fmla="*/ 61 w 170"/>
              <a:gd name="T25" fmla="*/ 635 h 988"/>
              <a:gd name="T26" fmla="*/ 109 w 170"/>
              <a:gd name="T27" fmla="*/ 365 h 988"/>
              <a:gd name="T28" fmla="*/ 109 w 170"/>
              <a:gd name="T29" fmla="*/ 356 h 988"/>
              <a:gd name="T30" fmla="*/ 118 w 170"/>
              <a:gd name="T31" fmla="*/ 308 h 988"/>
              <a:gd name="T32" fmla="*/ 111 w 170"/>
              <a:gd name="T33" fmla="*/ 341 h 988"/>
              <a:gd name="T34" fmla="*/ 111 w 170"/>
              <a:gd name="T35" fmla="*/ 351 h 988"/>
              <a:gd name="T36" fmla="*/ 118 w 170"/>
              <a:gd name="T37" fmla="*/ 308 h 988"/>
              <a:gd name="T38" fmla="*/ 132 w 170"/>
              <a:gd name="T39" fmla="*/ 213 h 988"/>
              <a:gd name="T40" fmla="*/ 128 w 170"/>
              <a:gd name="T41" fmla="*/ 244 h 988"/>
              <a:gd name="T42" fmla="*/ 132 w 170"/>
              <a:gd name="T43" fmla="*/ 220 h 988"/>
              <a:gd name="T44" fmla="*/ 132 w 170"/>
              <a:gd name="T45" fmla="*/ 213 h 988"/>
              <a:gd name="T46" fmla="*/ 149 w 170"/>
              <a:gd name="T47" fmla="*/ 109 h 988"/>
              <a:gd name="T48" fmla="*/ 135 w 170"/>
              <a:gd name="T49" fmla="*/ 194 h 988"/>
              <a:gd name="T50" fmla="*/ 135 w 170"/>
              <a:gd name="T51" fmla="*/ 206 h 988"/>
              <a:gd name="T52" fmla="*/ 137 w 170"/>
              <a:gd name="T53" fmla="*/ 202 h 988"/>
              <a:gd name="T54" fmla="*/ 149 w 170"/>
              <a:gd name="T55" fmla="*/ 126 h 988"/>
              <a:gd name="T56" fmla="*/ 149 w 170"/>
              <a:gd name="T57" fmla="*/ 109 h 988"/>
              <a:gd name="T58" fmla="*/ 168 w 170"/>
              <a:gd name="T59" fmla="*/ 17 h 988"/>
              <a:gd name="T60" fmla="*/ 156 w 170"/>
              <a:gd name="T61" fmla="*/ 74 h 988"/>
              <a:gd name="T62" fmla="*/ 154 w 170"/>
              <a:gd name="T63" fmla="*/ 88 h 988"/>
              <a:gd name="T64" fmla="*/ 154 w 170"/>
              <a:gd name="T65" fmla="*/ 88 h 988"/>
              <a:gd name="T66" fmla="*/ 154 w 170"/>
              <a:gd name="T67" fmla="*/ 107 h 988"/>
              <a:gd name="T68" fmla="*/ 168 w 170"/>
              <a:gd name="T69" fmla="*/ 24 h 988"/>
              <a:gd name="T70" fmla="*/ 168 w 170"/>
              <a:gd name="T71" fmla="*/ 17 h 988"/>
              <a:gd name="T72" fmla="*/ 170 w 170"/>
              <a:gd name="T73" fmla="*/ 0 h 988"/>
              <a:gd name="T74" fmla="*/ 170 w 170"/>
              <a:gd name="T75" fmla="*/ 0 h 988"/>
              <a:gd name="T76" fmla="*/ 170 w 170"/>
              <a:gd name="T77" fmla="*/ 0 h 988"/>
              <a:gd name="T78" fmla="*/ 170 w 170"/>
              <a:gd name="T79" fmla="*/ 0 h 988"/>
              <a:gd name="T80" fmla="*/ 168 w 170"/>
              <a:gd name="T81" fmla="*/ 0 h 988"/>
              <a:gd name="T82" fmla="*/ 168 w 170"/>
              <a:gd name="T83" fmla="*/ 0 h 988"/>
              <a:gd name="T84" fmla="*/ 168 w 170"/>
              <a:gd name="T85" fmla="*/ 0 h 988"/>
              <a:gd name="T86" fmla="*/ 168 w 170"/>
              <a:gd name="T87" fmla="*/ 0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" h="988">
                <a:moveTo>
                  <a:pt x="21" y="875"/>
                </a:moveTo>
                <a:lnTo>
                  <a:pt x="0" y="988"/>
                </a:lnTo>
                <a:lnTo>
                  <a:pt x="2" y="988"/>
                </a:lnTo>
                <a:lnTo>
                  <a:pt x="21" y="877"/>
                </a:lnTo>
                <a:lnTo>
                  <a:pt x="21" y="875"/>
                </a:lnTo>
                <a:moveTo>
                  <a:pt x="59" y="640"/>
                </a:moveTo>
                <a:lnTo>
                  <a:pt x="21" y="870"/>
                </a:lnTo>
                <a:lnTo>
                  <a:pt x="21" y="872"/>
                </a:lnTo>
                <a:lnTo>
                  <a:pt x="61" y="642"/>
                </a:lnTo>
                <a:lnTo>
                  <a:pt x="59" y="640"/>
                </a:lnTo>
                <a:moveTo>
                  <a:pt x="109" y="356"/>
                </a:moveTo>
                <a:lnTo>
                  <a:pt x="61" y="630"/>
                </a:lnTo>
                <a:lnTo>
                  <a:pt x="61" y="635"/>
                </a:lnTo>
                <a:lnTo>
                  <a:pt x="109" y="365"/>
                </a:lnTo>
                <a:lnTo>
                  <a:pt x="109" y="356"/>
                </a:lnTo>
                <a:moveTo>
                  <a:pt x="118" y="308"/>
                </a:moveTo>
                <a:lnTo>
                  <a:pt x="111" y="341"/>
                </a:lnTo>
                <a:lnTo>
                  <a:pt x="111" y="351"/>
                </a:lnTo>
                <a:lnTo>
                  <a:pt x="118" y="308"/>
                </a:lnTo>
                <a:moveTo>
                  <a:pt x="132" y="213"/>
                </a:moveTo>
                <a:lnTo>
                  <a:pt x="128" y="244"/>
                </a:lnTo>
                <a:lnTo>
                  <a:pt x="132" y="220"/>
                </a:lnTo>
                <a:lnTo>
                  <a:pt x="132" y="213"/>
                </a:lnTo>
                <a:moveTo>
                  <a:pt x="149" y="109"/>
                </a:moveTo>
                <a:lnTo>
                  <a:pt x="135" y="194"/>
                </a:lnTo>
                <a:lnTo>
                  <a:pt x="135" y="206"/>
                </a:lnTo>
                <a:lnTo>
                  <a:pt x="137" y="202"/>
                </a:lnTo>
                <a:lnTo>
                  <a:pt x="149" y="126"/>
                </a:lnTo>
                <a:lnTo>
                  <a:pt x="149" y="109"/>
                </a:lnTo>
                <a:moveTo>
                  <a:pt x="168" y="17"/>
                </a:moveTo>
                <a:lnTo>
                  <a:pt x="156" y="74"/>
                </a:lnTo>
                <a:lnTo>
                  <a:pt x="154" y="88"/>
                </a:lnTo>
                <a:lnTo>
                  <a:pt x="154" y="88"/>
                </a:lnTo>
                <a:lnTo>
                  <a:pt x="154" y="107"/>
                </a:lnTo>
                <a:lnTo>
                  <a:pt x="168" y="24"/>
                </a:lnTo>
                <a:lnTo>
                  <a:pt x="168" y="17"/>
                </a:lnTo>
                <a:moveTo>
                  <a:pt x="170" y="0"/>
                </a:moveTo>
                <a:lnTo>
                  <a:pt x="170" y="0"/>
                </a:lnTo>
                <a:lnTo>
                  <a:pt x="170" y="0"/>
                </a:lnTo>
                <a:lnTo>
                  <a:pt x="170" y="0"/>
                </a:lnTo>
                <a:moveTo>
                  <a:pt x="168" y="0"/>
                </a:moveTo>
                <a:lnTo>
                  <a:pt x="168" y="0"/>
                </a:lnTo>
                <a:lnTo>
                  <a:pt x="168" y="0"/>
                </a:lnTo>
                <a:lnTo>
                  <a:pt x="1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4" name="Freeform 2340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close/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close/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close/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close/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close/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close/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close/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close/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close/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close/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close/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5" name="Freeform 2341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6" name="Freeform 2344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" name="Freeform 2345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Freeform 2390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close/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" name="Freeform 2391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" name="Freeform 2392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Freeform 2393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" name="Freeform 5926"/>
          <p:cNvSpPr>
            <a:spLocks noEditPoints="1"/>
          </p:cNvSpPr>
          <p:nvPr/>
        </p:nvSpPr>
        <p:spPr bwMode="auto">
          <a:xfrm>
            <a:off x="3690342" y="4445000"/>
            <a:ext cx="1614448" cy="541339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close/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close/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close/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" name="Freeform 5927"/>
          <p:cNvSpPr>
            <a:spLocks noEditPoints="1"/>
          </p:cNvSpPr>
          <p:nvPr/>
        </p:nvSpPr>
        <p:spPr bwMode="auto">
          <a:xfrm>
            <a:off x="3296603" y="4584701"/>
            <a:ext cx="2008187" cy="401638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6" name="Freeform 5988"/>
          <p:cNvSpPr>
            <a:spLocks noEditPoints="1"/>
          </p:cNvSpPr>
          <p:nvPr/>
        </p:nvSpPr>
        <p:spPr bwMode="auto">
          <a:xfrm>
            <a:off x="1588453" y="3640138"/>
            <a:ext cx="1349374" cy="874713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7" name="Freeform 5989"/>
          <p:cNvSpPr>
            <a:spLocks noEditPoints="1"/>
          </p:cNvSpPr>
          <p:nvPr/>
        </p:nvSpPr>
        <p:spPr bwMode="auto">
          <a:xfrm>
            <a:off x="1588453" y="3640138"/>
            <a:ext cx="1049337" cy="669925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8" name="Rectangle 5990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9" name="Freeform 5991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0" name="Freeform 6000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1" name="Freeform 6001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2" name="Rectangle 6002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3" name="Rectangle 6003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4" name="Freeform 6004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5" name="Freeform 6005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6" name="Freeform 6006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7" name="Freeform 6007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9" name="Freeform 6160"/>
          <p:cNvSpPr>
            <a:spLocks noEditPoints="1"/>
          </p:cNvSpPr>
          <p:nvPr/>
        </p:nvSpPr>
        <p:spPr bwMode="auto">
          <a:xfrm>
            <a:off x="1588453" y="4749801"/>
            <a:ext cx="898525" cy="417513"/>
          </a:xfrm>
          <a:custGeom>
            <a:avLst/>
            <a:gdLst>
              <a:gd name="T0" fmla="*/ 313 w 566"/>
              <a:gd name="T1" fmla="*/ 116 h 263"/>
              <a:gd name="T2" fmla="*/ 0 w 566"/>
              <a:gd name="T3" fmla="*/ 263 h 263"/>
              <a:gd name="T4" fmla="*/ 0 w 566"/>
              <a:gd name="T5" fmla="*/ 263 h 263"/>
              <a:gd name="T6" fmla="*/ 0 w 566"/>
              <a:gd name="T7" fmla="*/ 263 h 263"/>
              <a:gd name="T8" fmla="*/ 0 w 566"/>
              <a:gd name="T9" fmla="*/ 263 h 263"/>
              <a:gd name="T10" fmla="*/ 9 w 566"/>
              <a:gd name="T11" fmla="*/ 261 h 263"/>
              <a:gd name="T12" fmla="*/ 315 w 566"/>
              <a:gd name="T13" fmla="*/ 121 h 263"/>
              <a:gd name="T14" fmla="*/ 313 w 566"/>
              <a:gd name="T15" fmla="*/ 116 h 263"/>
              <a:gd name="T16" fmla="*/ 403 w 566"/>
              <a:gd name="T17" fmla="*/ 76 h 263"/>
              <a:gd name="T18" fmla="*/ 315 w 566"/>
              <a:gd name="T19" fmla="*/ 116 h 263"/>
              <a:gd name="T20" fmla="*/ 317 w 566"/>
              <a:gd name="T21" fmla="*/ 119 h 263"/>
              <a:gd name="T22" fmla="*/ 403 w 566"/>
              <a:gd name="T23" fmla="*/ 78 h 263"/>
              <a:gd name="T24" fmla="*/ 403 w 566"/>
              <a:gd name="T25" fmla="*/ 76 h 263"/>
              <a:gd name="T26" fmla="*/ 507 w 566"/>
              <a:gd name="T27" fmla="*/ 26 h 263"/>
              <a:gd name="T28" fmla="*/ 405 w 566"/>
              <a:gd name="T29" fmla="*/ 74 h 263"/>
              <a:gd name="T30" fmla="*/ 405 w 566"/>
              <a:gd name="T31" fmla="*/ 78 h 263"/>
              <a:gd name="T32" fmla="*/ 507 w 566"/>
              <a:gd name="T33" fmla="*/ 31 h 263"/>
              <a:gd name="T34" fmla="*/ 507 w 566"/>
              <a:gd name="T35" fmla="*/ 26 h 263"/>
              <a:gd name="T36" fmla="*/ 523 w 566"/>
              <a:gd name="T37" fmla="*/ 19 h 263"/>
              <a:gd name="T38" fmla="*/ 509 w 566"/>
              <a:gd name="T39" fmla="*/ 26 h 263"/>
              <a:gd name="T40" fmla="*/ 509 w 566"/>
              <a:gd name="T41" fmla="*/ 29 h 263"/>
              <a:gd name="T42" fmla="*/ 523 w 566"/>
              <a:gd name="T43" fmla="*/ 21 h 263"/>
              <a:gd name="T44" fmla="*/ 523 w 566"/>
              <a:gd name="T45" fmla="*/ 19 h 263"/>
              <a:gd name="T46" fmla="*/ 547 w 566"/>
              <a:gd name="T47" fmla="*/ 7 h 263"/>
              <a:gd name="T48" fmla="*/ 526 w 566"/>
              <a:gd name="T49" fmla="*/ 17 h 263"/>
              <a:gd name="T50" fmla="*/ 526 w 566"/>
              <a:gd name="T51" fmla="*/ 21 h 263"/>
              <a:gd name="T52" fmla="*/ 550 w 566"/>
              <a:gd name="T53" fmla="*/ 10 h 263"/>
              <a:gd name="T54" fmla="*/ 547 w 566"/>
              <a:gd name="T55" fmla="*/ 7 h 263"/>
              <a:gd name="T56" fmla="*/ 564 w 566"/>
              <a:gd name="T57" fmla="*/ 0 h 263"/>
              <a:gd name="T58" fmla="*/ 552 w 566"/>
              <a:gd name="T59" fmla="*/ 7 h 263"/>
              <a:gd name="T60" fmla="*/ 552 w 566"/>
              <a:gd name="T61" fmla="*/ 10 h 263"/>
              <a:gd name="T62" fmla="*/ 566 w 566"/>
              <a:gd name="T63" fmla="*/ 2 h 263"/>
              <a:gd name="T64" fmla="*/ 564 w 566"/>
              <a:gd name="T65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66" h="263">
                <a:moveTo>
                  <a:pt x="313" y="116"/>
                </a:move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9" y="261"/>
                </a:lnTo>
                <a:lnTo>
                  <a:pt x="315" y="121"/>
                </a:lnTo>
                <a:lnTo>
                  <a:pt x="313" y="116"/>
                </a:lnTo>
                <a:moveTo>
                  <a:pt x="403" y="76"/>
                </a:moveTo>
                <a:lnTo>
                  <a:pt x="315" y="116"/>
                </a:lnTo>
                <a:lnTo>
                  <a:pt x="317" y="119"/>
                </a:lnTo>
                <a:lnTo>
                  <a:pt x="403" y="78"/>
                </a:lnTo>
                <a:lnTo>
                  <a:pt x="403" y="76"/>
                </a:lnTo>
                <a:moveTo>
                  <a:pt x="507" y="26"/>
                </a:moveTo>
                <a:lnTo>
                  <a:pt x="405" y="74"/>
                </a:lnTo>
                <a:lnTo>
                  <a:pt x="405" y="78"/>
                </a:lnTo>
                <a:lnTo>
                  <a:pt x="507" y="31"/>
                </a:lnTo>
                <a:lnTo>
                  <a:pt x="507" y="26"/>
                </a:lnTo>
                <a:moveTo>
                  <a:pt x="523" y="19"/>
                </a:moveTo>
                <a:lnTo>
                  <a:pt x="509" y="26"/>
                </a:lnTo>
                <a:lnTo>
                  <a:pt x="509" y="29"/>
                </a:lnTo>
                <a:lnTo>
                  <a:pt x="523" y="21"/>
                </a:lnTo>
                <a:lnTo>
                  <a:pt x="523" y="19"/>
                </a:lnTo>
                <a:moveTo>
                  <a:pt x="547" y="7"/>
                </a:moveTo>
                <a:lnTo>
                  <a:pt x="526" y="17"/>
                </a:lnTo>
                <a:lnTo>
                  <a:pt x="526" y="21"/>
                </a:lnTo>
                <a:lnTo>
                  <a:pt x="550" y="10"/>
                </a:lnTo>
                <a:lnTo>
                  <a:pt x="547" y="7"/>
                </a:lnTo>
                <a:moveTo>
                  <a:pt x="564" y="0"/>
                </a:moveTo>
                <a:lnTo>
                  <a:pt x="552" y="7"/>
                </a:lnTo>
                <a:lnTo>
                  <a:pt x="552" y="10"/>
                </a:lnTo>
                <a:lnTo>
                  <a:pt x="566" y="2"/>
                </a:lnTo>
                <a:lnTo>
                  <a:pt x="5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0" name="Freeform 6161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1" name="Freeform 6162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2" name="Rectangle 6167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3" name="Rectangle 6168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4" name="Rectangle 6169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5" name="Freeform 6170"/>
          <p:cNvSpPr/>
          <p:nvPr/>
        </p:nvSpPr>
        <p:spPr bwMode="auto">
          <a:xfrm>
            <a:off x="1588453" y="51673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6" name="Freeform 6175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7" name="Freeform 6176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8" name="Freeform 6177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9" name="Freeform 6178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0" name="Freeform 6179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1" name="Freeform 6180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4" name="Freeform 6221"/>
          <p:cNvSpPr/>
          <p:nvPr/>
        </p:nvSpPr>
        <p:spPr bwMode="auto">
          <a:xfrm>
            <a:off x="3374389" y="3955198"/>
            <a:ext cx="738271" cy="624739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5" name="Freeform 6222"/>
          <p:cNvSpPr/>
          <p:nvPr/>
        </p:nvSpPr>
        <p:spPr bwMode="auto">
          <a:xfrm>
            <a:off x="2983865" y="2349501"/>
            <a:ext cx="1409700" cy="2166938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7" name="Freeform 6291"/>
          <p:cNvSpPr/>
          <p:nvPr/>
        </p:nvSpPr>
        <p:spPr bwMode="auto">
          <a:xfrm>
            <a:off x="2980690" y="2687638"/>
            <a:ext cx="123825" cy="1803400"/>
          </a:xfrm>
          <a:custGeom>
            <a:avLst/>
            <a:gdLst>
              <a:gd name="T0" fmla="*/ 78 w 78"/>
              <a:gd name="T1" fmla="*/ 0 h 1136"/>
              <a:gd name="T2" fmla="*/ 78 w 78"/>
              <a:gd name="T3" fmla="*/ 0 h 1136"/>
              <a:gd name="T4" fmla="*/ 73 w 78"/>
              <a:gd name="T5" fmla="*/ 26 h 1136"/>
              <a:gd name="T6" fmla="*/ 28 w 78"/>
              <a:gd name="T7" fmla="*/ 685 h 1136"/>
              <a:gd name="T8" fmla="*/ 0 w 78"/>
              <a:gd name="T9" fmla="*/ 1136 h 1136"/>
              <a:gd name="T10" fmla="*/ 0 w 78"/>
              <a:gd name="T11" fmla="*/ 1133 h 1136"/>
              <a:gd name="T12" fmla="*/ 78 w 78"/>
              <a:gd name="T13" fmla="*/ 0 h 1136"/>
              <a:gd name="T14" fmla="*/ 78 w 78"/>
              <a:gd name="T15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1136">
                <a:moveTo>
                  <a:pt x="78" y="0"/>
                </a:moveTo>
                <a:lnTo>
                  <a:pt x="78" y="0"/>
                </a:lnTo>
                <a:lnTo>
                  <a:pt x="73" y="26"/>
                </a:lnTo>
                <a:lnTo>
                  <a:pt x="28" y="685"/>
                </a:lnTo>
                <a:lnTo>
                  <a:pt x="0" y="1136"/>
                </a:lnTo>
                <a:lnTo>
                  <a:pt x="0" y="1133"/>
                </a:lnTo>
                <a:lnTo>
                  <a:pt x="78" y="0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Freeform 6315"/>
          <p:cNvSpPr>
            <a:spLocks noEditPoints="1"/>
          </p:cNvSpPr>
          <p:nvPr/>
        </p:nvSpPr>
        <p:spPr bwMode="auto">
          <a:xfrm>
            <a:off x="2987040" y="2728913"/>
            <a:ext cx="106363" cy="1625600"/>
          </a:xfrm>
          <a:custGeom>
            <a:avLst/>
            <a:gdLst>
              <a:gd name="T0" fmla="*/ 64 w 67"/>
              <a:gd name="T1" fmla="*/ 34 h 1024"/>
              <a:gd name="T2" fmla="*/ 60 w 67"/>
              <a:gd name="T3" fmla="*/ 57 h 1024"/>
              <a:gd name="T4" fmla="*/ 0 w 67"/>
              <a:gd name="T5" fmla="*/ 991 h 1024"/>
              <a:gd name="T6" fmla="*/ 0 w 67"/>
              <a:gd name="T7" fmla="*/ 1024 h 1024"/>
              <a:gd name="T8" fmla="*/ 24 w 67"/>
              <a:gd name="T9" fmla="*/ 659 h 1024"/>
              <a:gd name="T10" fmla="*/ 64 w 67"/>
              <a:gd name="T11" fmla="*/ 34 h 1024"/>
              <a:gd name="T12" fmla="*/ 64 w 67"/>
              <a:gd name="T13" fmla="*/ 0 h 1024"/>
              <a:gd name="T14" fmla="*/ 64 w 67"/>
              <a:gd name="T15" fmla="*/ 0 h 1024"/>
              <a:gd name="T16" fmla="*/ 67 w 67"/>
              <a:gd name="T17" fmla="*/ 0 h 1024"/>
              <a:gd name="T18" fmla="*/ 67 w 67"/>
              <a:gd name="T19" fmla="*/ 0 h 1024"/>
              <a:gd name="T20" fmla="*/ 64 w 67"/>
              <a:gd name="T21" fmla="*/ 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1024">
                <a:moveTo>
                  <a:pt x="64" y="34"/>
                </a:moveTo>
                <a:lnTo>
                  <a:pt x="60" y="57"/>
                </a:lnTo>
                <a:lnTo>
                  <a:pt x="0" y="991"/>
                </a:lnTo>
                <a:lnTo>
                  <a:pt x="0" y="1024"/>
                </a:lnTo>
                <a:lnTo>
                  <a:pt x="24" y="659"/>
                </a:lnTo>
                <a:lnTo>
                  <a:pt x="64" y="34"/>
                </a:lnTo>
                <a:moveTo>
                  <a:pt x="64" y="0"/>
                </a:moveTo>
                <a:lnTo>
                  <a:pt x="64" y="0"/>
                </a:lnTo>
                <a:lnTo>
                  <a:pt x="67" y="0"/>
                </a:lnTo>
                <a:lnTo>
                  <a:pt x="67" y="0"/>
                </a:lnTo>
                <a:lnTo>
                  <a:pt x="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1" name="Freeform 6389"/>
          <p:cNvSpPr>
            <a:spLocks noEditPoints="1"/>
          </p:cNvSpPr>
          <p:nvPr/>
        </p:nvSpPr>
        <p:spPr bwMode="auto">
          <a:xfrm>
            <a:off x="2983865" y="2827338"/>
            <a:ext cx="63500" cy="1565275"/>
          </a:xfrm>
          <a:custGeom>
            <a:avLst/>
            <a:gdLst>
              <a:gd name="T0" fmla="*/ 35 w 40"/>
              <a:gd name="T1" fmla="*/ 133 h 986"/>
              <a:gd name="T2" fmla="*/ 33 w 40"/>
              <a:gd name="T3" fmla="*/ 152 h 986"/>
              <a:gd name="T4" fmla="*/ 2 w 40"/>
              <a:gd name="T5" fmla="*/ 863 h 986"/>
              <a:gd name="T6" fmla="*/ 0 w 40"/>
              <a:gd name="T7" fmla="*/ 986 h 986"/>
              <a:gd name="T8" fmla="*/ 2 w 40"/>
              <a:gd name="T9" fmla="*/ 929 h 986"/>
              <a:gd name="T10" fmla="*/ 35 w 40"/>
              <a:gd name="T11" fmla="*/ 133 h 986"/>
              <a:gd name="T12" fmla="*/ 38 w 40"/>
              <a:gd name="T13" fmla="*/ 107 h 986"/>
              <a:gd name="T14" fmla="*/ 33 w 40"/>
              <a:gd name="T15" fmla="*/ 128 h 986"/>
              <a:gd name="T16" fmla="*/ 33 w 40"/>
              <a:gd name="T17" fmla="*/ 130 h 986"/>
              <a:gd name="T18" fmla="*/ 35 w 40"/>
              <a:gd name="T19" fmla="*/ 111 h 986"/>
              <a:gd name="T20" fmla="*/ 38 w 40"/>
              <a:gd name="T21" fmla="*/ 107 h 986"/>
              <a:gd name="T22" fmla="*/ 38 w 40"/>
              <a:gd name="T23" fmla="*/ 88 h 986"/>
              <a:gd name="T24" fmla="*/ 33 w 40"/>
              <a:gd name="T25" fmla="*/ 102 h 986"/>
              <a:gd name="T26" fmla="*/ 33 w 40"/>
              <a:gd name="T27" fmla="*/ 107 h 986"/>
              <a:gd name="T28" fmla="*/ 38 w 40"/>
              <a:gd name="T29" fmla="*/ 88 h 986"/>
              <a:gd name="T30" fmla="*/ 38 w 40"/>
              <a:gd name="T31" fmla="*/ 88 h 986"/>
              <a:gd name="T32" fmla="*/ 40 w 40"/>
              <a:gd name="T33" fmla="*/ 0 h 986"/>
              <a:gd name="T34" fmla="*/ 40 w 40"/>
              <a:gd name="T35" fmla="*/ 0 h 986"/>
              <a:gd name="T36" fmla="*/ 40 w 40"/>
              <a:gd name="T37" fmla="*/ 0 h 986"/>
              <a:gd name="T38" fmla="*/ 40 w 40"/>
              <a:gd name="T39" fmla="*/ 0 h 986"/>
              <a:gd name="T40" fmla="*/ 40 w 40"/>
              <a:gd name="T41" fmla="*/ 0 h 986"/>
              <a:gd name="T42" fmla="*/ 38 w 40"/>
              <a:gd name="T43" fmla="*/ 24 h 986"/>
              <a:gd name="T44" fmla="*/ 35 w 40"/>
              <a:gd name="T45" fmla="*/ 71 h 986"/>
              <a:gd name="T46" fmla="*/ 38 w 40"/>
              <a:gd name="T47" fmla="*/ 55 h 986"/>
              <a:gd name="T48" fmla="*/ 40 w 40"/>
              <a:gd name="T49" fmla="*/ 0 h 986"/>
              <a:gd name="T50" fmla="*/ 40 w 40"/>
              <a:gd name="T51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986">
                <a:moveTo>
                  <a:pt x="35" y="133"/>
                </a:moveTo>
                <a:lnTo>
                  <a:pt x="33" y="152"/>
                </a:lnTo>
                <a:lnTo>
                  <a:pt x="2" y="863"/>
                </a:lnTo>
                <a:lnTo>
                  <a:pt x="0" y="986"/>
                </a:lnTo>
                <a:lnTo>
                  <a:pt x="2" y="929"/>
                </a:lnTo>
                <a:lnTo>
                  <a:pt x="35" y="133"/>
                </a:lnTo>
                <a:moveTo>
                  <a:pt x="38" y="107"/>
                </a:moveTo>
                <a:lnTo>
                  <a:pt x="33" y="128"/>
                </a:lnTo>
                <a:lnTo>
                  <a:pt x="33" y="130"/>
                </a:lnTo>
                <a:lnTo>
                  <a:pt x="35" y="111"/>
                </a:lnTo>
                <a:lnTo>
                  <a:pt x="38" y="107"/>
                </a:lnTo>
                <a:moveTo>
                  <a:pt x="38" y="88"/>
                </a:moveTo>
                <a:lnTo>
                  <a:pt x="33" y="102"/>
                </a:lnTo>
                <a:lnTo>
                  <a:pt x="33" y="107"/>
                </a:lnTo>
                <a:lnTo>
                  <a:pt x="38" y="88"/>
                </a:lnTo>
                <a:lnTo>
                  <a:pt x="38" y="88"/>
                </a:lnTo>
                <a:moveTo>
                  <a:pt x="40" y="0"/>
                </a:move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38" y="24"/>
                </a:lnTo>
                <a:lnTo>
                  <a:pt x="35" y="71"/>
                </a:lnTo>
                <a:lnTo>
                  <a:pt x="38" y="55"/>
                </a:lnTo>
                <a:lnTo>
                  <a:pt x="40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8" name="Freeform 7651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close/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close/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close/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close/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close/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close/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close/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close/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close/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close/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close/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close/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close/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close/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close/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close/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close/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close/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close/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9" name="Freeform 7652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0" name="Freeform 7657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1" name="Freeform 7658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2" name="Freeform 7761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3" name="Freeform 7762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4" name="Freeform 7763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5" name="Freeform 7764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6" name="Freeform 7765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rgbClr val="0606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7" name="Freeform 7766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8" name="Freeform 8077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close/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close/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close/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close/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close/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close/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close/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close/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close/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close/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close/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close/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close/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close/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close/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close/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close/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close/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close/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close/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9" name="Freeform 8078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3" name="Oval 8777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4" name="Oval 877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5" name="Oval 8784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7" name="Oval 879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8" name="Oval 8797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9" name="Oval 880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1" name="Oval 8815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2" name="Oval 8816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3" name="Oval 882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5" name="Oval 8858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6" name="Oval 8860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0" name="Oval 888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3" name="Oval 8921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4" name="Oval 8923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8" name="Oval 8945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1" name="Oval 8984"/>
          <p:cNvSpPr>
            <a:spLocks noChangeAspect="1" noChangeArrowheads="1"/>
          </p:cNvSpPr>
          <p:nvPr/>
        </p:nvSpPr>
        <p:spPr bwMode="auto">
          <a:xfrm>
            <a:off x="5274578" y="4967263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2" name="Oval 898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3" name="Oval 898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4" name="Oval 8991"/>
          <p:cNvSpPr>
            <a:spLocks noChangeArrowheads="1"/>
          </p:cNvSpPr>
          <p:nvPr/>
        </p:nvSpPr>
        <p:spPr bwMode="auto">
          <a:xfrm>
            <a:off x="5077023" y="3981793"/>
            <a:ext cx="50641" cy="4889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5" name="Oval 8993"/>
          <p:cNvSpPr>
            <a:spLocks noChangeArrowheads="1"/>
          </p:cNvSpPr>
          <p:nvPr/>
        </p:nvSpPr>
        <p:spPr bwMode="auto">
          <a:xfrm>
            <a:off x="4112660" y="3898027"/>
            <a:ext cx="49212" cy="4921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9" name="Oval 901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10" name="Oval 9016"/>
          <p:cNvSpPr>
            <a:spLocks noChangeAspect="1" noChangeArrowheads="1"/>
          </p:cNvSpPr>
          <p:nvPr/>
        </p:nvSpPr>
        <p:spPr bwMode="auto">
          <a:xfrm>
            <a:off x="5288713" y="5581651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12" name="直接连接符 211"/>
          <p:cNvCxnSpPr>
            <a:stCxn id="201" idx="4"/>
            <a:endCxn id="53" idx="19"/>
          </p:cNvCxnSpPr>
          <p:nvPr/>
        </p:nvCxnSpPr>
        <p:spPr>
          <a:xfrm flipH="1" flipV="1">
            <a:off x="2456815" y="5057776"/>
            <a:ext cx="2871763" cy="1748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椭圆 213"/>
          <p:cNvSpPr/>
          <p:nvPr/>
        </p:nvSpPr>
        <p:spPr>
          <a:xfrm>
            <a:off x="3175992" y="3081259"/>
            <a:ext cx="90487" cy="904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17" name="直接连接符 216"/>
          <p:cNvCxnSpPr>
            <a:stCxn id="214" idx="3"/>
          </p:cNvCxnSpPr>
          <p:nvPr/>
        </p:nvCxnSpPr>
        <p:spPr>
          <a:xfrm flipH="1">
            <a:off x="2980690" y="3158494"/>
            <a:ext cx="208554" cy="1346832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>
          <a:xfrm flipH="1">
            <a:off x="4191872" y="2843053"/>
            <a:ext cx="431960" cy="210994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椭圆 224"/>
          <p:cNvSpPr/>
          <p:nvPr/>
        </p:nvSpPr>
        <p:spPr>
          <a:xfrm>
            <a:off x="3491865" y="2687638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2395299" y="3339146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29" name="直接连接符 228"/>
          <p:cNvCxnSpPr>
            <a:stCxn id="226" idx="3"/>
            <a:endCxn id="96" idx="2"/>
          </p:cNvCxnSpPr>
          <p:nvPr/>
        </p:nvCxnSpPr>
        <p:spPr>
          <a:xfrm>
            <a:off x="2403087" y="3384540"/>
            <a:ext cx="534740" cy="1130311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>
            <a:stCxn id="225" idx="4"/>
          </p:cNvCxnSpPr>
          <p:nvPr/>
        </p:nvCxnSpPr>
        <p:spPr>
          <a:xfrm>
            <a:off x="3518456" y="2740820"/>
            <a:ext cx="171886" cy="169306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Freeform 5988"/>
          <p:cNvSpPr>
            <a:spLocks noEditPoints="1"/>
          </p:cNvSpPr>
          <p:nvPr/>
        </p:nvSpPr>
        <p:spPr bwMode="auto">
          <a:xfrm flipV="1">
            <a:off x="1596389" y="4503738"/>
            <a:ext cx="1354137" cy="669926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57" name="直接连接符 256"/>
          <p:cNvCxnSpPr>
            <a:stCxn id="168" idx="1"/>
            <a:endCxn id="251" idx="5"/>
          </p:cNvCxnSpPr>
          <p:nvPr/>
        </p:nvCxnSpPr>
        <p:spPr>
          <a:xfrm flipH="1" flipV="1">
            <a:off x="3888947" y="5567531"/>
            <a:ext cx="1415843" cy="4745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直接连接符 266"/>
          <p:cNvCxnSpPr>
            <a:stCxn id="214" idx="4"/>
          </p:cNvCxnSpPr>
          <p:nvPr/>
        </p:nvCxnSpPr>
        <p:spPr>
          <a:xfrm>
            <a:off x="3221236" y="3171746"/>
            <a:ext cx="227539" cy="1374855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椭圆 249"/>
          <p:cNvSpPr/>
          <p:nvPr/>
        </p:nvSpPr>
        <p:spPr>
          <a:xfrm>
            <a:off x="3246168" y="4264416"/>
            <a:ext cx="275076" cy="2750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1" name="椭圆 250"/>
          <p:cNvSpPr/>
          <p:nvPr/>
        </p:nvSpPr>
        <p:spPr>
          <a:xfrm>
            <a:off x="3658594" y="5337178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2" name="椭圆 251"/>
          <p:cNvSpPr/>
          <p:nvPr/>
        </p:nvSpPr>
        <p:spPr>
          <a:xfrm>
            <a:off x="2262347" y="4621214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3" name="椭圆 252"/>
          <p:cNvSpPr/>
          <p:nvPr/>
        </p:nvSpPr>
        <p:spPr>
          <a:xfrm>
            <a:off x="4356656" y="3057050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3" name="文本框 272"/>
          <p:cNvSpPr txBox="1"/>
          <p:nvPr/>
        </p:nvSpPr>
        <p:spPr>
          <a:xfrm>
            <a:off x="561498" y="4406901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Waiting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5" name="矩形 274"/>
          <p:cNvSpPr/>
          <p:nvPr/>
        </p:nvSpPr>
        <p:spPr>
          <a:xfrm>
            <a:off x="4055095" y="3371905"/>
            <a:ext cx="872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latin typeface="Arial"/>
                <a:ea typeface="微软雅黑"/>
                <a:sym typeface="Arial"/>
              </a:rPr>
              <a:t>Avecle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2" name="文本框 271"/>
          <p:cNvSpPr txBox="1"/>
          <p:nvPr/>
        </p:nvSpPr>
        <p:spPr>
          <a:xfrm>
            <a:off x="2986444" y="4611508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Waiting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6" name="矩形 275"/>
          <p:cNvSpPr/>
          <p:nvPr/>
        </p:nvSpPr>
        <p:spPr>
          <a:xfrm>
            <a:off x="3340757" y="5799256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latin typeface="Arial"/>
                <a:ea typeface="微软雅黑"/>
                <a:sym typeface="Arial"/>
              </a:rPr>
              <a:t>Soleil</a:t>
            </a:r>
          </a:p>
        </p:txBody>
      </p:sp>
      <p:sp useBgFill="1">
        <p:nvSpPr>
          <p:cNvPr id="277" name="圆角矩形 276"/>
          <p:cNvSpPr/>
          <p:nvPr/>
        </p:nvSpPr>
        <p:spPr>
          <a:xfrm>
            <a:off x="6866824" y="2489763"/>
            <a:ext cx="547616" cy="197876"/>
          </a:xfrm>
          <a:prstGeom prst="roundRect">
            <a:avLst>
              <a:gd name="adj" fmla="val 41830"/>
            </a:avLst>
          </a:prstGeom>
          <a:ln>
            <a:solidFill>
              <a:schemeClr val="tx2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60" name="直接连接符 259"/>
          <p:cNvCxnSpPr>
            <a:stCxn id="250" idx="4"/>
            <a:endCxn id="8" idx="4"/>
          </p:cNvCxnSpPr>
          <p:nvPr/>
        </p:nvCxnSpPr>
        <p:spPr>
          <a:xfrm flipH="1">
            <a:off x="2359978" y="4539492"/>
            <a:ext cx="1023728" cy="109454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椭圆 281"/>
          <p:cNvSpPr/>
          <p:nvPr/>
        </p:nvSpPr>
        <p:spPr>
          <a:xfrm>
            <a:off x="7543278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3" name="椭圆 282"/>
          <p:cNvSpPr/>
          <p:nvPr/>
        </p:nvSpPr>
        <p:spPr>
          <a:xfrm>
            <a:off x="7879506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4" name="椭圆 283"/>
          <p:cNvSpPr/>
          <p:nvPr/>
        </p:nvSpPr>
        <p:spPr>
          <a:xfrm>
            <a:off x="8215734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9" name="圆角矩形 288"/>
          <p:cNvSpPr/>
          <p:nvPr/>
        </p:nvSpPr>
        <p:spPr>
          <a:xfrm>
            <a:off x="6866824" y="4686778"/>
            <a:ext cx="542716" cy="45719"/>
          </a:xfrm>
          <a:prstGeom prst="roundRect">
            <a:avLst>
              <a:gd name="adj" fmla="val 50000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4"/>
          <p:cNvGrpSpPr/>
          <p:nvPr/>
        </p:nvGrpSpPr>
        <p:grpSpPr>
          <a:xfrm>
            <a:off x="5862318" y="3095005"/>
            <a:ext cx="5373597" cy="1056259"/>
            <a:chOff x="3503711" y="1287239"/>
            <a:chExt cx="7164797" cy="1408346"/>
          </a:xfrm>
        </p:grpSpPr>
        <p:sp>
          <p:nvSpPr>
            <p:cNvPr id="147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48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149" name="Group 4"/>
          <p:cNvGrpSpPr/>
          <p:nvPr/>
        </p:nvGrpSpPr>
        <p:grpSpPr>
          <a:xfrm>
            <a:off x="5990679" y="4932364"/>
            <a:ext cx="5373597" cy="1056259"/>
            <a:chOff x="3503711" y="1287239"/>
            <a:chExt cx="7164797" cy="1408346"/>
          </a:xfrm>
        </p:grpSpPr>
        <p:sp>
          <p:nvSpPr>
            <p:cNvPr id="150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5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3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8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1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0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3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7" presetID="64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6 0.03888 L -2.08333E-6 -0.07963 " pathEditMode="relative" rAng="0" ptsTypes="AA">
                                      <p:cBhvr>
                                        <p:cTn id="758" dur="750" spd="-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759" presetID="64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08333E-6 0.03842 L -2.08333E-6 4.44444E-6 " pathEditMode="relative" rAng="0" ptsTypes="AA">
                                      <p:cBhvr>
                                        <p:cTn id="760" dur="75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7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3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4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4 4.44444E-6 L -0.06315 4.44444E-6 " pathEditMode="relative" rAng="0" ptsTypes="AA">
                                      <p:cBhvr>
                                        <p:cTn id="765" dur="750" spd="-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766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2 4.44444E-6 L -1.875E-6 4.44444E-6 " pathEditMode="relative" rAng="0" ptsTypes="AA">
                                      <p:cBhvr>
                                        <p:cTn id="767" dur="7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0.03981 L 2.29167E-6 0.08982 " pathEditMode="relative" rAng="0" ptsTypes="AA">
                                      <p:cBhvr>
                                        <p:cTn id="772" dur="750" spd="-100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773" presetID="42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-0.03981 L 2.29167E-6 -3.33333E-6 " pathEditMode="relative" rAng="0" ptsTypes="AA">
                                      <p:cBhvr>
                                        <p:cTn id="774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7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3 -1.85185E-6 L 0.0681 -1.85185E-6 " pathEditMode="relative" rAng="0" ptsTypes="AA">
                                      <p:cBhvr>
                                        <p:cTn id="779" dur="750" spd="-100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78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99 -1.85185E-6 L -1.875E-6 -1.85185E-6 " pathEditMode="relative" rAng="0" ptsTypes="AA">
                                      <p:cBhvr>
                                        <p:cTn id="781" dur="7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7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3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6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91667E-6 -4.81481E-6 L -0.05261 -0.00023 " pathEditMode="relative" rAng="0" ptsTypes="AA">
                                      <p:cBhvr>
                                        <p:cTn id="798" dur="750" spd="-100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" y="-23"/>
                                    </p:animMotion>
                                  </p:childTnLst>
                                </p:cTn>
                              </p:par>
                              <p:par>
                                <p:cTn id="799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1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2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5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6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9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10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4" presetID="42" presetClass="path" presetSubtype="0" decel="3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-4.07407E-6 L 0.08841 -4.07407E-6 " pathEditMode="relative" rAng="0" ptsTypes="AA">
                                      <p:cBhvr>
                                        <p:cTn id="815" dur="750" spd="-100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0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3" fill="hold">
                      <p:stCondLst>
                        <p:cond delay="indefinite"/>
                      </p:stCondLst>
                      <p:childTnLst>
                        <p:par>
                          <p:cTn id="824" fill="hold">
                            <p:stCondLst>
                              <p:cond delay="0"/>
                            </p:stCondLst>
                            <p:childTnLst>
                              <p:par>
                                <p:cTn id="8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6" grpId="0" animBg="1"/>
      <p:bldP spid="17" grpId="0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31" grpId="0"/>
      <p:bldP spid="32" grpId="0" animBg="1"/>
      <p:bldP spid="33" grpId="0"/>
      <p:bldP spid="34" grpId="0" animBg="1"/>
      <p:bldP spid="35" grpId="0"/>
      <p:bldP spid="43" grpId="0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 animBg="1"/>
      <p:bldP spid="55" grpId="0"/>
      <p:bldP spid="56" grpId="0" animBg="1"/>
      <p:bldP spid="57" grpId="0" animBg="1"/>
      <p:bldP spid="58" grpId="0" animBg="1"/>
      <p:bldP spid="59" grpId="0" animBg="1"/>
      <p:bldP spid="71" grpId="0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  <p:bldP spid="92" grpId="0" animBg="1"/>
      <p:bldP spid="93" grpId="0"/>
      <p:bldP spid="96" grpId="0" animBg="1"/>
      <p:bldP spid="97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/>
      <p:bldP spid="110" grpId="0" animBg="1"/>
      <p:bldP spid="111" grpId="0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4" grpId="0" animBg="1"/>
      <p:bldP spid="125" grpId="0"/>
      <p:bldP spid="127" grpId="0"/>
      <p:bldP spid="133" grpId="0"/>
      <p:bldP spid="151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/>
      <p:bldP spid="168" grpId="0" animBg="1"/>
      <p:bldP spid="169" grpId="0"/>
      <p:bldP spid="173" grpId="0" animBg="1"/>
      <p:bldP spid="174" grpId="0" animBg="1"/>
      <p:bldP spid="175" grpId="0" animBg="1"/>
      <p:bldP spid="177" grpId="0" animBg="1"/>
      <p:bldP spid="178" grpId="0" animBg="1"/>
      <p:bldP spid="179" grpId="0" animBg="1"/>
      <p:bldP spid="181" grpId="0" animBg="1"/>
      <p:bldP spid="182" grpId="0" animBg="1"/>
      <p:bldP spid="183" grpId="0" animBg="1"/>
      <p:bldP spid="185" grpId="0" animBg="1"/>
      <p:bldP spid="186" grpId="0" animBg="1"/>
      <p:bldP spid="190" grpId="0" animBg="1"/>
      <p:bldP spid="193" grpId="0" animBg="1"/>
      <p:bldP spid="194" grpId="0" animBg="1"/>
      <p:bldP spid="198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9" grpId="0" animBg="1"/>
      <p:bldP spid="210" grpId="0" animBg="1"/>
      <p:bldP spid="214" grpId="0" animBg="1"/>
      <p:bldP spid="225" grpId="0" animBg="1"/>
      <p:bldP spid="226" grpId="0" animBg="1"/>
      <p:bldP spid="243" grpId="0" animBg="1"/>
      <p:bldP spid="250" grpId="0" animBg="1"/>
      <p:bldP spid="250" grpId="1" animBg="1"/>
      <p:bldP spid="250" grpId="2" animBg="1"/>
      <p:bldP spid="251" grpId="0" animBg="1"/>
      <p:bldP spid="251" grpId="1" animBg="1"/>
      <p:bldP spid="251" grpId="2" animBg="1"/>
      <p:bldP spid="252" grpId="0" animBg="1"/>
      <p:bldP spid="252" grpId="1" animBg="1"/>
      <p:bldP spid="252" grpId="2" animBg="1"/>
      <p:bldP spid="253" grpId="0" animBg="1"/>
      <p:bldP spid="253" grpId="1" animBg="1"/>
      <p:bldP spid="253" grpId="2" animBg="1"/>
      <p:bldP spid="273" grpId="0" animBg="1"/>
      <p:bldP spid="275" grpId="0" animBg="1"/>
      <p:bldP spid="272" grpId="0" animBg="1"/>
      <p:bldP spid="276" grpId="0" animBg="1"/>
      <p:bldP spid="277" grpId="0" animBg="1"/>
      <p:bldP spid="277" grpId="1" animBg="1"/>
      <p:bldP spid="282" grpId="0" animBg="1"/>
      <p:bldP spid="283" grpId="0" animBg="1"/>
      <p:bldP spid="284" grpId="0" animBg="1"/>
      <p:bldP spid="289" grpId="0" animBg="1"/>
      <p:bldP spid="289" grpId="1" animBg="1"/>
      <p:bldP spid="145" grpId="0"/>
      <p:bldP spid="14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250"/>
          <p:cNvSpPr/>
          <p:nvPr/>
        </p:nvSpPr>
        <p:spPr bwMode="auto">
          <a:xfrm>
            <a:off x="3413882" y="3683994"/>
            <a:ext cx="139236" cy="140146"/>
          </a:xfrm>
          <a:custGeom>
            <a:avLst/>
            <a:gdLst>
              <a:gd name="T0" fmla="*/ 33 w 65"/>
              <a:gd name="T1" fmla="*/ 0 h 65"/>
              <a:gd name="T2" fmla="*/ 32 w 65"/>
              <a:gd name="T3" fmla="*/ 0 h 65"/>
              <a:gd name="T4" fmla="*/ 4 w 65"/>
              <a:gd name="T5" fmla="*/ 16 h 65"/>
              <a:gd name="T6" fmla="*/ 3 w 65"/>
              <a:gd name="T7" fmla="*/ 20 h 65"/>
              <a:gd name="T8" fmla="*/ 0 w 65"/>
              <a:gd name="T9" fmla="*/ 33 h 65"/>
              <a:gd name="T10" fmla="*/ 1 w 65"/>
              <a:gd name="T11" fmla="*/ 38 h 65"/>
              <a:gd name="T12" fmla="*/ 1 w 65"/>
              <a:gd name="T13" fmla="*/ 42 h 65"/>
              <a:gd name="T14" fmla="*/ 25 w 65"/>
              <a:gd name="T15" fmla="*/ 64 h 65"/>
              <a:gd name="T16" fmla="*/ 29 w 65"/>
              <a:gd name="T17" fmla="*/ 65 h 65"/>
              <a:gd name="T18" fmla="*/ 33 w 65"/>
              <a:gd name="T19" fmla="*/ 65 h 65"/>
              <a:gd name="T20" fmla="*/ 33 w 65"/>
              <a:gd name="T21" fmla="*/ 65 h 65"/>
              <a:gd name="T22" fmla="*/ 53 w 65"/>
              <a:gd name="T23" fmla="*/ 58 h 65"/>
              <a:gd name="T24" fmla="*/ 56 w 65"/>
              <a:gd name="T25" fmla="*/ 55 h 65"/>
              <a:gd name="T26" fmla="*/ 63 w 65"/>
              <a:gd name="T27" fmla="*/ 44 h 65"/>
              <a:gd name="T28" fmla="*/ 64 w 65"/>
              <a:gd name="T29" fmla="*/ 40 h 65"/>
              <a:gd name="T30" fmla="*/ 65 w 65"/>
              <a:gd name="T31" fmla="*/ 32 h 65"/>
              <a:gd name="T32" fmla="*/ 64 w 65"/>
              <a:gd name="T33" fmla="*/ 23 h 65"/>
              <a:gd name="T34" fmla="*/ 62 w 65"/>
              <a:gd name="T35" fmla="*/ 19 h 65"/>
              <a:gd name="T36" fmla="*/ 49 w 65"/>
              <a:gd name="T37" fmla="*/ 5 h 65"/>
              <a:gd name="T38" fmla="*/ 46 w 65"/>
              <a:gd name="T39" fmla="*/ 3 h 65"/>
              <a:gd name="T40" fmla="*/ 33 w 65"/>
              <a:gd name="T4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5" h="65">
                <a:moveTo>
                  <a:pt x="33" y="0"/>
                </a:moveTo>
                <a:cubicBezTo>
                  <a:pt x="32" y="0"/>
                  <a:pt x="32" y="0"/>
                  <a:pt x="32" y="0"/>
                </a:cubicBezTo>
                <a:cubicBezTo>
                  <a:pt x="20" y="0"/>
                  <a:pt x="10" y="7"/>
                  <a:pt x="4" y="16"/>
                </a:cubicBezTo>
                <a:cubicBezTo>
                  <a:pt x="4" y="18"/>
                  <a:pt x="3" y="19"/>
                  <a:pt x="3" y="20"/>
                </a:cubicBezTo>
                <a:cubicBezTo>
                  <a:pt x="1" y="24"/>
                  <a:pt x="0" y="29"/>
                  <a:pt x="0" y="33"/>
                </a:cubicBezTo>
                <a:cubicBezTo>
                  <a:pt x="0" y="35"/>
                  <a:pt x="0" y="36"/>
                  <a:pt x="1" y="38"/>
                </a:cubicBezTo>
                <a:cubicBezTo>
                  <a:pt x="1" y="39"/>
                  <a:pt x="1" y="41"/>
                  <a:pt x="1" y="42"/>
                </a:cubicBezTo>
                <a:cubicBezTo>
                  <a:pt x="5" y="53"/>
                  <a:pt x="14" y="61"/>
                  <a:pt x="25" y="64"/>
                </a:cubicBezTo>
                <a:cubicBezTo>
                  <a:pt x="26" y="64"/>
                  <a:pt x="28" y="65"/>
                  <a:pt x="29" y="65"/>
                </a:cubicBezTo>
                <a:cubicBezTo>
                  <a:pt x="30" y="65"/>
                  <a:pt x="31" y="65"/>
                  <a:pt x="33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41" y="65"/>
                  <a:pt x="48" y="62"/>
                  <a:pt x="53" y="58"/>
                </a:cubicBezTo>
                <a:cubicBezTo>
                  <a:pt x="54" y="57"/>
                  <a:pt x="55" y="56"/>
                  <a:pt x="56" y="55"/>
                </a:cubicBezTo>
                <a:cubicBezTo>
                  <a:pt x="59" y="52"/>
                  <a:pt x="62" y="48"/>
                  <a:pt x="63" y="44"/>
                </a:cubicBezTo>
                <a:cubicBezTo>
                  <a:pt x="64" y="42"/>
                  <a:pt x="64" y="41"/>
                  <a:pt x="64" y="40"/>
                </a:cubicBezTo>
                <a:cubicBezTo>
                  <a:pt x="65" y="37"/>
                  <a:pt x="65" y="35"/>
                  <a:pt x="65" y="32"/>
                </a:cubicBezTo>
                <a:cubicBezTo>
                  <a:pt x="65" y="29"/>
                  <a:pt x="64" y="26"/>
                  <a:pt x="64" y="23"/>
                </a:cubicBezTo>
                <a:cubicBezTo>
                  <a:pt x="63" y="22"/>
                  <a:pt x="63" y="20"/>
                  <a:pt x="62" y="19"/>
                </a:cubicBezTo>
                <a:cubicBezTo>
                  <a:pt x="59" y="13"/>
                  <a:pt x="55" y="8"/>
                  <a:pt x="49" y="5"/>
                </a:cubicBezTo>
                <a:cubicBezTo>
                  <a:pt x="48" y="4"/>
                  <a:pt x="47" y="3"/>
                  <a:pt x="46" y="3"/>
                </a:cubicBezTo>
                <a:cubicBezTo>
                  <a:pt x="42" y="1"/>
                  <a:pt x="37" y="0"/>
                  <a:pt x="33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26215" y="3025734"/>
            <a:ext cx="219320" cy="217500"/>
            <a:chOff x="6226215" y="3025734"/>
            <a:chExt cx="219320" cy="217500"/>
          </a:xfrm>
        </p:grpSpPr>
        <p:sp>
          <p:nvSpPr>
            <p:cNvPr id="33" name="Freeform 20290"/>
            <p:cNvSpPr/>
            <p:nvPr/>
          </p:nvSpPr>
          <p:spPr bwMode="auto">
            <a:xfrm>
              <a:off x="6299203" y="3098432"/>
              <a:ext cx="73345" cy="72102"/>
            </a:xfrm>
            <a:custGeom>
              <a:avLst/>
              <a:gdLst>
                <a:gd name="T0" fmla="*/ 25 w 50"/>
                <a:gd name="T1" fmla="*/ 0 h 49"/>
                <a:gd name="T2" fmla="*/ 24 w 50"/>
                <a:gd name="T3" fmla="*/ 0 h 49"/>
                <a:gd name="T4" fmla="*/ 0 w 50"/>
                <a:gd name="T5" fmla="*/ 25 h 49"/>
                <a:gd name="T6" fmla="*/ 10 w 50"/>
                <a:gd name="T7" fmla="*/ 44 h 49"/>
                <a:gd name="T8" fmla="*/ 14 w 50"/>
                <a:gd name="T9" fmla="*/ 47 h 49"/>
                <a:gd name="T10" fmla="*/ 24 w 50"/>
                <a:gd name="T11" fmla="*/ 49 h 49"/>
                <a:gd name="T12" fmla="*/ 25 w 50"/>
                <a:gd name="T13" fmla="*/ 49 h 49"/>
                <a:gd name="T14" fmla="*/ 25 w 50"/>
                <a:gd name="T15" fmla="*/ 49 h 49"/>
                <a:gd name="T16" fmla="*/ 28 w 50"/>
                <a:gd name="T17" fmla="*/ 49 h 49"/>
                <a:gd name="T18" fmla="*/ 36 w 50"/>
                <a:gd name="T19" fmla="*/ 47 h 49"/>
                <a:gd name="T20" fmla="*/ 39 w 50"/>
                <a:gd name="T21" fmla="*/ 45 h 49"/>
                <a:gd name="T22" fmla="*/ 50 w 50"/>
                <a:gd name="T23" fmla="*/ 24 h 49"/>
                <a:gd name="T24" fmla="*/ 25 w 50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3"/>
                    <a:pt x="4" y="40"/>
                    <a:pt x="10" y="44"/>
                  </a:cubicBezTo>
                  <a:cubicBezTo>
                    <a:pt x="11" y="45"/>
                    <a:pt x="13" y="46"/>
                    <a:pt x="14" y="47"/>
                  </a:cubicBezTo>
                  <a:cubicBezTo>
                    <a:pt x="17" y="48"/>
                    <a:pt x="20" y="49"/>
                    <a:pt x="24" y="49"/>
                  </a:cubicBezTo>
                  <a:cubicBezTo>
                    <a:pt x="24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6" y="49"/>
                    <a:pt x="27" y="49"/>
                    <a:pt x="28" y="49"/>
                  </a:cubicBezTo>
                  <a:cubicBezTo>
                    <a:pt x="31" y="49"/>
                    <a:pt x="33" y="48"/>
                    <a:pt x="36" y="47"/>
                  </a:cubicBezTo>
                  <a:cubicBezTo>
                    <a:pt x="37" y="46"/>
                    <a:pt x="38" y="45"/>
                    <a:pt x="39" y="45"/>
                  </a:cubicBezTo>
                  <a:cubicBezTo>
                    <a:pt x="46" y="40"/>
                    <a:pt x="50" y="32"/>
                    <a:pt x="50" y="24"/>
                  </a:cubicBezTo>
                  <a:cubicBezTo>
                    <a:pt x="49" y="10"/>
                    <a:pt x="38" y="0"/>
                    <a:pt x="2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0291"/>
            <p:cNvSpPr>
              <a:spLocks noEditPoints="1"/>
            </p:cNvSpPr>
            <p:nvPr/>
          </p:nvSpPr>
          <p:spPr bwMode="auto">
            <a:xfrm>
              <a:off x="6226215" y="3025734"/>
              <a:ext cx="219320" cy="217500"/>
            </a:xfrm>
            <a:custGeom>
              <a:avLst/>
              <a:gdLst>
                <a:gd name="T0" fmla="*/ 31 w 102"/>
                <a:gd name="T1" fmla="*/ 81 h 101"/>
                <a:gd name="T2" fmla="*/ 14 w 102"/>
                <a:gd name="T3" fmla="*/ 51 h 101"/>
                <a:gd name="T4" fmla="*/ 50 w 102"/>
                <a:gd name="T5" fmla="*/ 13 h 101"/>
                <a:gd name="T6" fmla="*/ 51 w 102"/>
                <a:gd name="T7" fmla="*/ 13 h 101"/>
                <a:gd name="T8" fmla="*/ 88 w 102"/>
                <a:gd name="T9" fmla="*/ 50 h 101"/>
                <a:gd name="T10" fmla="*/ 71 w 102"/>
                <a:gd name="T11" fmla="*/ 81 h 101"/>
                <a:gd name="T12" fmla="*/ 67 w 102"/>
                <a:gd name="T13" fmla="*/ 83 h 101"/>
                <a:gd name="T14" fmla="*/ 55 w 102"/>
                <a:gd name="T15" fmla="*/ 87 h 101"/>
                <a:gd name="T16" fmla="*/ 51 w 102"/>
                <a:gd name="T17" fmla="*/ 87 h 101"/>
                <a:gd name="T18" fmla="*/ 51 w 102"/>
                <a:gd name="T19" fmla="*/ 87 h 101"/>
                <a:gd name="T20" fmla="*/ 51 w 102"/>
                <a:gd name="T21" fmla="*/ 87 h 101"/>
                <a:gd name="T22" fmla="*/ 34 w 102"/>
                <a:gd name="T23" fmla="*/ 83 h 101"/>
                <a:gd name="T24" fmla="*/ 31 w 102"/>
                <a:gd name="T25" fmla="*/ 81 h 101"/>
                <a:gd name="T26" fmla="*/ 51 w 102"/>
                <a:gd name="T27" fmla="*/ 0 h 101"/>
                <a:gd name="T28" fmla="*/ 50 w 102"/>
                <a:gd name="T29" fmla="*/ 0 h 101"/>
                <a:gd name="T30" fmla="*/ 0 w 102"/>
                <a:gd name="T31" fmla="*/ 51 h 101"/>
                <a:gd name="T32" fmla="*/ 24 w 102"/>
                <a:gd name="T33" fmla="*/ 93 h 101"/>
                <a:gd name="T34" fmla="*/ 28 w 102"/>
                <a:gd name="T35" fmla="*/ 95 h 101"/>
                <a:gd name="T36" fmla="*/ 51 w 102"/>
                <a:gd name="T37" fmla="*/ 101 h 101"/>
                <a:gd name="T38" fmla="*/ 51 w 102"/>
                <a:gd name="T39" fmla="*/ 101 h 101"/>
                <a:gd name="T40" fmla="*/ 52 w 102"/>
                <a:gd name="T41" fmla="*/ 101 h 101"/>
                <a:gd name="T42" fmla="*/ 56 w 102"/>
                <a:gd name="T43" fmla="*/ 101 h 101"/>
                <a:gd name="T44" fmla="*/ 73 w 102"/>
                <a:gd name="T45" fmla="*/ 96 h 101"/>
                <a:gd name="T46" fmla="*/ 77 w 102"/>
                <a:gd name="T47" fmla="*/ 93 h 101"/>
                <a:gd name="T48" fmla="*/ 101 w 102"/>
                <a:gd name="T49" fmla="*/ 49 h 101"/>
                <a:gd name="T50" fmla="*/ 51 w 102"/>
                <a:gd name="T5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101">
                  <a:moveTo>
                    <a:pt x="31" y="81"/>
                  </a:moveTo>
                  <a:cubicBezTo>
                    <a:pt x="21" y="75"/>
                    <a:pt x="14" y="64"/>
                    <a:pt x="14" y="51"/>
                  </a:cubicBezTo>
                  <a:cubicBezTo>
                    <a:pt x="13" y="31"/>
                    <a:pt x="30" y="14"/>
                    <a:pt x="50" y="13"/>
                  </a:cubicBezTo>
                  <a:cubicBezTo>
                    <a:pt x="50" y="13"/>
                    <a:pt x="51" y="13"/>
                    <a:pt x="51" y="13"/>
                  </a:cubicBezTo>
                  <a:cubicBezTo>
                    <a:pt x="71" y="13"/>
                    <a:pt x="87" y="30"/>
                    <a:pt x="88" y="50"/>
                  </a:cubicBezTo>
                  <a:cubicBezTo>
                    <a:pt x="88" y="63"/>
                    <a:pt x="81" y="75"/>
                    <a:pt x="71" y="81"/>
                  </a:cubicBezTo>
                  <a:cubicBezTo>
                    <a:pt x="70" y="82"/>
                    <a:pt x="68" y="83"/>
                    <a:pt x="67" y="83"/>
                  </a:cubicBezTo>
                  <a:cubicBezTo>
                    <a:pt x="63" y="85"/>
                    <a:pt x="59" y="87"/>
                    <a:pt x="55" y="87"/>
                  </a:cubicBezTo>
                  <a:cubicBezTo>
                    <a:pt x="54" y="87"/>
                    <a:pt x="53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5" y="87"/>
                    <a:pt x="39" y="86"/>
                    <a:pt x="34" y="83"/>
                  </a:cubicBezTo>
                  <a:cubicBezTo>
                    <a:pt x="33" y="83"/>
                    <a:pt x="32" y="82"/>
                    <a:pt x="31" y="81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1" y="69"/>
                    <a:pt x="10" y="85"/>
                    <a:pt x="24" y="93"/>
                  </a:cubicBezTo>
                  <a:cubicBezTo>
                    <a:pt x="26" y="94"/>
                    <a:pt x="27" y="95"/>
                    <a:pt x="28" y="95"/>
                  </a:cubicBezTo>
                  <a:cubicBezTo>
                    <a:pt x="35" y="99"/>
                    <a:pt x="43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1"/>
                    <a:pt x="54" y="101"/>
                    <a:pt x="56" y="101"/>
                  </a:cubicBezTo>
                  <a:cubicBezTo>
                    <a:pt x="62" y="100"/>
                    <a:pt x="68" y="98"/>
                    <a:pt x="73" y="96"/>
                  </a:cubicBezTo>
                  <a:cubicBezTo>
                    <a:pt x="75" y="95"/>
                    <a:pt x="76" y="94"/>
                    <a:pt x="77" y="93"/>
                  </a:cubicBezTo>
                  <a:cubicBezTo>
                    <a:pt x="92" y="84"/>
                    <a:pt x="102" y="68"/>
                    <a:pt x="101" y="49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90564" y="3341923"/>
            <a:ext cx="159257" cy="159257"/>
            <a:chOff x="4290564" y="3341923"/>
            <a:chExt cx="159257" cy="159257"/>
          </a:xfrm>
        </p:grpSpPr>
        <p:sp>
          <p:nvSpPr>
            <p:cNvPr id="35" name="Freeform 20321"/>
            <p:cNvSpPr/>
            <p:nvPr/>
          </p:nvSpPr>
          <p:spPr bwMode="auto">
            <a:xfrm>
              <a:off x="4335032" y="3386392"/>
              <a:ext cx="70322" cy="70322"/>
            </a:xfrm>
            <a:custGeom>
              <a:avLst/>
              <a:gdLst>
                <a:gd name="T0" fmla="*/ 18 w 36"/>
                <a:gd name="T1" fmla="*/ 0 h 36"/>
                <a:gd name="T2" fmla="*/ 18 w 36"/>
                <a:gd name="T3" fmla="*/ 0 h 36"/>
                <a:gd name="T4" fmla="*/ 16 w 36"/>
                <a:gd name="T5" fmla="*/ 0 h 36"/>
                <a:gd name="T6" fmla="*/ 0 w 36"/>
                <a:gd name="T7" fmla="*/ 19 h 36"/>
                <a:gd name="T8" fmla="*/ 0 w 36"/>
                <a:gd name="T9" fmla="*/ 21 h 36"/>
                <a:gd name="T10" fmla="*/ 2 w 36"/>
                <a:gd name="T11" fmla="*/ 26 h 36"/>
                <a:gd name="T12" fmla="*/ 18 w 36"/>
                <a:gd name="T13" fmla="*/ 36 h 36"/>
                <a:gd name="T14" fmla="*/ 18 w 36"/>
                <a:gd name="T15" fmla="*/ 36 h 36"/>
                <a:gd name="T16" fmla="*/ 19 w 36"/>
                <a:gd name="T17" fmla="*/ 36 h 36"/>
                <a:gd name="T18" fmla="*/ 22 w 36"/>
                <a:gd name="T19" fmla="*/ 36 h 36"/>
                <a:gd name="T20" fmla="*/ 32 w 36"/>
                <a:gd name="T21" fmla="*/ 30 h 36"/>
                <a:gd name="T22" fmla="*/ 34 w 36"/>
                <a:gd name="T23" fmla="*/ 27 h 36"/>
                <a:gd name="T24" fmla="*/ 36 w 36"/>
                <a:gd name="T25" fmla="*/ 18 h 36"/>
                <a:gd name="T26" fmla="*/ 20 w 36"/>
                <a:gd name="T27" fmla="*/ 0 h 36"/>
                <a:gd name="T28" fmla="*/ 18 w 36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7" y="1"/>
                    <a:pt x="0" y="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3"/>
                    <a:pt x="1" y="24"/>
                    <a:pt x="2" y="26"/>
                  </a:cubicBezTo>
                  <a:cubicBezTo>
                    <a:pt x="4" y="32"/>
                    <a:pt x="11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9" y="36"/>
                  </a:cubicBezTo>
                  <a:cubicBezTo>
                    <a:pt x="20" y="36"/>
                    <a:pt x="21" y="36"/>
                    <a:pt x="22" y="36"/>
                  </a:cubicBezTo>
                  <a:cubicBezTo>
                    <a:pt x="26" y="35"/>
                    <a:pt x="29" y="33"/>
                    <a:pt x="32" y="30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6" y="24"/>
                    <a:pt x="36" y="21"/>
                    <a:pt x="36" y="18"/>
                  </a:cubicBezTo>
                  <a:cubicBezTo>
                    <a:pt x="36" y="9"/>
                    <a:pt x="29" y="1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0322"/>
            <p:cNvSpPr>
              <a:spLocks noEditPoints="1"/>
            </p:cNvSpPr>
            <p:nvPr/>
          </p:nvSpPr>
          <p:spPr bwMode="auto">
            <a:xfrm>
              <a:off x="4290564" y="3341923"/>
              <a:ext cx="159257" cy="159257"/>
            </a:xfrm>
            <a:custGeom>
              <a:avLst/>
              <a:gdLst>
                <a:gd name="T0" fmla="*/ 35 w 74"/>
                <a:gd name="T1" fmla="*/ 10 h 74"/>
                <a:gd name="T2" fmla="*/ 37 w 74"/>
                <a:gd name="T3" fmla="*/ 10 h 74"/>
                <a:gd name="T4" fmla="*/ 37 w 74"/>
                <a:gd name="T5" fmla="*/ 10 h 74"/>
                <a:gd name="T6" fmla="*/ 39 w 74"/>
                <a:gd name="T7" fmla="*/ 10 h 74"/>
                <a:gd name="T8" fmla="*/ 64 w 74"/>
                <a:gd name="T9" fmla="*/ 37 h 74"/>
                <a:gd name="T10" fmla="*/ 60 w 74"/>
                <a:gd name="T11" fmla="*/ 52 h 74"/>
                <a:gd name="T12" fmla="*/ 57 w 74"/>
                <a:gd name="T13" fmla="*/ 55 h 74"/>
                <a:gd name="T14" fmla="*/ 42 w 74"/>
                <a:gd name="T15" fmla="*/ 64 h 74"/>
                <a:gd name="T16" fmla="*/ 38 w 74"/>
                <a:gd name="T17" fmla="*/ 64 h 74"/>
                <a:gd name="T18" fmla="*/ 37 w 74"/>
                <a:gd name="T19" fmla="*/ 64 h 74"/>
                <a:gd name="T20" fmla="*/ 37 w 74"/>
                <a:gd name="T21" fmla="*/ 64 h 74"/>
                <a:gd name="T22" fmla="*/ 12 w 74"/>
                <a:gd name="T23" fmla="*/ 48 h 74"/>
                <a:gd name="T24" fmla="*/ 11 w 74"/>
                <a:gd name="T25" fmla="*/ 44 h 74"/>
                <a:gd name="T26" fmla="*/ 10 w 74"/>
                <a:gd name="T27" fmla="*/ 38 h 74"/>
                <a:gd name="T28" fmla="*/ 35 w 74"/>
                <a:gd name="T29" fmla="*/ 10 h 74"/>
                <a:gd name="T30" fmla="*/ 37 w 74"/>
                <a:gd name="T31" fmla="*/ 0 h 74"/>
                <a:gd name="T32" fmla="*/ 37 w 74"/>
                <a:gd name="T33" fmla="*/ 0 h 74"/>
                <a:gd name="T34" fmla="*/ 34 w 74"/>
                <a:gd name="T35" fmla="*/ 0 h 74"/>
                <a:gd name="T36" fmla="*/ 0 w 74"/>
                <a:gd name="T37" fmla="*/ 38 h 74"/>
                <a:gd name="T38" fmla="*/ 2 w 74"/>
                <a:gd name="T39" fmla="*/ 47 h 74"/>
                <a:gd name="T40" fmla="*/ 3 w 74"/>
                <a:gd name="T41" fmla="*/ 51 h 74"/>
                <a:gd name="T42" fmla="*/ 37 w 74"/>
                <a:gd name="T43" fmla="*/ 74 h 74"/>
                <a:gd name="T44" fmla="*/ 38 w 74"/>
                <a:gd name="T45" fmla="*/ 74 h 74"/>
                <a:gd name="T46" fmla="*/ 38 w 74"/>
                <a:gd name="T47" fmla="*/ 74 h 74"/>
                <a:gd name="T48" fmla="*/ 42 w 74"/>
                <a:gd name="T49" fmla="*/ 74 h 74"/>
                <a:gd name="T50" fmla="*/ 65 w 74"/>
                <a:gd name="T51" fmla="*/ 61 h 74"/>
                <a:gd name="T52" fmla="*/ 68 w 74"/>
                <a:gd name="T53" fmla="*/ 58 h 74"/>
                <a:gd name="T54" fmla="*/ 74 w 74"/>
                <a:gd name="T55" fmla="*/ 37 h 74"/>
                <a:gd name="T56" fmla="*/ 38 w 74"/>
                <a:gd name="T57" fmla="*/ 0 h 74"/>
                <a:gd name="T58" fmla="*/ 37 w 74"/>
                <a:gd name="T5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74">
                  <a:moveTo>
                    <a:pt x="35" y="10"/>
                  </a:moveTo>
                  <a:cubicBezTo>
                    <a:pt x="35" y="10"/>
                    <a:pt x="36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9" y="10"/>
                  </a:cubicBezTo>
                  <a:cubicBezTo>
                    <a:pt x="53" y="11"/>
                    <a:pt x="64" y="23"/>
                    <a:pt x="64" y="37"/>
                  </a:cubicBezTo>
                  <a:cubicBezTo>
                    <a:pt x="64" y="42"/>
                    <a:pt x="63" y="47"/>
                    <a:pt x="60" y="52"/>
                  </a:cubicBezTo>
                  <a:cubicBezTo>
                    <a:pt x="59" y="53"/>
                    <a:pt x="58" y="54"/>
                    <a:pt x="57" y="55"/>
                  </a:cubicBezTo>
                  <a:cubicBezTo>
                    <a:pt x="53" y="60"/>
                    <a:pt x="48" y="63"/>
                    <a:pt x="42" y="64"/>
                  </a:cubicBezTo>
                  <a:cubicBezTo>
                    <a:pt x="40" y="64"/>
                    <a:pt x="39" y="64"/>
                    <a:pt x="38" y="64"/>
                  </a:cubicBezTo>
                  <a:cubicBezTo>
                    <a:pt x="38" y="64"/>
                    <a:pt x="37" y="64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16" y="57"/>
                    <a:pt x="12" y="48"/>
                  </a:cubicBezTo>
                  <a:cubicBezTo>
                    <a:pt x="12" y="46"/>
                    <a:pt x="11" y="45"/>
                    <a:pt x="11" y="44"/>
                  </a:cubicBezTo>
                  <a:cubicBezTo>
                    <a:pt x="10" y="42"/>
                    <a:pt x="10" y="40"/>
                    <a:pt x="10" y="38"/>
                  </a:cubicBezTo>
                  <a:cubicBezTo>
                    <a:pt x="10" y="24"/>
                    <a:pt x="21" y="12"/>
                    <a:pt x="35" y="10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15" y="2"/>
                    <a:pt x="0" y="18"/>
                    <a:pt x="0" y="38"/>
                  </a:cubicBezTo>
                  <a:cubicBezTo>
                    <a:pt x="0" y="41"/>
                    <a:pt x="1" y="44"/>
                    <a:pt x="2" y="47"/>
                  </a:cubicBezTo>
                  <a:cubicBezTo>
                    <a:pt x="2" y="49"/>
                    <a:pt x="2" y="50"/>
                    <a:pt x="3" y="51"/>
                  </a:cubicBezTo>
                  <a:cubicBezTo>
                    <a:pt x="9" y="65"/>
                    <a:pt x="22" y="74"/>
                    <a:pt x="37" y="74"/>
                  </a:cubicBezTo>
                  <a:cubicBezTo>
                    <a:pt x="37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9" y="74"/>
                    <a:pt x="41" y="74"/>
                    <a:pt x="42" y="74"/>
                  </a:cubicBezTo>
                  <a:cubicBezTo>
                    <a:pt x="51" y="73"/>
                    <a:pt x="59" y="68"/>
                    <a:pt x="65" y="61"/>
                  </a:cubicBezTo>
                  <a:cubicBezTo>
                    <a:pt x="66" y="60"/>
                    <a:pt x="67" y="59"/>
                    <a:pt x="68" y="58"/>
                  </a:cubicBezTo>
                  <a:cubicBezTo>
                    <a:pt x="72" y="52"/>
                    <a:pt x="74" y="45"/>
                    <a:pt x="74" y="37"/>
                  </a:cubicBezTo>
                  <a:cubicBezTo>
                    <a:pt x="74" y="17"/>
                    <a:pt x="58" y="1"/>
                    <a:pt x="38" y="0"/>
                  </a:cubicBezTo>
                  <a:cubicBezTo>
                    <a:pt x="38" y="0"/>
                    <a:pt x="38" y="0"/>
                    <a:pt x="37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7" name="Freeform 20429"/>
          <p:cNvSpPr/>
          <p:nvPr/>
        </p:nvSpPr>
        <p:spPr bwMode="auto">
          <a:xfrm>
            <a:off x="9086594" y="3349828"/>
            <a:ext cx="120125" cy="113755"/>
          </a:xfrm>
          <a:custGeom>
            <a:avLst/>
            <a:gdLst>
              <a:gd name="T0" fmla="*/ 28 w 56"/>
              <a:gd name="T1" fmla="*/ 0 h 53"/>
              <a:gd name="T2" fmla="*/ 27 w 56"/>
              <a:gd name="T3" fmla="*/ 0 h 53"/>
              <a:gd name="T4" fmla="*/ 17 w 56"/>
              <a:gd name="T5" fmla="*/ 2 h 53"/>
              <a:gd name="T6" fmla="*/ 13 w 56"/>
              <a:gd name="T7" fmla="*/ 4 h 53"/>
              <a:gd name="T8" fmla="*/ 2 w 56"/>
              <a:gd name="T9" fmla="*/ 20 h 53"/>
              <a:gd name="T10" fmla="*/ 1 w 56"/>
              <a:gd name="T11" fmla="*/ 23 h 53"/>
              <a:gd name="T12" fmla="*/ 1 w 56"/>
              <a:gd name="T13" fmla="*/ 24 h 53"/>
              <a:gd name="T14" fmla="*/ 20 w 56"/>
              <a:gd name="T15" fmla="*/ 52 h 53"/>
              <a:gd name="T16" fmla="*/ 24 w 56"/>
              <a:gd name="T17" fmla="*/ 53 h 53"/>
              <a:gd name="T18" fmla="*/ 25 w 56"/>
              <a:gd name="T19" fmla="*/ 53 h 53"/>
              <a:gd name="T20" fmla="*/ 28 w 56"/>
              <a:gd name="T21" fmla="*/ 53 h 53"/>
              <a:gd name="T22" fmla="*/ 49 w 56"/>
              <a:gd name="T23" fmla="*/ 43 h 53"/>
              <a:gd name="T24" fmla="*/ 51 w 56"/>
              <a:gd name="T25" fmla="*/ 39 h 53"/>
              <a:gd name="T26" fmla="*/ 54 w 56"/>
              <a:gd name="T27" fmla="*/ 30 h 53"/>
              <a:gd name="T28" fmla="*/ 32 w 56"/>
              <a:gd name="T29" fmla="*/ 0 h 53"/>
              <a:gd name="T30" fmla="*/ 31 w 56"/>
              <a:gd name="T31" fmla="*/ 0 h 53"/>
              <a:gd name="T32" fmla="*/ 28 w 56"/>
              <a:gd name="T3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3">
                <a:moveTo>
                  <a:pt x="28" y="0"/>
                </a:move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1"/>
                  <a:pt x="17" y="2"/>
                </a:cubicBezTo>
                <a:cubicBezTo>
                  <a:pt x="15" y="3"/>
                  <a:pt x="14" y="3"/>
                  <a:pt x="13" y="4"/>
                </a:cubicBezTo>
                <a:cubicBezTo>
                  <a:pt x="8" y="8"/>
                  <a:pt x="4" y="13"/>
                  <a:pt x="2" y="20"/>
                </a:cubicBezTo>
                <a:cubicBezTo>
                  <a:pt x="2" y="21"/>
                  <a:pt x="1" y="22"/>
                  <a:pt x="1" y="23"/>
                </a:cubicBezTo>
                <a:cubicBezTo>
                  <a:pt x="1" y="23"/>
                  <a:pt x="1" y="23"/>
                  <a:pt x="1" y="24"/>
                </a:cubicBezTo>
                <a:cubicBezTo>
                  <a:pt x="0" y="37"/>
                  <a:pt x="8" y="49"/>
                  <a:pt x="20" y="52"/>
                </a:cubicBezTo>
                <a:cubicBezTo>
                  <a:pt x="21" y="53"/>
                  <a:pt x="23" y="53"/>
                  <a:pt x="24" y="53"/>
                </a:cubicBezTo>
                <a:cubicBezTo>
                  <a:pt x="24" y="53"/>
                  <a:pt x="24" y="53"/>
                  <a:pt x="25" y="53"/>
                </a:cubicBezTo>
                <a:cubicBezTo>
                  <a:pt x="26" y="53"/>
                  <a:pt x="27" y="53"/>
                  <a:pt x="28" y="53"/>
                </a:cubicBezTo>
                <a:cubicBezTo>
                  <a:pt x="36" y="53"/>
                  <a:pt x="44" y="49"/>
                  <a:pt x="49" y="43"/>
                </a:cubicBezTo>
                <a:cubicBezTo>
                  <a:pt x="50" y="42"/>
                  <a:pt x="50" y="41"/>
                  <a:pt x="51" y="39"/>
                </a:cubicBezTo>
                <a:cubicBezTo>
                  <a:pt x="53" y="37"/>
                  <a:pt x="54" y="34"/>
                  <a:pt x="54" y="30"/>
                </a:cubicBezTo>
                <a:cubicBezTo>
                  <a:pt x="56" y="16"/>
                  <a:pt x="46" y="2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29" y="0"/>
                  <a:pt x="28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943007" y="3004389"/>
            <a:ext cx="231099" cy="222895"/>
            <a:chOff x="9943007" y="3004389"/>
            <a:chExt cx="231099" cy="222895"/>
          </a:xfrm>
        </p:grpSpPr>
        <p:sp>
          <p:nvSpPr>
            <p:cNvPr id="38" name="Freeform 20452"/>
            <p:cNvSpPr/>
            <p:nvPr/>
          </p:nvSpPr>
          <p:spPr bwMode="auto">
            <a:xfrm>
              <a:off x="10004809" y="3061138"/>
              <a:ext cx="112814" cy="109396"/>
            </a:xfrm>
            <a:custGeom>
              <a:avLst/>
              <a:gdLst>
                <a:gd name="T0" fmla="*/ 35 w 70"/>
                <a:gd name="T1" fmla="*/ 0 h 68"/>
                <a:gd name="T2" fmla="*/ 30 w 70"/>
                <a:gd name="T3" fmla="*/ 0 h 68"/>
                <a:gd name="T4" fmla="*/ 26 w 70"/>
                <a:gd name="T5" fmla="*/ 1 h 68"/>
                <a:gd name="T6" fmla="*/ 6 w 70"/>
                <a:gd name="T7" fmla="*/ 17 h 68"/>
                <a:gd name="T8" fmla="*/ 4 w 70"/>
                <a:gd name="T9" fmla="*/ 21 h 68"/>
                <a:gd name="T10" fmla="*/ 2 w 70"/>
                <a:gd name="T11" fmla="*/ 29 h 68"/>
                <a:gd name="T12" fmla="*/ 17 w 70"/>
                <a:gd name="T13" fmla="*/ 62 h 68"/>
                <a:gd name="T14" fmla="*/ 21 w 70"/>
                <a:gd name="T15" fmla="*/ 64 h 68"/>
                <a:gd name="T16" fmla="*/ 30 w 70"/>
                <a:gd name="T17" fmla="*/ 67 h 68"/>
                <a:gd name="T18" fmla="*/ 35 w 70"/>
                <a:gd name="T19" fmla="*/ 68 h 68"/>
                <a:gd name="T20" fmla="*/ 69 w 70"/>
                <a:gd name="T21" fmla="*/ 39 h 68"/>
                <a:gd name="T22" fmla="*/ 65 w 70"/>
                <a:gd name="T23" fmla="*/ 17 h 68"/>
                <a:gd name="T24" fmla="*/ 62 w 70"/>
                <a:gd name="T25" fmla="*/ 13 h 68"/>
                <a:gd name="T26" fmla="*/ 51 w 70"/>
                <a:gd name="T27" fmla="*/ 3 h 68"/>
                <a:gd name="T28" fmla="*/ 47 w 70"/>
                <a:gd name="T29" fmla="*/ 2 h 68"/>
                <a:gd name="T30" fmla="*/ 40 w 70"/>
                <a:gd name="T31" fmla="*/ 0 h 68"/>
                <a:gd name="T32" fmla="*/ 35 w 70"/>
                <a:gd name="T3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68">
                  <a:moveTo>
                    <a:pt x="35" y="0"/>
                  </a:moveTo>
                  <a:cubicBezTo>
                    <a:pt x="34" y="0"/>
                    <a:pt x="32" y="0"/>
                    <a:pt x="30" y="0"/>
                  </a:cubicBezTo>
                  <a:cubicBezTo>
                    <a:pt x="29" y="0"/>
                    <a:pt x="28" y="0"/>
                    <a:pt x="26" y="1"/>
                  </a:cubicBezTo>
                  <a:cubicBezTo>
                    <a:pt x="17" y="3"/>
                    <a:pt x="10" y="9"/>
                    <a:pt x="6" y="17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4"/>
                    <a:pt x="2" y="26"/>
                    <a:pt x="2" y="29"/>
                  </a:cubicBezTo>
                  <a:cubicBezTo>
                    <a:pt x="0" y="42"/>
                    <a:pt x="6" y="55"/>
                    <a:pt x="17" y="62"/>
                  </a:cubicBezTo>
                  <a:cubicBezTo>
                    <a:pt x="18" y="63"/>
                    <a:pt x="19" y="64"/>
                    <a:pt x="21" y="64"/>
                  </a:cubicBezTo>
                  <a:cubicBezTo>
                    <a:pt x="24" y="66"/>
                    <a:pt x="27" y="67"/>
                    <a:pt x="30" y="67"/>
                  </a:cubicBezTo>
                  <a:cubicBezTo>
                    <a:pt x="32" y="68"/>
                    <a:pt x="34" y="68"/>
                    <a:pt x="35" y="68"/>
                  </a:cubicBezTo>
                  <a:cubicBezTo>
                    <a:pt x="52" y="68"/>
                    <a:pt x="66" y="56"/>
                    <a:pt x="69" y="39"/>
                  </a:cubicBezTo>
                  <a:cubicBezTo>
                    <a:pt x="70" y="31"/>
                    <a:pt x="68" y="23"/>
                    <a:pt x="65" y="17"/>
                  </a:cubicBezTo>
                  <a:cubicBezTo>
                    <a:pt x="64" y="15"/>
                    <a:pt x="63" y="14"/>
                    <a:pt x="62" y="13"/>
                  </a:cubicBezTo>
                  <a:cubicBezTo>
                    <a:pt x="59" y="9"/>
                    <a:pt x="55" y="6"/>
                    <a:pt x="51" y="3"/>
                  </a:cubicBezTo>
                  <a:cubicBezTo>
                    <a:pt x="49" y="3"/>
                    <a:pt x="48" y="2"/>
                    <a:pt x="47" y="2"/>
                  </a:cubicBezTo>
                  <a:cubicBezTo>
                    <a:pt x="45" y="1"/>
                    <a:pt x="43" y="0"/>
                    <a:pt x="40" y="0"/>
                  </a:cubicBezTo>
                  <a:cubicBezTo>
                    <a:pt x="39" y="0"/>
                    <a:pt x="37" y="0"/>
                    <a:pt x="3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0453"/>
            <p:cNvSpPr>
              <a:spLocks noEditPoints="1"/>
            </p:cNvSpPr>
            <p:nvPr/>
          </p:nvSpPr>
          <p:spPr bwMode="auto">
            <a:xfrm>
              <a:off x="9943007" y="3004389"/>
              <a:ext cx="231099" cy="222895"/>
            </a:xfrm>
            <a:custGeom>
              <a:avLst/>
              <a:gdLst>
                <a:gd name="T0" fmla="*/ 65 w 143"/>
                <a:gd name="T1" fmla="*/ 19 h 138"/>
                <a:gd name="T2" fmla="*/ 72 w 143"/>
                <a:gd name="T3" fmla="*/ 18 h 138"/>
                <a:gd name="T4" fmla="*/ 80 w 143"/>
                <a:gd name="T5" fmla="*/ 19 h 138"/>
                <a:gd name="T6" fmla="*/ 90 w 143"/>
                <a:gd name="T7" fmla="*/ 21 h 138"/>
                <a:gd name="T8" fmla="*/ 94 w 143"/>
                <a:gd name="T9" fmla="*/ 23 h 138"/>
                <a:gd name="T10" fmla="*/ 112 w 143"/>
                <a:gd name="T11" fmla="*/ 38 h 138"/>
                <a:gd name="T12" fmla="*/ 115 w 143"/>
                <a:gd name="T13" fmla="*/ 41 h 138"/>
                <a:gd name="T14" fmla="*/ 122 w 143"/>
                <a:gd name="T15" fmla="*/ 76 h 138"/>
                <a:gd name="T16" fmla="*/ 72 w 143"/>
                <a:gd name="T17" fmla="*/ 119 h 138"/>
                <a:gd name="T18" fmla="*/ 65 w 143"/>
                <a:gd name="T19" fmla="*/ 119 h 138"/>
                <a:gd name="T20" fmla="*/ 49 w 143"/>
                <a:gd name="T21" fmla="*/ 114 h 138"/>
                <a:gd name="T22" fmla="*/ 45 w 143"/>
                <a:gd name="T23" fmla="*/ 111 h 138"/>
                <a:gd name="T24" fmla="*/ 22 w 143"/>
                <a:gd name="T25" fmla="*/ 61 h 138"/>
                <a:gd name="T26" fmla="*/ 26 w 143"/>
                <a:gd name="T27" fmla="*/ 47 h 138"/>
                <a:gd name="T28" fmla="*/ 28 w 143"/>
                <a:gd name="T29" fmla="*/ 44 h 138"/>
                <a:gd name="T30" fmla="*/ 60 w 143"/>
                <a:gd name="T31" fmla="*/ 20 h 138"/>
                <a:gd name="T32" fmla="*/ 65 w 143"/>
                <a:gd name="T33" fmla="*/ 19 h 138"/>
                <a:gd name="T34" fmla="*/ 72 w 143"/>
                <a:gd name="T35" fmla="*/ 0 h 138"/>
                <a:gd name="T36" fmla="*/ 62 w 143"/>
                <a:gd name="T37" fmla="*/ 0 h 138"/>
                <a:gd name="T38" fmla="*/ 57 w 143"/>
                <a:gd name="T39" fmla="*/ 1 h 138"/>
                <a:gd name="T40" fmla="*/ 13 w 143"/>
                <a:gd name="T41" fmla="*/ 34 h 138"/>
                <a:gd name="T42" fmla="*/ 11 w 143"/>
                <a:gd name="T43" fmla="*/ 38 h 138"/>
                <a:gd name="T44" fmla="*/ 4 w 143"/>
                <a:gd name="T45" fmla="*/ 59 h 138"/>
                <a:gd name="T46" fmla="*/ 36 w 143"/>
                <a:gd name="T47" fmla="*/ 127 h 138"/>
                <a:gd name="T48" fmla="*/ 39 w 143"/>
                <a:gd name="T49" fmla="*/ 129 h 138"/>
                <a:gd name="T50" fmla="*/ 62 w 143"/>
                <a:gd name="T51" fmla="*/ 137 h 138"/>
                <a:gd name="T52" fmla="*/ 72 w 143"/>
                <a:gd name="T53" fmla="*/ 138 h 138"/>
                <a:gd name="T54" fmla="*/ 141 w 143"/>
                <a:gd name="T55" fmla="*/ 79 h 138"/>
                <a:gd name="T56" fmla="*/ 129 w 143"/>
                <a:gd name="T57" fmla="*/ 30 h 138"/>
                <a:gd name="T58" fmla="*/ 127 w 143"/>
                <a:gd name="T59" fmla="*/ 26 h 138"/>
                <a:gd name="T60" fmla="*/ 100 w 143"/>
                <a:gd name="T61" fmla="*/ 6 h 138"/>
                <a:gd name="T62" fmla="*/ 96 w 143"/>
                <a:gd name="T63" fmla="*/ 4 h 138"/>
                <a:gd name="T64" fmla="*/ 82 w 143"/>
                <a:gd name="T65" fmla="*/ 0 h 138"/>
                <a:gd name="T66" fmla="*/ 72 w 143"/>
                <a:gd name="T6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138">
                  <a:moveTo>
                    <a:pt x="65" y="19"/>
                  </a:moveTo>
                  <a:cubicBezTo>
                    <a:pt x="67" y="18"/>
                    <a:pt x="70" y="18"/>
                    <a:pt x="72" y="18"/>
                  </a:cubicBezTo>
                  <a:cubicBezTo>
                    <a:pt x="75" y="18"/>
                    <a:pt x="77" y="18"/>
                    <a:pt x="80" y="19"/>
                  </a:cubicBezTo>
                  <a:cubicBezTo>
                    <a:pt x="83" y="19"/>
                    <a:pt x="87" y="20"/>
                    <a:pt x="90" y="21"/>
                  </a:cubicBezTo>
                  <a:cubicBezTo>
                    <a:pt x="91" y="22"/>
                    <a:pt x="92" y="22"/>
                    <a:pt x="94" y="23"/>
                  </a:cubicBezTo>
                  <a:cubicBezTo>
                    <a:pt x="101" y="26"/>
                    <a:pt x="107" y="31"/>
                    <a:pt x="112" y="38"/>
                  </a:cubicBezTo>
                  <a:cubicBezTo>
                    <a:pt x="113" y="39"/>
                    <a:pt x="114" y="40"/>
                    <a:pt x="115" y="41"/>
                  </a:cubicBezTo>
                  <a:cubicBezTo>
                    <a:pt x="121" y="51"/>
                    <a:pt x="124" y="63"/>
                    <a:pt x="122" y="76"/>
                  </a:cubicBezTo>
                  <a:cubicBezTo>
                    <a:pt x="119" y="101"/>
                    <a:pt x="97" y="119"/>
                    <a:pt x="72" y="119"/>
                  </a:cubicBezTo>
                  <a:cubicBezTo>
                    <a:pt x="70" y="119"/>
                    <a:pt x="67" y="119"/>
                    <a:pt x="65" y="119"/>
                  </a:cubicBezTo>
                  <a:cubicBezTo>
                    <a:pt x="59" y="118"/>
                    <a:pt x="54" y="116"/>
                    <a:pt x="49" y="114"/>
                  </a:cubicBezTo>
                  <a:cubicBezTo>
                    <a:pt x="48" y="113"/>
                    <a:pt x="47" y="112"/>
                    <a:pt x="45" y="111"/>
                  </a:cubicBezTo>
                  <a:cubicBezTo>
                    <a:pt x="29" y="101"/>
                    <a:pt x="19" y="82"/>
                    <a:pt x="22" y="61"/>
                  </a:cubicBezTo>
                  <a:cubicBezTo>
                    <a:pt x="23" y="56"/>
                    <a:pt x="25" y="52"/>
                    <a:pt x="26" y="47"/>
                  </a:cubicBezTo>
                  <a:cubicBezTo>
                    <a:pt x="27" y="46"/>
                    <a:pt x="28" y="45"/>
                    <a:pt x="28" y="44"/>
                  </a:cubicBezTo>
                  <a:cubicBezTo>
                    <a:pt x="35" y="32"/>
                    <a:pt x="47" y="23"/>
                    <a:pt x="60" y="20"/>
                  </a:cubicBezTo>
                  <a:cubicBezTo>
                    <a:pt x="62" y="19"/>
                    <a:pt x="63" y="19"/>
                    <a:pt x="65" y="19"/>
                  </a:cubicBezTo>
                  <a:moveTo>
                    <a:pt x="72" y="0"/>
                  </a:moveTo>
                  <a:cubicBezTo>
                    <a:pt x="69" y="0"/>
                    <a:pt x="65" y="0"/>
                    <a:pt x="62" y="0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39" y="5"/>
                    <a:pt x="22" y="17"/>
                    <a:pt x="13" y="34"/>
                  </a:cubicBezTo>
                  <a:cubicBezTo>
                    <a:pt x="12" y="35"/>
                    <a:pt x="11" y="36"/>
                    <a:pt x="11" y="38"/>
                  </a:cubicBezTo>
                  <a:cubicBezTo>
                    <a:pt x="7" y="44"/>
                    <a:pt x="5" y="51"/>
                    <a:pt x="4" y="59"/>
                  </a:cubicBezTo>
                  <a:cubicBezTo>
                    <a:pt x="0" y="86"/>
                    <a:pt x="13" y="113"/>
                    <a:pt x="36" y="127"/>
                  </a:cubicBezTo>
                  <a:cubicBezTo>
                    <a:pt x="37" y="128"/>
                    <a:pt x="38" y="129"/>
                    <a:pt x="39" y="129"/>
                  </a:cubicBezTo>
                  <a:cubicBezTo>
                    <a:pt x="46" y="133"/>
                    <a:pt x="54" y="136"/>
                    <a:pt x="62" y="137"/>
                  </a:cubicBezTo>
                  <a:cubicBezTo>
                    <a:pt x="66" y="137"/>
                    <a:pt x="69" y="138"/>
                    <a:pt x="72" y="138"/>
                  </a:cubicBezTo>
                  <a:cubicBezTo>
                    <a:pt x="106" y="138"/>
                    <a:pt x="136" y="113"/>
                    <a:pt x="141" y="79"/>
                  </a:cubicBezTo>
                  <a:cubicBezTo>
                    <a:pt x="143" y="61"/>
                    <a:pt x="139" y="44"/>
                    <a:pt x="129" y="30"/>
                  </a:cubicBezTo>
                  <a:cubicBezTo>
                    <a:pt x="128" y="28"/>
                    <a:pt x="128" y="27"/>
                    <a:pt x="127" y="26"/>
                  </a:cubicBezTo>
                  <a:cubicBezTo>
                    <a:pt x="120" y="17"/>
                    <a:pt x="111" y="10"/>
                    <a:pt x="100" y="6"/>
                  </a:cubicBezTo>
                  <a:cubicBezTo>
                    <a:pt x="99" y="5"/>
                    <a:pt x="98" y="4"/>
                    <a:pt x="96" y="4"/>
                  </a:cubicBezTo>
                  <a:cubicBezTo>
                    <a:pt x="92" y="2"/>
                    <a:pt x="87" y="1"/>
                    <a:pt x="82" y="0"/>
                  </a:cubicBezTo>
                  <a:cubicBezTo>
                    <a:pt x="79" y="0"/>
                    <a:pt x="76" y="0"/>
                    <a:pt x="72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82424" y="2965563"/>
            <a:ext cx="190282" cy="179000"/>
            <a:chOff x="7782424" y="2965563"/>
            <a:chExt cx="190282" cy="179000"/>
          </a:xfrm>
        </p:grpSpPr>
        <p:sp>
          <p:nvSpPr>
            <p:cNvPr id="40" name="Freeform 20472"/>
            <p:cNvSpPr/>
            <p:nvPr/>
          </p:nvSpPr>
          <p:spPr bwMode="auto">
            <a:xfrm>
              <a:off x="7835515" y="3014721"/>
              <a:ext cx="84099" cy="80680"/>
            </a:xfrm>
            <a:custGeom>
              <a:avLst/>
              <a:gdLst>
                <a:gd name="T0" fmla="*/ 27 w 52"/>
                <a:gd name="T1" fmla="*/ 0 h 50"/>
                <a:gd name="T2" fmla="*/ 21 w 52"/>
                <a:gd name="T3" fmla="*/ 1 h 50"/>
                <a:gd name="T4" fmla="*/ 17 w 52"/>
                <a:gd name="T5" fmla="*/ 2 h 50"/>
                <a:gd name="T6" fmla="*/ 9 w 52"/>
                <a:gd name="T7" fmla="*/ 8 h 50"/>
                <a:gd name="T8" fmla="*/ 6 w 52"/>
                <a:gd name="T9" fmla="*/ 11 h 50"/>
                <a:gd name="T10" fmla="*/ 2 w 52"/>
                <a:gd name="T11" fmla="*/ 21 h 50"/>
                <a:gd name="T12" fmla="*/ 23 w 52"/>
                <a:gd name="T13" fmla="*/ 50 h 50"/>
                <a:gd name="T14" fmla="*/ 27 w 52"/>
                <a:gd name="T15" fmla="*/ 50 h 50"/>
                <a:gd name="T16" fmla="*/ 38 w 52"/>
                <a:gd name="T17" fmla="*/ 47 h 50"/>
                <a:gd name="T18" fmla="*/ 42 w 52"/>
                <a:gd name="T19" fmla="*/ 45 h 50"/>
                <a:gd name="T20" fmla="*/ 51 w 52"/>
                <a:gd name="T21" fmla="*/ 32 h 50"/>
                <a:gd name="T22" fmla="*/ 51 w 52"/>
                <a:gd name="T23" fmla="*/ 29 h 50"/>
                <a:gd name="T24" fmla="*/ 51 w 52"/>
                <a:gd name="T25" fmla="*/ 27 h 50"/>
                <a:gd name="T26" fmla="*/ 36 w 52"/>
                <a:gd name="T27" fmla="*/ 2 h 50"/>
                <a:gd name="T28" fmla="*/ 32 w 52"/>
                <a:gd name="T29" fmla="*/ 1 h 50"/>
                <a:gd name="T30" fmla="*/ 30 w 52"/>
                <a:gd name="T31" fmla="*/ 0 h 50"/>
                <a:gd name="T32" fmla="*/ 27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27" y="0"/>
                  </a:moveTo>
                  <a:cubicBezTo>
                    <a:pt x="25" y="0"/>
                    <a:pt x="23" y="0"/>
                    <a:pt x="21" y="1"/>
                  </a:cubicBezTo>
                  <a:cubicBezTo>
                    <a:pt x="20" y="1"/>
                    <a:pt x="19" y="1"/>
                    <a:pt x="17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4" y="14"/>
                    <a:pt x="3" y="17"/>
                    <a:pt x="2" y="21"/>
                  </a:cubicBezTo>
                  <a:cubicBezTo>
                    <a:pt x="0" y="35"/>
                    <a:pt x="9" y="48"/>
                    <a:pt x="23" y="50"/>
                  </a:cubicBezTo>
                  <a:cubicBezTo>
                    <a:pt x="24" y="50"/>
                    <a:pt x="25" y="50"/>
                    <a:pt x="27" y="50"/>
                  </a:cubicBezTo>
                  <a:cubicBezTo>
                    <a:pt x="31" y="50"/>
                    <a:pt x="35" y="49"/>
                    <a:pt x="38" y="47"/>
                  </a:cubicBezTo>
                  <a:cubicBezTo>
                    <a:pt x="39" y="46"/>
                    <a:pt x="41" y="46"/>
                    <a:pt x="42" y="45"/>
                  </a:cubicBezTo>
                  <a:cubicBezTo>
                    <a:pt x="46" y="41"/>
                    <a:pt x="49" y="37"/>
                    <a:pt x="51" y="32"/>
                  </a:cubicBezTo>
                  <a:cubicBezTo>
                    <a:pt x="51" y="31"/>
                    <a:pt x="51" y="30"/>
                    <a:pt x="51" y="29"/>
                  </a:cubicBezTo>
                  <a:cubicBezTo>
                    <a:pt x="51" y="28"/>
                    <a:pt x="51" y="28"/>
                    <a:pt x="51" y="27"/>
                  </a:cubicBezTo>
                  <a:cubicBezTo>
                    <a:pt x="52" y="16"/>
                    <a:pt x="46" y="6"/>
                    <a:pt x="36" y="2"/>
                  </a:cubicBezTo>
                  <a:cubicBezTo>
                    <a:pt x="35" y="1"/>
                    <a:pt x="33" y="1"/>
                    <a:pt x="32" y="1"/>
                  </a:cubicBezTo>
                  <a:cubicBezTo>
                    <a:pt x="31" y="1"/>
                    <a:pt x="31" y="0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473"/>
            <p:cNvSpPr>
              <a:spLocks noEditPoints="1"/>
            </p:cNvSpPr>
            <p:nvPr/>
          </p:nvSpPr>
          <p:spPr bwMode="auto">
            <a:xfrm>
              <a:off x="7782424" y="2965563"/>
              <a:ext cx="190282" cy="179000"/>
            </a:xfrm>
            <a:custGeom>
              <a:avLst/>
              <a:gdLst>
                <a:gd name="T0" fmla="*/ 44 w 107"/>
                <a:gd name="T1" fmla="*/ 15 h 101"/>
                <a:gd name="T2" fmla="*/ 54 w 107"/>
                <a:gd name="T3" fmla="*/ 14 h 101"/>
                <a:gd name="T4" fmla="*/ 59 w 107"/>
                <a:gd name="T5" fmla="*/ 14 h 101"/>
                <a:gd name="T6" fmla="*/ 60 w 107"/>
                <a:gd name="T7" fmla="*/ 15 h 101"/>
                <a:gd name="T8" fmla="*/ 65 w 107"/>
                <a:gd name="T9" fmla="*/ 16 h 101"/>
                <a:gd name="T10" fmla="*/ 90 w 107"/>
                <a:gd name="T11" fmla="*/ 56 h 101"/>
                <a:gd name="T12" fmla="*/ 90 w 107"/>
                <a:gd name="T13" fmla="*/ 56 h 101"/>
                <a:gd name="T14" fmla="*/ 89 w 107"/>
                <a:gd name="T15" fmla="*/ 60 h 101"/>
                <a:gd name="T16" fmla="*/ 74 w 107"/>
                <a:gd name="T17" fmla="*/ 82 h 101"/>
                <a:gd name="T18" fmla="*/ 70 w 107"/>
                <a:gd name="T19" fmla="*/ 84 h 101"/>
                <a:gd name="T20" fmla="*/ 54 w 107"/>
                <a:gd name="T21" fmla="*/ 88 h 101"/>
                <a:gd name="T22" fmla="*/ 48 w 107"/>
                <a:gd name="T23" fmla="*/ 88 h 101"/>
                <a:gd name="T24" fmla="*/ 17 w 107"/>
                <a:gd name="T25" fmla="*/ 46 h 101"/>
                <a:gd name="T26" fmla="*/ 23 w 107"/>
                <a:gd name="T27" fmla="*/ 30 h 101"/>
                <a:gd name="T28" fmla="*/ 26 w 107"/>
                <a:gd name="T29" fmla="*/ 26 h 101"/>
                <a:gd name="T30" fmla="*/ 39 w 107"/>
                <a:gd name="T31" fmla="*/ 17 h 101"/>
                <a:gd name="T32" fmla="*/ 44 w 107"/>
                <a:gd name="T33" fmla="*/ 15 h 101"/>
                <a:gd name="T34" fmla="*/ 54 w 107"/>
                <a:gd name="T35" fmla="*/ 0 h 101"/>
                <a:gd name="T36" fmla="*/ 38 w 107"/>
                <a:gd name="T37" fmla="*/ 3 h 101"/>
                <a:gd name="T38" fmla="*/ 34 w 107"/>
                <a:gd name="T39" fmla="*/ 5 h 101"/>
                <a:gd name="T40" fmla="*/ 15 w 107"/>
                <a:gd name="T41" fmla="*/ 19 h 101"/>
                <a:gd name="T42" fmla="*/ 12 w 107"/>
                <a:gd name="T43" fmla="*/ 22 h 101"/>
                <a:gd name="T44" fmla="*/ 4 w 107"/>
                <a:gd name="T45" fmla="*/ 44 h 101"/>
                <a:gd name="T46" fmla="*/ 46 w 107"/>
                <a:gd name="T47" fmla="*/ 101 h 101"/>
                <a:gd name="T48" fmla="*/ 54 w 107"/>
                <a:gd name="T49" fmla="*/ 101 h 101"/>
                <a:gd name="T50" fmla="*/ 76 w 107"/>
                <a:gd name="T51" fmla="*/ 96 h 101"/>
                <a:gd name="T52" fmla="*/ 80 w 107"/>
                <a:gd name="T53" fmla="*/ 94 h 101"/>
                <a:gd name="T54" fmla="*/ 103 w 107"/>
                <a:gd name="T55" fmla="*/ 62 h 101"/>
                <a:gd name="T56" fmla="*/ 104 w 107"/>
                <a:gd name="T57" fmla="*/ 58 h 101"/>
                <a:gd name="T58" fmla="*/ 104 w 107"/>
                <a:gd name="T59" fmla="*/ 58 h 101"/>
                <a:gd name="T60" fmla="*/ 67 w 107"/>
                <a:gd name="T61" fmla="*/ 2 h 101"/>
                <a:gd name="T62" fmla="*/ 62 w 107"/>
                <a:gd name="T63" fmla="*/ 1 h 101"/>
                <a:gd name="T64" fmla="*/ 61 w 107"/>
                <a:gd name="T65" fmla="*/ 1 h 101"/>
                <a:gd name="T66" fmla="*/ 54 w 107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101">
                  <a:moveTo>
                    <a:pt x="44" y="15"/>
                  </a:moveTo>
                  <a:cubicBezTo>
                    <a:pt x="47" y="15"/>
                    <a:pt x="50" y="14"/>
                    <a:pt x="54" y="14"/>
                  </a:cubicBezTo>
                  <a:cubicBezTo>
                    <a:pt x="55" y="14"/>
                    <a:pt x="57" y="14"/>
                    <a:pt x="59" y="14"/>
                  </a:cubicBezTo>
                  <a:cubicBezTo>
                    <a:pt x="59" y="15"/>
                    <a:pt x="60" y="15"/>
                    <a:pt x="60" y="15"/>
                  </a:cubicBezTo>
                  <a:cubicBezTo>
                    <a:pt x="62" y="15"/>
                    <a:pt x="63" y="15"/>
                    <a:pt x="65" y="16"/>
                  </a:cubicBezTo>
                  <a:cubicBezTo>
                    <a:pt x="81" y="21"/>
                    <a:pt x="92" y="38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8"/>
                    <a:pt x="90" y="59"/>
                    <a:pt x="89" y="60"/>
                  </a:cubicBezTo>
                  <a:cubicBezTo>
                    <a:pt x="87" y="69"/>
                    <a:pt x="82" y="77"/>
                    <a:pt x="74" y="82"/>
                  </a:cubicBezTo>
                  <a:cubicBezTo>
                    <a:pt x="73" y="83"/>
                    <a:pt x="72" y="83"/>
                    <a:pt x="70" y="84"/>
                  </a:cubicBezTo>
                  <a:cubicBezTo>
                    <a:pt x="65" y="87"/>
                    <a:pt x="60" y="88"/>
                    <a:pt x="54" y="88"/>
                  </a:cubicBezTo>
                  <a:cubicBezTo>
                    <a:pt x="52" y="88"/>
                    <a:pt x="50" y="88"/>
                    <a:pt x="48" y="88"/>
                  </a:cubicBezTo>
                  <a:cubicBezTo>
                    <a:pt x="28" y="85"/>
                    <a:pt x="14" y="66"/>
                    <a:pt x="17" y="46"/>
                  </a:cubicBezTo>
                  <a:cubicBezTo>
                    <a:pt x="18" y="40"/>
                    <a:pt x="20" y="34"/>
                    <a:pt x="23" y="30"/>
                  </a:cubicBezTo>
                  <a:cubicBezTo>
                    <a:pt x="24" y="29"/>
                    <a:pt x="25" y="28"/>
                    <a:pt x="26" y="26"/>
                  </a:cubicBezTo>
                  <a:cubicBezTo>
                    <a:pt x="30" y="22"/>
                    <a:pt x="34" y="19"/>
                    <a:pt x="39" y="17"/>
                  </a:cubicBezTo>
                  <a:cubicBezTo>
                    <a:pt x="41" y="16"/>
                    <a:pt x="42" y="16"/>
                    <a:pt x="44" y="15"/>
                  </a:cubicBezTo>
                  <a:moveTo>
                    <a:pt x="54" y="0"/>
                  </a:moveTo>
                  <a:cubicBezTo>
                    <a:pt x="48" y="0"/>
                    <a:pt x="43" y="1"/>
                    <a:pt x="38" y="3"/>
                  </a:cubicBezTo>
                  <a:cubicBezTo>
                    <a:pt x="37" y="3"/>
                    <a:pt x="35" y="4"/>
                    <a:pt x="34" y="5"/>
                  </a:cubicBezTo>
                  <a:cubicBezTo>
                    <a:pt x="27" y="8"/>
                    <a:pt x="20" y="12"/>
                    <a:pt x="15" y="19"/>
                  </a:cubicBezTo>
                  <a:cubicBezTo>
                    <a:pt x="14" y="20"/>
                    <a:pt x="13" y="21"/>
                    <a:pt x="12" y="22"/>
                  </a:cubicBezTo>
                  <a:cubicBezTo>
                    <a:pt x="8" y="28"/>
                    <a:pt x="5" y="36"/>
                    <a:pt x="4" y="44"/>
                  </a:cubicBezTo>
                  <a:cubicBezTo>
                    <a:pt x="0" y="71"/>
                    <a:pt x="19" y="97"/>
                    <a:pt x="46" y="101"/>
                  </a:cubicBezTo>
                  <a:cubicBezTo>
                    <a:pt x="49" y="101"/>
                    <a:pt x="51" y="101"/>
                    <a:pt x="54" y="101"/>
                  </a:cubicBezTo>
                  <a:cubicBezTo>
                    <a:pt x="62" y="101"/>
                    <a:pt x="69" y="100"/>
                    <a:pt x="76" y="96"/>
                  </a:cubicBezTo>
                  <a:cubicBezTo>
                    <a:pt x="77" y="96"/>
                    <a:pt x="79" y="95"/>
                    <a:pt x="80" y="94"/>
                  </a:cubicBezTo>
                  <a:cubicBezTo>
                    <a:pt x="91" y="87"/>
                    <a:pt x="100" y="76"/>
                    <a:pt x="103" y="62"/>
                  </a:cubicBezTo>
                  <a:cubicBezTo>
                    <a:pt x="103" y="61"/>
                    <a:pt x="103" y="60"/>
                    <a:pt x="104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7" y="33"/>
                    <a:pt x="91" y="9"/>
                    <a:pt x="67" y="2"/>
                  </a:cubicBezTo>
                  <a:cubicBezTo>
                    <a:pt x="65" y="2"/>
                    <a:pt x="64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59" y="1"/>
                    <a:pt x="56" y="0"/>
                    <a:pt x="54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Freeform 20475"/>
          <p:cNvSpPr>
            <a:spLocks noEditPoints="1"/>
          </p:cNvSpPr>
          <p:nvPr/>
        </p:nvSpPr>
        <p:spPr bwMode="auto">
          <a:xfrm>
            <a:off x="4989491" y="3415996"/>
            <a:ext cx="230241" cy="217500"/>
          </a:xfrm>
          <a:custGeom>
            <a:avLst/>
            <a:gdLst>
              <a:gd name="T0" fmla="*/ 43 w 107"/>
              <a:gd name="T1" fmla="*/ 16 h 101"/>
              <a:gd name="T2" fmla="*/ 54 w 107"/>
              <a:gd name="T3" fmla="*/ 14 h 101"/>
              <a:gd name="T4" fmla="*/ 56 w 107"/>
              <a:gd name="T5" fmla="*/ 14 h 101"/>
              <a:gd name="T6" fmla="*/ 60 w 107"/>
              <a:gd name="T7" fmla="*/ 14 h 101"/>
              <a:gd name="T8" fmla="*/ 60 w 107"/>
              <a:gd name="T9" fmla="*/ 14 h 101"/>
              <a:gd name="T10" fmla="*/ 76 w 107"/>
              <a:gd name="T11" fmla="*/ 21 h 101"/>
              <a:gd name="T12" fmla="*/ 79 w 107"/>
              <a:gd name="T13" fmla="*/ 24 h 101"/>
              <a:gd name="T14" fmla="*/ 91 w 107"/>
              <a:gd name="T15" fmla="*/ 56 h 101"/>
              <a:gd name="T16" fmla="*/ 54 w 107"/>
              <a:gd name="T17" fmla="*/ 88 h 101"/>
              <a:gd name="T18" fmla="*/ 49 w 107"/>
              <a:gd name="T19" fmla="*/ 87 h 101"/>
              <a:gd name="T20" fmla="*/ 18 w 107"/>
              <a:gd name="T21" fmla="*/ 45 h 101"/>
              <a:gd name="T22" fmla="*/ 39 w 107"/>
              <a:gd name="T23" fmla="*/ 17 h 101"/>
              <a:gd name="T24" fmla="*/ 43 w 107"/>
              <a:gd name="T25" fmla="*/ 16 h 101"/>
              <a:gd name="T26" fmla="*/ 54 w 107"/>
              <a:gd name="T27" fmla="*/ 0 h 101"/>
              <a:gd name="T28" fmla="*/ 39 w 107"/>
              <a:gd name="T29" fmla="*/ 3 h 101"/>
              <a:gd name="T30" fmla="*/ 35 w 107"/>
              <a:gd name="T31" fmla="*/ 4 h 101"/>
              <a:gd name="T32" fmla="*/ 4 w 107"/>
              <a:gd name="T33" fmla="*/ 43 h 101"/>
              <a:gd name="T34" fmla="*/ 47 w 107"/>
              <a:gd name="T35" fmla="*/ 101 h 101"/>
              <a:gd name="T36" fmla="*/ 54 w 107"/>
              <a:gd name="T37" fmla="*/ 101 h 101"/>
              <a:gd name="T38" fmla="*/ 104 w 107"/>
              <a:gd name="T39" fmla="*/ 58 h 101"/>
              <a:gd name="T40" fmla="*/ 87 w 107"/>
              <a:gd name="T41" fmla="*/ 13 h 101"/>
              <a:gd name="T42" fmla="*/ 84 w 107"/>
              <a:gd name="T43" fmla="*/ 10 h 101"/>
              <a:gd name="T44" fmla="*/ 62 w 107"/>
              <a:gd name="T45" fmla="*/ 1 h 101"/>
              <a:gd name="T46" fmla="*/ 62 w 107"/>
              <a:gd name="T47" fmla="*/ 1 h 101"/>
              <a:gd name="T48" fmla="*/ 58 w 107"/>
              <a:gd name="T49" fmla="*/ 1 h 101"/>
              <a:gd name="T50" fmla="*/ 54 w 107"/>
              <a:gd name="T5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7" h="101">
                <a:moveTo>
                  <a:pt x="43" y="16"/>
                </a:moveTo>
                <a:cubicBezTo>
                  <a:pt x="47" y="15"/>
                  <a:pt x="50" y="14"/>
                  <a:pt x="54" y="14"/>
                </a:cubicBezTo>
                <a:cubicBezTo>
                  <a:pt x="55" y="14"/>
                  <a:pt x="55" y="14"/>
                  <a:pt x="56" y="14"/>
                </a:cubicBezTo>
                <a:cubicBezTo>
                  <a:pt x="57" y="14"/>
                  <a:pt x="58" y="14"/>
                  <a:pt x="60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6" y="15"/>
                  <a:pt x="71" y="18"/>
                  <a:pt x="76" y="21"/>
                </a:cubicBezTo>
                <a:cubicBezTo>
                  <a:pt x="77" y="22"/>
                  <a:pt x="78" y="23"/>
                  <a:pt x="79" y="24"/>
                </a:cubicBezTo>
                <a:cubicBezTo>
                  <a:pt x="88" y="32"/>
                  <a:pt x="92" y="44"/>
                  <a:pt x="91" y="56"/>
                </a:cubicBezTo>
                <a:cubicBezTo>
                  <a:pt x="88" y="75"/>
                  <a:pt x="72" y="88"/>
                  <a:pt x="54" y="88"/>
                </a:cubicBezTo>
                <a:cubicBezTo>
                  <a:pt x="52" y="88"/>
                  <a:pt x="50" y="88"/>
                  <a:pt x="49" y="87"/>
                </a:cubicBezTo>
                <a:cubicBezTo>
                  <a:pt x="29" y="84"/>
                  <a:pt x="15" y="66"/>
                  <a:pt x="18" y="45"/>
                </a:cubicBezTo>
                <a:cubicBezTo>
                  <a:pt x="20" y="32"/>
                  <a:pt x="28" y="22"/>
                  <a:pt x="39" y="17"/>
                </a:cubicBezTo>
                <a:cubicBezTo>
                  <a:pt x="41" y="16"/>
                  <a:pt x="42" y="16"/>
                  <a:pt x="43" y="16"/>
                </a:cubicBezTo>
                <a:moveTo>
                  <a:pt x="54" y="0"/>
                </a:moveTo>
                <a:cubicBezTo>
                  <a:pt x="49" y="0"/>
                  <a:pt x="44" y="1"/>
                  <a:pt x="39" y="3"/>
                </a:cubicBezTo>
                <a:cubicBezTo>
                  <a:pt x="38" y="3"/>
                  <a:pt x="36" y="4"/>
                  <a:pt x="35" y="4"/>
                </a:cubicBezTo>
                <a:cubicBezTo>
                  <a:pt x="19" y="11"/>
                  <a:pt x="7" y="25"/>
                  <a:pt x="4" y="43"/>
                </a:cubicBezTo>
                <a:cubicBezTo>
                  <a:pt x="0" y="71"/>
                  <a:pt x="19" y="97"/>
                  <a:pt x="47" y="101"/>
                </a:cubicBezTo>
                <a:cubicBezTo>
                  <a:pt x="49" y="101"/>
                  <a:pt x="52" y="101"/>
                  <a:pt x="54" y="101"/>
                </a:cubicBezTo>
                <a:cubicBezTo>
                  <a:pt x="79" y="101"/>
                  <a:pt x="100" y="83"/>
                  <a:pt x="104" y="58"/>
                </a:cubicBezTo>
                <a:cubicBezTo>
                  <a:pt x="107" y="41"/>
                  <a:pt x="100" y="24"/>
                  <a:pt x="87" y="13"/>
                </a:cubicBezTo>
                <a:cubicBezTo>
                  <a:pt x="86" y="12"/>
                  <a:pt x="85" y="11"/>
                  <a:pt x="84" y="10"/>
                </a:cubicBezTo>
                <a:cubicBezTo>
                  <a:pt x="78" y="6"/>
                  <a:pt x="70" y="2"/>
                  <a:pt x="62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0" y="1"/>
                  <a:pt x="59" y="1"/>
                  <a:pt x="58" y="1"/>
                </a:cubicBezTo>
                <a:cubicBezTo>
                  <a:pt x="56" y="0"/>
                  <a:pt x="55" y="0"/>
                  <a:pt x="54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933" y="3363582"/>
            <a:ext cx="268461" cy="268461"/>
            <a:chOff x="2263933" y="3363582"/>
            <a:chExt cx="268461" cy="268461"/>
          </a:xfrm>
        </p:grpSpPr>
        <p:sp>
          <p:nvSpPr>
            <p:cNvPr id="43" name="Freeform 20707"/>
            <p:cNvSpPr/>
            <p:nvPr/>
          </p:nvSpPr>
          <p:spPr bwMode="auto">
            <a:xfrm>
              <a:off x="2331756" y="3434041"/>
              <a:ext cx="131045" cy="132866"/>
            </a:xfrm>
            <a:custGeom>
              <a:avLst/>
              <a:gdLst>
                <a:gd name="T0" fmla="*/ 54 w 61"/>
                <a:gd name="T1" fmla="*/ 43 h 62"/>
                <a:gd name="T2" fmla="*/ 18 w 61"/>
                <a:gd name="T3" fmla="*/ 55 h 62"/>
                <a:gd name="T4" fmla="*/ 6 w 61"/>
                <a:gd name="T5" fmla="*/ 18 h 62"/>
                <a:gd name="T6" fmla="*/ 43 w 61"/>
                <a:gd name="T7" fmla="*/ 7 h 62"/>
                <a:gd name="T8" fmla="*/ 54 w 61"/>
                <a:gd name="T9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54" y="43"/>
                  </a:moveTo>
                  <a:cubicBezTo>
                    <a:pt x="48" y="56"/>
                    <a:pt x="31" y="62"/>
                    <a:pt x="18" y="55"/>
                  </a:cubicBezTo>
                  <a:cubicBezTo>
                    <a:pt x="5" y="48"/>
                    <a:pt x="0" y="32"/>
                    <a:pt x="6" y="18"/>
                  </a:cubicBezTo>
                  <a:cubicBezTo>
                    <a:pt x="13" y="5"/>
                    <a:pt x="29" y="0"/>
                    <a:pt x="43" y="7"/>
                  </a:cubicBezTo>
                  <a:cubicBezTo>
                    <a:pt x="56" y="14"/>
                    <a:pt x="61" y="30"/>
                    <a:pt x="54" y="43"/>
                  </a:cubicBezTo>
                  <a:close/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0708"/>
            <p:cNvSpPr>
              <a:spLocks noEditPoints="1"/>
            </p:cNvSpPr>
            <p:nvPr/>
          </p:nvSpPr>
          <p:spPr bwMode="auto">
            <a:xfrm>
              <a:off x="2263933" y="3363582"/>
              <a:ext cx="268461" cy="268461"/>
            </a:xfrm>
            <a:custGeom>
              <a:avLst/>
              <a:gdLst>
                <a:gd name="T0" fmla="*/ 37 w 125"/>
                <a:gd name="T1" fmla="*/ 112 h 125"/>
                <a:gd name="T2" fmla="*/ 14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2 h 125"/>
                <a:gd name="T10" fmla="*/ 81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1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2"/>
                  </a:moveTo>
                  <a:cubicBezTo>
                    <a:pt x="10" y="98"/>
                    <a:pt x="0" y="65"/>
                    <a:pt x="14" y="38"/>
                  </a:cubicBezTo>
                  <a:cubicBezTo>
                    <a:pt x="27" y="11"/>
                    <a:pt x="61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2"/>
                  </a:cubicBezTo>
                  <a:close/>
                  <a:moveTo>
                    <a:pt x="81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7" y="64"/>
                    <a:pt x="24" y="88"/>
                    <a:pt x="44" y="98"/>
                  </a:cubicBezTo>
                  <a:cubicBezTo>
                    <a:pt x="64" y="109"/>
                    <a:pt x="88" y="101"/>
                    <a:pt x="98" y="81"/>
                  </a:cubicBezTo>
                  <a:cubicBezTo>
                    <a:pt x="108" y="61"/>
                    <a:pt x="100" y="37"/>
                    <a:pt x="81" y="27"/>
                  </a:cubicBezTo>
                  <a:close/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45" name="直接连接符 44"/>
          <p:cNvCxnSpPr>
            <a:stCxn id="44" idx="3"/>
            <a:endCxn id="32" idx="6"/>
          </p:cNvCxnSpPr>
          <p:nvPr/>
        </p:nvCxnSpPr>
        <p:spPr>
          <a:xfrm>
            <a:off x="2502326" y="3552578"/>
            <a:ext cx="913699" cy="221974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32" idx="16"/>
            <a:endCxn id="36" idx="20"/>
          </p:cNvCxnSpPr>
          <p:nvPr/>
        </p:nvCxnSpPr>
        <p:spPr>
          <a:xfrm flipV="1">
            <a:off x="3550977" y="3451685"/>
            <a:ext cx="746045" cy="281903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34" idx="15"/>
            <a:endCxn id="42" idx="19"/>
          </p:cNvCxnSpPr>
          <p:nvPr/>
        </p:nvCxnSpPr>
        <p:spPr>
          <a:xfrm flipH="1">
            <a:off x="5213277" y="3135561"/>
            <a:ext cx="1012938" cy="405336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41" idx="22"/>
            <a:endCxn id="34" idx="24"/>
          </p:cNvCxnSpPr>
          <p:nvPr/>
        </p:nvCxnSpPr>
        <p:spPr>
          <a:xfrm flipH="1">
            <a:off x="6443385" y="3043543"/>
            <a:ext cx="1346152" cy="87711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37" idx="6"/>
            <a:endCxn id="41" idx="28"/>
          </p:cNvCxnSpPr>
          <p:nvPr/>
        </p:nvCxnSpPr>
        <p:spPr>
          <a:xfrm flipH="1" flipV="1">
            <a:off x="7967371" y="3068355"/>
            <a:ext cx="1121368" cy="33298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39" idx="22"/>
            <a:endCxn id="37" idx="11"/>
          </p:cNvCxnSpPr>
          <p:nvPr/>
        </p:nvCxnSpPr>
        <p:spPr>
          <a:xfrm flipH="1">
            <a:off x="9191703" y="3099685"/>
            <a:ext cx="757768" cy="34243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36" idx="27"/>
            <a:endCxn id="42" idx="10"/>
          </p:cNvCxnSpPr>
          <p:nvPr/>
        </p:nvCxnSpPr>
        <p:spPr>
          <a:xfrm>
            <a:off x="4449821" y="3421551"/>
            <a:ext cx="578402" cy="91347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等腰三角形 51"/>
          <p:cNvSpPr/>
          <p:nvPr/>
        </p:nvSpPr>
        <p:spPr>
          <a:xfrm rot="10800000">
            <a:off x="2294809" y="390517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等腰三角形 52"/>
          <p:cNvSpPr/>
          <p:nvPr/>
        </p:nvSpPr>
        <p:spPr>
          <a:xfrm rot="10800000">
            <a:off x="6241976" y="347014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4276293" y="303172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等腰三角形 54"/>
          <p:cNvSpPr/>
          <p:nvPr/>
        </p:nvSpPr>
        <p:spPr>
          <a:xfrm>
            <a:off x="7786475" y="2662089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等腰三角形 57"/>
          <p:cNvSpPr/>
          <p:nvPr/>
        </p:nvSpPr>
        <p:spPr>
          <a:xfrm rot="10800000">
            <a:off x="9962512" y="351289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4"/>
          <p:cNvGrpSpPr/>
          <p:nvPr/>
        </p:nvGrpSpPr>
        <p:grpSpPr>
          <a:xfrm>
            <a:off x="1959158" y="4537263"/>
            <a:ext cx="2244938" cy="675185"/>
            <a:chOff x="8479612" y="2464939"/>
            <a:chExt cx="2806700" cy="900247"/>
          </a:xfrm>
        </p:grpSpPr>
        <p:sp>
          <p:nvSpPr>
            <p:cNvPr id="62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4" name="Group 4"/>
          <p:cNvGrpSpPr/>
          <p:nvPr/>
        </p:nvGrpSpPr>
        <p:grpSpPr>
          <a:xfrm>
            <a:off x="3727785" y="2029123"/>
            <a:ext cx="2244938" cy="675185"/>
            <a:chOff x="8479612" y="2464939"/>
            <a:chExt cx="2806700" cy="900247"/>
          </a:xfrm>
        </p:grpSpPr>
        <p:sp>
          <p:nvSpPr>
            <p:cNvPr id="6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0" name="Group 4"/>
          <p:cNvGrpSpPr/>
          <p:nvPr/>
        </p:nvGrpSpPr>
        <p:grpSpPr>
          <a:xfrm>
            <a:off x="7116461" y="1838193"/>
            <a:ext cx="2244938" cy="675185"/>
            <a:chOff x="8479612" y="2464939"/>
            <a:chExt cx="2806700" cy="900247"/>
          </a:xfrm>
        </p:grpSpPr>
        <p:sp>
          <p:nvSpPr>
            <p:cNvPr id="8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3" name="Group 4"/>
          <p:cNvGrpSpPr/>
          <p:nvPr/>
        </p:nvGrpSpPr>
        <p:grpSpPr>
          <a:xfrm>
            <a:off x="5993992" y="4537263"/>
            <a:ext cx="2244938" cy="675185"/>
            <a:chOff x="8479612" y="2464939"/>
            <a:chExt cx="2806700" cy="900247"/>
          </a:xfrm>
        </p:grpSpPr>
        <p:sp>
          <p:nvSpPr>
            <p:cNvPr id="8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6" name="Group 4"/>
          <p:cNvGrpSpPr/>
          <p:nvPr/>
        </p:nvGrpSpPr>
        <p:grpSpPr>
          <a:xfrm>
            <a:off x="9570587" y="4539753"/>
            <a:ext cx="2244938" cy="675185"/>
            <a:chOff x="8479612" y="2464939"/>
            <a:chExt cx="2806700" cy="900247"/>
          </a:xfrm>
        </p:grpSpPr>
        <p:sp>
          <p:nvSpPr>
            <p:cNvPr id="8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0.03889 L 1.875E-6 -0.07963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875E-6 0.03842 L 1.875E-6 2.59259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0.03982 L -3.75E-6 0.08981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75E-6 -0.03982 L -3.75E-6 4.81481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774 -3.7037E-6 L 0.0681 -3.7037E-6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8 -3.7037E-6 L 1.875E-6 -3.7037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12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1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  <p:bldP spid="42" grpId="0" animBg="1"/>
      <p:bldP spid="52" grpId="0" animBg="1"/>
      <p:bldP spid="53" grpId="0" animBg="1"/>
      <p:bldP spid="54" grpId="0" animBg="1"/>
      <p:bldP spid="55" grpId="0" animBg="1"/>
      <p:bldP spid="58" grpId="0" animBg="1"/>
      <p:bldP spid="56" grpId="0"/>
      <p:bldP spid="5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395" y="0"/>
            <a:ext cx="7820116" cy="685800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650616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1346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16344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7" name="椭圆 6"/>
          <p:cNvSpPr/>
          <p:nvPr/>
        </p:nvSpPr>
        <p:spPr>
          <a:xfrm>
            <a:off x="4203913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34643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45784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8" name="椭圆 7"/>
          <p:cNvSpPr/>
          <p:nvPr/>
        </p:nvSpPr>
        <p:spPr>
          <a:xfrm>
            <a:off x="6757210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87940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16344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9" name="椭圆 8"/>
          <p:cNvSpPr/>
          <p:nvPr/>
        </p:nvSpPr>
        <p:spPr>
          <a:xfrm>
            <a:off x="9310505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41235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45784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21" name="KSO_Shape"/>
          <p:cNvSpPr/>
          <p:nvPr/>
        </p:nvSpPr>
        <p:spPr bwMode="auto">
          <a:xfrm rot="5400000">
            <a:off x="3374429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2" name="KSO_Shape"/>
          <p:cNvSpPr/>
          <p:nvPr/>
        </p:nvSpPr>
        <p:spPr bwMode="auto">
          <a:xfrm rot="5400000">
            <a:off x="5927726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KSO_Shape"/>
          <p:cNvSpPr/>
          <p:nvPr/>
        </p:nvSpPr>
        <p:spPr bwMode="auto">
          <a:xfrm rot="5400000">
            <a:off x="8481023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4"/>
          <p:cNvGrpSpPr/>
          <p:nvPr/>
        </p:nvGrpSpPr>
        <p:grpSpPr>
          <a:xfrm>
            <a:off x="4008808" y="2303812"/>
            <a:ext cx="2244939" cy="675184"/>
            <a:chOff x="8479612" y="2464939"/>
            <a:chExt cx="2806701" cy="900245"/>
          </a:xfrm>
        </p:grpSpPr>
        <p:sp>
          <p:nvSpPr>
            <p:cNvPr id="3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32" name="Rectangle 29"/>
            <p:cNvSpPr/>
            <p:nvPr/>
          </p:nvSpPr>
          <p:spPr>
            <a:xfrm>
              <a:off x="8479613" y="2741936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35" name="Group 4"/>
          <p:cNvGrpSpPr/>
          <p:nvPr/>
        </p:nvGrpSpPr>
        <p:grpSpPr>
          <a:xfrm>
            <a:off x="1650616" y="4610955"/>
            <a:ext cx="2244938" cy="675185"/>
            <a:chOff x="8479612" y="2464939"/>
            <a:chExt cx="2806700" cy="900247"/>
          </a:xfrm>
        </p:grpSpPr>
        <p:sp>
          <p:nvSpPr>
            <p:cNvPr id="3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4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49" name="Group 4"/>
          <p:cNvGrpSpPr/>
          <p:nvPr/>
        </p:nvGrpSpPr>
        <p:grpSpPr>
          <a:xfrm>
            <a:off x="6757210" y="4580255"/>
            <a:ext cx="2244938" cy="675185"/>
            <a:chOff x="8479612" y="2464939"/>
            <a:chExt cx="2806700" cy="900247"/>
          </a:xfrm>
        </p:grpSpPr>
        <p:sp>
          <p:nvSpPr>
            <p:cNvPr id="50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51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52" name="Group 4"/>
          <p:cNvGrpSpPr/>
          <p:nvPr/>
        </p:nvGrpSpPr>
        <p:grpSpPr>
          <a:xfrm>
            <a:off x="9160058" y="2303812"/>
            <a:ext cx="2244938" cy="675185"/>
            <a:chOff x="8479612" y="2464939"/>
            <a:chExt cx="2806700" cy="900247"/>
          </a:xfrm>
        </p:grpSpPr>
        <p:sp>
          <p:nvSpPr>
            <p:cNvPr id="53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5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49 -0.124074 L 0 0 E" pathEditMode="relative" ptsTypes="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-1.48148E-6 L -0.0793 -0.00254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71" y="-13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-1.48148E-6 L -0.20937 2.96296E-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43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1.48148E-6 L -0.20951 1.11111E-6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95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5E-6 -1.48148E-6 L -0.20937 2.96296E-6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82" y="-4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/>
      <p:bldP spid="7" grpId="0" animBg="1"/>
      <p:bldP spid="7" grpId="1" animBg="1"/>
      <p:bldP spid="11" grpId="0"/>
      <p:bldP spid="8" grpId="0" animBg="1"/>
      <p:bldP spid="8" grpId="1" animBg="1"/>
      <p:bldP spid="12" grpId="0"/>
      <p:bldP spid="9" grpId="0" animBg="1"/>
      <p:bldP spid="9" grpId="1" animBg="1"/>
      <p:bldP spid="13" grpId="0"/>
      <p:bldP spid="21" grpId="0" animBg="1"/>
      <p:bldP spid="22" grpId="0" animBg="1"/>
      <p:bldP spid="23" grpId="0" animBg="1"/>
      <p:bldP spid="33" grpId="0"/>
      <p:bldP spid="3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图片占位符 9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63" y="1718"/>
            <a:ext cx="6815137" cy="685456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59407" y="1676438"/>
            <a:ext cx="2561946" cy="4122014"/>
            <a:chOff x="3259407" y="1676438"/>
            <a:chExt cx="2561946" cy="4122014"/>
          </a:xfrm>
        </p:grpSpPr>
        <p:sp>
          <p:nvSpPr>
            <p:cNvPr id="82" name="矩形 81"/>
            <p:cNvSpPr/>
            <p:nvPr/>
          </p:nvSpPr>
          <p:spPr>
            <a:xfrm>
              <a:off x="3259407" y="1676438"/>
              <a:ext cx="2561946" cy="4122014"/>
            </a:xfrm>
            <a:prstGeom prst="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任意多边形 82"/>
            <p:cNvSpPr/>
            <p:nvPr/>
          </p:nvSpPr>
          <p:spPr bwMode="auto">
            <a:xfrm>
              <a:off x="5608035" y="1807385"/>
              <a:ext cx="104959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任意多边形 83"/>
            <p:cNvSpPr/>
            <p:nvPr/>
          </p:nvSpPr>
          <p:spPr bwMode="auto">
            <a:xfrm flipV="1">
              <a:off x="5608035" y="5548836"/>
              <a:ext cx="104959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任意多边形 84"/>
            <p:cNvSpPr/>
            <p:nvPr/>
          </p:nvSpPr>
          <p:spPr bwMode="auto">
            <a:xfrm flipH="1">
              <a:off x="3363039" y="1807385"/>
              <a:ext cx="110325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任意多边形 85"/>
            <p:cNvSpPr/>
            <p:nvPr/>
          </p:nvSpPr>
          <p:spPr bwMode="auto">
            <a:xfrm flipH="1" flipV="1">
              <a:off x="3363039" y="5548836"/>
              <a:ext cx="110325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 rot="16741234" flipH="1">
            <a:off x="561165" y="4059200"/>
            <a:ext cx="211002" cy="478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H="1">
            <a:off x="180954" y="3870137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 flipV="1">
            <a:off x="14893" y="3216828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6741234" flipH="1">
            <a:off x="515470" y="5060540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8" idx="6"/>
          </p:cNvCxnSpPr>
          <p:nvPr/>
        </p:nvCxnSpPr>
        <p:spPr>
          <a:xfrm rot="16741234" flipV="1">
            <a:off x="209685" y="6550353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54" idx="6"/>
          </p:cNvCxnSpPr>
          <p:nvPr/>
        </p:nvCxnSpPr>
        <p:spPr>
          <a:xfrm rot="16741234">
            <a:off x="279358" y="7286541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H="1" flipV="1">
            <a:off x="619627" y="5757818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 flipV="1">
            <a:off x="786167" y="5279741"/>
            <a:ext cx="270152" cy="47769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285228" y="4679488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1" idx="2"/>
          </p:cNvCxnSpPr>
          <p:nvPr/>
        </p:nvCxnSpPr>
        <p:spPr>
          <a:xfrm rot="16741234">
            <a:off x="1038752" y="3224217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31" idx="6"/>
          </p:cNvCxnSpPr>
          <p:nvPr/>
        </p:nvCxnSpPr>
        <p:spPr>
          <a:xfrm rot="16741234" flipV="1">
            <a:off x="1259219" y="3597384"/>
            <a:ext cx="366063" cy="47270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 flipH="1" flipV="1">
            <a:off x="1027522" y="3933056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>
            <a:off x="-503476" y="5602372"/>
            <a:ext cx="486266" cy="308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 flipH="1">
            <a:off x="-339150" y="5919080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16741234">
            <a:off x="-201579" y="5088832"/>
            <a:ext cx="347450" cy="1484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rot="16741234" flipH="1">
            <a:off x="111354" y="2969291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358025" y="3600100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1196571" y="3519382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350286" y="4046176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1358887" y="2899357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椭圆 37"/>
          <p:cNvSpPr/>
          <p:nvPr/>
        </p:nvSpPr>
        <p:spPr>
          <a:xfrm rot="16741234" flipH="1">
            <a:off x="31752" y="490660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2" name="椭圆 41"/>
          <p:cNvSpPr/>
          <p:nvPr/>
        </p:nvSpPr>
        <p:spPr>
          <a:xfrm rot="16741234" flipH="1">
            <a:off x="1596439" y="401871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椭圆 42"/>
          <p:cNvSpPr/>
          <p:nvPr/>
        </p:nvSpPr>
        <p:spPr>
          <a:xfrm rot="16741234" flipH="1">
            <a:off x="834555" y="4410757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6" name="椭圆 45"/>
          <p:cNvSpPr/>
          <p:nvPr/>
        </p:nvSpPr>
        <p:spPr>
          <a:xfrm rot="16741234" flipH="1">
            <a:off x="134709" y="7900522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-135440" y="6708493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椭圆 47"/>
          <p:cNvSpPr/>
          <p:nvPr/>
        </p:nvSpPr>
        <p:spPr>
          <a:xfrm rot="16741234">
            <a:off x="627379" y="7104788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椭圆 48"/>
          <p:cNvSpPr/>
          <p:nvPr/>
        </p:nvSpPr>
        <p:spPr>
          <a:xfrm rot="16741234">
            <a:off x="-378993" y="7278382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椭圆 49"/>
          <p:cNvSpPr/>
          <p:nvPr/>
        </p:nvSpPr>
        <p:spPr>
          <a:xfrm rot="16741234">
            <a:off x="-776612" y="6527678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椭圆 52"/>
          <p:cNvSpPr/>
          <p:nvPr/>
        </p:nvSpPr>
        <p:spPr>
          <a:xfrm rot="16741234">
            <a:off x="-10908" y="6321379"/>
            <a:ext cx="122016" cy="1220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328555" y="7618094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-216272" y="530297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-357970" y="5768618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椭圆 57"/>
          <p:cNvSpPr/>
          <p:nvPr/>
        </p:nvSpPr>
        <p:spPr>
          <a:xfrm rot="16741234">
            <a:off x="1115926" y="5680179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椭圆 59"/>
          <p:cNvSpPr/>
          <p:nvPr/>
        </p:nvSpPr>
        <p:spPr>
          <a:xfrm rot="16741234">
            <a:off x="410593" y="5655221"/>
            <a:ext cx="128800" cy="128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1" name="椭圆 60"/>
          <p:cNvSpPr/>
          <p:nvPr/>
        </p:nvSpPr>
        <p:spPr>
          <a:xfrm rot="16741234">
            <a:off x="568721" y="608527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5" name="椭圆 64"/>
          <p:cNvSpPr/>
          <p:nvPr/>
        </p:nvSpPr>
        <p:spPr>
          <a:xfrm rot="16741234" flipH="1">
            <a:off x="600754" y="5231719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椭圆 65"/>
          <p:cNvSpPr/>
          <p:nvPr/>
        </p:nvSpPr>
        <p:spPr>
          <a:xfrm rot="16741234" flipH="1">
            <a:off x="543939" y="4807895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椭圆 36"/>
          <p:cNvSpPr/>
          <p:nvPr/>
        </p:nvSpPr>
        <p:spPr>
          <a:xfrm rot="16741234" flipH="1">
            <a:off x="1844284" y="3570107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椭圆 39"/>
          <p:cNvSpPr/>
          <p:nvPr/>
        </p:nvSpPr>
        <p:spPr>
          <a:xfrm rot="16741234" flipH="1">
            <a:off x="1677611" y="4681201"/>
            <a:ext cx="105246" cy="1052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1" name="椭圆 40"/>
          <p:cNvSpPr/>
          <p:nvPr/>
        </p:nvSpPr>
        <p:spPr>
          <a:xfrm rot="16741234" flipH="1">
            <a:off x="1219898" y="5025253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椭圆 43"/>
          <p:cNvSpPr/>
          <p:nvPr/>
        </p:nvSpPr>
        <p:spPr>
          <a:xfrm rot="16741234" flipH="1">
            <a:off x="1873629" y="426104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445641" y="6142409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9" name="椭圆 58"/>
          <p:cNvSpPr/>
          <p:nvPr/>
        </p:nvSpPr>
        <p:spPr>
          <a:xfrm rot="16741234">
            <a:off x="1165039" y="673615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椭圆 61"/>
          <p:cNvSpPr/>
          <p:nvPr/>
        </p:nvSpPr>
        <p:spPr>
          <a:xfrm rot="16741234">
            <a:off x="890403" y="744564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4" name="椭圆 63"/>
          <p:cNvSpPr/>
          <p:nvPr/>
        </p:nvSpPr>
        <p:spPr>
          <a:xfrm rot="16741234">
            <a:off x="835221" y="6619297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" name="椭圆 66"/>
          <p:cNvSpPr/>
          <p:nvPr/>
        </p:nvSpPr>
        <p:spPr>
          <a:xfrm rot="16741234" flipH="1">
            <a:off x="1689327" y="5227680"/>
            <a:ext cx="148893" cy="1488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-57813" y="3870126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椭圆 38"/>
          <p:cNvSpPr/>
          <p:nvPr/>
        </p:nvSpPr>
        <p:spPr>
          <a:xfrm rot="16741234" flipH="1">
            <a:off x="-153087" y="4478035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76" name="组合 75"/>
          <p:cNvGrpSpPr/>
          <p:nvPr/>
        </p:nvGrpSpPr>
        <p:grpSpPr>
          <a:xfrm rot="16741234">
            <a:off x="-1901918" y="4713848"/>
            <a:ext cx="2720838" cy="505942"/>
            <a:chOff x="5233265" y="2334818"/>
            <a:chExt cx="2720838" cy="505942"/>
          </a:xfrm>
        </p:grpSpPr>
        <p:sp>
          <p:nvSpPr>
            <p:cNvPr id="32" name="椭圆 3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solidFill>
              <a:srgbClr val="F7F7F7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69" name="直接连接符 68"/>
          <p:cNvCxnSpPr>
            <a:endCxn id="50" idx="3"/>
          </p:cNvCxnSpPr>
          <p:nvPr/>
        </p:nvCxnSpPr>
        <p:spPr>
          <a:xfrm rot="16741234" flipV="1">
            <a:off x="-833850" y="6730232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53" idx="0"/>
            <a:endCxn id="50" idx="5"/>
          </p:cNvCxnSpPr>
          <p:nvPr/>
        </p:nvCxnSpPr>
        <p:spPr>
          <a:xfrm rot="16741234" flipH="1" flipV="1">
            <a:off x="-489012" y="6138877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 rot="16741234" flipH="1">
            <a:off x="852634" y="2315150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5" name="椭圆 44"/>
          <p:cNvSpPr/>
          <p:nvPr/>
        </p:nvSpPr>
        <p:spPr>
          <a:xfrm rot="16741234" flipH="1">
            <a:off x="791063" y="2955305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 rot="16741234">
            <a:off x="504226" y="1798496"/>
            <a:ext cx="137160" cy="13716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" name="任意多边形 92"/>
          <p:cNvSpPr txBox="1"/>
          <p:nvPr/>
        </p:nvSpPr>
        <p:spPr>
          <a:xfrm>
            <a:off x="5376744" y="0"/>
            <a:ext cx="6815256" cy="6858000"/>
          </a:xfrm>
          <a:custGeom>
            <a:avLst/>
            <a:gdLst>
              <a:gd name="connsiteX0" fmla="*/ 0 w 6761598"/>
              <a:gd name="connsiteY0" fmla="*/ 0 h 6858000"/>
              <a:gd name="connsiteX1" fmla="*/ 6761598 w 6761598"/>
              <a:gd name="connsiteY1" fmla="*/ 0 h 6858000"/>
              <a:gd name="connsiteX2" fmla="*/ 6761598 w 6761598"/>
              <a:gd name="connsiteY2" fmla="*/ 6858000 h 6858000"/>
              <a:gd name="connsiteX3" fmla="*/ 0 w 67615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1598" h="6858000">
                <a:moveTo>
                  <a:pt x="0" y="0"/>
                </a:moveTo>
                <a:lnTo>
                  <a:pt x="6761598" y="0"/>
                </a:lnTo>
                <a:lnTo>
                  <a:pt x="67615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73803" y="2206964"/>
            <a:ext cx="1933154" cy="400110"/>
            <a:chOff x="3573803" y="2206964"/>
            <a:chExt cx="1933154" cy="400110"/>
          </a:xfrm>
        </p:grpSpPr>
        <p:sp>
          <p:nvSpPr>
            <p:cNvPr id="99" name="圆角矩形 98"/>
            <p:cNvSpPr/>
            <p:nvPr/>
          </p:nvSpPr>
          <p:spPr>
            <a:xfrm>
              <a:off x="3620014" y="2206964"/>
              <a:ext cx="1840733" cy="400110"/>
            </a:xfrm>
            <a:prstGeom prst="roundRect">
              <a:avLst>
                <a:gd name="adj" fmla="val 23015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573803" y="2206964"/>
              <a:ext cx="19331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/>
                  <a:ea typeface="微软雅黑"/>
                  <a:sym typeface="Arial"/>
                </a:rPr>
                <a:t>Temptation</a:t>
              </a:r>
              <a:endParaRPr lang="zh-CN" altLang="en-US" sz="2000" dirty="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" name="直角三角形 1"/>
          <p:cNvSpPr/>
          <p:nvPr/>
        </p:nvSpPr>
        <p:spPr>
          <a:xfrm flipH="1">
            <a:off x="5383682" y="0"/>
            <a:ext cx="6794394" cy="6880371"/>
          </a:xfrm>
          <a:prstGeom prst="rtTriangle">
            <a:avLst/>
          </a:prstGeom>
          <a:solidFill>
            <a:srgbClr val="1A1D1A">
              <a:alpha val="26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4"/>
          <p:cNvGrpSpPr/>
          <p:nvPr/>
        </p:nvGrpSpPr>
        <p:grpSpPr>
          <a:xfrm>
            <a:off x="3502350" y="2984389"/>
            <a:ext cx="2244938" cy="675185"/>
            <a:chOff x="8479612" y="2464939"/>
            <a:chExt cx="2806700" cy="900247"/>
          </a:xfrm>
        </p:grpSpPr>
        <p:sp>
          <p:nvSpPr>
            <p:cNvPr id="8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8" name="Group 4"/>
          <p:cNvGrpSpPr/>
          <p:nvPr/>
        </p:nvGrpSpPr>
        <p:grpSpPr>
          <a:xfrm>
            <a:off x="3466409" y="4343054"/>
            <a:ext cx="2244938" cy="675185"/>
            <a:chOff x="8479612" y="2464939"/>
            <a:chExt cx="2806700" cy="900247"/>
          </a:xfrm>
        </p:grpSpPr>
        <p:sp>
          <p:nvSpPr>
            <p:cNvPr id="8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49 -0.124074 L 0 0 E" pathEditMode="relative" ptsTypes="">
                                      <p:cBhvr>
                                        <p:cTn id="35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0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" dur="1000" fill="hold"/>
                                        <p:tgtEl>
                                          <p:spTgt spid="94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543 2.59259E-6 " pathEditMode="relative" rAng="0" ptsTypes="AA">
                                      <p:cBhvr>
                                        <p:cTn id="368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" y="0"/>
                                    </p:animMotion>
                                  </p:childTnLst>
                                </p:cTn>
                              </p:par>
                              <p:par>
                                <p:cTn id="369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37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5" grpId="0" animBg="1"/>
      <p:bldP spid="36" grpId="0" animBg="1"/>
      <p:bldP spid="38" grpId="0" animBg="1"/>
      <p:bldP spid="42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60" grpId="0" animBg="1"/>
      <p:bldP spid="61" grpId="0" animBg="1"/>
      <p:bldP spid="65" grpId="0" animBg="1"/>
      <p:bldP spid="66" grpId="0" animBg="1"/>
      <p:bldP spid="37" grpId="0" animBg="1"/>
      <p:bldP spid="40" grpId="0" animBg="1"/>
      <p:bldP spid="41" grpId="0" animBg="1"/>
      <p:bldP spid="44" grpId="0" animBg="1"/>
      <p:bldP spid="57" grpId="0" animBg="1"/>
      <p:bldP spid="59" grpId="0" animBg="1"/>
      <p:bldP spid="62" grpId="0" animBg="1"/>
      <p:bldP spid="64" grpId="0" animBg="1"/>
      <p:bldP spid="67" grpId="0" animBg="1"/>
      <p:bldP spid="33" grpId="0" animBg="1"/>
      <p:bldP spid="39" grpId="0" animBg="1"/>
      <p:bldP spid="34" grpId="0" animBg="1"/>
      <p:bldP spid="45" grpId="0" animBg="1"/>
      <p:bldP spid="7" grpId="0" animBg="1"/>
      <p:bldP spid="2" grpId="0" animBg="1"/>
      <p:bldP spid="78" grpId="0"/>
      <p:bldP spid="7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4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04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59262" y="1334848"/>
            <a:ext cx="8349676" cy="4173806"/>
            <a:chOff x="584201" y="2584450"/>
            <a:chExt cx="6427787" cy="3213100"/>
          </a:xfrm>
          <a:solidFill>
            <a:schemeClr val="tx2">
              <a:alpha val="46000"/>
            </a:schemeClr>
          </a:solidFill>
          <a:effectLst/>
        </p:grpSpPr>
        <p:sp>
          <p:nvSpPr>
            <p:cNvPr id="4" name="Freeform 5"/>
            <p:cNvSpPr/>
            <p:nvPr/>
          </p:nvSpPr>
          <p:spPr bwMode="auto">
            <a:xfrm>
              <a:off x="1530351" y="2903538"/>
              <a:ext cx="239713" cy="98425"/>
            </a:xfrm>
            <a:custGeom>
              <a:avLst/>
              <a:gdLst>
                <a:gd name="T0" fmla="*/ 0 w 27"/>
                <a:gd name="T1" fmla="*/ 8 h 11"/>
                <a:gd name="T2" fmla="*/ 1 w 27"/>
                <a:gd name="T3" fmla="*/ 9 h 11"/>
                <a:gd name="T4" fmla="*/ 5 w 27"/>
                <a:gd name="T5" fmla="*/ 10 h 11"/>
                <a:gd name="T6" fmla="*/ 7 w 27"/>
                <a:gd name="T7" fmla="*/ 10 h 11"/>
                <a:gd name="T8" fmla="*/ 11 w 27"/>
                <a:gd name="T9" fmla="*/ 8 h 11"/>
                <a:gd name="T10" fmla="*/ 21 w 27"/>
                <a:gd name="T11" fmla="*/ 8 h 11"/>
                <a:gd name="T12" fmla="*/ 24 w 27"/>
                <a:gd name="T13" fmla="*/ 8 h 11"/>
                <a:gd name="T14" fmla="*/ 24 w 27"/>
                <a:gd name="T15" fmla="*/ 6 h 11"/>
                <a:gd name="T16" fmla="*/ 23 w 27"/>
                <a:gd name="T17" fmla="*/ 6 h 11"/>
                <a:gd name="T18" fmla="*/ 16 w 27"/>
                <a:gd name="T19" fmla="*/ 0 h 11"/>
                <a:gd name="T20" fmla="*/ 13 w 27"/>
                <a:gd name="T21" fmla="*/ 4 h 11"/>
                <a:gd name="T22" fmla="*/ 7 w 27"/>
                <a:gd name="T23" fmla="*/ 3 h 11"/>
                <a:gd name="T24" fmla="*/ 4 w 27"/>
                <a:gd name="T25" fmla="*/ 2 h 11"/>
                <a:gd name="T26" fmla="*/ 1 w 27"/>
                <a:gd name="T27" fmla="*/ 3 h 11"/>
                <a:gd name="T28" fmla="*/ 0 w 27"/>
                <a:gd name="T2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1">
                  <a:moveTo>
                    <a:pt x="0" y="8"/>
                  </a:moveTo>
                  <a:cubicBezTo>
                    <a:pt x="0" y="9"/>
                    <a:pt x="1" y="9"/>
                    <a:pt x="1" y="9"/>
                  </a:cubicBezTo>
                  <a:cubicBezTo>
                    <a:pt x="3" y="9"/>
                    <a:pt x="5" y="9"/>
                    <a:pt x="5" y="10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8" y="10"/>
                    <a:pt x="10" y="9"/>
                    <a:pt x="11" y="8"/>
                  </a:cubicBezTo>
                  <a:cubicBezTo>
                    <a:pt x="13" y="6"/>
                    <a:pt x="16" y="8"/>
                    <a:pt x="21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7" y="7"/>
                    <a:pt x="27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9" y="6"/>
                    <a:pt x="19" y="0"/>
                    <a:pt x="16" y="0"/>
                  </a:cubicBezTo>
                  <a:cubicBezTo>
                    <a:pt x="13" y="0"/>
                    <a:pt x="14" y="1"/>
                    <a:pt x="13" y="4"/>
                  </a:cubicBezTo>
                  <a:cubicBezTo>
                    <a:pt x="12" y="6"/>
                    <a:pt x="10" y="4"/>
                    <a:pt x="7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1389063" y="2868613"/>
              <a:ext cx="168275" cy="79375"/>
            </a:xfrm>
            <a:custGeom>
              <a:avLst/>
              <a:gdLst>
                <a:gd name="T0" fmla="*/ 5 w 19"/>
                <a:gd name="T1" fmla="*/ 9 h 9"/>
                <a:gd name="T2" fmla="*/ 11 w 19"/>
                <a:gd name="T3" fmla="*/ 5 h 9"/>
                <a:gd name="T4" fmla="*/ 17 w 19"/>
                <a:gd name="T5" fmla="*/ 3 h 9"/>
                <a:gd name="T6" fmla="*/ 17 w 19"/>
                <a:gd name="T7" fmla="*/ 0 h 9"/>
                <a:gd name="T8" fmla="*/ 16 w 19"/>
                <a:gd name="T9" fmla="*/ 0 h 9"/>
                <a:gd name="T10" fmla="*/ 5 w 19"/>
                <a:gd name="T11" fmla="*/ 4 h 9"/>
                <a:gd name="T12" fmla="*/ 5 w 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5" y="9"/>
                  </a:moveTo>
                  <a:cubicBezTo>
                    <a:pt x="8" y="9"/>
                    <a:pt x="7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9" y="2"/>
                    <a:pt x="19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0" y="0"/>
                    <a:pt x="10" y="4"/>
                    <a:pt x="5" y="4"/>
                  </a:cubicBezTo>
                  <a:cubicBezTo>
                    <a:pt x="0" y="4"/>
                    <a:pt x="2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1363663" y="2984500"/>
              <a:ext cx="458788" cy="203200"/>
            </a:xfrm>
            <a:custGeom>
              <a:avLst/>
              <a:gdLst>
                <a:gd name="T0" fmla="*/ 15 w 52"/>
                <a:gd name="T1" fmla="*/ 14 h 23"/>
                <a:gd name="T2" fmla="*/ 20 w 52"/>
                <a:gd name="T3" fmla="*/ 17 h 23"/>
                <a:gd name="T4" fmla="*/ 20 w 52"/>
                <a:gd name="T5" fmla="*/ 18 h 23"/>
                <a:gd name="T6" fmla="*/ 20 w 52"/>
                <a:gd name="T7" fmla="*/ 18 h 23"/>
                <a:gd name="T8" fmla="*/ 20 w 52"/>
                <a:gd name="T9" fmla="*/ 19 h 23"/>
                <a:gd name="T10" fmla="*/ 25 w 52"/>
                <a:gd name="T11" fmla="*/ 22 h 23"/>
                <a:gd name="T12" fmla="*/ 26 w 52"/>
                <a:gd name="T13" fmla="*/ 22 h 23"/>
                <a:gd name="T14" fmla="*/ 43 w 52"/>
                <a:gd name="T15" fmla="*/ 20 h 23"/>
                <a:gd name="T16" fmla="*/ 43 w 52"/>
                <a:gd name="T17" fmla="*/ 20 h 23"/>
                <a:gd name="T18" fmla="*/ 49 w 52"/>
                <a:gd name="T19" fmla="*/ 19 h 23"/>
                <a:gd name="T20" fmla="*/ 50 w 52"/>
                <a:gd name="T21" fmla="*/ 18 h 23"/>
                <a:gd name="T22" fmla="*/ 49 w 52"/>
                <a:gd name="T23" fmla="*/ 17 h 23"/>
                <a:gd name="T24" fmla="*/ 43 w 52"/>
                <a:gd name="T25" fmla="*/ 10 h 23"/>
                <a:gd name="T26" fmla="*/ 43 w 52"/>
                <a:gd name="T27" fmla="*/ 9 h 23"/>
                <a:gd name="T28" fmla="*/ 31 w 52"/>
                <a:gd name="T29" fmla="*/ 6 h 23"/>
                <a:gd name="T30" fmla="*/ 26 w 52"/>
                <a:gd name="T31" fmla="*/ 5 h 23"/>
                <a:gd name="T32" fmla="*/ 20 w 52"/>
                <a:gd name="T33" fmla="*/ 3 h 23"/>
                <a:gd name="T34" fmla="*/ 19 w 52"/>
                <a:gd name="T35" fmla="*/ 3 h 23"/>
                <a:gd name="T36" fmla="*/ 8 w 52"/>
                <a:gd name="T37" fmla="*/ 0 h 23"/>
                <a:gd name="T38" fmla="*/ 2 w 52"/>
                <a:gd name="T39" fmla="*/ 11 h 23"/>
                <a:gd name="T40" fmla="*/ 15 w 52"/>
                <a:gd name="T4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23">
                  <a:moveTo>
                    <a:pt x="15" y="14"/>
                  </a:moveTo>
                  <a:cubicBezTo>
                    <a:pt x="16" y="16"/>
                    <a:pt x="19" y="16"/>
                    <a:pt x="20" y="17"/>
                  </a:cubicBezTo>
                  <a:cubicBezTo>
                    <a:pt x="21" y="17"/>
                    <a:pt x="22" y="17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9" y="19"/>
                    <a:pt x="20" y="19"/>
                  </a:cubicBezTo>
                  <a:cubicBezTo>
                    <a:pt x="21" y="20"/>
                    <a:pt x="23" y="20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0" y="23"/>
                    <a:pt x="38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6" y="20"/>
                    <a:pt x="48" y="19"/>
                    <a:pt x="49" y="19"/>
                  </a:cubicBezTo>
                  <a:cubicBezTo>
                    <a:pt x="51" y="18"/>
                    <a:pt x="52" y="18"/>
                    <a:pt x="50" y="18"/>
                  </a:cubicBezTo>
                  <a:cubicBezTo>
                    <a:pt x="50" y="18"/>
                    <a:pt x="49" y="17"/>
                    <a:pt x="49" y="17"/>
                  </a:cubicBezTo>
                  <a:cubicBezTo>
                    <a:pt x="47" y="17"/>
                    <a:pt x="44" y="14"/>
                    <a:pt x="43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1" y="4"/>
                    <a:pt x="36" y="6"/>
                    <a:pt x="31" y="6"/>
                  </a:cubicBezTo>
                  <a:cubicBezTo>
                    <a:pt x="29" y="6"/>
                    <a:pt x="28" y="6"/>
                    <a:pt x="26" y="5"/>
                  </a:cubicBezTo>
                  <a:cubicBezTo>
                    <a:pt x="24" y="4"/>
                    <a:pt x="22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2" y="0"/>
                    <a:pt x="0" y="7"/>
                    <a:pt x="2" y="11"/>
                  </a:cubicBezTo>
                  <a:cubicBezTo>
                    <a:pt x="5" y="14"/>
                    <a:pt x="15" y="11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584201" y="3073400"/>
              <a:ext cx="2432050" cy="2724150"/>
            </a:xfrm>
            <a:custGeom>
              <a:avLst/>
              <a:gdLst>
                <a:gd name="T0" fmla="*/ 241 w 275"/>
                <a:gd name="T1" fmla="*/ 181 h 307"/>
                <a:gd name="T2" fmla="*/ 222 w 275"/>
                <a:gd name="T3" fmla="*/ 164 h 307"/>
                <a:gd name="T4" fmla="*/ 209 w 275"/>
                <a:gd name="T5" fmla="*/ 162 h 307"/>
                <a:gd name="T6" fmla="*/ 199 w 275"/>
                <a:gd name="T7" fmla="*/ 160 h 307"/>
                <a:gd name="T8" fmla="*/ 182 w 275"/>
                <a:gd name="T9" fmla="*/ 162 h 307"/>
                <a:gd name="T10" fmla="*/ 174 w 275"/>
                <a:gd name="T11" fmla="*/ 157 h 307"/>
                <a:gd name="T12" fmla="*/ 162 w 275"/>
                <a:gd name="T13" fmla="*/ 139 h 307"/>
                <a:gd name="T14" fmla="*/ 147 w 275"/>
                <a:gd name="T15" fmla="*/ 137 h 307"/>
                <a:gd name="T16" fmla="*/ 162 w 275"/>
                <a:gd name="T17" fmla="*/ 120 h 307"/>
                <a:gd name="T18" fmla="*/ 175 w 275"/>
                <a:gd name="T19" fmla="*/ 122 h 307"/>
                <a:gd name="T20" fmla="*/ 181 w 275"/>
                <a:gd name="T21" fmla="*/ 114 h 307"/>
                <a:gd name="T22" fmla="*/ 195 w 275"/>
                <a:gd name="T23" fmla="*/ 95 h 307"/>
                <a:gd name="T24" fmla="*/ 208 w 275"/>
                <a:gd name="T25" fmla="*/ 85 h 307"/>
                <a:gd name="T26" fmla="*/ 211 w 275"/>
                <a:gd name="T27" fmla="*/ 74 h 307"/>
                <a:gd name="T28" fmla="*/ 208 w 275"/>
                <a:gd name="T29" fmla="*/ 69 h 307"/>
                <a:gd name="T30" fmla="*/ 216 w 275"/>
                <a:gd name="T31" fmla="*/ 70 h 307"/>
                <a:gd name="T32" fmla="*/ 226 w 275"/>
                <a:gd name="T33" fmla="*/ 58 h 307"/>
                <a:gd name="T34" fmla="*/ 213 w 275"/>
                <a:gd name="T35" fmla="*/ 41 h 307"/>
                <a:gd name="T36" fmla="*/ 208 w 275"/>
                <a:gd name="T37" fmla="*/ 45 h 307"/>
                <a:gd name="T38" fmla="*/ 189 w 275"/>
                <a:gd name="T39" fmla="*/ 33 h 307"/>
                <a:gd name="T40" fmla="*/ 185 w 275"/>
                <a:gd name="T41" fmla="*/ 53 h 307"/>
                <a:gd name="T42" fmla="*/ 177 w 275"/>
                <a:gd name="T43" fmla="*/ 59 h 307"/>
                <a:gd name="T44" fmla="*/ 162 w 275"/>
                <a:gd name="T45" fmla="*/ 51 h 307"/>
                <a:gd name="T46" fmla="*/ 158 w 275"/>
                <a:gd name="T47" fmla="*/ 33 h 307"/>
                <a:gd name="T48" fmla="*/ 168 w 275"/>
                <a:gd name="T49" fmla="*/ 23 h 307"/>
                <a:gd name="T50" fmla="*/ 175 w 275"/>
                <a:gd name="T51" fmla="*/ 10 h 307"/>
                <a:gd name="T52" fmla="*/ 167 w 275"/>
                <a:gd name="T53" fmla="*/ 15 h 307"/>
                <a:gd name="T54" fmla="*/ 158 w 275"/>
                <a:gd name="T55" fmla="*/ 9 h 307"/>
                <a:gd name="T56" fmla="*/ 149 w 275"/>
                <a:gd name="T57" fmla="*/ 4 h 307"/>
                <a:gd name="T58" fmla="*/ 154 w 275"/>
                <a:gd name="T59" fmla="*/ 13 h 307"/>
                <a:gd name="T60" fmla="*/ 142 w 275"/>
                <a:gd name="T61" fmla="*/ 15 h 307"/>
                <a:gd name="T62" fmla="*/ 130 w 275"/>
                <a:gd name="T63" fmla="*/ 12 h 307"/>
                <a:gd name="T64" fmla="*/ 113 w 275"/>
                <a:gd name="T65" fmla="*/ 14 h 307"/>
                <a:gd name="T66" fmla="*/ 97 w 275"/>
                <a:gd name="T67" fmla="*/ 9 h 307"/>
                <a:gd name="T68" fmla="*/ 70 w 275"/>
                <a:gd name="T69" fmla="*/ 13 h 307"/>
                <a:gd name="T70" fmla="*/ 9 w 275"/>
                <a:gd name="T71" fmla="*/ 11 h 307"/>
                <a:gd name="T72" fmla="*/ 14 w 275"/>
                <a:gd name="T73" fmla="*/ 27 h 307"/>
                <a:gd name="T74" fmla="*/ 21 w 275"/>
                <a:gd name="T75" fmla="*/ 45 h 307"/>
                <a:gd name="T76" fmla="*/ 27 w 275"/>
                <a:gd name="T77" fmla="*/ 51 h 307"/>
                <a:gd name="T78" fmla="*/ 49 w 275"/>
                <a:gd name="T79" fmla="*/ 42 h 307"/>
                <a:gd name="T80" fmla="*/ 78 w 275"/>
                <a:gd name="T81" fmla="*/ 56 h 307"/>
                <a:gd name="T82" fmla="*/ 96 w 275"/>
                <a:gd name="T83" fmla="*/ 77 h 307"/>
                <a:gd name="T84" fmla="*/ 93 w 275"/>
                <a:gd name="T85" fmla="*/ 102 h 307"/>
                <a:gd name="T86" fmla="*/ 114 w 275"/>
                <a:gd name="T87" fmla="*/ 127 h 307"/>
                <a:gd name="T88" fmla="*/ 119 w 275"/>
                <a:gd name="T89" fmla="*/ 127 h 307"/>
                <a:gd name="T90" fmla="*/ 135 w 275"/>
                <a:gd name="T91" fmla="*/ 145 h 307"/>
                <a:gd name="T92" fmla="*/ 149 w 275"/>
                <a:gd name="T93" fmla="*/ 150 h 307"/>
                <a:gd name="T94" fmla="*/ 166 w 275"/>
                <a:gd name="T95" fmla="*/ 156 h 307"/>
                <a:gd name="T96" fmla="*/ 179 w 275"/>
                <a:gd name="T97" fmla="*/ 168 h 307"/>
                <a:gd name="T98" fmla="*/ 187 w 275"/>
                <a:gd name="T99" fmla="*/ 175 h 307"/>
                <a:gd name="T100" fmla="*/ 179 w 275"/>
                <a:gd name="T101" fmla="*/ 185 h 307"/>
                <a:gd name="T102" fmla="*/ 187 w 275"/>
                <a:gd name="T103" fmla="*/ 208 h 307"/>
                <a:gd name="T104" fmla="*/ 199 w 275"/>
                <a:gd name="T105" fmla="*/ 224 h 307"/>
                <a:gd name="T106" fmla="*/ 199 w 275"/>
                <a:gd name="T107" fmla="*/ 239 h 307"/>
                <a:gd name="T108" fmla="*/ 194 w 275"/>
                <a:gd name="T109" fmla="*/ 271 h 307"/>
                <a:gd name="T110" fmla="*/ 199 w 275"/>
                <a:gd name="T111" fmla="*/ 304 h 307"/>
                <a:gd name="T112" fmla="*/ 208 w 275"/>
                <a:gd name="T113" fmla="*/ 295 h 307"/>
                <a:gd name="T114" fmla="*/ 211 w 275"/>
                <a:gd name="T115" fmla="*/ 282 h 307"/>
                <a:gd name="T116" fmla="*/ 216 w 275"/>
                <a:gd name="T117" fmla="*/ 273 h 307"/>
                <a:gd name="T118" fmla="*/ 230 w 275"/>
                <a:gd name="T119" fmla="*/ 258 h 307"/>
                <a:gd name="T120" fmla="*/ 245 w 275"/>
                <a:gd name="T121" fmla="*/ 240 h 307"/>
                <a:gd name="T122" fmla="*/ 272 w 275"/>
                <a:gd name="T123" fmla="*/ 203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" h="307">
                  <a:moveTo>
                    <a:pt x="267" y="193"/>
                  </a:moveTo>
                  <a:cubicBezTo>
                    <a:pt x="261" y="189"/>
                    <a:pt x="259" y="189"/>
                    <a:pt x="253" y="187"/>
                  </a:cubicBezTo>
                  <a:cubicBezTo>
                    <a:pt x="247" y="185"/>
                    <a:pt x="241" y="185"/>
                    <a:pt x="241" y="181"/>
                  </a:cubicBezTo>
                  <a:cubicBezTo>
                    <a:pt x="241" y="177"/>
                    <a:pt x="242" y="172"/>
                    <a:pt x="237" y="172"/>
                  </a:cubicBezTo>
                  <a:cubicBezTo>
                    <a:pt x="235" y="172"/>
                    <a:pt x="233" y="171"/>
                    <a:pt x="230" y="169"/>
                  </a:cubicBezTo>
                  <a:cubicBezTo>
                    <a:pt x="228" y="168"/>
                    <a:pt x="225" y="166"/>
                    <a:pt x="222" y="164"/>
                  </a:cubicBezTo>
                  <a:cubicBezTo>
                    <a:pt x="220" y="163"/>
                    <a:pt x="218" y="162"/>
                    <a:pt x="216" y="162"/>
                  </a:cubicBezTo>
                  <a:cubicBezTo>
                    <a:pt x="214" y="162"/>
                    <a:pt x="213" y="162"/>
                    <a:pt x="211" y="162"/>
                  </a:cubicBezTo>
                  <a:cubicBezTo>
                    <a:pt x="210" y="162"/>
                    <a:pt x="209" y="162"/>
                    <a:pt x="209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5" y="162"/>
                    <a:pt x="201" y="163"/>
                    <a:pt x="199" y="161"/>
                  </a:cubicBezTo>
                  <a:cubicBezTo>
                    <a:pt x="199" y="161"/>
                    <a:pt x="199" y="160"/>
                    <a:pt x="199" y="160"/>
                  </a:cubicBezTo>
                  <a:cubicBezTo>
                    <a:pt x="197" y="156"/>
                    <a:pt x="194" y="160"/>
                    <a:pt x="192" y="161"/>
                  </a:cubicBezTo>
                  <a:cubicBezTo>
                    <a:pt x="191" y="162"/>
                    <a:pt x="189" y="162"/>
                    <a:pt x="187" y="162"/>
                  </a:cubicBezTo>
                  <a:cubicBezTo>
                    <a:pt x="185" y="162"/>
                    <a:pt x="183" y="162"/>
                    <a:pt x="182" y="162"/>
                  </a:cubicBezTo>
                  <a:cubicBezTo>
                    <a:pt x="181" y="162"/>
                    <a:pt x="180" y="162"/>
                    <a:pt x="179" y="162"/>
                  </a:cubicBezTo>
                  <a:cubicBezTo>
                    <a:pt x="177" y="162"/>
                    <a:pt x="175" y="160"/>
                    <a:pt x="174" y="158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2" y="154"/>
                    <a:pt x="175" y="150"/>
                    <a:pt x="170" y="150"/>
                  </a:cubicBezTo>
                  <a:cubicBezTo>
                    <a:pt x="165" y="150"/>
                    <a:pt x="166" y="142"/>
                    <a:pt x="166" y="139"/>
                  </a:cubicBezTo>
                  <a:cubicBezTo>
                    <a:pt x="166" y="137"/>
                    <a:pt x="164" y="137"/>
                    <a:pt x="162" y="139"/>
                  </a:cubicBezTo>
                  <a:cubicBezTo>
                    <a:pt x="160" y="140"/>
                    <a:pt x="159" y="141"/>
                    <a:pt x="158" y="142"/>
                  </a:cubicBezTo>
                  <a:cubicBezTo>
                    <a:pt x="155" y="145"/>
                    <a:pt x="152" y="142"/>
                    <a:pt x="149" y="139"/>
                  </a:cubicBezTo>
                  <a:cubicBezTo>
                    <a:pt x="148" y="139"/>
                    <a:pt x="147" y="138"/>
                    <a:pt x="147" y="137"/>
                  </a:cubicBezTo>
                  <a:cubicBezTo>
                    <a:pt x="144" y="134"/>
                    <a:pt x="147" y="128"/>
                    <a:pt x="149" y="124"/>
                  </a:cubicBezTo>
                  <a:cubicBezTo>
                    <a:pt x="150" y="123"/>
                    <a:pt x="150" y="122"/>
                    <a:pt x="151" y="122"/>
                  </a:cubicBezTo>
                  <a:cubicBezTo>
                    <a:pt x="154" y="119"/>
                    <a:pt x="158" y="121"/>
                    <a:pt x="162" y="120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165" y="119"/>
                    <a:pt x="170" y="118"/>
                    <a:pt x="174" y="121"/>
                  </a:cubicBezTo>
                  <a:cubicBezTo>
                    <a:pt x="174" y="121"/>
                    <a:pt x="175" y="122"/>
                    <a:pt x="175" y="122"/>
                  </a:cubicBezTo>
                  <a:cubicBezTo>
                    <a:pt x="177" y="125"/>
                    <a:pt x="178" y="126"/>
                    <a:pt x="179" y="127"/>
                  </a:cubicBezTo>
                  <a:cubicBezTo>
                    <a:pt x="181" y="127"/>
                    <a:pt x="181" y="126"/>
                    <a:pt x="181" y="124"/>
                  </a:cubicBezTo>
                  <a:cubicBezTo>
                    <a:pt x="181" y="119"/>
                    <a:pt x="180" y="116"/>
                    <a:pt x="181" y="114"/>
                  </a:cubicBezTo>
                  <a:cubicBezTo>
                    <a:pt x="182" y="112"/>
                    <a:pt x="185" y="111"/>
                    <a:pt x="187" y="109"/>
                  </a:cubicBezTo>
                  <a:cubicBezTo>
                    <a:pt x="188" y="108"/>
                    <a:pt x="189" y="107"/>
                    <a:pt x="189" y="106"/>
                  </a:cubicBezTo>
                  <a:cubicBezTo>
                    <a:pt x="189" y="103"/>
                    <a:pt x="191" y="95"/>
                    <a:pt x="195" y="95"/>
                  </a:cubicBezTo>
                  <a:cubicBezTo>
                    <a:pt x="197" y="95"/>
                    <a:pt x="198" y="93"/>
                    <a:pt x="199" y="91"/>
                  </a:cubicBezTo>
                  <a:cubicBezTo>
                    <a:pt x="200" y="90"/>
                    <a:pt x="201" y="89"/>
                    <a:pt x="202" y="88"/>
                  </a:cubicBezTo>
                  <a:cubicBezTo>
                    <a:pt x="203" y="87"/>
                    <a:pt x="205" y="86"/>
                    <a:pt x="208" y="85"/>
                  </a:cubicBezTo>
                  <a:cubicBezTo>
                    <a:pt x="209" y="84"/>
                    <a:pt x="210" y="83"/>
                    <a:pt x="211" y="82"/>
                  </a:cubicBezTo>
                  <a:cubicBezTo>
                    <a:pt x="211" y="81"/>
                    <a:pt x="212" y="81"/>
                    <a:pt x="212" y="81"/>
                  </a:cubicBezTo>
                  <a:cubicBezTo>
                    <a:pt x="214" y="79"/>
                    <a:pt x="213" y="76"/>
                    <a:pt x="211" y="74"/>
                  </a:cubicBezTo>
                  <a:cubicBezTo>
                    <a:pt x="210" y="73"/>
                    <a:pt x="209" y="72"/>
                    <a:pt x="208" y="72"/>
                  </a:cubicBezTo>
                  <a:cubicBezTo>
                    <a:pt x="207" y="72"/>
                    <a:pt x="206" y="71"/>
                    <a:pt x="206" y="71"/>
                  </a:cubicBezTo>
                  <a:cubicBezTo>
                    <a:pt x="204" y="71"/>
                    <a:pt x="205" y="70"/>
                    <a:pt x="208" y="69"/>
                  </a:cubicBezTo>
                  <a:cubicBezTo>
                    <a:pt x="209" y="69"/>
                    <a:pt x="210" y="68"/>
                    <a:pt x="211" y="68"/>
                  </a:cubicBezTo>
                  <a:cubicBezTo>
                    <a:pt x="212" y="68"/>
                    <a:pt x="213" y="68"/>
                    <a:pt x="214" y="69"/>
                  </a:cubicBezTo>
                  <a:cubicBezTo>
                    <a:pt x="214" y="69"/>
                    <a:pt x="215" y="70"/>
                    <a:pt x="216" y="70"/>
                  </a:cubicBezTo>
                  <a:cubicBezTo>
                    <a:pt x="217" y="71"/>
                    <a:pt x="217" y="72"/>
                    <a:pt x="218" y="70"/>
                  </a:cubicBezTo>
                  <a:cubicBezTo>
                    <a:pt x="219" y="68"/>
                    <a:pt x="222" y="66"/>
                    <a:pt x="228" y="66"/>
                  </a:cubicBezTo>
                  <a:cubicBezTo>
                    <a:pt x="233" y="66"/>
                    <a:pt x="225" y="60"/>
                    <a:pt x="226" y="58"/>
                  </a:cubicBezTo>
                  <a:cubicBezTo>
                    <a:pt x="227" y="56"/>
                    <a:pt x="222" y="55"/>
                    <a:pt x="219" y="52"/>
                  </a:cubicBezTo>
                  <a:cubicBezTo>
                    <a:pt x="217" y="50"/>
                    <a:pt x="217" y="45"/>
                    <a:pt x="216" y="43"/>
                  </a:cubicBezTo>
                  <a:cubicBezTo>
                    <a:pt x="215" y="42"/>
                    <a:pt x="214" y="41"/>
                    <a:pt x="213" y="41"/>
                  </a:cubicBezTo>
                  <a:cubicBezTo>
                    <a:pt x="212" y="41"/>
                    <a:pt x="212" y="41"/>
                    <a:pt x="211" y="41"/>
                  </a:cubicBezTo>
                  <a:cubicBezTo>
                    <a:pt x="210" y="42"/>
                    <a:pt x="211" y="44"/>
                    <a:pt x="208" y="45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05" y="46"/>
                    <a:pt x="203" y="44"/>
                    <a:pt x="203" y="41"/>
                  </a:cubicBezTo>
                  <a:cubicBezTo>
                    <a:pt x="203" y="40"/>
                    <a:pt x="202" y="38"/>
                    <a:pt x="199" y="36"/>
                  </a:cubicBezTo>
                  <a:cubicBezTo>
                    <a:pt x="196" y="34"/>
                    <a:pt x="192" y="32"/>
                    <a:pt x="189" y="33"/>
                  </a:cubicBezTo>
                  <a:cubicBezTo>
                    <a:pt x="188" y="33"/>
                    <a:pt x="188" y="33"/>
                    <a:pt x="187" y="33"/>
                  </a:cubicBezTo>
                  <a:cubicBezTo>
                    <a:pt x="182" y="35"/>
                    <a:pt x="183" y="41"/>
                    <a:pt x="184" y="45"/>
                  </a:cubicBezTo>
                  <a:cubicBezTo>
                    <a:pt x="185" y="50"/>
                    <a:pt x="187" y="53"/>
                    <a:pt x="185" y="53"/>
                  </a:cubicBezTo>
                  <a:cubicBezTo>
                    <a:pt x="182" y="53"/>
                    <a:pt x="182" y="57"/>
                    <a:pt x="182" y="63"/>
                  </a:cubicBezTo>
                  <a:cubicBezTo>
                    <a:pt x="182" y="67"/>
                    <a:pt x="180" y="66"/>
                    <a:pt x="179" y="64"/>
                  </a:cubicBezTo>
                  <a:cubicBezTo>
                    <a:pt x="178" y="63"/>
                    <a:pt x="177" y="60"/>
                    <a:pt x="177" y="59"/>
                  </a:cubicBezTo>
                  <a:cubicBezTo>
                    <a:pt x="177" y="57"/>
                    <a:pt x="176" y="56"/>
                    <a:pt x="174" y="55"/>
                  </a:cubicBezTo>
                  <a:cubicBezTo>
                    <a:pt x="171" y="54"/>
                    <a:pt x="168" y="53"/>
                    <a:pt x="164" y="52"/>
                  </a:cubicBezTo>
                  <a:cubicBezTo>
                    <a:pt x="163" y="52"/>
                    <a:pt x="162" y="51"/>
                    <a:pt x="162" y="51"/>
                  </a:cubicBezTo>
                  <a:cubicBezTo>
                    <a:pt x="157" y="49"/>
                    <a:pt x="155" y="48"/>
                    <a:pt x="155" y="46"/>
                  </a:cubicBezTo>
                  <a:cubicBezTo>
                    <a:pt x="155" y="43"/>
                    <a:pt x="152" y="41"/>
                    <a:pt x="154" y="40"/>
                  </a:cubicBezTo>
                  <a:cubicBezTo>
                    <a:pt x="156" y="39"/>
                    <a:pt x="155" y="33"/>
                    <a:pt x="158" y="33"/>
                  </a:cubicBezTo>
                  <a:cubicBezTo>
                    <a:pt x="161" y="32"/>
                    <a:pt x="160" y="31"/>
                    <a:pt x="162" y="30"/>
                  </a:cubicBezTo>
                  <a:cubicBezTo>
                    <a:pt x="162" y="30"/>
                    <a:pt x="162" y="29"/>
                    <a:pt x="163" y="29"/>
                  </a:cubicBezTo>
                  <a:cubicBezTo>
                    <a:pt x="167" y="29"/>
                    <a:pt x="168" y="23"/>
                    <a:pt x="168" y="23"/>
                  </a:cubicBezTo>
                  <a:cubicBezTo>
                    <a:pt x="168" y="23"/>
                    <a:pt x="171" y="22"/>
                    <a:pt x="174" y="21"/>
                  </a:cubicBezTo>
                  <a:cubicBezTo>
                    <a:pt x="175" y="21"/>
                    <a:pt x="175" y="21"/>
                    <a:pt x="176" y="21"/>
                  </a:cubicBezTo>
                  <a:cubicBezTo>
                    <a:pt x="180" y="21"/>
                    <a:pt x="178" y="10"/>
                    <a:pt x="175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171" y="10"/>
                    <a:pt x="169" y="11"/>
                    <a:pt x="169" y="14"/>
                  </a:cubicBezTo>
                  <a:cubicBezTo>
                    <a:pt x="169" y="17"/>
                    <a:pt x="167" y="18"/>
                    <a:pt x="167" y="15"/>
                  </a:cubicBezTo>
                  <a:cubicBezTo>
                    <a:pt x="166" y="13"/>
                    <a:pt x="164" y="11"/>
                    <a:pt x="162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59" y="14"/>
                    <a:pt x="162" y="8"/>
                    <a:pt x="158" y="9"/>
                  </a:cubicBezTo>
                  <a:cubicBezTo>
                    <a:pt x="154" y="9"/>
                    <a:pt x="157" y="5"/>
                    <a:pt x="155" y="2"/>
                  </a:cubicBezTo>
                  <a:cubicBezTo>
                    <a:pt x="153" y="0"/>
                    <a:pt x="153" y="2"/>
                    <a:pt x="150" y="3"/>
                  </a:cubicBezTo>
                  <a:cubicBezTo>
                    <a:pt x="150" y="4"/>
                    <a:pt x="149" y="4"/>
                    <a:pt x="149" y="4"/>
                  </a:cubicBezTo>
                  <a:cubicBezTo>
                    <a:pt x="148" y="5"/>
                    <a:pt x="148" y="7"/>
                    <a:pt x="149" y="8"/>
                  </a:cubicBezTo>
                  <a:cubicBezTo>
                    <a:pt x="149" y="8"/>
                    <a:pt x="150" y="8"/>
                    <a:pt x="150" y="8"/>
                  </a:cubicBezTo>
                  <a:cubicBezTo>
                    <a:pt x="151" y="9"/>
                    <a:pt x="152" y="11"/>
                    <a:pt x="154" y="13"/>
                  </a:cubicBezTo>
                  <a:cubicBezTo>
                    <a:pt x="155" y="14"/>
                    <a:pt x="153" y="15"/>
                    <a:pt x="149" y="15"/>
                  </a:cubicBezTo>
                  <a:cubicBezTo>
                    <a:pt x="148" y="15"/>
                    <a:pt x="146" y="15"/>
                    <a:pt x="144" y="15"/>
                  </a:cubicBezTo>
                  <a:cubicBezTo>
                    <a:pt x="143" y="15"/>
                    <a:pt x="142" y="15"/>
                    <a:pt x="142" y="15"/>
                  </a:cubicBezTo>
                  <a:cubicBezTo>
                    <a:pt x="140" y="15"/>
                    <a:pt x="138" y="15"/>
                    <a:pt x="137" y="14"/>
                  </a:cubicBezTo>
                  <a:cubicBezTo>
                    <a:pt x="135" y="13"/>
                    <a:pt x="133" y="12"/>
                    <a:pt x="131" y="12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4" y="12"/>
                    <a:pt x="125" y="18"/>
                    <a:pt x="121" y="17"/>
                  </a:cubicBezTo>
                  <a:cubicBezTo>
                    <a:pt x="118" y="16"/>
                    <a:pt x="116" y="17"/>
                    <a:pt x="114" y="16"/>
                  </a:cubicBezTo>
                  <a:cubicBezTo>
                    <a:pt x="113" y="16"/>
                    <a:pt x="113" y="15"/>
                    <a:pt x="113" y="14"/>
                  </a:cubicBezTo>
                  <a:cubicBezTo>
                    <a:pt x="112" y="12"/>
                    <a:pt x="111" y="12"/>
                    <a:pt x="108" y="12"/>
                  </a:cubicBezTo>
                  <a:cubicBezTo>
                    <a:pt x="107" y="12"/>
                    <a:pt x="106" y="13"/>
                    <a:pt x="105" y="13"/>
                  </a:cubicBezTo>
                  <a:cubicBezTo>
                    <a:pt x="100" y="13"/>
                    <a:pt x="102" y="9"/>
                    <a:pt x="97" y="9"/>
                  </a:cubicBezTo>
                  <a:cubicBezTo>
                    <a:pt x="91" y="9"/>
                    <a:pt x="94" y="10"/>
                    <a:pt x="89" y="7"/>
                  </a:cubicBezTo>
                  <a:cubicBezTo>
                    <a:pt x="84" y="3"/>
                    <a:pt x="85" y="8"/>
                    <a:pt x="79" y="8"/>
                  </a:cubicBezTo>
                  <a:cubicBezTo>
                    <a:pt x="72" y="8"/>
                    <a:pt x="70" y="10"/>
                    <a:pt x="70" y="13"/>
                  </a:cubicBezTo>
                  <a:cubicBezTo>
                    <a:pt x="70" y="16"/>
                    <a:pt x="61" y="8"/>
                    <a:pt x="51" y="7"/>
                  </a:cubicBezTo>
                  <a:cubicBezTo>
                    <a:pt x="42" y="7"/>
                    <a:pt x="31" y="3"/>
                    <a:pt x="25" y="3"/>
                  </a:cubicBezTo>
                  <a:cubicBezTo>
                    <a:pt x="19" y="3"/>
                    <a:pt x="16" y="10"/>
                    <a:pt x="9" y="11"/>
                  </a:cubicBezTo>
                  <a:cubicBezTo>
                    <a:pt x="2" y="12"/>
                    <a:pt x="10" y="14"/>
                    <a:pt x="12" y="18"/>
                  </a:cubicBezTo>
                  <a:cubicBezTo>
                    <a:pt x="14" y="21"/>
                    <a:pt x="13" y="21"/>
                    <a:pt x="6" y="22"/>
                  </a:cubicBezTo>
                  <a:cubicBezTo>
                    <a:pt x="0" y="22"/>
                    <a:pt x="10" y="27"/>
                    <a:pt x="14" y="27"/>
                  </a:cubicBezTo>
                  <a:cubicBezTo>
                    <a:pt x="19" y="27"/>
                    <a:pt x="14" y="30"/>
                    <a:pt x="11" y="32"/>
                  </a:cubicBezTo>
                  <a:cubicBezTo>
                    <a:pt x="7" y="34"/>
                    <a:pt x="6" y="41"/>
                    <a:pt x="11" y="41"/>
                  </a:cubicBezTo>
                  <a:cubicBezTo>
                    <a:pt x="17" y="42"/>
                    <a:pt x="14" y="45"/>
                    <a:pt x="21" y="45"/>
                  </a:cubicBezTo>
                  <a:cubicBezTo>
                    <a:pt x="27" y="45"/>
                    <a:pt x="21" y="50"/>
                    <a:pt x="17" y="53"/>
                  </a:cubicBezTo>
                  <a:cubicBezTo>
                    <a:pt x="13" y="57"/>
                    <a:pt x="13" y="61"/>
                    <a:pt x="15" y="59"/>
                  </a:cubicBezTo>
                  <a:cubicBezTo>
                    <a:pt x="18" y="57"/>
                    <a:pt x="24" y="52"/>
                    <a:pt x="27" y="51"/>
                  </a:cubicBezTo>
                  <a:cubicBezTo>
                    <a:pt x="30" y="50"/>
                    <a:pt x="32" y="44"/>
                    <a:pt x="34" y="43"/>
                  </a:cubicBezTo>
                  <a:cubicBezTo>
                    <a:pt x="37" y="41"/>
                    <a:pt x="39" y="46"/>
                    <a:pt x="41" y="43"/>
                  </a:cubicBezTo>
                  <a:cubicBezTo>
                    <a:pt x="43" y="41"/>
                    <a:pt x="46" y="43"/>
                    <a:pt x="49" y="42"/>
                  </a:cubicBezTo>
                  <a:cubicBezTo>
                    <a:pt x="52" y="42"/>
                    <a:pt x="58" y="43"/>
                    <a:pt x="61" y="44"/>
                  </a:cubicBezTo>
                  <a:cubicBezTo>
                    <a:pt x="64" y="44"/>
                    <a:pt x="67" y="47"/>
                    <a:pt x="71" y="47"/>
                  </a:cubicBezTo>
                  <a:cubicBezTo>
                    <a:pt x="75" y="47"/>
                    <a:pt x="75" y="53"/>
                    <a:pt x="78" y="56"/>
                  </a:cubicBezTo>
                  <a:cubicBezTo>
                    <a:pt x="81" y="58"/>
                    <a:pt x="84" y="58"/>
                    <a:pt x="83" y="61"/>
                  </a:cubicBezTo>
                  <a:cubicBezTo>
                    <a:pt x="82" y="64"/>
                    <a:pt x="88" y="69"/>
                    <a:pt x="93" y="71"/>
                  </a:cubicBezTo>
                  <a:cubicBezTo>
                    <a:pt x="98" y="73"/>
                    <a:pt x="100" y="79"/>
                    <a:pt x="96" y="77"/>
                  </a:cubicBezTo>
                  <a:cubicBezTo>
                    <a:pt x="92" y="75"/>
                    <a:pt x="91" y="76"/>
                    <a:pt x="93" y="79"/>
                  </a:cubicBezTo>
                  <a:cubicBezTo>
                    <a:pt x="94" y="83"/>
                    <a:pt x="95" y="86"/>
                    <a:pt x="93" y="87"/>
                  </a:cubicBezTo>
                  <a:cubicBezTo>
                    <a:pt x="91" y="88"/>
                    <a:pt x="91" y="97"/>
                    <a:pt x="93" y="102"/>
                  </a:cubicBezTo>
                  <a:cubicBezTo>
                    <a:pt x="96" y="107"/>
                    <a:pt x="105" y="111"/>
                    <a:pt x="107" y="116"/>
                  </a:cubicBezTo>
                  <a:cubicBezTo>
                    <a:pt x="107" y="117"/>
                    <a:pt x="108" y="118"/>
                    <a:pt x="108" y="119"/>
                  </a:cubicBezTo>
                  <a:cubicBezTo>
                    <a:pt x="110" y="122"/>
                    <a:pt x="112" y="124"/>
                    <a:pt x="114" y="127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7" y="131"/>
                    <a:pt x="119" y="135"/>
                    <a:pt x="121" y="134"/>
                  </a:cubicBezTo>
                  <a:cubicBezTo>
                    <a:pt x="123" y="134"/>
                    <a:pt x="121" y="130"/>
                    <a:pt x="119" y="127"/>
                  </a:cubicBezTo>
                  <a:cubicBezTo>
                    <a:pt x="117" y="124"/>
                    <a:pt x="126" y="132"/>
                    <a:pt x="129" y="134"/>
                  </a:cubicBezTo>
                  <a:cubicBezTo>
                    <a:pt x="130" y="135"/>
                    <a:pt x="130" y="136"/>
                    <a:pt x="131" y="138"/>
                  </a:cubicBezTo>
                  <a:cubicBezTo>
                    <a:pt x="132" y="141"/>
                    <a:pt x="133" y="145"/>
                    <a:pt x="135" y="145"/>
                  </a:cubicBezTo>
                  <a:cubicBezTo>
                    <a:pt x="136" y="145"/>
                    <a:pt x="137" y="146"/>
                    <a:pt x="137" y="146"/>
                  </a:cubicBezTo>
                  <a:cubicBezTo>
                    <a:pt x="139" y="146"/>
                    <a:pt x="140" y="147"/>
                    <a:pt x="142" y="147"/>
                  </a:cubicBezTo>
                  <a:cubicBezTo>
                    <a:pt x="144" y="148"/>
                    <a:pt x="146" y="149"/>
                    <a:pt x="149" y="150"/>
                  </a:cubicBezTo>
                  <a:cubicBezTo>
                    <a:pt x="150" y="150"/>
                    <a:pt x="150" y="150"/>
                    <a:pt x="151" y="150"/>
                  </a:cubicBezTo>
                  <a:cubicBezTo>
                    <a:pt x="156" y="150"/>
                    <a:pt x="158" y="153"/>
                    <a:pt x="162" y="155"/>
                  </a:cubicBezTo>
                  <a:cubicBezTo>
                    <a:pt x="163" y="155"/>
                    <a:pt x="164" y="156"/>
                    <a:pt x="166" y="156"/>
                  </a:cubicBezTo>
                  <a:cubicBezTo>
                    <a:pt x="172" y="156"/>
                    <a:pt x="172" y="163"/>
                    <a:pt x="174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5" y="167"/>
                    <a:pt x="177" y="168"/>
                    <a:pt x="179" y="168"/>
                  </a:cubicBezTo>
                  <a:cubicBezTo>
                    <a:pt x="182" y="168"/>
                    <a:pt x="185" y="167"/>
                    <a:pt x="185" y="169"/>
                  </a:cubicBezTo>
                  <a:cubicBezTo>
                    <a:pt x="186" y="170"/>
                    <a:pt x="187" y="172"/>
                    <a:pt x="187" y="173"/>
                  </a:cubicBezTo>
                  <a:cubicBezTo>
                    <a:pt x="187" y="174"/>
                    <a:pt x="187" y="175"/>
                    <a:pt x="187" y="175"/>
                  </a:cubicBezTo>
                  <a:cubicBezTo>
                    <a:pt x="187" y="176"/>
                    <a:pt x="186" y="176"/>
                    <a:pt x="185" y="177"/>
                  </a:cubicBezTo>
                  <a:cubicBezTo>
                    <a:pt x="182" y="178"/>
                    <a:pt x="183" y="183"/>
                    <a:pt x="180" y="184"/>
                  </a:cubicBezTo>
                  <a:cubicBezTo>
                    <a:pt x="180" y="184"/>
                    <a:pt x="179" y="184"/>
                    <a:pt x="179" y="185"/>
                  </a:cubicBezTo>
                  <a:cubicBezTo>
                    <a:pt x="176" y="186"/>
                    <a:pt x="176" y="193"/>
                    <a:pt x="178" y="197"/>
                  </a:cubicBezTo>
                  <a:cubicBezTo>
                    <a:pt x="179" y="198"/>
                    <a:pt x="179" y="198"/>
                    <a:pt x="179" y="199"/>
                  </a:cubicBezTo>
                  <a:cubicBezTo>
                    <a:pt x="182" y="202"/>
                    <a:pt x="186" y="205"/>
                    <a:pt x="187" y="208"/>
                  </a:cubicBezTo>
                  <a:cubicBezTo>
                    <a:pt x="188" y="208"/>
                    <a:pt x="188" y="209"/>
                    <a:pt x="188" y="210"/>
                  </a:cubicBezTo>
                  <a:cubicBezTo>
                    <a:pt x="188" y="213"/>
                    <a:pt x="187" y="216"/>
                    <a:pt x="191" y="216"/>
                  </a:cubicBezTo>
                  <a:cubicBezTo>
                    <a:pt x="194" y="216"/>
                    <a:pt x="197" y="221"/>
                    <a:pt x="199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2" y="226"/>
                    <a:pt x="200" y="230"/>
                    <a:pt x="202" y="234"/>
                  </a:cubicBezTo>
                  <a:cubicBezTo>
                    <a:pt x="203" y="236"/>
                    <a:pt x="201" y="238"/>
                    <a:pt x="199" y="239"/>
                  </a:cubicBezTo>
                  <a:cubicBezTo>
                    <a:pt x="198" y="240"/>
                    <a:pt x="198" y="242"/>
                    <a:pt x="198" y="243"/>
                  </a:cubicBezTo>
                  <a:cubicBezTo>
                    <a:pt x="198" y="248"/>
                    <a:pt x="199" y="255"/>
                    <a:pt x="196" y="258"/>
                  </a:cubicBezTo>
                  <a:cubicBezTo>
                    <a:pt x="193" y="260"/>
                    <a:pt x="192" y="265"/>
                    <a:pt x="194" y="271"/>
                  </a:cubicBezTo>
                  <a:cubicBezTo>
                    <a:pt x="197" y="277"/>
                    <a:pt x="197" y="279"/>
                    <a:pt x="195" y="283"/>
                  </a:cubicBezTo>
                  <a:cubicBezTo>
                    <a:pt x="193" y="286"/>
                    <a:pt x="191" y="287"/>
                    <a:pt x="192" y="289"/>
                  </a:cubicBezTo>
                  <a:cubicBezTo>
                    <a:pt x="194" y="292"/>
                    <a:pt x="196" y="300"/>
                    <a:pt x="199" y="304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307"/>
                    <a:pt x="204" y="303"/>
                    <a:pt x="204" y="303"/>
                  </a:cubicBezTo>
                  <a:cubicBezTo>
                    <a:pt x="204" y="303"/>
                    <a:pt x="206" y="298"/>
                    <a:pt x="208" y="295"/>
                  </a:cubicBezTo>
                  <a:cubicBezTo>
                    <a:pt x="209" y="294"/>
                    <a:pt x="210" y="293"/>
                    <a:pt x="210" y="292"/>
                  </a:cubicBezTo>
                  <a:cubicBezTo>
                    <a:pt x="212" y="291"/>
                    <a:pt x="206" y="283"/>
                    <a:pt x="209" y="283"/>
                  </a:cubicBezTo>
                  <a:cubicBezTo>
                    <a:pt x="210" y="283"/>
                    <a:pt x="211" y="283"/>
                    <a:pt x="211" y="282"/>
                  </a:cubicBezTo>
                  <a:cubicBezTo>
                    <a:pt x="213" y="280"/>
                    <a:pt x="213" y="278"/>
                    <a:pt x="213" y="276"/>
                  </a:cubicBezTo>
                  <a:cubicBezTo>
                    <a:pt x="213" y="273"/>
                    <a:pt x="213" y="271"/>
                    <a:pt x="215" y="273"/>
                  </a:cubicBezTo>
                  <a:cubicBezTo>
                    <a:pt x="215" y="273"/>
                    <a:pt x="215" y="273"/>
                    <a:pt x="216" y="273"/>
                  </a:cubicBezTo>
                  <a:cubicBezTo>
                    <a:pt x="218" y="274"/>
                    <a:pt x="222" y="268"/>
                    <a:pt x="226" y="267"/>
                  </a:cubicBezTo>
                  <a:cubicBezTo>
                    <a:pt x="229" y="265"/>
                    <a:pt x="229" y="263"/>
                    <a:pt x="225" y="258"/>
                  </a:cubicBezTo>
                  <a:cubicBezTo>
                    <a:pt x="223" y="254"/>
                    <a:pt x="227" y="256"/>
                    <a:pt x="230" y="258"/>
                  </a:cubicBezTo>
                  <a:cubicBezTo>
                    <a:pt x="231" y="258"/>
                    <a:pt x="232" y="259"/>
                    <a:pt x="233" y="259"/>
                  </a:cubicBezTo>
                  <a:cubicBezTo>
                    <a:pt x="235" y="260"/>
                    <a:pt x="240" y="254"/>
                    <a:pt x="241" y="248"/>
                  </a:cubicBezTo>
                  <a:cubicBezTo>
                    <a:pt x="241" y="242"/>
                    <a:pt x="245" y="243"/>
                    <a:pt x="245" y="240"/>
                  </a:cubicBezTo>
                  <a:cubicBezTo>
                    <a:pt x="245" y="237"/>
                    <a:pt x="249" y="234"/>
                    <a:pt x="253" y="233"/>
                  </a:cubicBezTo>
                  <a:cubicBezTo>
                    <a:pt x="258" y="233"/>
                    <a:pt x="262" y="227"/>
                    <a:pt x="262" y="220"/>
                  </a:cubicBezTo>
                  <a:cubicBezTo>
                    <a:pt x="262" y="214"/>
                    <a:pt x="269" y="207"/>
                    <a:pt x="272" y="203"/>
                  </a:cubicBezTo>
                  <a:cubicBezTo>
                    <a:pt x="275" y="198"/>
                    <a:pt x="273" y="196"/>
                    <a:pt x="267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2555876" y="3667125"/>
              <a:ext cx="123825" cy="123825"/>
            </a:xfrm>
            <a:custGeom>
              <a:avLst/>
              <a:gdLst>
                <a:gd name="T0" fmla="*/ 2 w 14"/>
                <a:gd name="T1" fmla="*/ 5 h 14"/>
                <a:gd name="T2" fmla="*/ 7 w 14"/>
                <a:gd name="T3" fmla="*/ 12 h 14"/>
                <a:gd name="T4" fmla="*/ 8 w 14"/>
                <a:gd name="T5" fmla="*/ 12 h 14"/>
                <a:gd name="T6" fmla="*/ 12 w 14"/>
                <a:gd name="T7" fmla="*/ 8 h 14"/>
                <a:gd name="T8" fmla="*/ 7 w 14"/>
                <a:gd name="T9" fmla="*/ 1 h 14"/>
                <a:gd name="T10" fmla="*/ 5 w 14"/>
                <a:gd name="T11" fmla="*/ 1 h 14"/>
                <a:gd name="T12" fmla="*/ 2 w 14"/>
                <a:gd name="T13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2" y="5"/>
                  </a:moveTo>
                  <a:cubicBezTo>
                    <a:pt x="0" y="9"/>
                    <a:pt x="3" y="10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14"/>
                    <a:pt x="14" y="11"/>
                    <a:pt x="12" y="8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2" y="0"/>
                    <a:pt x="4" y="0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1884363" y="2708275"/>
              <a:ext cx="185738" cy="150813"/>
            </a:xfrm>
            <a:custGeom>
              <a:avLst/>
              <a:gdLst>
                <a:gd name="T0" fmla="*/ 7 w 21"/>
                <a:gd name="T1" fmla="*/ 11 h 17"/>
                <a:gd name="T2" fmla="*/ 15 w 21"/>
                <a:gd name="T3" fmla="*/ 15 h 17"/>
                <a:gd name="T4" fmla="*/ 16 w 21"/>
                <a:gd name="T5" fmla="*/ 14 h 17"/>
                <a:gd name="T6" fmla="*/ 15 w 21"/>
                <a:gd name="T7" fmla="*/ 5 h 17"/>
                <a:gd name="T8" fmla="*/ 14 w 21"/>
                <a:gd name="T9" fmla="*/ 5 h 17"/>
                <a:gd name="T10" fmla="*/ 5 w 21"/>
                <a:gd name="T11" fmla="*/ 0 h 17"/>
                <a:gd name="T12" fmla="*/ 7 w 21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11"/>
                  </a:moveTo>
                  <a:cubicBezTo>
                    <a:pt x="6" y="15"/>
                    <a:pt x="10" y="17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21" y="11"/>
                    <a:pt x="17" y="6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1" y="5"/>
                    <a:pt x="12" y="0"/>
                    <a:pt x="5" y="0"/>
                  </a:cubicBezTo>
                  <a:cubicBezTo>
                    <a:pt x="0" y="0"/>
                    <a:pt x="7" y="7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2459038" y="3790950"/>
              <a:ext cx="61913" cy="44450"/>
            </a:xfrm>
            <a:custGeom>
              <a:avLst/>
              <a:gdLst>
                <a:gd name="T0" fmla="*/ 4 w 7"/>
                <a:gd name="T1" fmla="*/ 0 h 5"/>
                <a:gd name="T2" fmla="*/ 3 w 7"/>
                <a:gd name="T3" fmla="*/ 0 h 5"/>
                <a:gd name="T4" fmla="*/ 4 w 7"/>
                <a:gd name="T5" fmla="*/ 5 h 5"/>
                <a:gd name="T6" fmla="*/ 4 w 7"/>
                <a:gd name="T7" fmla="*/ 5 h 5"/>
                <a:gd name="T8" fmla="*/ 4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1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1973263" y="2859088"/>
              <a:ext cx="52388" cy="36513"/>
            </a:xfrm>
            <a:custGeom>
              <a:avLst/>
              <a:gdLst>
                <a:gd name="T0" fmla="*/ 5 w 6"/>
                <a:gd name="T1" fmla="*/ 4 h 4"/>
                <a:gd name="T2" fmla="*/ 5 w 6"/>
                <a:gd name="T3" fmla="*/ 1 h 4"/>
                <a:gd name="T4" fmla="*/ 3 w 6"/>
                <a:gd name="T5" fmla="*/ 0 h 4"/>
                <a:gd name="T6" fmla="*/ 3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6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0" y="0"/>
                    <a:pt x="0" y="3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1938338" y="2913063"/>
              <a:ext cx="273050" cy="79375"/>
            </a:xfrm>
            <a:custGeom>
              <a:avLst/>
              <a:gdLst>
                <a:gd name="T0" fmla="*/ 12 w 31"/>
                <a:gd name="T1" fmla="*/ 8 h 9"/>
                <a:gd name="T2" fmla="*/ 21 w 31"/>
                <a:gd name="T3" fmla="*/ 9 h 9"/>
                <a:gd name="T4" fmla="*/ 26 w 31"/>
                <a:gd name="T5" fmla="*/ 8 h 9"/>
                <a:gd name="T6" fmla="*/ 29 w 31"/>
                <a:gd name="T7" fmla="*/ 7 h 9"/>
                <a:gd name="T8" fmla="*/ 26 w 31"/>
                <a:gd name="T9" fmla="*/ 5 h 9"/>
                <a:gd name="T10" fmla="*/ 21 w 31"/>
                <a:gd name="T11" fmla="*/ 4 h 9"/>
                <a:gd name="T12" fmla="*/ 13 w 31"/>
                <a:gd name="T13" fmla="*/ 3 h 9"/>
                <a:gd name="T14" fmla="*/ 9 w 31"/>
                <a:gd name="T15" fmla="*/ 2 h 9"/>
                <a:gd name="T16" fmla="*/ 4 w 31"/>
                <a:gd name="T17" fmla="*/ 1 h 9"/>
                <a:gd name="T18" fmla="*/ 5 w 31"/>
                <a:gd name="T19" fmla="*/ 7 h 9"/>
                <a:gd name="T20" fmla="*/ 9 w 31"/>
                <a:gd name="T21" fmla="*/ 8 h 9"/>
                <a:gd name="T22" fmla="*/ 12 w 31"/>
                <a:gd name="T2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9">
                  <a:moveTo>
                    <a:pt x="12" y="8"/>
                  </a:moveTo>
                  <a:cubicBezTo>
                    <a:pt x="15" y="8"/>
                    <a:pt x="18" y="8"/>
                    <a:pt x="21" y="9"/>
                  </a:cubicBezTo>
                  <a:cubicBezTo>
                    <a:pt x="23" y="9"/>
                    <a:pt x="25" y="9"/>
                    <a:pt x="26" y="8"/>
                  </a:cubicBezTo>
                  <a:cubicBezTo>
                    <a:pt x="28" y="8"/>
                    <a:pt x="29" y="8"/>
                    <a:pt x="29" y="7"/>
                  </a:cubicBezTo>
                  <a:cubicBezTo>
                    <a:pt x="31" y="6"/>
                    <a:pt x="29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8" y="3"/>
                    <a:pt x="15" y="3"/>
                    <a:pt x="13" y="3"/>
                  </a:cubicBezTo>
                  <a:cubicBezTo>
                    <a:pt x="11" y="3"/>
                    <a:pt x="10" y="3"/>
                    <a:pt x="9" y="2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0" y="0"/>
                    <a:pt x="2" y="5"/>
                    <a:pt x="5" y="7"/>
                  </a:cubicBezTo>
                  <a:cubicBezTo>
                    <a:pt x="6" y="9"/>
                    <a:pt x="7" y="9"/>
                    <a:pt x="9" y="8"/>
                  </a:cubicBezTo>
                  <a:cubicBezTo>
                    <a:pt x="9" y="8"/>
                    <a:pt x="11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1708151" y="2797175"/>
              <a:ext cx="203200" cy="80963"/>
            </a:xfrm>
            <a:custGeom>
              <a:avLst/>
              <a:gdLst>
                <a:gd name="T0" fmla="*/ 7 w 23"/>
                <a:gd name="T1" fmla="*/ 8 h 9"/>
                <a:gd name="T2" fmla="*/ 10 w 23"/>
                <a:gd name="T3" fmla="*/ 8 h 9"/>
                <a:gd name="T4" fmla="*/ 15 w 23"/>
                <a:gd name="T5" fmla="*/ 8 h 9"/>
                <a:gd name="T6" fmla="*/ 20 w 23"/>
                <a:gd name="T7" fmla="*/ 9 h 9"/>
                <a:gd name="T8" fmla="*/ 22 w 23"/>
                <a:gd name="T9" fmla="*/ 8 h 9"/>
                <a:gd name="T10" fmla="*/ 22 w 23"/>
                <a:gd name="T11" fmla="*/ 4 h 9"/>
                <a:gd name="T12" fmla="*/ 18 w 23"/>
                <a:gd name="T13" fmla="*/ 3 h 9"/>
                <a:gd name="T14" fmla="*/ 15 w 23"/>
                <a:gd name="T15" fmla="*/ 3 h 9"/>
                <a:gd name="T16" fmla="*/ 10 w 23"/>
                <a:gd name="T17" fmla="*/ 2 h 9"/>
                <a:gd name="T18" fmla="*/ 4 w 23"/>
                <a:gd name="T19" fmla="*/ 1 h 9"/>
                <a:gd name="T20" fmla="*/ 3 w 23"/>
                <a:gd name="T21" fmla="*/ 1 h 9"/>
                <a:gd name="T22" fmla="*/ 4 w 23"/>
                <a:gd name="T23" fmla="*/ 6 h 9"/>
                <a:gd name="T24" fmla="*/ 7 w 23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9">
                  <a:moveTo>
                    <a:pt x="7" y="8"/>
                  </a:moveTo>
                  <a:cubicBezTo>
                    <a:pt x="8" y="8"/>
                    <a:pt x="9" y="8"/>
                    <a:pt x="10" y="8"/>
                  </a:cubicBezTo>
                  <a:cubicBezTo>
                    <a:pt x="12" y="8"/>
                    <a:pt x="13" y="8"/>
                    <a:pt x="15" y="8"/>
                  </a:cubicBezTo>
                  <a:cubicBezTo>
                    <a:pt x="16" y="8"/>
                    <a:pt x="18" y="8"/>
                    <a:pt x="20" y="9"/>
                  </a:cubicBezTo>
                  <a:cubicBezTo>
                    <a:pt x="21" y="9"/>
                    <a:pt x="22" y="9"/>
                    <a:pt x="22" y="8"/>
                  </a:cubicBezTo>
                  <a:cubicBezTo>
                    <a:pt x="23" y="8"/>
                    <a:pt x="23" y="6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3"/>
                    <a:pt x="4" y="6"/>
                  </a:cubicBezTo>
                  <a:cubicBezTo>
                    <a:pt x="5" y="7"/>
                    <a:pt x="6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1592263" y="2824163"/>
              <a:ext cx="88900" cy="53975"/>
            </a:xfrm>
            <a:custGeom>
              <a:avLst/>
              <a:gdLst>
                <a:gd name="T0" fmla="*/ 5 w 10"/>
                <a:gd name="T1" fmla="*/ 6 h 6"/>
                <a:gd name="T2" fmla="*/ 3 w 10"/>
                <a:gd name="T3" fmla="*/ 0 h 6"/>
                <a:gd name="T4" fmla="*/ 0 w 10"/>
                <a:gd name="T5" fmla="*/ 1 h 6"/>
                <a:gd name="T6" fmla="*/ 0 w 10"/>
                <a:gd name="T7" fmla="*/ 3 h 6"/>
                <a:gd name="T8" fmla="*/ 5 w 1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5" y="6"/>
                  </a:moveTo>
                  <a:cubicBezTo>
                    <a:pt x="10" y="6"/>
                    <a:pt x="7" y="0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5"/>
                    <a:pt x="3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1708151" y="2903538"/>
              <a:ext cx="79375" cy="26988"/>
            </a:xfrm>
            <a:custGeom>
              <a:avLst/>
              <a:gdLst>
                <a:gd name="T0" fmla="*/ 4 w 9"/>
                <a:gd name="T1" fmla="*/ 0 h 3"/>
                <a:gd name="T2" fmla="*/ 4 w 9"/>
                <a:gd name="T3" fmla="*/ 0 h 3"/>
                <a:gd name="T4" fmla="*/ 4 w 9"/>
                <a:gd name="T5" fmla="*/ 3 h 3"/>
                <a:gd name="T6" fmla="*/ 5 w 9"/>
                <a:gd name="T7" fmla="*/ 3 h 3"/>
                <a:gd name="T8" fmla="*/ 4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8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1831976" y="2744788"/>
              <a:ext cx="69850" cy="44450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1 h 5"/>
                <a:gd name="T4" fmla="*/ 1 w 8"/>
                <a:gd name="T5" fmla="*/ 1 h 5"/>
                <a:gd name="T6" fmla="*/ 1 w 8"/>
                <a:gd name="T7" fmla="*/ 3 h 5"/>
                <a:gd name="T8" fmla="*/ 5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8" y="5"/>
                    <a:pt x="6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3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3175001" y="3232150"/>
              <a:ext cx="195263" cy="123825"/>
            </a:xfrm>
            <a:custGeom>
              <a:avLst/>
              <a:gdLst>
                <a:gd name="T0" fmla="*/ 15 w 22"/>
                <a:gd name="T1" fmla="*/ 13 h 14"/>
                <a:gd name="T2" fmla="*/ 17 w 22"/>
                <a:gd name="T3" fmla="*/ 12 h 14"/>
                <a:gd name="T4" fmla="*/ 20 w 22"/>
                <a:gd name="T5" fmla="*/ 9 h 14"/>
                <a:gd name="T6" fmla="*/ 17 w 22"/>
                <a:gd name="T7" fmla="*/ 3 h 14"/>
                <a:gd name="T8" fmla="*/ 15 w 22"/>
                <a:gd name="T9" fmla="*/ 4 h 14"/>
                <a:gd name="T10" fmla="*/ 15 w 22"/>
                <a:gd name="T11" fmla="*/ 4 h 14"/>
                <a:gd name="T12" fmla="*/ 7 w 22"/>
                <a:gd name="T13" fmla="*/ 2 h 14"/>
                <a:gd name="T14" fmla="*/ 6 w 22"/>
                <a:gd name="T15" fmla="*/ 12 h 14"/>
                <a:gd name="T16" fmla="*/ 15 w 22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4">
                  <a:moveTo>
                    <a:pt x="15" y="13"/>
                  </a:moveTo>
                  <a:cubicBezTo>
                    <a:pt x="16" y="13"/>
                    <a:pt x="17" y="12"/>
                    <a:pt x="17" y="12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2" y="7"/>
                    <a:pt x="21" y="3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2" y="3"/>
                    <a:pt x="11" y="4"/>
                    <a:pt x="7" y="2"/>
                  </a:cubicBezTo>
                  <a:cubicBezTo>
                    <a:pt x="4" y="0"/>
                    <a:pt x="0" y="7"/>
                    <a:pt x="6" y="12"/>
                  </a:cubicBezTo>
                  <a:cubicBezTo>
                    <a:pt x="9" y="14"/>
                    <a:pt x="12" y="14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3308351" y="4049713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2327276" y="2584450"/>
              <a:ext cx="1104900" cy="887413"/>
            </a:xfrm>
            <a:custGeom>
              <a:avLst/>
              <a:gdLst>
                <a:gd name="T0" fmla="*/ 94 w 125"/>
                <a:gd name="T1" fmla="*/ 62 h 100"/>
                <a:gd name="T2" fmla="*/ 96 w 125"/>
                <a:gd name="T3" fmla="*/ 55 h 100"/>
                <a:gd name="T4" fmla="*/ 96 w 125"/>
                <a:gd name="T5" fmla="*/ 48 h 100"/>
                <a:gd name="T6" fmla="*/ 103 w 125"/>
                <a:gd name="T7" fmla="*/ 42 h 100"/>
                <a:gd name="T8" fmla="*/ 106 w 125"/>
                <a:gd name="T9" fmla="*/ 36 h 100"/>
                <a:gd name="T10" fmla="*/ 107 w 125"/>
                <a:gd name="T11" fmla="*/ 28 h 100"/>
                <a:gd name="T12" fmla="*/ 108 w 125"/>
                <a:gd name="T13" fmla="*/ 21 h 100"/>
                <a:gd name="T14" fmla="*/ 111 w 125"/>
                <a:gd name="T15" fmla="*/ 18 h 100"/>
                <a:gd name="T16" fmla="*/ 113 w 125"/>
                <a:gd name="T17" fmla="*/ 18 h 100"/>
                <a:gd name="T18" fmla="*/ 120 w 125"/>
                <a:gd name="T19" fmla="*/ 17 h 100"/>
                <a:gd name="T20" fmla="*/ 113 w 125"/>
                <a:gd name="T21" fmla="*/ 12 h 100"/>
                <a:gd name="T22" fmla="*/ 112 w 125"/>
                <a:gd name="T23" fmla="*/ 13 h 100"/>
                <a:gd name="T24" fmla="*/ 111 w 125"/>
                <a:gd name="T25" fmla="*/ 13 h 100"/>
                <a:gd name="T26" fmla="*/ 102 w 125"/>
                <a:gd name="T27" fmla="*/ 13 h 100"/>
                <a:gd name="T28" fmla="*/ 93 w 125"/>
                <a:gd name="T29" fmla="*/ 10 h 100"/>
                <a:gd name="T30" fmla="*/ 83 w 125"/>
                <a:gd name="T31" fmla="*/ 10 h 100"/>
                <a:gd name="T32" fmla="*/ 101 w 125"/>
                <a:gd name="T33" fmla="*/ 8 h 100"/>
                <a:gd name="T34" fmla="*/ 79 w 125"/>
                <a:gd name="T35" fmla="*/ 0 h 100"/>
                <a:gd name="T36" fmla="*/ 61 w 125"/>
                <a:gd name="T37" fmla="*/ 4 h 100"/>
                <a:gd name="T38" fmla="*/ 57 w 125"/>
                <a:gd name="T39" fmla="*/ 10 h 100"/>
                <a:gd name="T40" fmla="*/ 50 w 125"/>
                <a:gd name="T41" fmla="*/ 11 h 100"/>
                <a:gd name="T42" fmla="*/ 44 w 125"/>
                <a:gd name="T43" fmla="*/ 14 h 100"/>
                <a:gd name="T44" fmla="*/ 33 w 125"/>
                <a:gd name="T45" fmla="*/ 10 h 100"/>
                <a:gd name="T46" fmla="*/ 32 w 125"/>
                <a:gd name="T47" fmla="*/ 10 h 100"/>
                <a:gd name="T48" fmla="*/ 19 w 125"/>
                <a:gd name="T49" fmla="*/ 15 h 100"/>
                <a:gd name="T50" fmla="*/ 17 w 125"/>
                <a:gd name="T51" fmla="*/ 15 h 100"/>
                <a:gd name="T52" fmla="*/ 14 w 125"/>
                <a:gd name="T53" fmla="*/ 15 h 100"/>
                <a:gd name="T54" fmla="*/ 13 w 125"/>
                <a:gd name="T55" fmla="*/ 20 h 100"/>
                <a:gd name="T56" fmla="*/ 14 w 125"/>
                <a:gd name="T57" fmla="*/ 21 h 100"/>
                <a:gd name="T58" fmla="*/ 14 w 125"/>
                <a:gd name="T59" fmla="*/ 26 h 100"/>
                <a:gd name="T60" fmla="*/ 11 w 125"/>
                <a:gd name="T61" fmla="*/ 27 h 100"/>
                <a:gd name="T62" fmla="*/ 10 w 125"/>
                <a:gd name="T63" fmla="*/ 27 h 100"/>
                <a:gd name="T64" fmla="*/ 2 w 125"/>
                <a:gd name="T65" fmla="*/ 28 h 100"/>
                <a:gd name="T66" fmla="*/ 1 w 125"/>
                <a:gd name="T67" fmla="*/ 31 h 100"/>
                <a:gd name="T68" fmla="*/ 2 w 125"/>
                <a:gd name="T69" fmla="*/ 33 h 100"/>
                <a:gd name="T70" fmla="*/ 11 w 125"/>
                <a:gd name="T71" fmla="*/ 33 h 100"/>
                <a:gd name="T72" fmla="*/ 13 w 125"/>
                <a:gd name="T73" fmla="*/ 33 h 100"/>
                <a:gd name="T74" fmla="*/ 11 w 125"/>
                <a:gd name="T75" fmla="*/ 36 h 100"/>
                <a:gd name="T76" fmla="*/ 11 w 125"/>
                <a:gd name="T77" fmla="*/ 39 h 100"/>
                <a:gd name="T78" fmla="*/ 11 w 125"/>
                <a:gd name="T79" fmla="*/ 39 h 100"/>
                <a:gd name="T80" fmla="*/ 14 w 125"/>
                <a:gd name="T81" fmla="*/ 40 h 100"/>
                <a:gd name="T82" fmla="*/ 19 w 125"/>
                <a:gd name="T83" fmla="*/ 40 h 100"/>
                <a:gd name="T84" fmla="*/ 28 w 125"/>
                <a:gd name="T85" fmla="*/ 41 h 100"/>
                <a:gd name="T86" fmla="*/ 33 w 125"/>
                <a:gd name="T87" fmla="*/ 45 h 100"/>
                <a:gd name="T88" fmla="*/ 36 w 125"/>
                <a:gd name="T89" fmla="*/ 49 h 100"/>
                <a:gd name="T90" fmla="*/ 36 w 125"/>
                <a:gd name="T91" fmla="*/ 53 h 100"/>
                <a:gd name="T92" fmla="*/ 39 w 125"/>
                <a:gd name="T93" fmla="*/ 57 h 100"/>
                <a:gd name="T94" fmla="*/ 40 w 125"/>
                <a:gd name="T95" fmla="*/ 62 h 100"/>
                <a:gd name="T96" fmla="*/ 44 w 125"/>
                <a:gd name="T97" fmla="*/ 64 h 100"/>
                <a:gd name="T98" fmla="*/ 40 w 125"/>
                <a:gd name="T99" fmla="*/ 71 h 100"/>
                <a:gd name="T100" fmla="*/ 42 w 125"/>
                <a:gd name="T101" fmla="*/ 82 h 100"/>
                <a:gd name="T102" fmla="*/ 54 w 125"/>
                <a:gd name="T103" fmla="*/ 97 h 100"/>
                <a:gd name="T104" fmla="*/ 63 w 125"/>
                <a:gd name="T105" fmla="*/ 81 h 100"/>
                <a:gd name="T106" fmla="*/ 76 w 125"/>
                <a:gd name="T107" fmla="*/ 73 h 100"/>
                <a:gd name="T108" fmla="*/ 94 w 125"/>
                <a:gd name="T109" fmla="*/ 66 h 100"/>
                <a:gd name="T110" fmla="*/ 94 w 125"/>
                <a:gd name="T111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5" h="100">
                  <a:moveTo>
                    <a:pt x="94" y="62"/>
                  </a:moveTo>
                  <a:cubicBezTo>
                    <a:pt x="89" y="62"/>
                    <a:pt x="91" y="55"/>
                    <a:pt x="96" y="55"/>
                  </a:cubicBezTo>
                  <a:cubicBezTo>
                    <a:pt x="101" y="55"/>
                    <a:pt x="91" y="48"/>
                    <a:pt x="96" y="48"/>
                  </a:cubicBezTo>
                  <a:cubicBezTo>
                    <a:pt x="100" y="48"/>
                    <a:pt x="99" y="46"/>
                    <a:pt x="103" y="42"/>
                  </a:cubicBezTo>
                  <a:cubicBezTo>
                    <a:pt x="106" y="39"/>
                    <a:pt x="101" y="36"/>
                    <a:pt x="106" y="36"/>
                  </a:cubicBezTo>
                  <a:cubicBezTo>
                    <a:pt x="110" y="36"/>
                    <a:pt x="111" y="31"/>
                    <a:pt x="107" y="28"/>
                  </a:cubicBezTo>
                  <a:cubicBezTo>
                    <a:pt x="103" y="26"/>
                    <a:pt x="111" y="24"/>
                    <a:pt x="108" y="21"/>
                  </a:cubicBezTo>
                  <a:cubicBezTo>
                    <a:pt x="106" y="19"/>
                    <a:pt x="108" y="19"/>
                    <a:pt x="111" y="18"/>
                  </a:cubicBezTo>
                  <a:cubicBezTo>
                    <a:pt x="112" y="18"/>
                    <a:pt x="112" y="18"/>
                    <a:pt x="113" y="18"/>
                  </a:cubicBezTo>
                  <a:cubicBezTo>
                    <a:pt x="115" y="18"/>
                    <a:pt x="118" y="18"/>
                    <a:pt x="120" y="17"/>
                  </a:cubicBezTo>
                  <a:cubicBezTo>
                    <a:pt x="125" y="17"/>
                    <a:pt x="117" y="12"/>
                    <a:pt x="113" y="12"/>
                  </a:cubicBezTo>
                  <a:cubicBezTo>
                    <a:pt x="113" y="12"/>
                    <a:pt x="112" y="13"/>
                    <a:pt x="112" y="13"/>
                  </a:cubicBezTo>
                  <a:cubicBezTo>
                    <a:pt x="112" y="13"/>
                    <a:pt x="111" y="13"/>
                    <a:pt x="111" y="13"/>
                  </a:cubicBezTo>
                  <a:cubicBezTo>
                    <a:pt x="108" y="15"/>
                    <a:pt x="105" y="15"/>
                    <a:pt x="102" y="13"/>
                  </a:cubicBezTo>
                  <a:cubicBezTo>
                    <a:pt x="99" y="10"/>
                    <a:pt x="95" y="14"/>
                    <a:pt x="93" y="10"/>
                  </a:cubicBezTo>
                  <a:cubicBezTo>
                    <a:pt x="91" y="7"/>
                    <a:pt x="89" y="14"/>
                    <a:pt x="83" y="10"/>
                  </a:cubicBezTo>
                  <a:cubicBezTo>
                    <a:pt x="76" y="6"/>
                    <a:pt x="90" y="7"/>
                    <a:pt x="101" y="8"/>
                  </a:cubicBezTo>
                  <a:cubicBezTo>
                    <a:pt x="112" y="9"/>
                    <a:pt x="91" y="0"/>
                    <a:pt x="79" y="0"/>
                  </a:cubicBezTo>
                  <a:cubicBezTo>
                    <a:pt x="69" y="0"/>
                    <a:pt x="69" y="4"/>
                    <a:pt x="61" y="4"/>
                  </a:cubicBezTo>
                  <a:cubicBezTo>
                    <a:pt x="54" y="4"/>
                    <a:pt x="61" y="10"/>
                    <a:pt x="57" y="10"/>
                  </a:cubicBezTo>
                  <a:cubicBezTo>
                    <a:pt x="52" y="10"/>
                    <a:pt x="60" y="17"/>
                    <a:pt x="50" y="11"/>
                  </a:cubicBezTo>
                  <a:cubicBezTo>
                    <a:pt x="40" y="5"/>
                    <a:pt x="48" y="13"/>
                    <a:pt x="44" y="14"/>
                  </a:cubicBezTo>
                  <a:cubicBezTo>
                    <a:pt x="40" y="15"/>
                    <a:pt x="40" y="11"/>
                    <a:pt x="33" y="10"/>
                  </a:cubicBezTo>
                  <a:cubicBezTo>
                    <a:pt x="33" y="10"/>
                    <a:pt x="32" y="10"/>
                    <a:pt x="32" y="10"/>
                  </a:cubicBezTo>
                  <a:cubicBezTo>
                    <a:pt x="25" y="9"/>
                    <a:pt x="26" y="14"/>
                    <a:pt x="19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9" y="16"/>
                    <a:pt x="11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2"/>
                    <a:pt x="16" y="24"/>
                    <a:pt x="14" y="26"/>
                  </a:cubicBezTo>
                  <a:cubicBezTo>
                    <a:pt x="13" y="26"/>
                    <a:pt x="12" y="26"/>
                    <a:pt x="11" y="27"/>
                  </a:cubicBezTo>
                  <a:cubicBezTo>
                    <a:pt x="11" y="27"/>
                    <a:pt x="10" y="27"/>
                    <a:pt x="10" y="27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1" y="33"/>
                    <a:pt x="2" y="33"/>
                  </a:cubicBezTo>
                  <a:cubicBezTo>
                    <a:pt x="4" y="34"/>
                    <a:pt x="8" y="33"/>
                    <a:pt x="11" y="33"/>
                  </a:cubicBezTo>
                  <a:cubicBezTo>
                    <a:pt x="11" y="33"/>
                    <a:pt x="12" y="33"/>
                    <a:pt x="13" y="33"/>
                  </a:cubicBezTo>
                  <a:cubicBezTo>
                    <a:pt x="15" y="33"/>
                    <a:pt x="13" y="34"/>
                    <a:pt x="11" y="36"/>
                  </a:cubicBezTo>
                  <a:cubicBezTo>
                    <a:pt x="10" y="37"/>
                    <a:pt x="9" y="38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0"/>
                    <a:pt x="14" y="40"/>
                  </a:cubicBezTo>
                  <a:cubicBezTo>
                    <a:pt x="16" y="40"/>
                    <a:pt x="17" y="40"/>
                    <a:pt x="19" y="40"/>
                  </a:cubicBezTo>
                  <a:cubicBezTo>
                    <a:pt x="22" y="40"/>
                    <a:pt x="25" y="40"/>
                    <a:pt x="28" y="41"/>
                  </a:cubicBezTo>
                  <a:cubicBezTo>
                    <a:pt x="31" y="41"/>
                    <a:pt x="32" y="43"/>
                    <a:pt x="33" y="45"/>
                  </a:cubicBezTo>
                  <a:cubicBezTo>
                    <a:pt x="34" y="47"/>
                    <a:pt x="34" y="49"/>
                    <a:pt x="36" y="49"/>
                  </a:cubicBezTo>
                  <a:cubicBezTo>
                    <a:pt x="39" y="50"/>
                    <a:pt x="41" y="49"/>
                    <a:pt x="36" y="53"/>
                  </a:cubicBezTo>
                  <a:cubicBezTo>
                    <a:pt x="32" y="56"/>
                    <a:pt x="36" y="58"/>
                    <a:pt x="39" y="57"/>
                  </a:cubicBezTo>
                  <a:cubicBezTo>
                    <a:pt x="43" y="56"/>
                    <a:pt x="44" y="60"/>
                    <a:pt x="40" y="62"/>
                  </a:cubicBezTo>
                  <a:cubicBezTo>
                    <a:pt x="35" y="63"/>
                    <a:pt x="40" y="66"/>
                    <a:pt x="44" y="64"/>
                  </a:cubicBezTo>
                  <a:cubicBezTo>
                    <a:pt x="47" y="61"/>
                    <a:pt x="37" y="69"/>
                    <a:pt x="40" y="71"/>
                  </a:cubicBezTo>
                  <a:cubicBezTo>
                    <a:pt x="43" y="72"/>
                    <a:pt x="39" y="77"/>
                    <a:pt x="42" y="82"/>
                  </a:cubicBezTo>
                  <a:cubicBezTo>
                    <a:pt x="45" y="87"/>
                    <a:pt x="46" y="94"/>
                    <a:pt x="54" y="97"/>
                  </a:cubicBezTo>
                  <a:cubicBezTo>
                    <a:pt x="62" y="100"/>
                    <a:pt x="63" y="85"/>
                    <a:pt x="63" y="81"/>
                  </a:cubicBezTo>
                  <a:cubicBezTo>
                    <a:pt x="63" y="77"/>
                    <a:pt x="73" y="77"/>
                    <a:pt x="76" y="73"/>
                  </a:cubicBezTo>
                  <a:cubicBezTo>
                    <a:pt x="79" y="69"/>
                    <a:pt x="88" y="69"/>
                    <a:pt x="94" y="66"/>
                  </a:cubicBezTo>
                  <a:cubicBezTo>
                    <a:pt x="99" y="63"/>
                    <a:pt x="100" y="61"/>
                    <a:pt x="94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2432051" y="3817938"/>
              <a:ext cx="44450" cy="26988"/>
            </a:xfrm>
            <a:custGeom>
              <a:avLst/>
              <a:gdLst>
                <a:gd name="T0" fmla="*/ 2 w 5"/>
                <a:gd name="T1" fmla="*/ 0 h 3"/>
                <a:gd name="T2" fmla="*/ 2 w 5"/>
                <a:gd name="T3" fmla="*/ 0 h 3"/>
                <a:gd name="T4" fmla="*/ 2 w 5"/>
                <a:gd name="T5" fmla="*/ 3 h 3"/>
                <a:gd name="T6" fmla="*/ 3 w 5"/>
                <a:gd name="T7" fmla="*/ 3 h 3"/>
                <a:gd name="T8" fmla="*/ 2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3254376" y="4067175"/>
              <a:ext cx="26988" cy="34925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3 h 4"/>
                <a:gd name="T4" fmla="*/ 3 w 3"/>
                <a:gd name="T5" fmla="*/ 1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1" y="3"/>
                  </a:cubicBezTo>
                  <a:cubicBezTo>
                    <a:pt x="2" y="4"/>
                    <a:pt x="3" y="3"/>
                    <a:pt x="3" y="1"/>
                  </a:cubicBezTo>
                  <a:cubicBezTo>
                    <a:pt x="3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3290888" y="4129088"/>
              <a:ext cx="25400" cy="26988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0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4"/>
            <p:cNvSpPr/>
            <p:nvPr/>
          </p:nvSpPr>
          <p:spPr bwMode="auto">
            <a:xfrm>
              <a:off x="2300288" y="4333875"/>
              <a:ext cx="79375" cy="44450"/>
            </a:xfrm>
            <a:custGeom>
              <a:avLst/>
              <a:gdLst>
                <a:gd name="T0" fmla="*/ 5 w 9"/>
                <a:gd name="T1" fmla="*/ 0 h 5"/>
                <a:gd name="T2" fmla="*/ 5 w 9"/>
                <a:gd name="T3" fmla="*/ 5 h 5"/>
                <a:gd name="T4" fmla="*/ 6 w 9"/>
                <a:gd name="T5" fmla="*/ 5 h 5"/>
                <a:gd name="T6" fmla="*/ 6 w 9"/>
                <a:gd name="T7" fmla="*/ 0 h 5"/>
                <a:gd name="T8" fmla="*/ 5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1"/>
                    <a:pt x="3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9" y="5"/>
                    <a:pt x="9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2132013" y="4252913"/>
              <a:ext cx="79375" cy="44450"/>
            </a:xfrm>
            <a:custGeom>
              <a:avLst/>
              <a:gdLst>
                <a:gd name="T0" fmla="*/ 3 w 9"/>
                <a:gd name="T1" fmla="*/ 1 h 5"/>
                <a:gd name="T2" fmla="*/ 4 w 9"/>
                <a:gd name="T3" fmla="*/ 4 h 5"/>
                <a:gd name="T4" fmla="*/ 6 w 9"/>
                <a:gd name="T5" fmla="*/ 5 h 5"/>
                <a:gd name="T6" fmla="*/ 4 w 9"/>
                <a:gd name="T7" fmla="*/ 1 h 5"/>
                <a:gd name="T8" fmla="*/ 3 w 9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1"/>
                  </a:moveTo>
                  <a:cubicBezTo>
                    <a:pt x="0" y="0"/>
                    <a:pt x="1" y="3"/>
                    <a:pt x="4" y="4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9" y="5"/>
                    <a:pt x="7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2389188" y="4359275"/>
              <a:ext cx="69850" cy="19050"/>
            </a:xfrm>
            <a:custGeom>
              <a:avLst/>
              <a:gdLst>
                <a:gd name="T0" fmla="*/ 4 w 8"/>
                <a:gd name="T1" fmla="*/ 0 h 2"/>
                <a:gd name="T2" fmla="*/ 4 w 8"/>
                <a:gd name="T3" fmla="*/ 0 h 2"/>
                <a:gd name="T4" fmla="*/ 4 w 8"/>
                <a:gd name="T5" fmla="*/ 2 h 2"/>
                <a:gd name="T6" fmla="*/ 6 w 8"/>
                <a:gd name="T7" fmla="*/ 2 h 2"/>
                <a:gd name="T8" fmla="*/ 7 w 8"/>
                <a:gd name="T9" fmla="*/ 2 h 2"/>
                <a:gd name="T10" fmla="*/ 7 w 8"/>
                <a:gd name="T11" fmla="*/ 1 h 2"/>
                <a:gd name="T12" fmla="*/ 4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2211388" y="4297363"/>
              <a:ext cx="79375" cy="26988"/>
            </a:xfrm>
            <a:custGeom>
              <a:avLst/>
              <a:gdLst>
                <a:gd name="T0" fmla="*/ 3 w 9"/>
                <a:gd name="T1" fmla="*/ 0 h 3"/>
                <a:gd name="T2" fmla="*/ 3 w 9"/>
                <a:gd name="T3" fmla="*/ 3 h 3"/>
                <a:gd name="T4" fmla="*/ 5 w 9"/>
                <a:gd name="T5" fmla="*/ 3 h 3"/>
                <a:gd name="T6" fmla="*/ 3 w 9"/>
                <a:gd name="T7" fmla="*/ 0 h 3"/>
                <a:gd name="T8" fmla="*/ 3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3" y="0"/>
                  </a:moveTo>
                  <a:cubicBezTo>
                    <a:pt x="0" y="0"/>
                    <a:pt x="1" y="2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2193926" y="4208463"/>
              <a:ext cx="96838" cy="61913"/>
            </a:xfrm>
            <a:custGeom>
              <a:avLst/>
              <a:gdLst>
                <a:gd name="T0" fmla="*/ 5 w 11"/>
                <a:gd name="T1" fmla="*/ 1 h 7"/>
                <a:gd name="T2" fmla="*/ 4 w 11"/>
                <a:gd name="T3" fmla="*/ 0 h 7"/>
                <a:gd name="T4" fmla="*/ 2 w 11"/>
                <a:gd name="T5" fmla="*/ 5 h 7"/>
                <a:gd name="T6" fmla="*/ 5 w 11"/>
                <a:gd name="T7" fmla="*/ 5 h 7"/>
                <a:gd name="T8" fmla="*/ 9 w 11"/>
                <a:gd name="T9" fmla="*/ 5 h 7"/>
                <a:gd name="T10" fmla="*/ 5 w 1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5" y="1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6" y="4"/>
                    <a:pt x="7" y="4"/>
                    <a:pt x="9" y="5"/>
                  </a:cubicBezTo>
                  <a:cubicBezTo>
                    <a:pt x="11" y="7"/>
                    <a:pt x="9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2052638" y="3286125"/>
              <a:ext cx="123825" cy="79375"/>
            </a:xfrm>
            <a:custGeom>
              <a:avLst/>
              <a:gdLst>
                <a:gd name="T0" fmla="*/ 13 w 14"/>
                <a:gd name="T1" fmla="*/ 4 h 9"/>
                <a:gd name="T2" fmla="*/ 8 w 14"/>
                <a:gd name="T3" fmla="*/ 0 h 9"/>
                <a:gd name="T4" fmla="*/ 6 w 14"/>
                <a:gd name="T5" fmla="*/ 0 h 9"/>
                <a:gd name="T6" fmla="*/ 2 w 14"/>
                <a:gd name="T7" fmla="*/ 6 h 9"/>
                <a:gd name="T8" fmla="*/ 8 w 14"/>
                <a:gd name="T9" fmla="*/ 7 h 9"/>
                <a:gd name="T10" fmla="*/ 12 w 14"/>
                <a:gd name="T11" fmla="*/ 6 h 9"/>
                <a:gd name="T12" fmla="*/ 13 w 14"/>
                <a:gd name="T13" fmla="*/ 6 h 9"/>
                <a:gd name="T14" fmla="*/ 13 w 14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3" y="4"/>
                  </a:moveTo>
                  <a:cubicBezTo>
                    <a:pt x="12" y="3"/>
                    <a:pt x="10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3" y="0"/>
                    <a:pt x="0" y="2"/>
                    <a:pt x="2" y="6"/>
                  </a:cubicBezTo>
                  <a:cubicBezTo>
                    <a:pt x="4" y="9"/>
                    <a:pt x="5" y="8"/>
                    <a:pt x="8" y="7"/>
                  </a:cubicBezTo>
                  <a:cubicBezTo>
                    <a:pt x="9" y="6"/>
                    <a:pt x="11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4546601" y="2868613"/>
              <a:ext cx="307975" cy="257175"/>
            </a:xfrm>
            <a:custGeom>
              <a:avLst/>
              <a:gdLst>
                <a:gd name="T0" fmla="*/ 5 w 35"/>
                <a:gd name="T1" fmla="*/ 28 h 29"/>
                <a:gd name="T2" fmla="*/ 7 w 35"/>
                <a:gd name="T3" fmla="*/ 29 h 29"/>
                <a:gd name="T4" fmla="*/ 10 w 35"/>
                <a:gd name="T5" fmla="*/ 21 h 29"/>
                <a:gd name="T6" fmla="*/ 26 w 35"/>
                <a:gd name="T7" fmla="*/ 8 h 29"/>
                <a:gd name="T8" fmla="*/ 29 w 35"/>
                <a:gd name="T9" fmla="*/ 2 h 29"/>
                <a:gd name="T10" fmla="*/ 17 w 35"/>
                <a:gd name="T11" fmla="*/ 4 h 29"/>
                <a:gd name="T12" fmla="*/ 7 w 35"/>
                <a:gd name="T13" fmla="*/ 14 h 29"/>
                <a:gd name="T14" fmla="*/ 6 w 35"/>
                <a:gd name="T15" fmla="*/ 14 h 29"/>
                <a:gd name="T16" fmla="*/ 5 w 35"/>
                <a:gd name="T17" fmla="*/ 14 h 29"/>
                <a:gd name="T18" fmla="*/ 4 w 35"/>
                <a:gd name="T19" fmla="*/ 28 h 29"/>
                <a:gd name="T20" fmla="*/ 5 w 35"/>
                <a:gd name="T21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9">
                  <a:moveTo>
                    <a:pt x="5" y="28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28"/>
                    <a:pt x="9" y="25"/>
                    <a:pt x="10" y="21"/>
                  </a:cubicBezTo>
                  <a:cubicBezTo>
                    <a:pt x="11" y="17"/>
                    <a:pt x="21" y="8"/>
                    <a:pt x="26" y="8"/>
                  </a:cubicBezTo>
                  <a:cubicBezTo>
                    <a:pt x="30" y="8"/>
                    <a:pt x="35" y="2"/>
                    <a:pt x="29" y="2"/>
                  </a:cubicBezTo>
                  <a:cubicBezTo>
                    <a:pt x="20" y="0"/>
                    <a:pt x="25" y="4"/>
                    <a:pt x="17" y="4"/>
                  </a:cubicBezTo>
                  <a:cubicBezTo>
                    <a:pt x="10" y="4"/>
                    <a:pt x="11" y="11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6"/>
                    <a:pt x="0" y="24"/>
                    <a:pt x="4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31"/>
            <p:cNvSpPr/>
            <p:nvPr/>
          </p:nvSpPr>
          <p:spPr bwMode="auto">
            <a:xfrm>
              <a:off x="5280026" y="2725738"/>
              <a:ext cx="131763" cy="63500"/>
            </a:xfrm>
            <a:custGeom>
              <a:avLst/>
              <a:gdLst>
                <a:gd name="T0" fmla="*/ 2 w 15"/>
                <a:gd name="T1" fmla="*/ 7 h 7"/>
                <a:gd name="T2" fmla="*/ 4 w 15"/>
                <a:gd name="T3" fmla="*/ 7 h 7"/>
                <a:gd name="T4" fmla="*/ 11 w 15"/>
                <a:gd name="T5" fmla="*/ 1 h 7"/>
                <a:gd name="T6" fmla="*/ 3 w 15"/>
                <a:gd name="T7" fmla="*/ 1 h 7"/>
                <a:gd name="T8" fmla="*/ 2 w 15"/>
                <a:gd name="T9" fmla="*/ 1 h 7"/>
                <a:gd name="T10" fmla="*/ 2 w 1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2" y="7"/>
                  </a:moveTo>
                  <a:cubicBezTo>
                    <a:pt x="3" y="7"/>
                    <a:pt x="3" y="7"/>
                    <a:pt x="4" y="7"/>
                  </a:cubicBezTo>
                  <a:cubicBezTo>
                    <a:pt x="7" y="7"/>
                    <a:pt x="8" y="1"/>
                    <a:pt x="11" y="1"/>
                  </a:cubicBezTo>
                  <a:cubicBezTo>
                    <a:pt x="15" y="0"/>
                    <a:pt x="5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0" y="2"/>
                    <a:pt x="0" y="6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32"/>
            <p:cNvSpPr/>
            <p:nvPr/>
          </p:nvSpPr>
          <p:spPr bwMode="auto">
            <a:xfrm>
              <a:off x="5810251" y="2984500"/>
              <a:ext cx="158750" cy="69850"/>
            </a:xfrm>
            <a:custGeom>
              <a:avLst/>
              <a:gdLst>
                <a:gd name="T0" fmla="*/ 4 w 18"/>
                <a:gd name="T1" fmla="*/ 5 h 8"/>
                <a:gd name="T2" fmla="*/ 5 w 18"/>
                <a:gd name="T3" fmla="*/ 6 h 8"/>
                <a:gd name="T4" fmla="*/ 8 w 18"/>
                <a:gd name="T5" fmla="*/ 7 h 8"/>
                <a:gd name="T6" fmla="*/ 11 w 18"/>
                <a:gd name="T7" fmla="*/ 8 h 8"/>
                <a:gd name="T8" fmla="*/ 14 w 18"/>
                <a:gd name="T9" fmla="*/ 8 h 8"/>
                <a:gd name="T10" fmla="*/ 12 w 18"/>
                <a:gd name="T11" fmla="*/ 4 h 8"/>
                <a:gd name="T12" fmla="*/ 11 w 18"/>
                <a:gd name="T13" fmla="*/ 4 h 8"/>
                <a:gd name="T14" fmla="*/ 8 w 18"/>
                <a:gd name="T15" fmla="*/ 3 h 8"/>
                <a:gd name="T16" fmla="*/ 5 w 18"/>
                <a:gd name="T17" fmla="*/ 1 h 8"/>
                <a:gd name="T18" fmla="*/ 2 w 18"/>
                <a:gd name="T19" fmla="*/ 1 h 8"/>
                <a:gd name="T20" fmla="*/ 4 w 1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8">
                  <a:moveTo>
                    <a:pt x="4" y="5"/>
                  </a:moveTo>
                  <a:cubicBezTo>
                    <a:pt x="4" y="5"/>
                    <a:pt x="4" y="5"/>
                    <a:pt x="5" y="6"/>
                  </a:cubicBezTo>
                  <a:cubicBezTo>
                    <a:pt x="6" y="6"/>
                    <a:pt x="7" y="7"/>
                    <a:pt x="8" y="7"/>
                  </a:cubicBezTo>
                  <a:cubicBezTo>
                    <a:pt x="9" y="7"/>
                    <a:pt x="10" y="8"/>
                    <a:pt x="11" y="8"/>
                  </a:cubicBezTo>
                  <a:cubicBezTo>
                    <a:pt x="12" y="8"/>
                    <a:pt x="13" y="8"/>
                    <a:pt x="14" y="8"/>
                  </a:cubicBezTo>
                  <a:cubicBezTo>
                    <a:pt x="18" y="8"/>
                    <a:pt x="16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0" y="4"/>
                    <a:pt x="10" y="4"/>
                    <a:pt x="8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0" y="1"/>
                    <a:pt x="1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3625851" y="3614738"/>
              <a:ext cx="36513" cy="25400"/>
            </a:xfrm>
            <a:custGeom>
              <a:avLst/>
              <a:gdLst>
                <a:gd name="T0" fmla="*/ 1 w 4"/>
                <a:gd name="T1" fmla="*/ 3 h 3"/>
                <a:gd name="T2" fmla="*/ 2 w 4"/>
                <a:gd name="T3" fmla="*/ 3 h 3"/>
                <a:gd name="T4" fmla="*/ 4 w 4"/>
                <a:gd name="T5" fmla="*/ 2 h 3"/>
                <a:gd name="T6" fmla="*/ 2 w 4"/>
                <a:gd name="T7" fmla="*/ 0 h 3"/>
                <a:gd name="T8" fmla="*/ 2 w 4"/>
                <a:gd name="T9" fmla="*/ 1 h 3"/>
                <a:gd name="T10" fmla="*/ 1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3608388" y="3508375"/>
              <a:ext cx="26988" cy="25400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1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35"/>
            <p:cNvSpPr/>
            <p:nvPr/>
          </p:nvSpPr>
          <p:spPr bwMode="auto">
            <a:xfrm>
              <a:off x="6216651" y="2930525"/>
              <a:ext cx="79375" cy="26988"/>
            </a:xfrm>
            <a:custGeom>
              <a:avLst/>
              <a:gdLst>
                <a:gd name="T0" fmla="*/ 4 w 9"/>
                <a:gd name="T1" fmla="*/ 3 h 3"/>
                <a:gd name="T2" fmla="*/ 5 w 9"/>
                <a:gd name="T3" fmla="*/ 3 h 3"/>
                <a:gd name="T4" fmla="*/ 4 w 9"/>
                <a:gd name="T5" fmla="*/ 0 h 3"/>
                <a:gd name="T6" fmla="*/ 4 w 9"/>
                <a:gd name="T7" fmla="*/ 0 h 3"/>
                <a:gd name="T8" fmla="*/ 4 w 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9" y="3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36"/>
            <p:cNvSpPr/>
            <p:nvPr/>
          </p:nvSpPr>
          <p:spPr bwMode="auto">
            <a:xfrm>
              <a:off x="6808788" y="3081338"/>
              <a:ext cx="79375" cy="36513"/>
            </a:xfrm>
            <a:custGeom>
              <a:avLst/>
              <a:gdLst>
                <a:gd name="T0" fmla="*/ 4 w 9"/>
                <a:gd name="T1" fmla="*/ 4 h 4"/>
                <a:gd name="T2" fmla="*/ 5 w 9"/>
                <a:gd name="T3" fmla="*/ 4 h 4"/>
                <a:gd name="T4" fmla="*/ 4 w 9"/>
                <a:gd name="T5" fmla="*/ 0 h 4"/>
                <a:gd name="T6" fmla="*/ 4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9" y="4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6491288" y="3108325"/>
              <a:ext cx="52388" cy="26988"/>
            </a:xfrm>
            <a:custGeom>
              <a:avLst/>
              <a:gdLst>
                <a:gd name="T0" fmla="*/ 3 w 6"/>
                <a:gd name="T1" fmla="*/ 3 h 3"/>
                <a:gd name="T2" fmla="*/ 4 w 6"/>
                <a:gd name="T3" fmla="*/ 3 h 3"/>
                <a:gd name="T4" fmla="*/ 3 w 6"/>
                <a:gd name="T5" fmla="*/ 0 h 3"/>
                <a:gd name="T6" fmla="*/ 3 w 6"/>
                <a:gd name="T7" fmla="*/ 0 h 3"/>
                <a:gd name="T8" fmla="*/ 3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6119813" y="2992438"/>
              <a:ext cx="69850" cy="36513"/>
            </a:xfrm>
            <a:custGeom>
              <a:avLst/>
              <a:gdLst>
                <a:gd name="T0" fmla="*/ 4 w 8"/>
                <a:gd name="T1" fmla="*/ 0 h 4"/>
                <a:gd name="T2" fmla="*/ 5 w 8"/>
                <a:gd name="T3" fmla="*/ 3 h 4"/>
                <a:gd name="T4" fmla="*/ 7 w 8"/>
                <a:gd name="T5" fmla="*/ 3 h 4"/>
                <a:gd name="T6" fmla="*/ 7 w 8"/>
                <a:gd name="T7" fmla="*/ 1 h 4"/>
                <a:gd name="T8" fmla="*/ 4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cubicBezTo>
                    <a:pt x="0" y="0"/>
                    <a:pt x="1" y="4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1901826" y="3001963"/>
              <a:ext cx="106363" cy="79375"/>
            </a:xfrm>
            <a:custGeom>
              <a:avLst/>
              <a:gdLst>
                <a:gd name="T0" fmla="*/ 5 w 12"/>
                <a:gd name="T1" fmla="*/ 7 h 9"/>
                <a:gd name="T2" fmla="*/ 11 w 12"/>
                <a:gd name="T3" fmla="*/ 3 h 9"/>
                <a:gd name="T4" fmla="*/ 5 w 12"/>
                <a:gd name="T5" fmla="*/ 1 h 9"/>
                <a:gd name="T6" fmla="*/ 2 w 12"/>
                <a:gd name="T7" fmla="*/ 6 h 9"/>
                <a:gd name="T8" fmla="*/ 5 w 12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5" y="7"/>
                  </a:moveTo>
                  <a:cubicBezTo>
                    <a:pt x="6" y="6"/>
                    <a:pt x="10" y="5"/>
                    <a:pt x="11" y="3"/>
                  </a:cubicBezTo>
                  <a:cubicBezTo>
                    <a:pt x="12" y="0"/>
                    <a:pt x="8" y="1"/>
                    <a:pt x="5" y="1"/>
                  </a:cubicBezTo>
                  <a:cubicBezTo>
                    <a:pt x="0" y="1"/>
                    <a:pt x="1" y="4"/>
                    <a:pt x="2" y="6"/>
                  </a:cubicBezTo>
                  <a:cubicBezTo>
                    <a:pt x="3" y="9"/>
                    <a:pt x="4" y="9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40"/>
            <p:cNvSpPr/>
            <p:nvPr/>
          </p:nvSpPr>
          <p:spPr bwMode="auto">
            <a:xfrm>
              <a:off x="6084888" y="2895600"/>
              <a:ext cx="104775" cy="52388"/>
            </a:xfrm>
            <a:custGeom>
              <a:avLst/>
              <a:gdLst>
                <a:gd name="T0" fmla="*/ 4 w 12"/>
                <a:gd name="T1" fmla="*/ 6 h 6"/>
                <a:gd name="T2" fmla="*/ 11 w 12"/>
                <a:gd name="T3" fmla="*/ 5 h 6"/>
                <a:gd name="T4" fmla="*/ 12 w 12"/>
                <a:gd name="T5" fmla="*/ 2 h 6"/>
                <a:gd name="T6" fmla="*/ 11 w 12"/>
                <a:gd name="T7" fmla="*/ 0 h 6"/>
                <a:gd name="T8" fmla="*/ 4 w 12"/>
                <a:gd name="T9" fmla="*/ 0 h 6"/>
                <a:gd name="T10" fmla="*/ 1 w 12"/>
                <a:gd name="T11" fmla="*/ 1 h 6"/>
                <a:gd name="T12" fmla="*/ 1 w 12"/>
                <a:gd name="T13" fmla="*/ 4 h 6"/>
                <a:gd name="T14" fmla="*/ 4 w 12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6" y="6"/>
                    <a:pt x="9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1"/>
                    <a:pt x="12" y="1"/>
                    <a:pt x="11" y="0"/>
                  </a:cubicBezTo>
                  <a:cubicBezTo>
                    <a:pt x="9" y="0"/>
                    <a:pt x="7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3494088" y="3481388"/>
              <a:ext cx="141288" cy="222250"/>
            </a:xfrm>
            <a:custGeom>
              <a:avLst/>
              <a:gdLst>
                <a:gd name="T0" fmla="*/ 4 w 16"/>
                <a:gd name="T1" fmla="*/ 15 h 25"/>
                <a:gd name="T2" fmla="*/ 1 w 16"/>
                <a:gd name="T3" fmla="*/ 21 h 25"/>
                <a:gd name="T4" fmla="*/ 7 w 16"/>
                <a:gd name="T5" fmla="*/ 22 h 25"/>
                <a:gd name="T6" fmla="*/ 11 w 16"/>
                <a:gd name="T7" fmla="*/ 21 h 25"/>
                <a:gd name="T8" fmla="*/ 11 w 16"/>
                <a:gd name="T9" fmla="*/ 9 h 25"/>
                <a:gd name="T10" fmla="*/ 7 w 16"/>
                <a:gd name="T11" fmla="*/ 0 h 25"/>
                <a:gd name="T12" fmla="*/ 6 w 16"/>
                <a:gd name="T13" fmla="*/ 0 h 25"/>
                <a:gd name="T14" fmla="*/ 4 w 16"/>
                <a:gd name="T15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4" y="15"/>
                  </a:moveTo>
                  <a:cubicBezTo>
                    <a:pt x="0" y="17"/>
                    <a:pt x="0" y="16"/>
                    <a:pt x="1" y="21"/>
                  </a:cubicBezTo>
                  <a:cubicBezTo>
                    <a:pt x="1" y="25"/>
                    <a:pt x="4" y="23"/>
                    <a:pt x="7" y="22"/>
                  </a:cubicBezTo>
                  <a:cubicBezTo>
                    <a:pt x="8" y="21"/>
                    <a:pt x="9" y="21"/>
                    <a:pt x="11" y="21"/>
                  </a:cubicBezTo>
                  <a:cubicBezTo>
                    <a:pt x="16" y="21"/>
                    <a:pt x="11" y="12"/>
                    <a:pt x="11" y="9"/>
                  </a:cubicBezTo>
                  <a:cubicBezTo>
                    <a:pt x="12" y="7"/>
                    <a:pt x="12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2" y="0"/>
                    <a:pt x="9" y="13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1778001" y="3001963"/>
              <a:ext cx="123825" cy="106363"/>
            </a:xfrm>
            <a:custGeom>
              <a:avLst/>
              <a:gdLst>
                <a:gd name="T0" fmla="*/ 12 w 14"/>
                <a:gd name="T1" fmla="*/ 7 h 12"/>
                <a:gd name="T2" fmla="*/ 8 w 14"/>
                <a:gd name="T3" fmla="*/ 0 h 12"/>
                <a:gd name="T4" fmla="*/ 7 w 14"/>
                <a:gd name="T5" fmla="*/ 1 h 12"/>
                <a:gd name="T6" fmla="*/ 5 w 14"/>
                <a:gd name="T7" fmla="*/ 4 h 12"/>
                <a:gd name="T8" fmla="*/ 2 w 14"/>
                <a:gd name="T9" fmla="*/ 6 h 12"/>
                <a:gd name="T10" fmla="*/ 2 w 14"/>
                <a:gd name="T11" fmla="*/ 6 h 12"/>
                <a:gd name="T12" fmla="*/ 2 w 14"/>
                <a:gd name="T13" fmla="*/ 10 h 12"/>
                <a:gd name="T14" fmla="*/ 7 w 14"/>
                <a:gd name="T15" fmla="*/ 12 h 12"/>
                <a:gd name="T16" fmla="*/ 7 w 14"/>
                <a:gd name="T17" fmla="*/ 12 h 12"/>
                <a:gd name="T18" fmla="*/ 12 w 14"/>
                <a:gd name="T1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7"/>
                  </a:moveTo>
                  <a:cubicBezTo>
                    <a:pt x="10" y="7"/>
                    <a:pt x="12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5" y="1"/>
                    <a:pt x="4" y="3"/>
                    <a:pt x="5" y="4"/>
                  </a:cubicBezTo>
                  <a:cubicBezTo>
                    <a:pt x="7" y="5"/>
                    <a:pt x="5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1" y="8"/>
                    <a:pt x="2" y="10"/>
                  </a:cubicBezTo>
                  <a:cubicBezTo>
                    <a:pt x="3" y="11"/>
                    <a:pt x="5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1" y="12"/>
                    <a:pt x="14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2124076" y="3348038"/>
              <a:ext cx="52388" cy="44450"/>
            </a:xfrm>
            <a:custGeom>
              <a:avLst/>
              <a:gdLst>
                <a:gd name="T0" fmla="*/ 2 w 6"/>
                <a:gd name="T1" fmla="*/ 1 h 5"/>
                <a:gd name="T2" fmla="*/ 0 w 6"/>
                <a:gd name="T3" fmla="*/ 2 h 5"/>
                <a:gd name="T4" fmla="*/ 0 w 6"/>
                <a:gd name="T5" fmla="*/ 3 h 5"/>
                <a:gd name="T6" fmla="*/ 4 w 6"/>
                <a:gd name="T7" fmla="*/ 4 h 5"/>
                <a:gd name="T8" fmla="*/ 2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4" y="4"/>
                  </a:cubicBezTo>
                  <a:cubicBezTo>
                    <a:pt x="6" y="3"/>
                    <a:pt x="6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1822451" y="3152775"/>
              <a:ext cx="96838" cy="34925"/>
            </a:xfrm>
            <a:custGeom>
              <a:avLst/>
              <a:gdLst>
                <a:gd name="T0" fmla="*/ 2 w 11"/>
                <a:gd name="T1" fmla="*/ 0 h 4"/>
                <a:gd name="T2" fmla="*/ 2 w 11"/>
                <a:gd name="T3" fmla="*/ 3 h 4"/>
                <a:gd name="T4" fmla="*/ 7 w 11"/>
                <a:gd name="T5" fmla="*/ 4 h 4"/>
                <a:gd name="T6" fmla="*/ 9 w 11"/>
                <a:gd name="T7" fmla="*/ 4 h 4"/>
                <a:gd name="T8" fmla="*/ 9 w 11"/>
                <a:gd name="T9" fmla="*/ 2 h 4"/>
                <a:gd name="T10" fmla="*/ 4 w 11"/>
                <a:gd name="T11" fmla="*/ 0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1893888" y="2859088"/>
              <a:ext cx="69850" cy="71438"/>
            </a:xfrm>
            <a:custGeom>
              <a:avLst/>
              <a:gdLst>
                <a:gd name="T0" fmla="*/ 4 w 8"/>
                <a:gd name="T1" fmla="*/ 0 h 8"/>
                <a:gd name="T2" fmla="*/ 1 w 8"/>
                <a:gd name="T3" fmla="*/ 2 h 8"/>
                <a:gd name="T4" fmla="*/ 0 w 8"/>
                <a:gd name="T5" fmla="*/ 6 h 8"/>
                <a:gd name="T6" fmla="*/ 1 w 8"/>
                <a:gd name="T7" fmla="*/ 7 h 8"/>
                <a:gd name="T8" fmla="*/ 6 w 8"/>
                <a:gd name="T9" fmla="*/ 5 h 8"/>
                <a:gd name="T10" fmla="*/ 4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3" y="8"/>
                    <a:pt x="8" y="5"/>
                    <a:pt x="6" y="5"/>
                  </a:cubicBezTo>
                  <a:cubicBezTo>
                    <a:pt x="3" y="5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3440113" y="3081338"/>
              <a:ext cx="79375" cy="44450"/>
            </a:xfrm>
            <a:custGeom>
              <a:avLst/>
              <a:gdLst>
                <a:gd name="T0" fmla="*/ 3 w 9"/>
                <a:gd name="T1" fmla="*/ 4 h 5"/>
                <a:gd name="T2" fmla="*/ 5 w 9"/>
                <a:gd name="T3" fmla="*/ 5 h 5"/>
                <a:gd name="T4" fmla="*/ 4 w 9"/>
                <a:gd name="T5" fmla="*/ 0 h 5"/>
                <a:gd name="T6" fmla="*/ 3 w 9"/>
                <a:gd name="T7" fmla="*/ 0 h 5"/>
                <a:gd name="T8" fmla="*/ 3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4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9" y="5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0"/>
                    <a:pt x="1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1795463" y="2913063"/>
              <a:ext cx="177800" cy="71438"/>
            </a:xfrm>
            <a:custGeom>
              <a:avLst/>
              <a:gdLst>
                <a:gd name="T0" fmla="*/ 16 w 20"/>
                <a:gd name="T1" fmla="*/ 8 h 8"/>
                <a:gd name="T2" fmla="*/ 12 w 20"/>
                <a:gd name="T3" fmla="*/ 4 h 8"/>
                <a:gd name="T4" fmla="*/ 11 w 20"/>
                <a:gd name="T5" fmla="*/ 4 h 8"/>
                <a:gd name="T6" fmla="*/ 5 w 20"/>
                <a:gd name="T7" fmla="*/ 0 h 8"/>
                <a:gd name="T8" fmla="*/ 5 w 20"/>
                <a:gd name="T9" fmla="*/ 0 h 8"/>
                <a:gd name="T10" fmla="*/ 4 w 20"/>
                <a:gd name="T11" fmla="*/ 6 h 8"/>
                <a:gd name="T12" fmla="*/ 5 w 20"/>
                <a:gd name="T13" fmla="*/ 6 h 8"/>
                <a:gd name="T14" fmla="*/ 12 w 20"/>
                <a:gd name="T15" fmla="*/ 7 h 8"/>
                <a:gd name="T16" fmla="*/ 16 w 20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20" y="8"/>
                    <a:pt x="15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9" y="4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7" y="6"/>
                    <a:pt x="10" y="7"/>
                    <a:pt x="12" y="7"/>
                  </a:cubicBezTo>
                  <a:cubicBezTo>
                    <a:pt x="13" y="8"/>
                    <a:pt x="15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4378326" y="4927600"/>
              <a:ext cx="158750" cy="284163"/>
            </a:xfrm>
            <a:custGeom>
              <a:avLst/>
              <a:gdLst>
                <a:gd name="T0" fmla="*/ 14 w 18"/>
                <a:gd name="T1" fmla="*/ 0 h 32"/>
                <a:gd name="T2" fmla="*/ 9 w 18"/>
                <a:gd name="T3" fmla="*/ 4 h 32"/>
                <a:gd name="T4" fmla="*/ 4 w 18"/>
                <a:gd name="T5" fmla="*/ 11 h 32"/>
                <a:gd name="T6" fmla="*/ 2 w 18"/>
                <a:gd name="T7" fmla="*/ 14 h 32"/>
                <a:gd name="T8" fmla="*/ 2 w 18"/>
                <a:gd name="T9" fmla="*/ 21 h 32"/>
                <a:gd name="T10" fmla="*/ 2 w 18"/>
                <a:gd name="T11" fmla="*/ 21 h 32"/>
                <a:gd name="T12" fmla="*/ 6 w 18"/>
                <a:gd name="T13" fmla="*/ 31 h 32"/>
                <a:gd name="T14" fmla="*/ 9 w 18"/>
                <a:gd name="T15" fmla="*/ 29 h 32"/>
                <a:gd name="T16" fmla="*/ 15 w 18"/>
                <a:gd name="T17" fmla="*/ 22 h 32"/>
                <a:gd name="T18" fmla="*/ 15 w 18"/>
                <a:gd name="T19" fmla="*/ 7 h 32"/>
                <a:gd name="T20" fmla="*/ 14 w 18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2">
                  <a:moveTo>
                    <a:pt x="14" y="0"/>
                  </a:moveTo>
                  <a:cubicBezTo>
                    <a:pt x="12" y="0"/>
                    <a:pt x="11" y="2"/>
                    <a:pt x="9" y="4"/>
                  </a:cubicBezTo>
                  <a:cubicBezTo>
                    <a:pt x="7" y="7"/>
                    <a:pt x="5" y="10"/>
                    <a:pt x="4" y="11"/>
                  </a:cubicBezTo>
                  <a:cubicBezTo>
                    <a:pt x="3" y="11"/>
                    <a:pt x="2" y="12"/>
                    <a:pt x="2" y="14"/>
                  </a:cubicBezTo>
                  <a:cubicBezTo>
                    <a:pt x="1" y="16"/>
                    <a:pt x="0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4"/>
                    <a:pt x="2" y="32"/>
                    <a:pt x="6" y="31"/>
                  </a:cubicBezTo>
                  <a:cubicBezTo>
                    <a:pt x="7" y="31"/>
                    <a:pt x="8" y="30"/>
                    <a:pt x="9" y="29"/>
                  </a:cubicBezTo>
                  <a:cubicBezTo>
                    <a:pt x="11" y="27"/>
                    <a:pt x="13" y="23"/>
                    <a:pt x="15" y="22"/>
                  </a:cubicBezTo>
                  <a:cubicBezTo>
                    <a:pt x="18" y="21"/>
                    <a:pt x="12" y="10"/>
                    <a:pt x="15" y="7"/>
                  </a:cubicBezTo>
                  <a:cubicBezTo>
                    <a:pt x="18" y="5"/>
                    <a:pt x="18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49"/>
            <p:cNvSpPr/>
            <p:nvPr/>
          </p:nvSpPr>
          <p:spPr bwMode="auto">
            <a:xfrm>
              <a:off x="3422651" y="3551238"/>
              <a:ext cx="79375" cy="115888"/>
            </a:xfrm>
            <a:custGeom>
              <a:avLst/>
              <a:gdLst>
                <a:gd name="T0" fmla="*/ 5 w 9"/>
                <a:gd name="T1" fmla="*/ 12 h 13"/>
                <a:gd name="T2" fmla="*/ 7 w 9"/>
                <a:gd name="T3" fmla="*/ 10 h 13"/>
                <a:gd name="T4" fmla="*/ 6 w 9"/>
                <a:gd name="T5" fmla="*/ 1 h 13"/>
                <a:gd name="T6" fmla="*/ 5 w 9"/>
                <a:gd name="T7" fmla="*/ 0 h 13"/>
                <a:gd name="T8" fmla="*/ 2 w 9"/>
                <a:gd name="T9" fmla="*/ 9 h 13"/>
                <a:gd name="T10" fmla="*/ 5 w 9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5" y="12"/>
                  </a:moveTo>
                  <a:cubicBezTo>
                    <a:pt x="6" y="12"/>
                    <a:pt x="7" y="11"/>
                    <a:pt x="7" y="10"/>
                  </a:cubicBezTo>
                  <a:cubicBezTo>
                    <a:pt x="9" y="7"/>
                    <a:pt x="9" y="0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3" y="5"/>
                    <a:pt x="2" y="9"/>
                  </a:cubicBezTo>
                  <a:cubicBezTo>
                    <a:pt x="2" y="11"/>
                    <a:pt x="3" y="13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1955801" y="2619375"/>
              <a:ext cx="565150" cy="320675"/>
            </a:xfrm>
            <a:custGeom>
              <a:avLst/>
              <a:gdLst>
                <a:gd name="T0" fmla="*/ 7 w 64"/>
                <a:gd name="T1" fmla="*/ 11 h 36"/>
                <a:gd name="T2" fmla="*/ 8 w 64"/>
                <a:gd name="T3" fmla="*/ 12 h 36"/>
                <a:gd name="T4" fmla="*/ 19 w 64"/>
                <a:gd name="T5" fmla="*/ 12 h 36"/>
                <a:gd name="T6" fmla="*/ 22 w 64"/>
                <a:gd name="T7" fmla="*/ 12 h 36"/>
                <a:gd name="T8" fmla="*/ 24 w 64"/>
                <a:gd name="T9" fmla="*/ 13 h 36"/>
                <a:gd name="T10" fmla="*/ 24 w 64"/>
                <a:gd name="T11" fmla="*/ 16 h 36"/>
                <a:gd name="T12" fmla="*/ 19 w 64"/>
                <a:gd name="T13" fmla="*/ 16 h 36"/>
                <a:gd name="T14" fmla="*/ 19 w 64"/>
                <a:gd name="T15" fmla="*/ 17 h 36"/>
                <a:gd name="T16" fmla="*/ 16 w 64"/>
                <a:gd name="T17" fmla="*/ 25 h 36"/>
                <a:gd name="T18" fmla="*/ 9 w 64"/>
                <a:gd name="T19" fmla="*/ 33 h 36"/>
                <a:gd name="T20" fmla="*/ 19 w 64"/>
                <a:gd name="T21" fmla="*/ 35 h 36"/>
                <a:gd name="T22" fmla="*/ 23 w 64"/>
                <a:gd name="T23" fmla="*/ 34 h 36"/>
                <a:gd name="T24" fmla="*/ 24 w 64"/>
                <a:gd name="T25" fmla="*/ 34 h 36"/>
                <a:gd name="T26" fmla="*/ 32 w 64"/>
                <a:gd name="T27" fmla="*/ 27 h 36"/>
                <a:gd name="T28" fmla="*/ 33 w 64"/>
                <a:gd name="T29" fmla="*/ 27 h 36"/>
                <a:gd name="T30" fmla="*/ 37 w 64"/>
                <a:gd name="T31" fmla="*/ 19 h 36"/>
                <a:gd name="T32" fmla="*/ 44 w 64"/>
                <a:gd name="T33" fmla="*/ 17 h 36"/>
                <a:gd name="T34" fmla="*/ 51 w 64"/>
                <a:gd name="T35" fmla="*/ 12 h 36"/>
                <a:gd name="T36" fmla="*/ 53 w 64"/>
                <a:gd name="T37" fmla="*/ 10 h 36"/>
                <a:gd name="T38" fmla="*/ 56 w 64"/>
                <a:gd name="T39" fmla="*/ 7 h 36"/>
                <a:gd name="T40" fmla="*/ 61 w 64"/>
                <a:gd name="T41" fmla="*/ 5 h 36"/>
                <a:gd name="T42" fmla="*/ 62 w 64"/>
                <a:gd name="T43" fmla="*/ 5 h 36"/>
                <a:gd name="T44" fmla="*/ 61 w 64"/>
                <a:gd name="T45" fmla="*/ 3 h 36"/>
                <a:gd name="T46" fmla="*/ 56 w 64"/>
                <a:gd name="T47" fmla="*/ 2 h 36"/>
                <a:gd name="T48" fmla="*/ 53 w 64"/>
                <a:gd name="T49" fmla="*/ 2 h 36"/>
                <a:gd name="T50" fmla="*/ 46 w 64"/>
                <a:gd name="T51" fmla="*/ 2 h 36"/>
                <a:gd name="T52" fmla="*/ 44 w 64"/>
                <a:gd name="T53" fmla="*/ 2 h 36"/>
                <a:gd name="T54" fmla="*/ 34 w 64"/>
                <a:gd name="T55" fmla="*/ 0 h 36"/>
                <a:gd name="T56" fmla="*/ 32 w 64"/>
                <a:gd name="T57" fmla="*/ 0 h 36"/>
                <a:gd name="T58" fmla="*/ 24 w 64"/>
                <a:gd name="T59" fmla="*/ 2 h 36"/>
                <a:gd name="T60" fmla="*/ 19 w 64"/>
                <a:gd name="T61" fmla="*/ 4 h 36"/>
                <a:gd name="T62" fmla="*/ 7 w 64"/>
                <a:gd name="T63" fmla="*/ 7 h 36"/>
                <a:gd name="T64" fmla="*/ 7 w 64"/>
                <a:gd name="T65" fmla="*/ 7 h 36"/>
                <a:gd name="T66" fmla="*/ 7 w 64"/>
                <a:gd name="T67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36">
                  <a:moveTo>
                    <a:pt x="7" y="11"/>
                  </a:moveTo>
                  <a:cubicBezTo>
                    <a:pt x="7" y="11"/>
                    <a:pt x="8" y="12"/>
                    <a:pt x="8" y="12"/>
                  </a:cubicBezTo>
                  <a:cubicBezTo>
                    <a:pt x="13" y="13"/>
                    <a:pt x="13" y="13"/>
                    <a:pt x="19" y="12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3" y="12"/>
                    <a:pt x="24" y="13"/>
                    <a:pt x="24" y="13"/>
                  </a:cubicBezTo>
                  <a:cubicBezTo>
                    <a:pt x="28" y="13"/>
                    <a:pt x="28" y="15"/>
                    <a:pt x="24" y="16"/>
                  </a:cubicBezTo>
                  <a:cubicBezTo>
                    <a:pt x="23" y="16"/>
                    <a:pt x="21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1" y="17"/>
                    <a:pt x="20" y="23"/>
                    <a:pt x="16" y="25"/>
                  </a:cubicBezTo>
                  <a:cubicBezTo>
                    <a:pt x="12" y="26"/>
                    <a:pt x="10" y="29"/>
                    <a:pt x="9" y="33"/>
                  </a:cubicBezTo>
                  <a:cubicBezTo>
                    <a:pt x="9" y="36"/>
                    <a:pt x="14" y="35"/>
                    <a:pt x="19" y="35"/>
                  </a:cubicBezTo>
                  <a:cubicBezTo>
                    <a:pt x="20" y="34"/>
                    <a:pt x="22" y="34"/>
                    <a:pt x="23" y="34"/>
                  </a:cubicBezTo>
                  <a:cubicBezTo>
                    <a:pt x="23" y="34"/>
                    <a:pt x="24" y="34"/>
                    <a:pt x="24" y="34"/>
                  </a:cubicBezTo>
                  <a:cubicBezTo>
                    <a:pt x="28" y="33"/>
                    <a:pt x="30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5" y="27"/>
                    <a:pt x="33" y="18"/>
                    <a:pt x="37" y="19"/>
                  </a:cubicBezTo>
                  <a:cubicBezTo>
                    <a:pt x="39" y="19"/>
                    <a:pt x="42" y="18"/>
                    <a:pt x="44" y="17"/>
                  </a:cubicBezTo>
                  <a:cubicBezTo>
                    <a:pt x="47" y="16"/>
                    <a:pt x="49" y="14"/>
                    <a:pt x="51" y="12"/>
                  </a:cubicBezTo>
                  <a:cubicBezTo>
                    <a:pt x="51" y="11"/>
                    <a:pt x="52" y="11"/>
                    <a:pt x="53" y="10"/>
                  </a:cubicBezTo>
                  <a:cubicBezTo>
                    <a:pt x="54" y="9"/>
                    <a:pt x="55" y="8"/>
                    <a:pt x="56" y="7"/>
                  </a:cubicBezTo>
                  <a:cubicBezTo>
                    <a:pt x="57" y="7"/>
                    <a:pt x="59" y="6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4" y="4"/>
                    <a:pt x="63" y="3"/>
                    <a:pt x="61" y="3"/>
                  </a:cubicBezTo>
                  <a:cubicBezTo>
                    <a:pt x="59" y="3"/>
                    <a:pt x="58" y="2"/>
                    <a:pt x="56" y="2"/>
                  </a:cubicBezTo>
                  <a:cubicBezTo>
                    <a:pt x="55" y="2"/>
                    <a:pt x="54" y="2"/>
                    <a:pt x="53" y="2"/>
                  </a:cubicBezTo>
                  <a:cubicBezTo>
                    <a:pt x="50" y="2"/>
                    <a:pt x="48" y="2"/>
                    <a:pt x="46" y="2"/>
                  </a:cubicBezTo>
                  <a:cubicBezTo>
                    <a:pt x="45" y="2"/>
                    <a:pt x="45" y="2"/>
                    <a:pt x="44" y="2"/>
                  </a:cubicBezTo>
                  <a:cubicBezTo>
                    <a:pt x="40" y="2"/>
                    <a:pt x="39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0" y="0"/>
                    <a:pt x="27" y="1"/>
                    <a:pt x="24" y="2"/>
                  </a:cubicBezTo>
                  <a:cubicBezTo>
                    <a:pt x="23" y="3"/>
                    <a:pt x="21" y="3"/>
                    <a:pt x="19" y="4"/>
                  </a:cubicBezTo>
                  <a:cubicBezTo>
                    <a:pt x="15" y="5"/>
                    <a:pt x="11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7"/>
                    <a:pt x="3" y="9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2035176" y="3001963"/>
              <a:ext cx="468313" cy="381000"/>
            </a:xfrm>
            <a:custGeom>
              <a:avLst/>
              <a:gdLst>
                <a:gd name="T0" fmla="*/ 47 w 53"/>
                <a:gd name="T1" fmla="*/ 30 h 43"/>
                <a:gd name="T2" fmla="*/ 50 w 53"/>
                <a:gd name="T3" fmla="*/ 31 h 43"/>
                <a:gd name="T4" fmla="*/ 52 w 53"/>
                <a:gd name="T5" fmla="*/ 31 h 43"/>
                <a:gd name="T6" fmla="*/ 52 w 53"/>
                <a:gd name="T7" fmla="*/ 27 h 43"/>
                <a:gd name="T8" fmla="*/ 48 w 53"/>
                <a:gd name="T9" fmla="*/ 23 h 43"/>
                <a:gd name="T10" fmla="*/ 47 w 53"/>
                <a:gd name="T11" fmla="*/ 23 h 43"/>
                <a:gd name="T12" fmla="*/ 44 w 53"/>
                <a:gd name="T13" fmla="*/ 17 h 43"/>
                <a:gd name="T14" fmla="*/ 40 w 53"/>
                <a:gd name="T15" fmla="*/ 12 h 43"/>
                <a:gd name="T16" fmla="*/ 35 w 53"/>
                <a:gd name="T17" fmla="*/ 11 h 43"/>
                <a:gd name="T18" fmla="*/ 23 w 53"/>
                <a:gd name="T19" fmla="*/ 7 h 43"/>
                <a:gd name="T20" fmla="*/ 23 w 53"/>
                <a:gd name="T21" fmla="*/ 5 h 43"/>
                <a:gd name="T22" fmla="*/ 23 w 53"/>
                <a:gd name="T23" fmla="*/ 5 h 43"/>
                <a:gd name="T24" fmla="*/ 23 w 53"/>
                <a:gd name="T25" fmla="*/ 3 h 43"/>
                <a:gd name="T26" fmla="*/ 15 w 53"/>
                <a:gd name="T27" fmla="*/ 1 h 43"/>
                <a:gd name="T28" fmla="*/ 11 w 53"/>
                <a:gd name="T29" fmla="*/ 0 h 43"/>
                <a:gd name="T30" fmla="*/ 10 w 53"/>
                <a:gd name="T31" fmla="*/ 0 h 43"/>
                <a:gd name="T32" fmla="*/ 0 w 53"/>
                <a:gd name="T33" fmla="*/ 8 h 43"/>
                <a:gd name="T34" fmla="*/ 10 w 53"/>
                <a:gd name="T35" fmla="*/ 15 h 43"/>
                <a:gd name="T36" fmla="*/ 11 w 53"/>
                <a:gd name="T37" fmla="*/ 16 h 43"/>
                <a:gd name="T38" fmla="*/ 15 w 53"/>
                <a:gd name="T39" fmla="*/ 16 h 43"/>
                <a:gd name="T40" fmla="*/ 23 w 53"/>
                <a:gd name="T41" fmla="*/ 17 h 43"/>
                <a:gd name="T42" fmla="*/ 28 w 53"/>
                <a:gd name="T43" fmla="*/ 19 h 43"/>
                <a:gd name="T44" fmla="*/ 29 w 53"/>
                <a:gd name="T45" fmla="*/ 25 h 43"/>
                <a:gd name="T46" fmla="*/ 23 w 53"/>
                <a:gd name="T47" fmla="*/ 32 h 43"/>
                <a:gd name="T48" fmla="*/ 23 w 53"/>
                <a:gd name="T49" fmla="*/ 32 h 43"/>
                <a:gd name="T50" fmla="*/ 23 w 53"/>
                <a:gd name="T51" fmla="*/ 37 h 43"/>
                <a:gd name="T52" fmla="*/ 25 w 53"/>
                <a:gd name="T53" fmla="*/ 37 h 43"/>
                <a:gd name="T54" fmla="*/ 35 w 53"/>
                <a:gd name="T55" fmla="*/ 39 h 43"/>
                <a:gd name="T56" fmla="*/ 44 w 53"/>
                <a:gd name="T57" fmla="*/ 43 h 43"/>
                <a:gd name="T58" fmla="*/ 44 w 53"/>
                <a:gd name="T59" fmla="*/ 43 h 43"/>
                <a:gd name="T60" fmla="*/ 47 w 53"/>
                <a:gd name="T61" fmla="*/ 42 h 43"/>
                <a:gd name="T62" fmla="*/ 47 w 53"/>
                <a:gd name="T63" fmla="*/ 36 h 43"/>
                <a:gd name="T64" fmla="*/ 46 w 53"/>
                <a:gd name="T65" fmla="*/ 35 h 43"/>
                <a:gd name="T66" fmla="*/ 47 w 53"/>
                <a:gd name="T67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43">
                  <a:moveTo>
                    <a:pt x="47" y="30"/>
                  </a:moveTo>
                  <a:cubicBezTo>
                    <a:pt x="48" y="30"/>
                    <a:pt x="49" y="30"/>
                    <a:pt x="50" y="31"/>
                  </a:cubicBezTo>
                  <a:cubicBezTo>
                    <a:pt x="51" y="31"/>
                    <a:pt x="51" y="31"/>
                    <a:pt x="52" y="31"/>
                  </a:cubicBezTo>
                  <a:cubicBezTo>
                    <a:pt x="53" y="30"/>
                    <a:pt x="53" y="28"/>
                    <a:pt x="52" y="27"/>
                  </a:cubicBezTo>
                  <a:cubicBezTo>
                    <a:pt x="51" y="25"/>
                    <a:pt x="49" y="24"/>
                    <a:pt x="48" y="23"/>
                  </a:cubicBezTo>
                  <a:cubicBezTo>
                    <a:pt x="48" y="23"/>
                    <a:pt x="47" y="23"/>
                    <a:pt x="47" y="23"/>
                  </a:cubicBezTo>
                  <a:cubicBezTo>
                    <a:pt x="45" y="22"/>
                    <a:pt x="45" y="20"/>
                    <a:pt x="44" y="17"/>
                  </a:cubicBezTo>
                  <a:cubicBezTo>
                    <a:pt x="43" y="15"/>
                    <a:pt x="42" y="12"/>
                    <a:pt x="40" y="12"/>
                  </a:cubicBezTo>
                  <a:cubicBezTo>
                    <a:pt x="39" y="12"/>
                    <a:pt x="37" y="11"/>
                    <a:pt x="35" y="11"/>
                  </a:cubicBezTo>
                  <a:cubicBezTo>
                    <a:pt x="31" y="10"/>
                    <a:pt x="25" y="8"/>
                    <a:pt x="23" y="7"/>
                  </a:cubicBezTo>
                  <a:cubicBezTo>
                    <a:pt x="22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5"/>
                    <a:pt x="25" y="4"/>
                    <a:pt x="23" y="3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2" y="1"/>
                    <a:pt x="0" y="5"/>
                    <a:pt x="0" y="8"/>
                  </a:cubicBezTo>
                  <a:cubicBezTo>
                    <a:pt x="0" y="11"/>
                    <a:pt x="5" y="15"/>
                    <a:pt x="10" y="15"/>
                  </a:cubicBezTo>
                  <a:cubicBezTo>
                    <a:pt x="10" y="15"/>
                    <a:pt x="10" y="16"/>
                    <a:pt x="11" y="16"/>
                  </a:cubicBezTo>
                  <a:cubicBezTo>
                    <a:pt x="12" y="16"/>
                    <a:pt x="14" y="16"/>
                    <a:pt x="15" y="16"/>
                  </a:cubicBezTo>
                  <a:cubicBezTo>
                    <a:pt x="18" y="16"/>
                    <a:pt x="21" y="16"/>
                    <a:pt x="23" y="17"/>
                  </a:cubicBezTo>
                  <a:cubicBezTo>
                    <a:pt x="25" y="18"/>
                    <a:pt x="26" y="18"/>
                    <a:pt x="28" y="19"/>
                  </a:cubicBezTo>
                  <a:cubicBezTo>
                    <a:pt x="33" y="23"/>
                    <a:pt x="33" y="23"/>
                    <a:pt x="29" y="25"/>
                  </a:cubicBezTo>
                  <a:cubicBezTo>
                    <a:pt x="27" y="27"/>
                    <a:pt x="28" y="31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8" y="32"/>
                    <a:pt x="19" y="36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8" y="37"/>
                    <a:pt x="32" y="38"/>
                    <a:pt x="35" y="39"/>
                  </a:cubicBezTo>
                  <a:cubicBezTo>
                    <a:pt x="39" y="41"/>
                    <a:pt x="42" y="42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3"/>
                    <a:pt x="46" y="43"/>
                    <a:pt x="47" y="42"/>
                  </a:cubicBezTo>
                  <a:cubicBezTo>
                    <a:pt x="49" y="41"/>
                    <a:pt x="49" y="38"/>
                    <a:pt x="47" y="36"/>
                  </a:cubicBezTo>
                  <a:cubicBezTo>
                    <a:pt x="47" y="36"/>
                    <a:pt x="47" y="35"/>
                    <a:pt x="46" y="35"/>
                  </a:cubicBezTo>
                  <a:cubicBezTo>
                    <a:pt x="43" y="32"/>
                    <a:pt x="44" y="30"/>
                    <a:pt x="4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2203451" y="3187700"/>
              <a:ext cx="79375" cy="44450"/>
            </a:xfrm>
            <a:custGeom>
              <a:avLst/>
              <a:gdLst>
                <a:gd name="T0" fmla="*/ 4 w 9"/>
                <a:gd name="T1" fmla="*/ 5 h 5"/>
                <a:gd name="T2" fmla="*/ 6 w 9"/>
                <a:gd name="T3" fmla="*/ 4 h 5"/>
                <a:gd name="T4" fmla="*/ 4 w 9"/>
                <a:gd name="T5" fmla="*/ 0 h 5"/>
                <a:gd name="T6" fmla="*/ 3 w 9"/>
                <a:gd name="T7" fmla="*/ 0 h 5"/>
                <a:gd name="T8" fmla="*/ 4 w 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4" y="5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1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3786188" y="2752725"/>
              <a:ext cx="290513" cy="150813"/>
            </a:xfrm>
            <a:custGeom>
              <a:avLst/>
              <a:gdLst>
                <a:gd name="T0" fmla="*/ 7 w 33"/>
                <a:gd name="T1" fmla="*/ 6 h 17"/>
                <a:gd name="T2" fmla="*/ 14 w 33"/>
                <a:gd name="T3" fmla="*/ 8 h 17"/>
                <a:gd name="T4" fmla="*/ 15 w 33"/>
                <a:gd name="T5" fmla="*/ 15 h 17"/>
                <a:gd name="T6" fmla="*/ 17 w 33"/>
                <a:gd name="T7" fmla="*/ 16 h 17"/>
                <a:gd name="T8" fmla="*/ 22 w 33"/>
                <a:gd name="T9" fmla="*/ 13 h 17"/>
                <a:gd name="T10" fmla="*/ 29 w 33"/>
                <a:gd name="T11" fmla="*/ 7 h 17"/>
                <a:gd name="T12" fmla="*/ 19 w 33"/>
                <a:gd name="T13" fmla="*/ 2 h 17"/>
                <a:gd name="T14" fmla="*/ 17 w 33"/>
                <a:gd name="T15" fmla="*/ 2 h 17"/>
                <a:gd name="T16" fmla="*/ 7 w 33"/>
                <a:gd name="T17" fmla="*/ 0 h 17"/>
                <a:gd name="T18" fmla="*/ 7 w 33"/>
                <a:gd name="T1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7">
                  <a:moveTo>
                    <a:pt x="7" y="6"/>
                  </a:moveTo>
                  <a:cubicBezTo>
                    <a:pt x="10" y="4"/>
                    <a:pt x="20" y="8"/>
                    <a:pt x="14" y="8"/>
                  </a:cubicBezTo>
                  <a:cubicBezTo>
                    <a:pt x="9" y="8"/>
                    <a:pt x="10" y="11"/>
                    <a:pt x="15" y="15"/>
                  </a:cubicBezTo>
                  <a:cubicBezTo>
                    <a:pt x="16" y="15"/>
                    <a:pt x="16" y="16"/>
                    <a:pt x="17" y="16"/>
                  </a:cubicBezTo>
                  <a:cubicBezTo>
                    <a:pt x="19" y="15"/>
                    <a:pt x="17" y="9"/>
                    <a:pt x="22" y="13"/>
                  </a:cubicBezTo>
                  <a:cubicBezTo>
                    <a:pt x="28" y="17"/>
                    <a:pt x="33" y="10"/>
                    <a:pt x="29" y="7"/>
                  </a:cubicBezTo>
                  <a:cubicBezTo>
                    <a:pt x="25" y="4"/>
                    <a:pt x="27" y="2"/>
                    <a:pt x="19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3" y="0"/>
                    <a:pt x="13" y="0"/>
                    <a:pt x="7" y="0"/>
                  </a:cubicBezTo>
                  <a:cubicBezTo>
                    <a:pt x="0" y="0"/>
                    <a:pt x="5" y="9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6394451" y="4838700"/>
              <a:ext cx="114300" cy="36513"/>
            </a:xfrm>
            <a:custGeom>
              <a:avLst/>
              <a:gdLst>
                <a:gd name="T0" fmla="*/ 7 w 13"/>
                <a:gd name="T1" fmla="*/ 0 h 4"/>
                <a:gd name="T2" fmla="*/ 3 w 13"/>
                <a:gd name="T3" fmla="*/ 0 h 4"/>
                <a:gd name="T4" fmla="*/ 7 w 13"/>
                <a:gd name="T5" fmla="*/ 3 h 4"/>
                <a:gd name="T6" fmla="*/ 10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1"/>
                    <a:pt x="3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3" y="3"/>
                    <a:pt x="10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6030913" y="4005263"/>
              <a:ext cx="44450" cy="61913"/>
            </a:xfrm>
            <a:custGeom>
              <a:avLst/>
              <a:gdLst>
                <a:gd name="T0" fmla="*/ 3 w 5"/>
                <a:gd name="T1" fmla="*/ 4 h 7"/>
                <a:gd name="T2" fmla="*/ 4 w 5"/>
                <a:gd name="T3" fmla="*/ 4 h 7"/>
                <a:gd name="T4" fmla="*/ 4 w 5"/>
                <a:gd name="T5" fmla="*/ 1 h 7"/>
                <a:gd name="T6" fmla="*/ 2 w 5"/>
                <a:gd name="T7" fmla="*/ 0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3" y="4"/>
                    <a:pt x="4" y="4"/>
                    <a:pt x="4" y="4"/>
                  </a:cubicBezTo>
                  <a:cubicBezTo>
                    <a:pt x="5" y="3"/>
                    <a:pt x="4" y="1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7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6057901" y="3889375"/>
              <a:ext cx="123825" cy="123825"/>
            </a:xfrm>
            <a:custGeom>
              <a:avLst/>
              <a:gdLst>
                <a:gd name="T0" fmla="*/ 7 w 14"/>
                <a:gd name="T1" fmla="*/ 7 h 14"/>
                <a:gd name="T2" fmla="*/ 4 w 14"/>
                <a:gd name="T3" fmla="*/ 8 h 14"/>
                <a:gd name="T4" fmla="*/ 2 w 14"/>
                <a:gd name="T5" fmla="*/ 9 h 14"/>
                <a:gd name="T6" fmla="*/ 1 w 14"/>
                <a:gd name="T7" fmla="*/ 9 h 14"/>
                <a:gd name="T8" fmla="*/ 1 w 14"/>
                <a:gd name="T9" fmla="*/ 11 h 14"/>
                <a:gd name="T10" fmla="*/ 2 w 14"/>
                <a:gd name="T11" fmla="*/ 11 h 14"/>
                <a:gd name="T12" fmla="*/ 4 w 14"/>
                <a:gd name="T13" fmla="*/ 11 h 14"/>
                <a:gd name="T14" fmla="*/ 5 w 14"/>
                <a:gd name="T15" fmla="*/ 13 h 14"/>
                <a:gd name="T16" fmla="*/ 7 w 14"/>
                <a:gd name="T17" fmla="*/ 13 h 14"/>
                <a:gd name="T18" fmla="*/ 10 w 14"/>
                <a:gd name="T19" fmla="*/ 12 h 14"/>
                <a:gd name="T20" fmla="*/ 12 w 14"/>
                <a:gd name="T21" fmla="*/ 8 h 14"/>
                <a:gd name="T22" fmla="*/ 14 w 14"/>
                <a:gd name="T23" fmla="*/ 4 h 14"/>
                <a:gd name="T24" fmla="*/ 14 w 14"/>
                <a:gd name="T25" fmla="*/ 4 h 14"/>
                <a:gd name="T26" fmla="*/ 14 w 14"/>
                <a:gd name="T27" fmla="*/ 3 h 14"/>
                <a:gd name="T28" fmla="*/ 12 w 14"/>
                <a:gd name="T29" fmla="*/ 0 h 14"/>
                <a:gd name="T30" fmla="*/ 10 w 14"/>
                <a:gd name="T31" fmla="*/ 4 h 14"/>
                <a:gd name="T32" fmla="*/ 7 w 14"/>
                <a:gd name="T3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7" y="7"/>
                  </a:moveTo>
                  <a:cubicBezTo>
                    <a:pt x="6" y="9"/>
                    <a:pt x="5" y="8"/>
                    <a:pt x="4" y="8"/>
                  </a:cubicBezTo>
                  <a:cubicBezTo>
                    <a:pt x="3" y="8"/>
                    <a:pt x="2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5" y="12"/>
                    <a:pt x="5" y="13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3" y="7"/>
                    <a:pt x="13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3" y="0"/>
                    <a:pt x="12" y="0"/>
                  </a:cubicBezTo>
                  <a:cubicBezTo>
                    <a:pt x="10" y="0"/>
                    <a:pt x="11" y="2"/>
                    <a:pt x="10" y="4"/>
                  </a:cubicBezTo>
                  <a:cubicBezTo>
                    <a:pt x="9" y="6"/>
                    <a:pt x="8" y="5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57"/>
            <p:cNvSpPr/>
            <p:nvPr/>
          </p:nvSpPr>
          <p:spPr bwMode="auto">
            <a:xfrm>
              <a:off x="6394451" y="3444875"/>
              <a:ext cx="166688" cy="204788"/>
            </a:xfrm>
            <a:custGeom>
              <a:avLst/>
              <a:gdLst>
                <a:gd name="T0" fmla="*/ 7 w 19"/>
                <a:gd name="T1" fmla="*/ 22 h 23"/>
                <a:gd name="T2" fmla="*/ 10 w 19"/>
                <a:gd name="T3" fmla="*/ 20 h 23"/>
                <a:gd name="T4" fmla="*/ 14 w 19"/>
                <a:gd name="T5" fmla="*/ 17 h 23"/>
                <a:gd name="T6" fmla="*/ 14 w 19"/>
                <a:gd name="T7" fmla="*/ 17 h 23"/>
                <a:gd name="T8" fmla="*/ 17 w 19"/>
                <a:gd name="T9" fmla="*/ 10 h 23"/>
                <a:gd name="T10" fmla="*/ 14 w 19"/>
                <a:gd name="T11" fmla="*/ 1 h 23"/>
                <a:gd name="T12" fmla="*/ 13 w 19"/>
                <a:gd name="T13" fmla="*/ 0 h 23"/>
                <a:gd name="T14" fmla="*/ 7 w 19"/>
                <a:gd name="T15" fmla="*/ 5 h 23"/>
                <a:gd name="T16" fmla="*/ 4 w 19"/>
                <a:gd name="T17" fmla="*/ 7 h 23"/>
                <a:gd name="T18" fmla="*/ 2 w 19"/>
                <a:gd name="T19" fmla="*/ 13 h 23"/>
                <a:gd name="T20" fmla="*/ 2 w 19"/>
                <a:gd name="T21" fmla="*/ 21 h 23"/>
                <a:gd name="T22" fmla="*/ 7 w 19"/>
                <a:gd name="T2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3">
                  <a:moveTo>
                    <a:pt x="7" y="22"/>
                  </a:moveTo>
                  <a:cubicBezTo>
                    <a:pt x="8" y="22"/>
                    <a:pt x="9" y="21"/>
                    <a:pt x="10" y="20"/>
                  </a:cubicBezTo>
                  <a:cubicBezTo>
                    <a:pt x="11" y="18"/>
                    <a:pt x="10" y="15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8"/>
                    <a:pt x="15" y="10"/>
                    <a:pt x="17" y="10"/>
                  </a:cubicBezTo>
                  <a:cubicBezTo>
                    <a:pt x="19" y="10"/>
                    <a:pt x="17" y="4"/>
                    <a:pt x="14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0" y="0"/>
                    <a:pt x="9" y="2"/>
                    <a:pt x="7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0" y="11"/>
                    <a:pt x="1" y="11"/>
                    <a:pt x="2" y="13"/>
                  </a:cubicBezTo>
                  <a:cubicBezTo>
                    <a:pt x="3" y="15"/>
                    <a:pt x="1" y="18"/>
                    <a:pt x="2" y="21"/>
                  </a:cubicBezTo>
                  <a:cubicBezTo>
                    <a:pt x="2" y="22"/>
                    <a:pt x="4" y="23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58"/>
            <p:cNvSpPr/>
            <p:nvPr/>
          </p:nvSpPr>
          <p:spPr bwMode="auto">
            <a:xfrm>
              <a:off x="6367463" y="5184775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3 h 3"/>
                <a:gd name="T6" fmla="*/ 2 w 4"/>
                <a:gd name="T7" fmla="*/ 3 h 3"/>
                <a:gd name="T8" fmla="*/ 4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59"/>
            <p:cNvSpPr/>
            <p:nvPr/>
          </p:nvSpPr>
          <p:spPr bwMode="auto">
            <a:xfrm>
              <a:off x="6075363" y="4005263"/>
              <a:ext cx="26988" cy="25400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2 w 3"/>
                <a:gd name="T7" fmla="*/ 0 h 3"/>
                <a:gd name="T8" fmla="*/ 2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60"/>
            <p:cNvSpPr/>
            <p:nvPr/>
          </p:nvSpPr>
          <p:spPr bwMode="auto">
            <a:xfrm>
              <a:off x="6313488" y="4749800"/>
              <a:ext cx="80963" cy="53975"/>
            </a:xfrm>
            <a:custGeom>
              <a:avLst/>
              <a:gdLst>
                <a:gd name="T0" fmla="*/ 7 w 9"/>
                <a:gd name="T1" fmla="*/ 6 h 6"/>
                <a:gd name="T2" fmla="*/ 8 w 9"/>
                <a:gd name="T3" fmla="*/ 6 h 6"/>
                <a:gd name="T4" fmla="*/ 8 w 9"/>
                <a:gd name="T5" fmla="*/ 5 h 6"/>
                <a:gd name="T6" fmla="*/ 5 w 9"/>
                <a:gd name="T7" fmla="*/ 2 h 6"/>
                <a:gd name="T8" fmla="*/ 2 w 9"/>
                <a:gd name="T9" fmla="*/ 1 h 6"/>
                <a:gd name="T10" fmla="*/ 5 w 9"/>
                <a:gd name="T11" fmla="*/ 5 h 6"/>
                <a:gd name="T12" fmla="*/ 7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7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6" y="3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0"/>
                    <a:pt x="2" y="4"/>
                    <a:pt x="5" y="5"/>
                  </a:cubicBezTo>
                  <a:cubicBezTo>
                    <a:pt x="6" y="6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61"/>
            <p:cNvSpPr/>
            <p:nvPr/>
          </p:nvSpPr>
          <p:spPr bwMode="auto">
            <a:xfrm>
              <a:off x="6164263" y="3676650"/>
              <a:ext cx="44450" cy="71438"/>
            </a:xfrm>
            <a:custGeom>
              <a:avLst/>
              <a:gdLst>
                <a:gd name="T0" fmla="*/ 4 w 5"/>
                <a:gd name="T1" fmla="*/ 4 h 8"/>
                <a:gd name="T2" fmla="*/ 2 w 5"/>
                <a:gd name="T3" fmla="*/ 0 h 8"/>
                <a:gd name="T4" fmla="*/ 2 w 5"/>
                <a:gd name="T5" fmla="*/ 0 h 8"/>
                <a:gd name="T6" fmla="*/ 2 w 5"/>
                <a:gd name="T7" fmla="*/ 6 h 8"/>
                <a:gd name="T8" fmla="*/ 2 w 5"/>
                <a:gd name="T9" fmla="*/ 6 h 8"/>
                <a:gd name="T10" fmla="*/ 4 w 5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4" y="4"/>
                  </a:moveTo>
                  <a:cubicBezTo>
                    <a:pt x="5" y="4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8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62"/>
            <p:cNvSpPr/>
            <p:nvPr/>
          </p:nvSpPr>
          <p:spPr bwMode="auto">
            <a:xfrm>
              <a:off x="6154738" y="3587750"/>
              <a:ext cx="44450" cy="26988"/>
            </a:xfrm>
            <a:custGeom>
              <a:avLst/>
              <a:gdLst>
                <a:gd name="T0" fmla="*/ 3 w 5"/>
                <a:gd name="T1" fmla="*/ 1 h 3"/>
                <a:gd name="T2" fmla="*/ 2 w 5"/>
                <a:gd name="T3" fmla="*/ 1 h 3"/>
                <a:gd name="T4" fmla="*/ 3 w 5"/>
                <a:gd name="T5" fmla="*/ 3 h 3"/>
                <a:gd name="T6" fmla="*/ 4 w 5"/>
                <a:gd name="T7" fmla="*/ 3 h 3"/>
                <a:gd name="T8" fmla="*/ 3 w 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0" y="0"/>
                    <a:pt x="1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63"/>
            <p:cNvSpPr/>
            <p:nvPr/>
          </p:nvSpPr>
          <p:spPr bwMode="auto">
            <a:xfrm>
              <a:off x="5969001" y="4741863"/>
              <a:ext cx="79375" cy="34925"/>
            </a:xfrm>
            <a:custGeom>
              <a:avLst/>
              <a:gdLst>
                <a:gd name="T0" fmla="*/ 4 w 9"/>
                <a:gd name="T1" fmla="*/ 4 h 4"/>
                <a:gd name="T2" fmla="*/ 6 w 9"/>
                <a:gd name="T3" fmla="*/ 4 h 4"/>
                <a:gd name="T4" fmla="*/ 4 w 9"/>
                <a:gd name="T5" fmla="*/ 0 h 4"/>
                <a:gd name="T6" fmla="*/ 3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4"/>
                    <a:pt x="6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0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64"/>
            <p:cNvSpPr/>
            <p:nvPr/>
          </p:nvSpPr>
          <p:spPr bwMode="auto">
            <a:xfrm>
              <a:off x="6057901" y="4741863"/>
              <a:ext cx="230188" cy="133350"/>
            </a:xfrm>
            <a:custGeom>
              <a:avLst/>
              <a:gdLst>
                <a:gd name="T0" fmla="*/ 4 w 26"/>
                <a:gd name="T1" fmla="*/ 7 h 15"/>
                <a:gd name="T2" fmla="*/ 8 w 26"/>
                <a:gd name="T3" fmla="*/ 13 h 15"/>
                <a:gd name="T4" fmla="*/ 14 w 26"/>
                <a:gd name="T5" fmla="*/ 12 h 15"/>
                <a:gd name="T6" fmla="*/ 15 w 26"/>
                <a:gd name="T7" fmla="*/ 12 h 15"/>
                <a:gd name="T8" fmla="*/ 22 w 26"/>
                <a:gd name="T9" fmla="*/ 14 h 15"/>
                <a:gd name="T10" fmla="*/ 23 w 26"/>
                <a:gd name="T11" fmla="*/ 14 h 15"/>
                <a:gd name="T12" fmla="*/ 22 w 26"/>
                <a:gd name="T13" fmla="*/ 9 h 15"/>
                <a:gd name="T14" fmla="*/ 21 w 26"/>
                <a:gd name="T15" fmla="*/ 5 h 15"/>
                <a:gd name="T16" fmla="*/ 14 w 26"/>
                <a:gd name="T17" fmla="*/ 1 h 15"/>
                <a:gd name="T18" fmla="*/ 13 w 26"/>
                <a:gd name="T19" fmla="*/ 1 h 15"/>
                <a:gd name="T20" fmla="*/ 4 w 26"/>
                <a:gd name="T21" fmla="*/ 0 h 15"/>
                <a:gd name="T22" fmla="*/ 2 w 26"/>
                <a:gd name="T23" fmla="*/ 0 h 15"/>
                <a:gd name="T24" fmla="*/ 4 w 26"/>
                <a:gd name="T2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5">
                  <a:moveTo>
                    <a:pt x="4" y="7"/>
                  </a:moveTo>
                  <a:cubicBezTo>
                    <a:pt x="5" y="10"/>
                    <a:pt x="7" y="11"/>
                    <a:pt x="8" y="13"/>
                  </a:cubicBezTo>
                  <a:cubicBezTo>
                    <a:pt x="10" y="15"/>
                    <a:pt x="12" y="14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7" y="11"/>
                    <a:pt x="18" y="13"/>
                    <a:pt x="2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4" y="12"/>
                    <a:pt x="22" y="9"/>
                  </a:cubicBezTo>
                  <a:cubicBezTo>
                    <a:pt x="22" y="8"/>
                    <a:pt x="21" y="6"/>
                    <a:pt x="21" y="5"/>
                  </a:cubicBezTo>
                  <a:cubicBezTo>
                    <a:pt x="21" y="3"/>
                    <a:pt x="17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65"/>
            <p:cNvSpPr/>
            <p:nvPr/>
          </p:nvSpPr>
          <p:spPr bwMode="auto">
            <a:xfrm>
              <a:off x="6137276" y="3756025"/>
              <a:ext cx="61913" cy="44450"/>
            </a:xfrm>
            <a:custGeom>
              <a:avLst/>
              <a:gdLst>
                <a:gd name="T0" fmla="*/ 5 w 7"/>
                <a:gd name="T1" fmla="*/ 4 h 5"/>
                <a:gd name="T2" fmla="*/ 6 w 7"/>
                <a:gd name="T3" fmla="*/ 5 h 5"/>
                <a:gd name="T4" fmla="*/ 5 w 7"/>
                <a:gd name="T5" fmla="*/ 2 h 5"/>
                <a:gd name="T6" fmla="*/ 2 w 7"/>
                <a:gd name="T7" fmla="*/ 0 h 5"/>
                <a:gd name="T8" fmla="*/ 5 w 7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3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66"/>
            <p:cNvSpPr/>
            <p:nvPr/>
          </p:nvSpPr>
          <p:spPr bwMode="auto">
            <a:xfrm>
              <a:off x="6137276" y="3790950"/>
              <a:ext cx="88900" cy="98425"/>
            </a:xfrm>
            <a:custGeom>
              <a:avLst/>
              <a:gdLst>
                <a:gd name="T0" fmla="*/ 1 w 10"/>
                <a:gd name="T1" fmla="*/ 7 h 11"/>
                <a:gd name="T2" fmla="*/ 3 w 10"/>
                <a:gd name="T3" fmla="*/ 11 h 11"/>
                <a:gd name="T4" fmla="*/ 3 w 10"/>
                <a:gd name="T5" fmla="*/ 8 h 11"/>
                <a:gd name="T6" fmla="*/ 5 w 10"/>
                <a:gd name="T7" fmla="*/ 9 h 11"/>
                <a:gd name="T8" fmla="*/ 5 w 10"/>
                <a:gd name="T9" fmla="*/ 9 h 11"/>
                <a:gd name="T10" fmla="*/ 8 w 10"/>
                <a:gd name="T11" fmla="*/ 6 h 11"/>
                <a:gd name="T12" fmla="*/ 7 w 10"/>
                <a:gd name="T13" fmla="*/ 4 h 11"/>
                <a:gd name="T14" fmla="*/ 5 w 10"/>
                <a:gd name="T15" fmla="*/ 2 h 11"/>
                <a:gd name="T16" fmla="*/ 4 w 10"/>
                <a:gd name="T17" fmla="*/ 1 h 11"/>
                <a:gd name="T18" fmla="*/ 3 w 10"/>
                <a:gd name="T19" fmla="*/ 6 h 11"/>
                <a:gd name="T20" fmla="*/ 1 w 10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1">
                  <a:moveTo>
                    <a:pt x="1" y="7"/>
                  </a:moveTo>
                  <a:cubicBezTo>
                    <a:pt x="1" y="8"/>
                    <a:pt x="2" y="10"/>
                    <a:pt x="3" y="11"/>
                  </a:cubicBezTo>
                  <a:cubicBezTo>
                    <a:pt x="4" y="11"/>
                    <a:pt x="4" y="10"/>
                    <a:pt x="3" y="8"/>
                  </a:cubicBezTo>
                  <a:cubicBezTo>
                    <a:pt x="2" y="6"/>
                    <a:pt x="4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7" y="7"/>
                    <a:pt x="8" y="6"/>
                  </a:cubicBezTo>
                  <a:cubicBezTo>
                    <a:pt x="10" y="5"/>
                    <a:pt x="8" y="4"/>
                    <a:pt x="7" y="4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0"/>
                    <a:pt x="4" y="4"/>
                    <a:pt x="3" y="6"/>
                  </a:cubicBezTo>
                  <a:cubicBezTo>
                    <a:pt x="2" y="7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67"/>
            <p:cNvSpPr/>
            <p:nvPr/>
          </p:nvSpPr>
          <p:spPr bwMode="auto">
            <a:xfrm>
              <a:off x="6667501" y="5354638"/>
              <a:ext cx="106363" cy="150813"/>
            </a:xfrm>
            <a:custGeom>
              <a:avLst/>
              <a:gdLst>
                <a:gd name="T0" fmla="*/ 10 w 12"/>
                <a:gd name="T1" fmla="*/ 8 h 17"/>
                <a:gd name="T2" fmla="*/ 7 w 12"/>
                <a:gd name="T3" fmla="*/ 4 h 17"/>
                <a:gd name="T4" fmla="*/ 3 w 12"/>
                <a:gd name="T5" fmla="*/ 0 h 17"/>
                <a:gd name="T6" fmla="*/ 3 w 12"/>
                <a:gd name="T7" fmla="*/ 0 h 17"/>
                <a:gd name="T8" fmla="*/ 3 w 12"/>
                <a:gd name="T9" fmla="*/ 7 h 17"/>
                <a:gd name="T10" fmla="*/ 4 w 12"/>
                <a:gd name="T11" fmla="*/ 11 h 17"/>
                <a:gd name="T12" fmla="*/ 7 w 12"/>
                <a:gd name="T13" fmla="*/ 16 h 17"/>
                <a:gd name="T14" fmla="*/ 9 w 12"/>
                <a:gd name="T15" fmla="*/ 17 h 17"/>
                <a:gd name="T16" fmla="*/ 12 w 12"/>
                <a:gd name="T17" fmla="*/ 14 h 17"/>
                <a:gd name="T18" fmla="*/ 12 w 12"/>
                <a:gd name="T19" fmla="*/ 10 h 17"/>
                <a:gd name="T20" fmla="*/ 10 w 12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7">
                  <a:moveTo>
                    <a:pt x="10" y="8"/>
                  </a:moveTo>
                  <a:cubicBezTo>
                    <a:pt x="8" y="7"/>
                    <a:pt x="7" y="6"/>
                    <a:pt x="7" y="4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4"/>
                    <a:pt x="3" y="7"/>
                  </a:cubicBezTo>
                  <a:cubicBezTo>
                    <a:pt x="4" y="8"/>
                    <a:pt x="4" y="9"/>
                    <a:pt x="4" y="11"/>
                  </a:cubicBezTo>
                  <a:cubicBezTo>
                    <a:pt x="5" y="13"/>
                    <a:pt x="5" y="15"/>
                    <a:pt x="7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1" y="16"/>
                    <a:pt x="12" y="14"/>
                  </a:cubicBezTo>
                  <a:cubicBezTo>
                    <a:pt x="12" y="13"/>
                    <a:pt x="12" y="11"/>
                    <a:pt x="12" y="10"/>
                  </a:cubicBezTo>
                  <a:cubicBezTo>
                    <a:pt x="11" y="9"/>
                    <a:pt x="11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68"/>
            <p:cNvSpPr/>
            <p:nvPr/>
          </p:nvSpPr>
          <p:spPr bwMode="auto">
            <a:xfrm>
              <a:off x="6756401" y="5008563"/>
              <a:ext cx="26988" cy="25400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1 w 3"/>
                <a:gd name="T5" fmla="*/ 2 h 3"/>
                <a:gd name="T6" fmla="*/ 2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>
              <a:off x="3290888" y="2851150"/>
              <a:ext cx="3721100" cy="2520950"/>
            </a:xfrm>
            <a:custGeom>
              <a:avLst/>
              <a:gdLst>
                <a:gd name="T0" fmla="*/ 390 w 421"/>
                <a:gd name="T1" fmla="*/ 32 h 284"/>
                <a:gd name="T2" fmla="*/ 377 w 421"/>
                <a:gd name="T3" fmla="*/ 34 h 284"/>
                <a:gd name="T4" fmla="*/ 354 w 421"/>
                <a:gd name="T5" fmla="*/ 29 h 284"/>
                <a:gd name="T6" fmla="*/ 332 w 421"/>
                <a:gd name="T7" fmla="*/ 23 h 284"/>
                <a:gd name="T8" fmla="*/ 307 w 421"/>
                <a:gd name="T9" fmla="*/ 27 h 284"/>
                <a:gd name="T10" fmla="*/ 284 w 421"/>
                <a:gd name="T11" fmla="*/ 21 h 284"/>
                <a:gd name="T12" fmla="*/ 260 w 421"/>
                <a:gd name="T13" fmla="*/ 13 h 284"/>
                <a:gd name="T14" fmla="*/ 243 w 421"/>
                <a:gd name="T15" fmla="*/ 7 h 284"/>
                <a:gd name="T16" fmla="*/ 204 w 421"/>
                <a:gd name="T17" fmla="*/ 18 h 284"/>
                <a:gd name="T18" fmla="*/ 201 w 421"/>
                <a:gd name="T19" fmla="*/ 26 h 284"/>
                <a:gd name="T20" fmla="*/ 186 w 421"/>
                <a:gd name="T21" fmla="*/ 25 h 284"/>
                <a:gd name="T22" fmla="*/ 198 w 421"/>
                <a:gd name="T23" fmla="*/ 44 h 284"/>
                <a:gd name="T24" fmla="*/ 180 w 421"/>
                <a:gd name="T25" fmla="*/ 42 h 284"/>
                <a:gd name="T26" fmla="*/ 159 w 421"/>
                <a:gd name="T27" fmla="*/ 37 h 284"/>
                <a:gd name="T28" fmla="*/ 132 w 421"/>
                <a:gd name="T29" fmla="*/ 43 h 284"/>
                <a:gd name="T30" fmla="*/ 114 w 421"/>
                <a:gd name="T31" fmla="*/ 50 h 284"/>
                <a:gd name="T32" fmla="*/ 105 w 421"/>
                <a:gd name="T33" fmla="*/ 33 h 284"/>
                <a:gd name="T34" fmla="*/ 52 w 421"/>
                <a:gd name="T35" fmla="*/ 74 h 284"/>
                <a:gd name="T36" fmla="*/ 74 w 421"/>
                <a:gd name="T37" fmla="*/ 59 h 284"/>
                <a:gd name="T38" fmla="*/ 86 w 421"/>
                <a:gd name="T39" fmla="*/ 71 h 284"/>
                <a:gd name="T40" fmla="*/ 54 w 421"/>
                <a:gd name="T41" fmla="*/ 78 h 284"/>
                <a:gd name="T42" fmla="*/ 32 w 421"/>
                <a:gd name="T43" fmla="*/ 105 h 284"/>
                <a:gd name="T44" fmla="*/ 17 w 421"/>
                <a:gd name="T45" fmla="*/ 126 h 284"/>
                <a:gd name="T46" fmla="*/ 38 w 421"/>
                <a:gd name="T47" fmla="*/ 121 h 284"/>
                <a:gd name="T48" fmla="*/ 67 w 421"/>
                <a:gd name="T49" fmla="*/ 126 h 284"/>
                <a:gd name="T50" fmla="*/ 67 w 421"/>
                <a:gd name="T51" fmla="*/ 110 h 284"/>
                <a:gd name="T52" fmla="*/ 94 w 421"/>
                <a:gd name="T53" fmla="*/ 118 h 284"/>
                <a:gd name="T54" fmla="*/ 118 w 421"/>
                <a:gd name="T55" fmla="*/ 117 h 284"/>
                <a:gd name="T56" fmla="*/ 102 w 421"/>
                <a:gd name="T57" fmla="*/ 141 h 284"/>
                <a:gd name="T58" fmla="*/ 48 w 421"/>
                <a:gd name="T59" fmla="*/ 127 h 284"/>
                <a:gd name="T60" fmla="*/ 20 w 421"/>
                <a:gd name="T61" fmla="*/ 134 h 284"/>
                <a:gd name="T62" fmla="*/ 1 w 421"/>
                <a:gd name="T63" fmla="*/ 169 h 284"/>
                <a:gd name="T64" fmla="*/ 11 w 421"/>
                <a:gd name="T65" fmla="*/ 190 h 284"/>
                <a:gd name="T66" fmla="*/ 40 w 421"/>
                <a:gd name="T67" fmla="*/ 196 h 284"/>
                <a:gd name="T68" fmla="*/ 64 w 421"/>
                <a:gd name="T69" fmla="*/ 254 h 284"/>
                <a:gd name="T70" fmla="*/ 105 w 421"/>
                <a:gd name="T71" fmla="*/ 262 h 284"/>
                <a:gd name="T72" fmla="*/ 124 w 421"/>
                <a:gd name="T73" fmla="*/ 209 h 284"/>
                <a:gd name="T74" fmla="*/ 125 w 421"/>
                <a:gd name="T75" fmla="*/ 183 h 284"/>
                <a:gd name="T76" fmla="*/ 125 w 421"/>
                <a:gd name="T77" fmla="*/ 179 h 284"/>
                <a:gd name="T78" fmla="*/ 150 w 421"/>
                <a:gd name="T79" fmla="*/ 172 h 284"/>
                <a:gd name="T80" fmla="*/ 137 w 421"/>
                <a:gd name="T81" fmla="*/ 147 h 284"/>
                <a:gd name="T82" fmla="*/ 161 w 421"/>
                <a:gd name="T83" fmla="*/ 154 h 284"/>
                <a:gd name="T84" fmla="*/ 188 w 421"/>
                <a:gd name="T85" fmla="*/ 183 h 284"/>
                <a:gd name="T86" fmla="*/ 226 w 421"/>
                <a:gd name="T87" fmla="*/ 168 h 284"/>
                <a:gd name="T88" fmla="*/ 243 w 421"/>
                <a:gd name="T89" fmla="*/ 203 h 284"/>
                <a:gd name="T90" fmla="*/ 245 w 421"/>
                <a:gd name="T91" fmla="*/ 187 h 284"/>
                <a:gd name="T92" fmla="*/ 276 w 421"/>
                <a:gd name="T93" fmla="*/ 156 h 284"/>
                <a:gd name="T94" fmla="*/ 288 w 421"/>
                <a:gd name="T95" fmla="*/ 124 h 284"/>
                <a:gd name="T96" fmla="*/ 297 w 421"/>
                <a:gd name="T97" fmla="*/ 126 h 284"/>
                <a:gd name="T98" fmla="*/ 307 w 421"/>
                <a:gd name="T99" fmla="*/ 113 h 284"/>
                <a:gd name="T100" fmla="*/ 317 w 421"/>
                <a:gd name="T101" fmla="*/ 83 h 284"/>
                <a:gd name="T102" fmla="*/ 323 w 421"/>
                <a:gd name="T103" fmla="*/ 69 h 284"/>
                <a:gd name="T104" fmla="*/ 350 w 421"/>
                <a:gd name="T105" fmla="*/ 66 h 284"/>
                <a:gd name="T106" fmla="*/ 370 w 421"/>
                <a:gd name="T107" fmla="*/ 58 h 284"/>
                <a:gd name="T108" fmla="*/ 379 w 421"/>
                <a:gd name="T109" fmla="*/ 64 h 284"/>
                <a:gd name="T110" fmla="*/ 396 w 421"/>
                <a:gd name="T111" fmla="*/ 58 h 284"/>
                <a:gd name="T112" fmla="*/ 394 w 421"/>
                <a:gd name="T113" fmla="*/ 50 h 284"/>
                <a:gd name="T114" fmla="*/ 416 w 421"/>
                <a:gd name="T115" fmla="*/ 4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284">
                  <a:moveTo>
                    <a:pt x="416" y="43"/>
                  </a:moveTo>
                  <a:cubicBezTo>
                    <a:pt x="410" y="43"/>
                    <a:pt x="407" y="40"/>
                    <a:pt x="403" y="37"/>
                  </a:cubicBezTo>
                  <a:cubicBezTo>
                    <a:pt x="403" y="37"/>
                    <a:pt x="402" y="36"/>
                    <a:pt x="402" y="36"/>
                  </a:cubicBezTo>
                  <a:cubicBezTo>
                    <a:pt x="401" y="36"/>
                    <a:pt x="400" y="35"/>
                    <a:pt x="398" y="35"/>
                  </a:cubicBezTo>
                  <a:cubicBezTo>
                    <a:pt x="397" y="34"/>
                    <a:pt x="395" y="34"/>
                    <a:pt x="394" y="34"/>
                  </a:cubicBezTo>
                  <a:cubicBezTo>
                    <a:pt x="392" y="33"/>
                    <a:pt x="391" y="33"/>
                    <a:pt x="390" y="32"/>
                  </a:cubicBezTo>
                  <a:cubicBezTo>
                    <a:pt x="389" y="32"/>
                    <a:pt x="389" y="32"/>
                    <a:pt x="389" y="32"/>
                  </a:cubicBezTo>
                  <a:cubicBezTo>
                    <a:pt x="388" y="31"/>
                    <a:pt x="386" y="31"/>
                    <a:pt x="385" y="30"/>
                  </a:cubicBezTo>
                  <a:cubicBezTo>
                    <a:pt x="383" y="30"/>
                    <a:pt x="381" y="30"/>
                    <a:pt x="383" y="32"/>
                  </a:cubicBezTo>
                  <a:cubicBezTo>
                    <a:pt x="386" y="36"/>
                    <a:pt x="386" y="37"/>
                    <a:pt x="380" y="35"/>
                  </a:cubicBezTo>
                  <a:cubicBezTo>
                    <a:pt x="380" y="35"/>
                    <a:pt x="380" y="35"/>
                    <a:pt x="380" y="35"/>
                  </a:cubicBezTo>
                  <a:cubicBezTo>
                    <a:pt x="379" y="35"/>
                    <a:pt x="378" y="34"/>
                    <a:pt x="377" y="34"/>
                  </a:cubicBezTo>
                  <a:cubicBezTo>
                    <a:pt x="373" y="33"/>
                    <a:pt x="375" y="35"/>
                    <a:pt x="371" y="35"/>
                  </a:cubicBezTo>
                  <a:cubicBezTo>
                    <a:pt x="371" y="35"/>
                    <a:pt x="371" y="34"/>
                    <a:pt x="370" y="34"/>
                  </a:cubicBezTo>
                  <a:cubicBezTo>
                    <a:pt x="369" y="34"/>
                    <a:pt x="367" y="35"/>
                    <a:pt x="365" y="35"/>
                  </a:cubicBezTo>
                  <a:cubicBezTo>
                    <a:pt x="364" y="35"/>
                    <a:pt x="363" y="36"/>
                    <a:pt x="362" y="36"/>
                  </a:cubicBezTo>
                  <a:cubicBezTo>
                    <a:pt x="360" y="36"/>
                    <a:pt x="359" y="34"/>
                    <a:pt x="358" y="32"/>
                  </a:cubicBezTo>
                  <a:cubicBezTo>
                    <a:pt x="356" y="30"/>
                    <a:pt x="355" y="29"/>
                    <a:pt x="354" y="29"/>
                  </a:cubicBezTo>
                  <a:cubicBezTo>
                    <a:pt x="353" y="29"/>
                    <a:pt x="352" y="29"/>
                    <a:pt x="350" y="29"/>
                  </a:cubicBezTo>
                  <a:cubicBezTo>
                    <a:pt x="349" y="28"/>
                    <a:pt x="348" y="28"/>
                    <a:pt x="347" y="28"/>
                  </a:cubicBezTo>
                  <a:cubicBezTo>
                    <a:pt x="345" y="28"/>
                    <a:pt x="342" y="27"/>
                    <a:pt x="341" y="26"/>
                  </a:cubicBezTo>
                  <a:cubicBezTo>
                    <a:pt x="338" y="23"/>
                    <a:pt x="337" y="24"/>
                    <a:pt x="335" y="25"/>
                  </a:cubicBezTo>
                  <a:cubicBezTo>
                    <a:pt x="335" y="26"/>
                    <a:pt x="335" y="26"/>
                    <a:pt x="334" y="27"/>
                  </a:cubicBezTo>
                  <a:cubicBezTo>
                    <a:pt x="333" y="29"/>
                    <a:pt x="330" y="26"/>
                    <a:pt x="332" y="23"/>
                  </a:cubicBezTo>
                  <a:cubicBezTo>
                    <a:pt x="333" y="21"/>
                    <a:pt x="330" y="21"/>
                    <a:pt x="327" y="22"/>
                  </a:cubicBezTo>
                  <a:cubicBezTo>
                    <a:pt x="325" y="23"/>
                    <a:pt x="322" y="24"/>
                    <a:pt x="320" y="25"/>
                  </a:cubicBezTo>
                  <a:cubicBezTo>
                    <a:pt x="319" y="25"/>
                    <a:pt x="318" y="26"/>
                    <a:pt x="317" y="26"/>
                  </a:cubicBezTo>
                  <a:cubicBezTo>
                    <a:pt x="316" y="26"/>
                    <a:pt x="315" y="26"/>
                    <a:pt x="314" y="26"/>
                  </a:cubicBezTo>
                  <a:cubicBezTo>
                    <a:pt x="313" y="26"/>
                    <a:pt x="312" y="26"/>
                    <a:pt x="310" y="26"/>
                  </a:cubicBezTo>
                  <a:cubicBezTo>
                    <a:pt x="309" y="26"/>
                    <a:pt x="308" y="27"/>
                    <a:pt x="307" y="27"/>
                  </a:cubicBezTo>
                  <a:cubicBezTo>
                    <a:pt x="306" y="28"/>
                    <a:pt x="304" y="29"/>
                    <a:pt x="303" y="29"/>
                  </a:cubicBezTo>
                  <a:cubicBezTo>
                    <a:pt x="302" y="29"/>
                    <a:pt x="301" y="29"/>
                    <a:pt x="300" y="27"/>
                  </a:cubicBezTo>
                  <a:cubicBezTo>
                    <a:pt x="299" y="25"/>
                    <a:pt x="298" y="24"/>
                    <a:pt x="296" y="23"/>
                  </a:cubicBezTo>
                  <a:cubicBezTo>
                    <a:pt x="296" y="23"/>
                    <a:pt x="295" y="23"/>
                    <a:pt x="293" y="23"/>
                  </a:cubicBezTo>
                  <a:cubicBezTo>
                    <a:pt x="292" y="22"/>
                    <a:pt x="291" y="22"/>
                    <a:pt x="290" y="22"/>
                  </a:cubicBezTo>
                  <a:cubicBezTo>
                    <a:pt x="288" y="22"/>
                    <a:pt x="286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78" y="18"/>
                    <a:pt x="273" y="19"/>
                    <a:pt x="266" y="18"/>
                  </a:cubicBezTo>
                  <a:cubicBezTo>
                    <a:pt x="263" y="17"/>
                    <a:pt x="262" y="17"/>
                    <a:pt x="260" y="18"/>
                  </a:cubicBezTo>
                  <a:cubicBezTo>
                    <a:pt x="257" y="18"/>
                    <a:pt x="256" y="20"/>
                    <a:pt x="254" y="22"/>
                  </a:cubicBezTo>
                  <a:cubicBezTo>
                    <a:pt x="251" y="25"/>
                    <a:pt x="247" y="24"/>
                    <a:pt x="249" y="20"/>
                  </a:cubicBezTo>
                  <a:cubicBezTo>
                    <a:pt x="251" y="17"/>
                    <a:pt x="256" y="14"/>
                    <a:pt x="260" y="13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65" y="12"/>
                    <a:pt x="269" y="7"/>
                    <a:pt x="264" y="7"/>
                  </a:cubicBezTo>
                  <a:cubicBezTo>
                    <a:pt x="263" y="7"/>
                    <a:pt x="262" y="7"/>
                    <a:pt x="260" y="7"/>
                  </a:cubicBezTo>
                  <a:cubicBezTo>
                    <a:pt x="257" y="6"/>
                    <a:pt x="254" y="5"/>
                    <a:pt x="251" y="5"/>
                  </a:cubicBezTo>
                  <a:cubicBezTo>
                    <a:pt x="247" y="6"/>
                    <a:pt x="254" y="0"/>
                    <a:pt x="247" y="0"/>
                  </a:cubicBezTo>
                  <a:cubicBezTo>
                    <a:pt x="243" y="0"/>
                    <a:pt x="244" y="4"/>
                    <a:pt x="243" y="7"/>
                  </a:cubicBezTo>
                  <a:cubicBezTo>
                    <a:pt x="243" y="7"/>
                    <a:pt x="243" y="8"/>
                    <a:pt x="243" y="8"/>
                  </a:cubicBezTo>
                  <a:cubicBezTo>
                    <a:pt x="241" y="11"/>
                    <a:pt x="237" y="8"/>
                    <a:pt x="235" y="9"/>
                  </a:cubicBezTo>
                  <a:cubicBezTo>
                    <a:pt x="233" y="10"/>
                    <a:pt x="232" y="8"/>
                    <a:pt x="227" y="9"/>
                  </a:cubicBezTo>
                  <a:cubicBezTo>
                    <a:pt x="227" y="9"/>
                    <a:pt x="226" y="9"/>
                    <a:pt x="226" y="9"/>
                  </a:cubicBezTo>
                  <a:cubicBezTo>
                    <a:pt x="220" y="10"/>
                    <a:pt x="214" y="13"/>
                    <a:pt x="212" y="15"/>
                  </a:cubicBezTo>
                  <a:cubicBezTo>
                    <a:pt x="210" y="17"/>
                    <a:pt x="209" y="17"/>
                    <a:pt x="204" y="18"/>
                  </a:cubicBezTo>
                  <a:cubicBezTo>
                    <a:pt x="200" y="18"/>
                    <a:pt x="202" y="23"/>
                    <a:pt x="206" y="24"/>
                  </a:cubicBezTo>
                  <a:cubicBezTo>
                    <a:pt x="209" y="25"/>
                    <a:pt x="207" y="31"/>
                    <a:pt x="209" y="32"/>
                  </a:cubicBezTo>
                  <a:cubicBezTo>
                    <a:pt x="210" y="33"/>
                    <a:pt x="212" y="37"/>
                    <a:pt x="212" y="39"/>
                  </a:cubicBezTo>
                  <a:cubicBezTo>
                    <a:pt x="212" y="42"/>
                    <a:pt x="211" y="41"/>
                    <a:pt x="209" y="38"/>
                  </a:cubicBezTo>
                  <a:cubicBezTo>
                    <a:pt x="208" y="35"/>
                    <a:pt x="203" y="31"/>
                    <a:pt x="202" y="29"/>
                  </a:cubicBezTo>
                  <a:cubicBezTo>
                    <a:pt x="202" y="28"/>
                    <a:pt x="202" y="27"/>
                    <a:pt x="201" y="26"/>
                  </a:cubicBezTo>
                  <a:cubicBezTo>
                    <a:pt x="200" y="25"/>
                    <a:pt x="199" y="24"/>
                    <a:pt x="197" y="25"/>
                  </a:cubicBezTo>
                  <a:cubicBezTo>
                    <a:pt x="193" y="25"/>
                    <a:pt x="199" y="25"/>
                    <a:pt x="192" y="28"/>
                  </a:cubicBezTo>
                  <a:cubicBezTo>
                    <a:pt x="186" y="31"/>
                    <a:pt x="191" y="23"/>
                    <a:pt x="188" y="23"/>
                  </a:cubicBezTo>
                  <a:cubicBezTo>
                    <a:pt x="188" y="23"/>
                    <a:pt x="188" y="23"/>
                    <a:pt x="187" y="24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7" y="24"/>
                    <a:pt x="186" y="25"/>
                    <a:pt x="186" y="25"/>
                  </a:cubicBezTo>
                  <a:cubicBezTo>
                    <a:pt x="185" y="26"/>
                    <a:pt x="186" y="27"/>
                    <a:pt x="186" y="29"/>
                  </a:cubicBezTo>
                  <a:cubicBezTo>
                    <a:pt x="186" y="31"/>
                    <a:pt x="187" y="32"/>
                    <a:pt x="186" y="34"/>
                  </a:cubicBezTo>
                  <a:cubicBezTo>
                    <a:pt x="186" y="35"/>
                    <a:pt x="186" y="35"/>
                    <a:pt x="187" y="36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90" y="36"/>
                    <a:pt x="192" y="36"/>
                    <a:pt x="194" y="37"/>
                  </a:cubicBezTo>
                  <a:cubicBezTo>
                    <a:pt x="198" y="39"/>
                    <a:pt x="201" y="44"/>
                    <a:pt x="198" y="44"/>
                  </a:cubicBezTo>
                  <a:cubicBezTo>
                    <a:pt x="194" y="44"/>
                    <a:pt x="192" y="40"/>
                    <a:pt x="189" y="40"/>
                  </a:cubicBezTo>
                  <a:cubicBezTo>
                    <a:pt x="189" y="40"/>
                    <a:pt x="189" y="40"/>
                    <a:pt x="188" y="40"/>
                  </a:cubicBezTo>
                  <a:cubicBezTo>
                    <a:pt x="188" y="41"/>
                    <a:pt x="188" y="42"/>
                    <a:pt x="187" y="43"/>
                  </a:cubicBezTo>
                  <a:cubicBezTo>
                    <a:pt x="187" y="44"/>
                    <a:pt x="186" y="44"/>
                    <a:pt x="186" y="45"/>
                  </a:cubicBezTo>
                  <a:cubicBezTo>
                    <a:pt x="185" y="45"/>
                    <a:pt x="185" y="45"/>
                    <a:pt x="184" y="46"/>
                  </a:cubicBezTo>
                  <a:cubicBezTo>
                    <a:pt x="179" y="48"/>
                    <a:pt x="178" y="45"/>
                    <a:pt x="180" y="42"/>
                  </a:cubicBezTo>
                  <a:cubicBezTo>
                    <a:pt x="183" y="39"/>
                    <a:pt x="184" y="37"/>
                    <a:pt x="183" y="31"/>
                  </a:cubicBezTo>
                  <a:cubicBezTo>
                    <a:pt x="182" y="25"/>
                    <a:pt x="183" y="20"/>
                    <a:pt x="179" y="21"/>
                  </a:cubicBezTo>
                  <a:cubicBezTo>
                    <a:pt x="176" y="21"/>
                    <a:pt x="173" y="30"/>
                    <a:pt x="173" y="33"/>
                  </a:cubicBezTo>
                  <a:cubicBezTo>
                    <a:pt x="173" y="37"/>
                    <a:pt x="176" y="38"/>
                    <a:pt x="172" y="38"/>
                  </a:cubicBezTo>
                  <a:cubicBezTo>
                    <a:pt x="167" y="38"/>
                    <a:pt x="166" y="33"/>
                    <a:pt x="163" y="33"/>
                  </a:cubicBezTo>
                  <a:cubicBezTo>
                    <a:pt x="159" y="33"/>
                    <a:pt x="162" y="37"/>
                    <a:pt x="159" y="37"/>
                  </a:cubicBezTo>
                  <a:cubicBezTo>
                    <a:pt x="156" y="37"/>
                    <a:pt x="153" y="38"/>
                    <a:pt x="149" y="39"/>
                  </a:cubicBezTo>
                  <a:cubicBezTo>
                    <a:pt x="149" y="39"/>
                    <a:pt x="148" y="39"/>
                    <a:pt x="147" y="40"/>
                  </a:cubicBezTo>
                  <a:cubicBezTo>
                    <a:pt x="147" y="40"/>
                    <a:pt x="146" y="40"/>
                    <a:pt x="146" y="40"/>
                  </a:cubicBezTo>
                  <a:cubicBezTo>
                    <a:pt x="141" y="42"/>
                    <a:pt x="146" y="38"/>
                    <a:pt x="143" y="38"/>
                  </a:cubicBezTo>
                  <a:cubicBezTo>
                    <a:pt x="143" y="38"/>
                    <a:pt x="142" y="38"/>
                    <a:pt x="142" y="38"/>
                  </a:cubicBezTo>
                  <a:cubicBezTo>
                    <a:pt x="138" y="39"/>
                    <a:pt x="135" y="41"/>
                    <a:pt x="132" y="43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28" y="47"/>
                    <a:pt x="131" y="38"/>
                    <a:pt x="127" y="38"/>
                  </a:cubicBezTo>
                  <a:cubicBezTo>
                    <a:pt x="123" y="38"/>
                    <a:pt x="129" y="46"/>
                    <a:pt x="125" y="46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1" y="46"/>
                    <a:pt x="117" y="47"/>
                    <a:pt x="120" y="49"/>
                  </a:cubicBezTo>
                  <a:cubicBezTo>
                    <a:pt x="122" y="51"/>
                    <a:pt x="118" y="51"/>
                    <a:pt x="114" y="50"/>
                  </a:cubicBezTo>
                  <a:cubicBezTo>
                    <a:pt x="111" y="49"/>
                    <a:pt x="116" y="52"/>
                    <a:pt x="114" y="53"/>
                  </a:cubicBezTo>
                  <a:cubicBezTo>
                    <a:pt x="112" y="54"/>
                    <a:pt x="108" y="53"/>
                    <a:pt x="106" y="50"/>
                  </a:cubicBezTo>
                  <a:cubicBezTo>
                    <a:pt x="104" y="48"/>
                    <a:pt x="100" y="46"/>
                    <a:pt x="102" y="44"/>
                  </a:cubicBezTo>
                  <a:cubicBezTo>
                    <a:pt x="104" y="42"/>
                    <a:pt x="108" y="46"/>
                    <a:pt x="113" y="46"/>
                  </a:cubicBezTo>
                  <a:cubicBezTo>
                    <a:pt x="119" y="46"/>
                    <a:pt x="118" y="40"/>
                    <a:pt x="113" y="39"/>
                  </a:cubicBezTo>
                  <a:cubicBezTo>
                    <a:pt x="109" y="38"/>
                    <a:pt x="109" y="36"/>
                    <a:pt x="105" y="33"/>
                  </a:cubicBezTo>
                  <a:cubicBezTo>
                    <a:pt x="101" y="30"/>
                    <a:pt x="98" y="31"/>
                    <a:pt x="93" y="28"/>
                  </a:cubicBezTo>
                  <a:cubicBezTo>
                    <a:pt x="87" y="26"/>
                    <a:pt x="80" y="32"/>
                    <a:pt x="75" y="33"/>
                  </a:cubicBezTo>
                  <a:cubicBezTo>
                    <a:pt x="74" y="33"/>
                    <a:pt x="73" y="34"/>
                    <a:pt x="73" y="34"/>
                  </a:cubicBezTo>
                  <a:cubicBezTo>
                    <a:pt x="68" y="37"/>
                    <a:pt x="63" y="44"/>
                    <a:pt x="61" y="47"/>
                  </a:cubicBezTo>
                  <a:cubicBezTo>
                    <a:pt x="58" y="51"/>
                    <a:pt x="53" y="54"/>
                    <a:pt x="49" y="58"/>
                  </a:cubicBezTo>
                  <a:cubicBezTo>
                    <a:pt x="46" y="62"/>
                    <a:pt x="49" y="69"/>
                    <a:pt x="52" y="74"/>
                  </a:cubicBezTo>
                  <a:cubicBezTo>
                    <a:pt x="55" y="79"/>
                    <a:pt x="55" y="73"/>
                    <a:pt x="57" y="71"/>
                  </a:cubicBezTo>
                  <a:cubicBezTo>
                    <a:pt x="59" y="70"/>
                    <a:pt x="62" y="74"/>
                    <a:pt x="63" y="77"/>
                  </a:cubicBezTo>
                  <a:cubicBezTo>
                    <a:pt x="64" y="81"/>
                    <a:pt x="66" y="75"/>
                    <a:pt x="68" y="75"/>
                  </a:cubicBezTo>
                  <a:cubicBezTo>
                    <a:pt x="70" y="75"/>
                    <a:pt x="71" y="74"/>
                    <a:pt x="73" y="72"/>
                  </a:cubicBezTo>
                  <a:cubicBezTo>
                    <a:pt x="73" y="71"/>
                    <a:pt x="74" y="70"/>
                    <a:pt x="75" y="69"/>
                  </a:cubicBezTo>
                  <a:cubicBezTo>
                    <a:pt x="78" y="66"/>
                    <a:pt x="72" y="63"/>
                    <a:pt x="74" y="59"/>
                  </a:cubicBezTo>
                  <a:cubicBezTo>
                    <a:pt x="75" y="55"/>
                    <a:pt x="79" y="53"/>
                    <a:pt x="80" y="49"/>
                  </a:cubicBezTo>
                  <a:cubicBezTo>
                    <a:pt x="81" y="46"/>
                    <a:pt x="89" y="47"/>
                    <a:pt x="86" y="50"/>
                  </a:cubicBezTo>
                  <a:cubicBezTo>
                    <a:pt x="83" y="53"/>
                    <a:pt x="78" y="58"/>
                    <a:pt x="80" y="63"/>
                  </a:cubicBezTo>
                  <a:cubicBezTo>
                    <a:pt x="81" y="67"/>
                    <a:pt x="85" y="64"/>
                    <a:pt x="89" y="64"/>
                  </a:cubicBezTo>
                  <a:cubicBezTo>
                    <a:pt x="94" y="63"/>
                    <a:pt x="94" y="66"/>
                    <a:pt x="90" y="68"/>
                  </a:cubicBezTo>
                  <a:cubicBezTo>
                    <a:pt x="87" y="69"/>
                    <a:pt x="83" y="68"/>
                    <a:pt x="86" y="71"/>
                  </a:cubicBezTo>
                  <a:cubicBezTo>
                    <a:pt x="89" y="74"/>
                    <a:pt x="85" y="74"/>
                    <a:pt x="81" y="74"/>
                  </a:cubicBezTo>
                  <a:cubicBezTo>
                    <a:pt x="77" y="74"/>
                    <a:pt x="82" y="78"/>
                    <a:pt x="79" y="80"/>
                  </a:cubicBezTo>
                  <a:cubicBezTo>
                    <a:pt x="77" y="82"/>
                    <a:pt x="75" y="81"/>
                    <a:pt x="73" y="80"/>
                  </a:cubicBezTo>
                  <a:cubicBezTo>
                    <a:pt x="72" y="80"/>
                    <a:pt x="71" y="80"/>
                    <a:pt x="69" y="80"/>
                  </a:cubicBezTo>
                  <a:cubicBezTo>
                    <a:pt x="66" y="80"/>
                    <a:pt x="64" y="81"/>
                    <a:pt x="60" y="81"/>
                  </a:cubicBezTo>
                  <a:cubicBezTo>
                    <a:pt x="55" y="81"/>
                    <a:pt x="57" y="78"/>
                    <a:pt x="54" y="78"/>
                  </a:cubicBezTo>
                  <a:cubicBezTo>
                    <a:pt x="51" y="78"/>
                    <a:pt x="52" y="83"/>
                    <a:pt x="50" y="86"/>
                  </a:cubicBezTo>
                  <a:cubicBezTo>
                    <a:pt x="47" y="88"/>
                    <a:pt x="44" y="91"/>
                    <a:pt x="40" y="92"/>
                  </a:cubicBezTo>
                  <a:cubicBezTo>
                    <a:pt x="40" y="92"/>
                    <a:pt x="39" y="93"/>
                    <a:pt x="39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4" y="94"/>
                    <a:pt x="33" y="93"/>
                    <a:pt x="31" y="96"/>
                  </a:cubicBezTo>
                  <a:cubicBezTo>
                    <a:pt x="30" y="99"/>
                    <a:pt x="29" y="103"/>
                    <a:pt x="32" y="105"/>
                  </a:cubicBezTo>
                  <a:cubicBezTo>
                    <a:pt x="35" y="108"/>
                    <a:pt x="33" y="111"/>
                    <a:pt x="30" y="112"/>
                  </a:cubicBezTo>
                  <a:cubicBezTo>
                    <a:pt x="29" y="112"/>
                    <a:pt x="29" y="112"/>
                    <a:pt x="28" y="112"/>
                  </a:cubicBezTo>
                  <a:cubicBezTo>
                    <a:pt x="24" y="112"/>
                    <a:pt x="23" y="112"/>
                    <a:pt x="20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16" y="111"/>
                    <a:pt x="18" y="115"/>
                    <a:pt x="16" y="118"/>
                  </a:cubicBezTo>
                  <a:cubicBezTo>
                    <a:pt x="14" y="121"/>
                    <a:pt x="17" y="122"/>
                    <a:pt x="17" y="126"/>
                  </a:cubicBezTo>
                  <a:cubicBezTo>
                    <a:pt x="17" y="128"/>
                    <a:pt x="18" y="128"/>
                    <a:pt x="20" y="128"/>
                  </a:cubicBezTo>
                  <a:cubicBezTo>
                    <a:pt x="22" y="128"/>
                    <a:pt x="24" y="128"/>
                    <a:pt x="25" y="128"/>
                  </a:cubicBezTo>
                  <a:cubicBezTo>
                    <a:pt x="27" y="129"/>
                    <a:pt x="28" y="129"/>
                    <a:pt x="30" y="129"/>
                  </a:cubicBezTo>
                  <a:cubicBezTo>
                    <a:pt x="31" y="128"/>
                    <a:pt x="32" y="128"/>
                    <a:pt x="33" y="127"/>
                  </a:cubicBezTo>
                  <a:cubicBezTo>
                    <a:pt x="35" y="126"/>
                    <a:pt x="36" y="126"/>
                    <a:pt x="35" y="124"/>
                  </a:cubicBezTo>
                  <a:cubicBezTo>
                    <a:pt x="35" y="122"/>
                    <a:pt x="36" y="121"/>
                    <a:pt x="38" y="121"/>
                  </a:cubicBezTo>
                  <a:cubicBezTo>
                    <a:pt x="38" y="121"/>
                    <a:pt x="39" y="121"/>
                    <a:pt x="40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2" y="120"/>
                    <a:pt x="42" y="117"/>
                    <a:pt x="41" y="113"/>
                  </a:cubicBezTo>
                  <a:cubicBezTo>
                    <a:pt x="40" y="109"/>
                    <a:pt x="47" y="111"/>
                    <a:pt x="53" y="111"/>
                  </a:cubicBezTo>
                  <a:cubicBezTo>
                    <a:pt x="58" y="111"/>
                    <a:pt x="59" y="115"/>
                    <a:pt x="63" y="116"/>
                  </a:cubicBezTo>
                  <a:cubicBezTo>
                    <a:pt x="67" y="118"/>
                    <a:pt x="67" y="121"/>
                    <a:pt x="67" y="126"/>
                  </a:cubicBezTo>
                  <a:cubicBezTo>
                    <a:pt x="67" y="131"/>
                    <a:pt x="71" y="124"/>
                    <a:pt x="72" y="122"/>
                  </a:cubicBezTo>
                  <a:cubicBezTo>
                    <a:pt x="72" y="121"/>
                    <a:pt x="72" y="120"/>
                    <a:pt x="73" y="119"/>
                  </a:cubicBezTo>
                  <a:cubicBezTo>
                    <a:pt x="73" y="118"/>
                    <a:pt x="73" y="117"/>
                    <a:pt x="73" y="116"/>
                  </a:cubicBezTo>
                  <a:cubicBezTo>
                    <a:pt x="72" y="115"/>
                    <a:pt x="72" y="115"/>
                    <a:pt x="71" y="115"/>
                  </a:cubicBezTo>
                  <a:cubicBezTo>
                    <a:pt x="68" y="115"/>
                    <a:pt x="68" y="114"/>
                    <a:pt x="65" y="111"/>
                  </a:cubicBezTo>
                  <a:cubicBezTo>
                    <a:pt x="63" y="109"/>
                    <a:pt x="65" y="108"/>
                    <a:pt x="67" y="110"/>
                  </a:cubicBezTo>
                  <a:cubicBezTo>
                    <a:pt x="70" y="112"/>
                    <a:pt x="71" y="113"/>
                    <a:pt x="73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4" y="117"/>
                    <a:pt x="76" y="119"/>
                    <a:pt x="78" y="123"/>
                  </a:cubicBezTo>
                  <a:cubicBezTo>
                    <a:pt x="79" y="126"/>
                    <a:pt x="81" y="130"/>
                    <a:pt x="84" y="128"/>
                  </a:cubicBezTo>
                  <a:cubicBezTo>
                    <a:pt x="86" y="127"/>
                    <a:pt x="83" y="122"/>
                    <a:pt x="86" y="122"/>
                  </a:cubicBezTo>
                  <a:cubicBezTo>
                    <a:pt x="89" y="122"/>
                    <a:pt x="92" y="120"/>
                    <a:pt x="94" y="118"/>
                  </a:cubicBezTo>
                  <a:cubicBezTo>
                    <a:pt x="95" y="115"/>
                    <a:pt x="94" y="114"/>
                    <a:pt x="94" y="110"/>
                  </a:cubicBezTo>
                  <a:cubicBezTo>
                    <a:pt x="94" y="105"/>
                    <a:pt x="102" y="103"/>
                    <a:pt x="103" y="106"/>
                  </a:cubicBezTo>
                  <a:cubicBezTo>
                    <a:pt x="104" y="109"/>
                    <a:pt x="108" y="104"/>
                    <a:pt x="112" y="102"/>
                  </a:cubicBezTo>
                  <a:cubicBezTo>
                    <a:pt x="115" y="100"/>
                    <a:pt x="116" y="102"/>
                    <a:pt x="114" y="104"/>
                  </a:cubicBezTo>
                  <a:cubicBezTo>
                    <a:pt x="112" y="106"/>
                    <a:pt x="113" y="109"/>
                    <a:pt x="117" y="111"/>
                  </a:cubicBezTo>
                  <a:cubicBezTo>
                    <a:pt x="121" y="113"/>
                    <a:pt x="122" y="117"/>
                    <a:pt x="118" y="117"/>
                  </a:cubicBezTo>
                  <a:cubicBezTo>
                    <a:pt x="114" y="118"/>
                    <a:pt x="110" y="115"/>
                    <a:pt x="107" y="115"/>
                  </a:cubicBezTo>
                  <a:cubicBezTo>
                    <a:pt x="104" y="115"/>
                    <a:pt x="101" y="116"/>
                    <a:pt x="98" y="117"/>
                  </a:cubicBezTo>
                  <a:cubicBezTo>
                    <a:pt x="95" y="119"/>
                    <a:pt x="93" y="122"/>
                    <a:pt x="92" y="125"/>
                  </a:cubicBezTo>
                  <a:cubicBezTo>
                    <a:pt x="91" y="129"/>
                    <a:pt x="93" y="130"/>
                    <a:pt x="99" y="130"/>
                  </a:cubicBezTo>
                  <a:cubicBezTo>
                    <a:pt x="105" y="130"/>
                    <a:pt x="110" y="131"/>
                    <a:pt x="110" y="134"/>
                  </a:cubicBezTo>
                  <a:cubicBezTo>
                    <a:pt x="109" y="137"/>
                    <a:pt x="106" y="140"/>
                    <a:pt x="102" y="141"/>
                  </a:cubicBezTo>
                  <a:cubicBezTo>
                    <a:pt x="99" y="141"/>
                    <a:pt x="92" y="139"/>
                    <a:pt x="88" y="139"/>
                  </a:cubicBezTo>
                  <a:cubicBezTo>
                    <a:pt x="84" y="138"/>
                    <a:pt x="80" y="137"/>
                    <a:pt x="78" y="140"/>
                  </a:cubicBezTo>
                  <a:cubicBezTo>
                    <a:pt x="77" y="142"/>
                    <a:pt x="75" y="142"/>
                    <a:pt x="73" y="141"/>
                  </a:cubicBezTo>
                  <a:cubicBezTo>
                    <a:pt x="71" y="140"/>
                    <a:pt x="70" y="139"/>
                    <a:pt x="68" y="138"/>
                  </a:cubicBezTo>
                  <a:cubicBezTo>
                    <a:pt x="65" y="136"/>
                    <a:pt x="58" y="135"/>
                    <a:pt x="59" y="130"/>
                  </a:cubicBezTo>
                  <a:cubicBezTo>
                    <a:pt x="59" y="125"/>
                    <a:pt x="55" y="127"/>
                    <a:pt x="48" y="127"/>
                  </a:cubicBezTo>
                  <a:cubicBezTo>
                    <a:pt x="44" y="127"/>
                    <a:pt x="42" y="128"/>
                    <a:pt x="40" y="129"/>
                  </a:cubicBezTo>
                  <a:cubicBezTo>
                    <a:pt x="39" y="129"/>
                    <a:pt x="39" y="129"/>
                    <a:pt x="38" y="130"/>
                  </a:cubicBezTo>
                  <a:cubicBezTo>
                    <a:pt x="36" y="130"/>
                    <a:pt x="35" y="130"/>
                    <a:pt x="33" y="130"/>
                  </a:cubicBezTo>
                  <a:cubicBezTo>
                    <a:pt x="32" y="130"/>
                    <a:pt x="31" y="130"/>
                    <a:pt x="30" y="131"/>
                  </a:cubicBezTo>
                  <a:cubicBezTo>
                    <a:pt x="26" y="131"/>
                    <a:pt x="25" y="133"/>
                    <a:pt x="22" y="133"/>
                  </a:cubicBezTo>
                  <a:cubicBezTo>
                    <a:pt x="22" y="134"/>
                    <a:pt x="21" y="134"/>
                    <a:pt x="20" y="134"/>
                  </a:cubicBezTo>
                  <a:cubicBezTo>
                    <a:pt x="18" y="135"/>
                    <a:pt x="16" y="138"/>
                    <a:pt x="16" y="140"/>
                  </a:cubicBezTo>
                  <a:cubicBezTo>
                    <a:pt x="16" y="143"/>
                    <a:pt x="14" y="147"/>
                    <a:pt x="10" y="148"/>
                  </a:cubicBezTo>
                  <a:cubicBezTo>
                    <a:pt x="7" y="148"/>
                    <a:pt x="6" y="155"/>
                    <a:pt x="4" y="158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3" y="160"/>
                    <a:pt x="3" y="161"/>
                    <a:pt x="2" y="162"/>
                  </a:cubicBezTo>
                  <a:cubicBezTo>
                    <a:pt x="1" y="165"/>
                    <a:pt x="0" y="167"/>
                    <a:pt x="1" y="169"/>
                  </a:cubicBezTo>
                  <a:cubicBezTo>
                    <a:pt x="2" y="169"/>
                    <a:pt x="2" y="169"/>
                    <a:pt x="2" y="170"/>
                  </a:cubicBezTo>
                  <a:cubicBezTo>
                    <a:pt x="4" y="172"/>
                    <a:pt x="5" y="172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0" y="176"/>
                    <a:pt x="1" y="178"/>
                    <a:pt x="2" y="180"/>
                  </a:cubicBezTo>
                  <a:cubicBezTo>
                    <a:pt x="3" y="181"/>
                    <a:pt x="3" y="182"/>
                    <a:pt x="4" y="183"/>
                  </a:cubicBezTo>
                  <a:cubicBezTo>
                    <a:pt x="6" y="186"/>
                    <a:pt x="9" y="188"/>
                    <a:pt x="11" y="190"/>
                  </a:cubicBezTo>
                  <a:cubicBezTo>
                    <a:pt x="14" y="193"/>
                    <a:pt x="17" y="196"/>
                    <a:pt x="20" y="199"/>
                  </a:cubicBezTo>
                  <a:cubicBezTo>
                    <a:pt x="22" y="200"/>
                    <a:pt x="24" y="201"/>
                    <a:pt x="25" y="200"/>
                  </a:cubicBezTo>
                  <a:cubicBezTo>
                    <a:pt x="26" y="200"/>
                    <a:pt x="28" y="199"/>
                    <a:pt x="30" y="198"/>
                  </a:cubicBezTo>
                  <a:cubicBezTo>
                    <a:pt x="32" y="198"/>
                    <a:pt x="34" y="197"/>
                    <a:pt x="36" y="197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4" y="197"/>
                    <a:pt x="49" y="199"/>
                    <a:pt x="53" y="199"/>
                  </a:cubicBezTo>
                  <a:cubicBezTo>
                    <a:pt x="57" y="199"/>
                    <a:pt x="57" y="204"/>
                    <a:pt x="56" y="207"/>
                  </a:cubicBezTo>
                  <a:cubicBezTo>
                    <a:pt x="54" y="210"/>
                    <a:pt x="57" y="217"/>
                    <a:pt x="61" y="220"/>
                  </a:cubicBezTo>
                  <a:cubicBezTo>
                    <a:pt x="64" y="222"/>
                    <a:pt x="60" y="227"/>
                    <a:pt x="63" y="228"/>
                  </a:cubicBezTo>
                  <a:cubicBezTo>
                    <a:pt x="66" y="229"/>
                    <a:pt x="64" y="232"/>
                    <a:pt x="61" y="237"/>
                  </a:cubicBezTo>
                  <a:cubicBezTo>
                    <a:pt x="58" y="241"/>
                    <a:pt x="61" y="249"/>
                    <a:pt x="64" y="254"/>
                  </a:cubicBezTo>
                  <a:cubicBezTo>
                    <a:pt x="68" y="258"/>
                    <a:pt x="65" y="262"/>
                    <a:pt x="69" y="267"/>
                  </a:cubicBezTo>
                  <a:cubicBezTo>
                    <a:pt x="74" y="272"/>
                    <a:pt x="69" y="275"/>
                    <a:pt x="72" y="280"/>
                  </a:cubicBezTo>
                  <a:cubicBezTo>
                    <a:pt x="72" y="280"/>
                    <a:pt x="72" y="281"/>
                    <a:pt x="73" y="281"/>
                  </a:cubicBezTo>
                  <a:cubicBezTo>
                    <a:pt x="76" y="284"/>
                    <a:pt x="82" y="282"/>
                    <a:pt x="87" y="281"/>
                  </a:cubicBezTo>
                  <a:cubicBezTo>
                    <a:pt x="92" y="281"/>
                    <a:pt x="97" y="276"/>
                    <a:pt x="101" y="275"/>
                  </a:cubicBezTo>
                  <a:cubicBezTo>
                    <a:pt x="105" y="275"/>
                    <a:pt x="100" y="262"/>
                    <a:pt x="105" y="262"/>
                  </a:cubicBezTo>
                  <a:cubicBezTo>
                    <a:pt x="109" y="261"/>
                    <a:pt x="112" y="258"/>
                    <a:pt x="109" y="257"/>
                  </a:cubicBezTo>
                  <a:cubicBezTo>
                    <a:pt x="107" y="255"/>
                    <a:pt x="108" y="250"/>
                    <a:pt x="111" y="250"/>
                  </a:cubicBezTo>
                  <a:cubicBezTo>
                    <a:pt x="113" y="250"/>
                    <a:pt x="117" y="245"/>
                    <a:pt x="118" y="242"/>
                  </a:cubicBezTo>
                  <a:cubicBezTo>
                    <a:pt x="120" y="238"/>
                    <a:pt x="120" y="229"/>
                    <a:pt x="118" y="226"/>
                  </a:cubicBezTo>
                  <a:cubicBezTo>
                    <a:pt x="117" y="223"/>
                    <a:pt x="114" y="222"/>
                    <a:pt x="116" y="221"/>
                  </a:cubicBezTo>
                  <a:cubicBezTo>
                    <a:pt x="119" y="220"/>
                    <a:pt x="120" y="212"/>
                    <a:pt x="124" y="209"/>
                  </a:cubicBezTo>
                  <a:cubicBezTo>
                    <a:pt x="124" y="209"/>
                    <a:pt x="125" y="209"/>
                    <a:pt x="125" y="208"/>
                  </a:cubicBezTo>
                  <a:cubicBezTo>
                    <a:pt x="127" y="207"/>
                    <a:pt x="129" y="204"/>
                    <a:pt x="132" y="200"/>
                  </a:cubicBezTo>
                  <a:cubicBezTo>
                    <a:pt x="135" y="197"/>
                    <a:pt x="137" y="193"/>
                    <a:pt x="139" y="189"/>
                  </a:cubicBezTo>
                  <a:cubicBezTo>
                    <a:pt x="141" y="183"/>
                    <a:pt x="137" y="183"/>
                    <a:pt x="133" y="184"/>
                  </a:cubicBezTo>
                  <a:cubicBezTo>
                    <a:pt x="133" y="185"/>
                    <a:pt x="132" y="185"/>
                    <a:pt x="132" y="185"/>
                  </a:cubicBezTo>
                  <a:cubicBezTo>
                    <a:pt x="130" y="185"/>
                    <a:pt x="127" y="185"/>
                    <a:pt x="125" y="183"/>
                  </a:cubicBezTo>
                  <a:cubicBezTo>
                    <a:pt x="123" y="182"/>
                    <a:pt x="122" y="181"/>
                    <a:pt x="120" y="180"/>
                  </a:cubicBezTo>
                  <a:cubicBezTo>
                    <a:pt x="116" y="176"/>
                    <a:pt x="113" y="168"/>
                    <a:pt x="111" y="164"/>
                  </a:cubicBezTo>
                  <a:cubicBezTo>
                    <a:pt x="108" y="159"/>
                    <a:pt x="103" y="146"/>
                    <a:pt x="105" y="146"/>
                  </a:cubicBezTo>
                  <a:cubicBezTo>
                    <a:pt x="108" y="146"/>
                    <a:pt x="110" y="150"/>
                    <a:pt x="113" y="156"/>
                  </a:cubicBezTo>
                  <a:cubicBezTo>
                    <a:pt x="115" y="163"/>
                    <a:pt x="121" y="170"/>
                    <a:pt x="125" y="178"/>
                  </a:cubicBezTo>
                  <a:cubicBezTo>
                    <a:pt x="125" y="178"/>
                    <a:pt x="125" y="178"/>
                    <a:pt x="125" y="179"/>
                  </a:cubicBezTo>
                  <a:cubicBezTo>
                    <a:pt x="127" y="183"/>
                    <a:pt x="130" y="183"/>
                    <a:pt x="132" y="181"/>
                  </a:cubicBezTo>
                  <a:cubicBezTo>
                    <a:pt x="133" y="181"/>
                    <a:pt x="135" y="179"/>
                    <a:pt x="136" y="178"/>
                  </a:cubicBezTo>
                  <a:cubicBezTo>
                    <a:pt x="137" y="177"/>
                    <a:pt x="140" y="177"/>
                    <a:pt x="143" y="176"/>
                  </a:cubicBezTo>
                  <a:cubicBezTo>
                    <a:pt x="144" y="175"/>
                    <a:pt x="146" y="174"/>
                    <a:pt x="147" y="174"/>
                  </a:cubicBezTo>
                  <a:cubicBezTo>
                    <a:pt x="148" y="173"/>
                    <a:pt x="149" y="173"/>
                    <a:pt x="149" y="172"/>
                  </a:cubicBezTo>
                  <a:cubicBezTo>
                    <a:pt x="149" y="172"/>
                    <a:pt x="149" y="172"/>
                    <a:pt x="150" y="172"/>
                  </a:cubicBezTo>
                  <a:cubicBezTo>
                    <a:pt x="151" y="169"/>
                    <a:pt x="158" y="160"/>
                    <a:pt x="156" y="158"/>
                  </a:cubicBezTo>
                  <a:cubicBezTo>
                    <a:pt x="154" y="156"/>
                    <a:pt x="152" y="155"/>
                    <a:pt x="149" y="155"/>
                  </a:cubicBezTo>
                  <a:cubicBezTo>
                    <a:pt x="149" y="155"/>
                    <a:pt x="148" y="155"/>
                    <a:pt x="147" y="155"/>
                  </a:cubicBezTo>
                  <a:cubicBezTo>
                    <a:pt x="147" y="155"/>
                    <a:pt x="146" y="156"/>
                    <a:pt x="146" y="156"/>
                  </a:cubicBezTo>
                  <a:cubicBezTo>
                    <a:pt x="145" y="156"/>
                    <a:pt x="144" y="156"/>
                    <a:pt x="143" y="155"/>
                  </a:cubicBezTo>
                  <a:cubicBezTo>
                    <a:pt x="140" y="154"/>
                    <a:pt x="138" y="150"/>
                    <a:pt x="137" y="147"/>
                  </a:cubicBezTo>
                  <a:cubicBezTo>
                    <a:pt x="135" y="144"/>
                    <a:pt x="139" y="143"/>
                    <a:pt x="142" y="148"/>
                  </a:cubicBezTo>
                  <a:cubicBezTo>
                    <a:pt x="142" y="149"/>
                    <a:pt x="142" y="150"/>
                    <a:pt x="143" y="150"/>
                  </a:cubicBezTo>
                  <a:cubicBezTo>
                    <a:pt x="144" y="152"/>
                    <a:pt x="146" y="152"/>
                    <a:pt x="147" y="152"/>
                  </a:cubicBezTo>
                  <a:cubicBezTo>
                    <a:pt x="148" y="152"/>
                    <a:pt x="149" y="152"/>
                    <a:pt x="149" y="152"/>
                  </a:cubicBezTo>
                  <a:cubicBezTo>
                    <a:pt x="150" y="153"/>
                    <a:pt x="151" y="153"/>
                    <a:pt x="152" y="154"/>
                  </a:cubicBezTo>
                  <a:cubicBezTo>
                    <a:pt x="156" y="156"/>
                    <a:pt x="155" y="154"/>
                    <a:pt x="161" y="154"/>
                  </a:cubicBezTo>
                  <a:cubicBezTo>
                    <a:pt x="168" y="154"/>
                    <a:pt x="167" y="153"/>
                    <a:pt x="172" y="157"/>
                  </a:cubicBezTo>
                  <a:cubicBezTo>
                    <a:pt x="177" y="161"/>
                    <a:pt x="180" y="163"/>
                    <a:pt x="183" y="163"/>
                  </a:cubicBezTo>
                  <a:cubicBezTo>
                    <a:pt x="186" y="163"/>
                    <a:pt x="182" y="174"/>
                    <a:pt x="185" y="177"/>
                  </a:cubicBezTo>
                  <a:cubicBezTo>
                    <a:pt x="185" y="178"/>
                    <a:pt x="186" y="178"/>
                    <a:pt x="186" y="179"/>
                  </a:cubicBezTo>
                  <a:cubicBezTo>
                    <a:pt x="186" y="179"/>
                    <a:pt x="187" y="180"/>
                    <a:pt x="187" y="181"/>
                  </a:cubicBezTo>
                  <a:cubicBezTo>
                    <a:pt x="188" y="181"/>
                    <a:pt x="188" y="182"/>
                    <a:pt x="188" y="183"/>
                  </a:cubicBezTo>
                  <a:cubicBezTo>
                    <a:pt x="191" y="186"/>
                    <a:pt x="193" y="190"/>
                    <a:pt x="194" y="190"/>
                  </a:cubicBezTo>
                  <a:cubicBezTo>
                    <a:pt x="197" y="191"/>
                    <a:pt x="198" y="188"/>
                    <a:pt x="200" y="184"/>
                  </a:cubicBezTo>
                  <a:cubicBezTo>
                    <a:pt x="200" y="181"/>
                    <a:pt x="200" y="177"/>
                    <a:pt x="201" y="175"/>
                  </a:cubicBezTo>
                  <a:cubicBezTo>
                    <a:pt x="201" y="175"/>
                    <a:pt x="201" y="175"/>
                    <a:pt x="201" y="175"/>
                  </a:cubicBezTo>
                  <a:cubicBezTo>
                    <a:pt x="203" y="174"/>
                    <a:pt x="209" y="169"/>
                    <a:pt x="214" y="166"/>
                  </a:cubicBezTo>
                  <a:cubicBezTo>
                    <a:pt x="219" y="163"/>
                    <a:pt x="223" y="166"/>
                    <a:pt x="226" y="168"/>
                  </a:cubicBezTo>
                  <a:cubicBezTo>
                    <a:pt x="227" y="168"/>
                    <a:pt x="227" y="169"/>
                    <a:pt x="227" y="169"/>
                  </a:cubicBezTo>
                  <a:cubicBezTo>
                    <a:pt x="229" y="172"/>
                    <a:pt x="227" y="176"/>
                    <a:pt x="231" y="176"/>
                  </a:cubicBezTo>
                  <a:cubicBezTo>
                    <a:pt x="235" y="176"/>
                    <a:pt x="238" y="180"/>
                    <a:pt x="235" y="184"/>
                  </a:cubicBezTo>
                  <a:cubicBezTo>
                    <a:pt x="233" y="189"/>
                    <a:pt x="234" y="191"/>
                    <a:pt x="237" y="193"/>
                  </a:cubicBezTo>
                  <a:cubicBezTo>
                    <a:pt x="240" y="195"/>
                    <a:pt x="239" y="201"/>
                    <a:pt x="242" y="202"/>
                  </a:cubicBezTo>
                  <a:cubicBezTo>
                    <a:pt x="242" y="202"/>
                    <a:pt x="242" y="203"/>
                    <a:pt x="243" y="203"/>
                  </a:cubicBezTo>
                  <a:cubicBezTo>
                    <a:pt x="245" y="205"/>
                    <a:pt x="248" y="209"/>
                    <a:pt x="248" y="205"/>
                  </a:cubicBezTo>
                  <a:cubicBezTo>
                    <a:pt x="248" y="201"/>
                    <a:pt x="245" y="197"/>
                    <a:pt x="243" y="195"/>
                  </a:cubicBezTo>
                  <a:cubicBezTo>
                    <a:pt x="242" y="194"/>
                    <a:pt x="241" y="193"/>
                    <a:pt x="240" y="193"/>
                  </a:cubicBezTo>
                  <a:cubicBezTo>
                    <a:pt x="238" y="192"/>
                    <a:pt x="238" y="187"/>
                    <a:pt x="238" y="184"/>
                  </a:cubicBezTo>
                  <a:cubicBezTo>
                    <a:pt x="238" y="182"/>
                    <a:pt x="240" y="183"/>
                    <a:pt x="243" y="185"/>
                  </a:cubicBezTo>
                  <a:cubicBezTo>
                    <a:pt x="244" y="186"/>
                    <a:pt x="244" y="187"/>
                    <a:pt x="245" y="187"/>
                  </a:cubicBezTo>
                  <a:cubicBezTo>
                    <a:pt x="248" y="191"/>
                    <a:pt x="251" y="193"/>
                    <a:pt x="253" y="189"/>
                  </a:cubicBezTo>
                  <a:cubicBezTo>
                    <a:pt x="255" y="185"/>
                    <a:pt x="259" y="183"/>
                    <a:pt x="258" y="181"/>
                  </a:cubicBezTo>
                  <a:cubicBezTo>
                    <a:pt x="258" y="179"/>
                    <a:pt x="256" y="175"/>
                    <a:pt x="253" y="170"/>
                  </a:cubicBezTo>
                  <a:cubicBezTo>
                    <a:pt x="251" y="166"/>
                    <a:pt x="256" y="163"/>
                    <a:pt x="260" y="163"/>
                  </a:cubicBezTo>
                  <a:cubicBezTo>
                    <a:pt x="261" y="163"/>
                    <a:pt x="262" y="163"/>
                    <a:pt x="262" y="163"/>
                  </a:cubicBezTo>
                  <a:cubicBezTo>
                    <a:pt x="267" y="163"/>
                    <a:pt x="273" y="158"/>
                    <a:pt x="276" y="156"/>
                  </a:cubicBezTo>
                  <a:cubicBezTo>
                    <a:pt x="279" y="155"/>
                    <a:pt x="280" y="150"/>
                    <a:pt x="282" y="148"/>
                  </a:cubicBezTo>
                  <a:cubicBezTo>
                    <a:pt x="285" y="145"/>
                    <a:pt x="282" y="138"/>
                    <a:pt x="279" y="135"/>
                  </a:cubicBezTo>
                  <a:cubicBezTo>
                    <a:pt x="276" y="132"/>
                    <a:pt x="281" y="124"/>
                    <a:pt x="278" y="124"/>
                  </a:cubicBezTo>
                  <a:cubicBezTo>
                    <a:pt x="274" y="124"/>
                    <a:pt x="275" y="119"/>
                    <a:pt x="281" y="119"/>
                  </a:cubicBezTo>
                  <a:cubicBezTo>
                    <a:pt x="282" y="119"/>
                    <a:pt x="283" y="119"/>
                    <a:pt x="284" y="119"/>
                  </a:cubicBezTo>
                  <a:cubicBezTo>
                    <a:pt x="287" y="120"/>
                    <a:pt x="287" y="122"/>
                    <a:pt x="288" y="124"/>
                  </a:cubicBezTo>
                  <a:cubicBezTo>
                    <a:pt x="288" y="125"/>
                    <a:pt x="289" y="126"/>
                    <a:pt x="290" y="126"/>
                  </a:cubicBezTo>
                  <a:cubicBezTo>
                    <a:pt x="291" y="127"/>
                    <a:pt x="293" y="128"/>
                    <a:pt x="293" y="130"/>
                  </a:cubicBezTo>
                  <a:cubicBezTo>
                    <a:pt x="293" y="131"/>
                    <a:pt x="293" y="132"/>
                    <a:pt x="293" y="133"/>
                  </a:cubicBezTo>
                  <a:cubicBezTo>
                    <a:pt x="294" y="134"/>
                    <a:pt x="295" y="135"/>
                    <a:pt x="296" y="136"/>
                  </a:cubicBezTo>
                  <a:cubicBezTo>
                    <a:pt x="297" y="136"/>
                    <a:pt x="298" y="136"/>
                    <a:pt x="298" y="136"/>
                  </a:cubicBezTo>
                  <a:cubicBezTo>
                    <a:pt x="302" y="135"/>
                    <a:pt x="299" y="130"/>
                    <a:pt x="297" y="126"/>
                  </a:cubicBezTo>
                  <a:cubicBezTo>
                    <a:pt x="297" y="126"/>
                    <a:pt x="297" y="125"/>
                    <a:pt x="296" y="125"/>
                  </a:cubicBezTo>
                  <a:cubicBezTo>
                    <a:pt x="295" y="122"/>
                    <a:pt x="292" y="121"/>
                    <a:pt x="296" y="121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9" y="120"/>
                    <a:pt x="299" y="118"/>
                    <a:pt x="301" y="115"/>
                  </a:cubicBezTo>
                  <a:cubicBezTo>
                    <a:pt x="301" y="114"/>
                    <a:pt x="302" y="113"/>
                    <a:pt x="303" y="113"/>
                  </a:cubicBezTo>
                  <a:cubicBezTo>
                    <a:pt x="304" y="113"/>
                    <a:pt x="306" y="114"/>
                    <a:pt x="307" y="113"/>
                  </a:cubicBezTo>
                  <a:cubicBezTo>
                    <a:pt x="308" y="113"/>
                    <a:pt x="309" y="113"/>
                    <a:pt x="310" y="113"/>
                  </a:cubicBezTo>
                  <a:cubicBezTo>
                    <a:pt x="312" y="112"/>
                    <a:pt x="313" y="111"/>
                    <a:pt x="314" y="110"/>
                  </a:cubicBezTo>
                  <a:cubicBezTo>
                    <a:pt x="315" y="108"/>
                    <a:pt x="316" y="106"/>
                    <a:pt x="317" y="104"/>
                  </a:cubicBezTo>
                  <a:cubicBezTo>
                    <a:pt x="317" y="103"/>
                    <a:pt x="318" y="102"/>
                    <a:pt x="319" y="100"/>
                  </a:cubicBezTo>
                  <a:cubicBezTo>
                    <a:pt x="321" y="97"/>
                    <a:pt x="323" y="92"/>
                    <a:pt x="322" y="88"/>
                  </a:cubicBezTo>
                  <a:cubicBezTo>
                    <a:pt x="321" y="84"/>
                    <a:pt x="319" y="83"/>
                    <a:pt x="317" y="83"/>
                  </a:cubicBezTo>
                  <a:cubicBezTo>
                    <a:pt x="316" y="83"/>
                    <a:pt x="315" y="83"/>
                    <a:pt x="314" y="83"/>
                  </a:cubicBezTo>
                  <a:cubicBezTo>
                    <a:pt x="314" y="83"/>
                    <a:pt x="314" y="83"/>
                    <a:pt x="314" y="83"/>
                  </a:cubicBezTo>
                  <a:cubicBezTo>
                    <a:pt x="311" y="83"/>
                    <a:pt x="310" y="80"/>
                    <a:pt x="314" y="79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8"/>
                    <a:pt x="317" y="78"/>
                  </a:cubicBezTo>
                  <a:cubicBezTo>
                    <a:pt x="320" y="76"/>
                    <a:pt x="321" y="72"/>
                    <a:pt x="323" y="69"/>
                  </a:cubicBezTo>
                  <a:cubicBezTo>
                    <a:pt x="324" y="68"/>
                    <a:pt x="325" y="67"/>
                    <a:pt x="327" y="67"/>
                  </a:cubicBezTo>
                  <a:cubicBezTo>
                    <a:pt x="329" y="67"/>
                    <a:pt x="332" y="68"/>
                    <a:pt x="334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9" y="68"/>
                    <a:pt x="342" y="67"/>
                    <a:pt x="345" y="69"/>
                  </a:cubicBezTo>
                  <a:cubicBezTo>
                    <a:pt x="346" y="69"/>
                    <a:pt x="346" y="69"/>
                    <a:pt x="347" y="69"/>
                  </a:cubicBezTo>
                  <a:cubicBezTo>
                    <a:pt x="348" y="69"/>
                    <a:pt x="349" y="68"/>
                    <a:pt x="350" y="66"/>
                  </a:cubicBezTo>
                  <a:cubicBezTo>
                    <a:pt x="351" y="65"/>
                    <a:pt x="352" y="63"/>
                    <a:pt x="353" y="61"/>
                  </a:cubicBezTo>
                  <a:cubicBezTo>
                    <a:pt x="355" y="60"/>
                    <a:pt x="356" y="59"/>
                    <a:pt x="358" y="59"/>
                  </a:cubicBezTo>
                  <a:cubicBezTo>
                    <a:pt x="359" y="58"/>
                    <a:pt x="361" y="59"/>
                    <a:pt x="361" y="60"/>
                  </a:cubicBezTo>
                  <a:cubicBezTo>
                    <a:pt x="362" y="62"/>
                    <a:pt x="364" y="62"/>
                    <a:pt x="365" y="61"/>
                  </a:cubicBezTo>
                  <a:cubicBezTo>
                    <a:pt x="367" y="61"/>
                    <a:pt x="368" y="60"/>
                    <a:pt x="369" y="59"/>
                  </a:cubicBezTo>
                  <a:cubicBezTo>
                    <a:pt x="369" y="59"/>
                    <a:pt x="370" y="58"/>
                    <a:pt x="370" y="58"/>
                  </a:cubicBezTo>
                  <a:cubicBezTo>
                    <a:pt x="372" y="58"/>
                    <a:pt x="373" y="60"/>
                    <a:pt x="370" y="61"/>
                  </a:cubicBezTo>
                  <a:cubicBezTo>
                    <a:pt x="370" y="61"/>
                    <a:pt x="370" y="61"/>
                    <a:pt x="370" y="61"/>
                  </a:cubicBezTo>
                  <a:cubicBezTo>
                    <a:pt x="367" y="63"/>
                    <a:pt x="366" y="65"/>
                    <a:pt x="370" y="65"/>
                  </a:cubicBezTo>
                  <a:cubicBezTo>
                    <a:pt x="371" y="65"/>
                    <a:pt x="371" y="65"/>
                    <a:pt x="371" y="65"/>
                  </a:cubicBezTo>
                  <a:cubicBezTo>
                    <a:pt x="374" y="66"/>
                    <a:pt x="375" y="64"/>
                    <a:pt x="377" y="64"/>
                  </a:cubicBezTo>
                  <a:cubicBezTo>
                    <a:pt x="378" y="64"/>
                    <a:pt x="378" y="64"/>
                    <a:pt x="379" y="64"/>
                  </a:cubicBezTo>
                  <a:cubicBezTo>
                    <a:pt x="379" y="64"/>
                    <a:pt x="380" y="64"/>
                    <a:pt x="380" y="64"/>
                  </a:cubicBezTo>
                  <a:cubicBezTo>
                    <a:pt x="382" y="65"/>
                    <a:pt x="384" y="67"/>
                    <a:pt x="385" y="66"/>
                  </a:cubicBezTo>
                  <a:cubicBezTo>
                    <a:pt x="386" y="66"/>
                    <a:pt x="386" y="65"/>
                    <a:pt x="386" y="65"/>
                  </a:cubicBezTo>
                  <a:cubicBezTo>
                    <a:pt x="387" y="64"/>
                    <a:pt x="388" y="62"/>
                    <a:pt x="389" y="61"/>
                  </a:cubicBezTo>
                  <a:cubicBezTo>
                    <a:pt x="390" y="60"/>
                    <a:pt x="391" y="59"/>
                    <a:pt x="394" y="58"/>
                  </a:cubicBezTo>
                  <a:cubicBezTo>
                    <a:pt x="394" y="58"/>
                    <a:pt x="395" y="58"/>
                    <a:pt x="396" y="58"/>
                  </a:cubicBezTo>
                  <a:cubicBezTo>
                    <a:pt x="397" y="58"/>
                    <a:pt x="398" y="58"/>
                    <a:pt x="398" y="58"/>
                  </a:cubicBezTo>
                  <a:cubicBezTo>
                    <a:pt x="400" y="58"/>
                    <a:pt x="400" y="56"/>
                    <a:pt x="398" y="55"/>
                  </a:cubicBezTo>
                  <a:cubicBezTo>
                    <a:pt x="398" y="55"/>
                    <a:pt x="397" y="54"/>
                    <a:pt x="396" y="54"/>
                  </a:cubicBezTo>
                  <a:cubicBezTo>
                    <a:pt x="395" y="53"/>
                    <a:pt x="394" y="53"/>
                    <a:pt x="394" y="52"/>
                  </a:cubicBezTo>
                  <a:cubicBezTo>
                    <a:pt x="391" y="50"/>
                    <a:pt x="391" y="48"/>
                    <a:pt x="393" y="49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5" y="51"/>
                    <a:pt x="397" y="52"/>
                    <a:pt x="398" y="52"/>
                  </a:cubicBezTo>
                  <a:cubicBezTo>
                    <a:pt x="399" y="52"/>
                    <a:pt x="400" y="52"/>
                    <a:pt x="399" y="51"/>
                  </a:cubicBezTo>
                  <a:cubicBezTo>
                    <a:pt x="399" y="49"/>
                    <a:pt x="400" y="47"/>
                    <a:pt x="402" y="47"/>
                  </a:cubicBezTo>
                  <a:cubicBezTo>
                    <a:pt x="403" y="47"/>
                    <a:pt x="404" y="47"/>
                    <a:pt x="405" y="48"/>
                  </a:cubicBezTo>
                  <a:cubicBezTo>
                    <a:pt x="409" y="50"/>
                    <a:pt x="409" y="53"/>
                    <a:pt x="412" y="52"/>
                  </a:cubicBezTo>
                  <a:cubicBezTo>
                    <a:pt x="416" y="51"/>
                    <a:pt x="421" y="43"/>
                    <a:pt x="4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>
              <a:off x="6800851" y="4989513"/>
              <a:ext cx="25400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>
              <a:off x="6570663" y="5486400"/>
              <a:ext cx="150813" cy="195263"/>
            </a:xfrm>
            <a:custGeom>
              <a:avLst/>
              <a:gdLst>
                <a:gd name="T0" fmla="*/ 14 w 17"/>
                <a:gd name="T1" fmla="*/ 0 h 22"/>
                <a:gd name="T2" fmla="*/ 14 w 17"/>
                <a:gd name="T3" fmla="*/ 0 h 22"/>
                <a:gd name="T4" fmla="*/ 9 w 17"/>
                <a:gd name="T5" fmla="*/ 6 h 22"/>
                <a:gd name="T6" fmla="*/ 8 w 17"/>
                <a:gd name="T7" fmla="*/ 6 h 22"/>
                <a:gd name="T8" fmla="*/ 6 w 17"/>
                <a:gd name="T9" fmla="*/ 7 h 22"/>
                <a:gd name="T10" fmla="*/ 1 w 17"/>
                <a:gd name="T11" fmla="*/ 12 h 22"/>
                <a:gd name="T12" fmla="*/ 4 w 17"/>
                <a:gd name="T13" fmla="*/ 18 h 22"/>
                <a:gd name="T14" fmla="*/ 6 w 17"/>
                <a:gd name="T15" fmla="*/ 14 h 22"/>
                <a:gd name="T16" fmla="*/ 9 w 17"/>
                <a:gd name="T17" fmla="*/ 12 h 22"/>
                <a:gd name="T18" fmla="*/ 14 w 17"/>
                <a:gd name="T19" fmla="*/ 8 h 22"/>
                <a:gd name="T20" fmla="*/ 14 w 17"/>
                <a:gd name="T21" fmla="*/ 8 h 22"/>
                <a:gd name="T22" fmla="*/ 14 w 17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2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11" y="4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3" y="8"/>
                    <a:pt x="0" y="10"/>
                    <a:pt x="1" y="12"/>
                  </a:cubicBezTo>
                  <a:cubicBezTo>
                    <a:pt x="2" y="14"/>
                    <a:pt x="3" y="22"/>
                    <a:pt x="4" y="18"/>
                  </a:cubicBezTo>
                  <a:cubicBezTo>
                    <a:pt x="4" y="16"/>
                    <a:pt x="5" y="15"/>
                    <a:pt x="6" y="14"/>
                  </a:cubicBezTo>
                  <a:cubicBezTo>
                    <a:pt x="7" y="13"/>
                    <a:pt x="8" y="12"/>
                    <a:pt x="9" y="12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5"/>
                    <a:pt x="17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>
              <a:off x="4378326" y="4910138"/>
              <a:ext cx="25400" cy="34925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3 h 4"/>
                <a:gd name="T10" fmla="*/ 2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73"/>
            <p:cNvSpPr/>
            <p:nvPr/>
          </p:nvSpPr>
          <p:spPr bwMode="auto">
            <a:xfrm>
              <a:off x="6543676" y="3463925"/>
              <a:ext cx="44450" cy="25400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0 h 3"/>
                <a:gd name="T4" fmla="*/ 2 w 5"/>
                <a:gd name="T5" fmla="*/ 0 h 3"/>
                <a:gd name="T6" fmla="*/ 2 w 5"/>
                <a:gd name="T7" fmla="*/ 3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3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74"/>
            <p:cNvSpPr/>
            <p:nvPr/>
          </p:nvSpPr>
          <p:spPr bwMode="auto">
            <a:xfrm>
              <a:off x="6473826" y="4892675"/>
              <a:ext cx="69850" cy="34925"/>
            </a:xfrm>
            <a:custGeom>
              <a:avLst/>
              <a:gdLst>
                <a:gd name="T0" fmla="*/ 5 w 8"/>
                <a:gd name="T1" fmla="*/ 1 h 4"/>
                <a:gd name="T2" fmla="*/ 3 w 8"/>
                <a:gd name="T3" fmla="*/ 0 h 4"/>
                <a:gd name="T4" fmla="*/ 5 w 8"/>
                <a:gd name="T5" fmla="*/ 4 h 4"/>
                <a:gd name="T6" fmla="*/ 6 w 8"/>
                <a:gd name="T7" fmla="*/ 4 h 4"/>
                <a:gd name="T8" fmla="*/ 5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5" y="1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2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75"/>
            <p:cNvSpPr/>
            <p:nvPr/>
          </p:nvSpPr>
          <p:spPr bwMode="auto">
            <a:xfrm>
              <a:off x="6605588" y="3570288"/>
              <a:ext cx="53975" cy="25400"/>
            </a:xfrm>
            <a:custGeom>
              <a:avLst/>
              <a:gdLst>
                <a:gd name="T0" fmla="*/ 2 w 6"/>
                <a:gd name="T1" fmla="*/ 1 h 3"/>
                <a:gd name="T2" fmla="*/ 1 w 6"/>
                <a:gd name="T3" fmla="*/ 0 h 3"/>
                <a:gd name="T4" fmla="*/ 2 w 6"/>
                <a:gd name="T5" fmla="*/ 3 h 3"/>
                <a:gd name="T6" fmla="*/ 4 w 6"/>
                <a:gd name="T7" fmla="*/ 3 h 3"/>
                <a:gd name="T8" fmla="*/ 2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2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6" y="3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76"/>
            <p:cNvSpPr/>
            <p:nvPr/>
          </p:nvSpPr>
          <p:spPr bwMode="auto">
            <a:xfrm>
              <a:off x="6632576" y="4554538"/>
              <a:ext cx="34925" cy="36513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2 h 4"/>
                <a:gd name="T6" fmla="*/ 2 w 4"/>
                <a:gd name="T7" fmla="*/ 1 h 4"/>
                <a:gd name="T8" fmla="*/ 2 w 4"/>
                <a:gd name="T9" fmla="*/ 1 h 4"/>
                <a:gd name="T10" fmla="*/ 1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77"/>
            <p:cNvSpPr/>
            <p:nvPr/>
          </p:nvSpPr>
          <p:spPr bwMode="auto">
            <a:xfrm>
              <a:off x="6588126" y="4989513"/>
              <a:ext cx="71438" cy="44450"/>
            </a:xfrm>
            <a:custGeom>
              <a:avLst/>
              <a:gdLst>
                <a:gd name="T0" fmla="*/ 4 w 8"/>
                <a:gd name="T1" fmla="*/ 5 h 5"/>
                <a:gd name="T2" fmla="*/ 6 w 8"/>
                <a:gd name="T3" fmla="*/ 5 h 5"/>
                <a:gd name="T4" fmla="*/ 4 w 8"/>
                <a:gd name="T5" fmla="*/ 1 h 5"/>
                <a:gd name="T6" fmla="*/ 2 w 8"/>
                <a:gd name="T7" fmla="*/ 0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8" y="5"/>
                    <a:pt x="7" y="3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78"/>
            <p:cNvSpPr/>
            <p:nvPr/>
          </p:nvSpPr>
          <p:spPr bwMode="auto">
            <a:xfrm>
              <a:off x="6526213" y="5070475"/>
              <a:ext cx="96838" cy="44450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5 h 5"/>
                <a:gd name="T6" fmla="*/ 7 w 11"/>
                <a:gd name="T7" fmla="*/ 5 h 5"/>
                <a:gd name="T8" fmla="*/ 4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2" y="3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11" y="5"/>
                    <a:pt x="8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79"/>
            <p:cNvSpPr/>
            <p:nvPr/>
          </p:nvSpPr>
          <p:spPr bwMode="auto">
            <a:xfrm>
              <a:off x="4943476" y="4660900"/>
              <a:ext cx="34925" cy="26988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1 w 4"/>
                <a:gd name="T7" fmla="*/ 3 h 3"/>
                <a:gd name="T8" fmla="*/ 3 w 4"/>
                <a:gd name="T9" fmla="*/ 1 h 3"/>
                <a:gd name="T10" fmla="*/ 1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4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80"/>
            <p:cNvSpPr/>
            <p:nvPr/>
          </p:nvSpPr>
          <p:spPr bwMode="auto">
            <a:xfrm>
              <a:off x="4943476" y="4581525"/>
              <a:ext cx="26988" cy="26988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1 w 3"/>
                <a:gd name="T5" fmla="*/ 3 h 3"/>
                <a:gd name="T6" fmla="*/ 3 w 3"/>
                <a:gd name="T7" fmla="*/ 2 h 3"/>
                <a:gd name="T8" fmla="*/ 1 w 3"/>
                <a:gd name="T9" fmla="*/ 0 h 3"/>
                <a:gd name="T10" fmla="*/ 1 w 3"/>
                <a:gd name="T11" fmla="*/ 0 h 3"/>
                <a:gd name="T12" fmla="*/ 0 w 3"/>
                <a:gd name="T13" fmla="*/ 1 h 3"/>
                <a:gd name="T14" fmla="*/ 0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81"/>
            <p:cNvSpPr/>
            <p:nvPr/>
          </p:nvSpPr>
          <p:spPr bwMode="auto">
            <a:xfrm>
              <a:off x="4935538" y="4616450"/>
              <a:ext cx="25400" cy="36513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1 h 4"/>
                <a:gd name="T10" fmla="*/ 0 w 3"/>
                <a:gd name="T11" fmla="*/ 1 h 4"/>
                <a:gd name="T12" fmla="*/ 0 w 3"/>
                <a:gd name="T13" fmla="*/ 2 h 4"/>
                <a:gd name="T14" fmla="*/ 0 w 3"/>
                <a:gd name="T15" fmla="*/ 3 h 4"/>
                <a:gd name="T16" fmla="*/ 1 w 3"/>
                <a:gd name="T17" fmla="*/ 4 h 4"/>
                <a:gd name="T18" fmla="*/ 2 w 3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82"/>
            <p:cNvSpPr/>
            <p:nvPr/>
          </p:nvSpPr>
          <p:spPr bwMode="auto">
            <a:xfrm>
              <a:off x="5032376" y="4519613"/>
              <a:ext cx="61913" cy="61913"/>
            </a:xfrm>
            <a:custGeom>
              <a:avLst/>
              <a:gdLst>
                <a:gd name="T0" fmla="*/ 4 w 7"/>
                <a:gd name="T1" fmla="*/ 1 h 7"/>
                <a:gd name="T2" fmla="*/ 3 w 7"/>
                <a:gd name="T3" fmla="*/ 1 h 7"/>
                <a:gd name="T4" fmla="*/ 4 w 7"/>
                <a:gd name="T5" fmla="*/ 7 h 7"/>
                <a:gd name="T6" fmla="*/ 4 w 7"/>
                <a:gd name="T7" fmla="*/ 7 h 7"/>
                <a:gd name="T8" fmla="*/ 4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6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83"/>
            <p:cNvSpPr/>
            <p:nvPr/>
          </p:nvSpPr>
          <p:spPr bwMode="auto">
            <a:xfrm>
              <a:off x="5332413" y="4652963"/>
              <a:ext cx="185738" cy="185738"/>
            </a:xfrm>
            <a:custGeom>
              <a:avLst/>
              <a:gdLst>
                <a:gd name="T0" fmla="*/ 12 w 21"/>
                <a:gd name="T1" fmla="*/ 3 h 21"/>
                <a:gd name="T2" fmla="*/ 5 w 21"/>
                <a:gd name="T3" fmla="*/ 0 h 21"/>
                <a:gd name="T4" fmla="*/ 9 w 21"/>
                <a:gd name="T5" fmla="*/ 13 h 21"/>
                <a:gd name="T6" fmla="*/ 12 w 21"/>
                <a:gd name="T7" fmla="*/ 16 h 21"/>
                <a:gd name="T8" fmla="*/ 21 w 21"/>
                <a:gd name="T9" fmla="*/ 16 h 21"/>
                <a:gd name="T10" fmla="*/ 12 w 21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3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0" y="1"/>
                    <a:pt x="6" y="9"/>
                    <a:pt x="9" y="13"/>
                  </a:cubicBezTo>
                  <a:cubicBezTo>
                    <a:pt x="10" y="14"/>
                    <a:pt x="11" y="15"/>
                    <a:pt x="12" y="16"/>
                  </a:cubicBezTo>
                  <a:cubicBezTo>
                    <a:pt x="16" y="19"/>
                    <a:pt x="21" y="21"/>
                    <a:pt x="21" y="16"/>
                  </a:cubicBezTo>
                  <a:cubicBezTo>
                    <a:pt x="21" y="13"/>
                    <a:pt x="16" y="7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84"/>
            <p:cNvSpPr/>
            <p:nvPr/>
          </p:nvSpPr>
          <p:spPr bwMode="auto">
            <a:xfrm>
              <a:off x="5287963" y="4546600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1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85"/>
            <p:cNvSpPr/>
            <p:nvPr/>
          </p:nvSpPr>
          <p:spPr bwMode="auto">
            <a:xfrm>
              <a:off x="5535613" y="4821238"/>
              <a:ext cx="106363" cy="26988"/>
            </a:xfrm>
            <a:custGeom>
              <a:avLst/>
              <a:gdLst>
                <a:gd name="T0" fmla="*/ 6 w 12"/>
                <a:gd name="T1" fmla="*/ 0 h 3"/>
                <a:gd name="T2" fmla="*/ 5 w 12"/>
                <a:gd name="T3" fmla="*/ 0 h 3"/>
                <a:gd name="T4" fmla="*/ 6 w 12"/>
                <a:gd name="T5" fmla="*/ 3 h 3"/>
                <a:gd name="T6" fmla="*/ 7 w 12"/>
                <a:gd name="T7" fmla="*/ 3 h 3"/>
                <a:gd name="T8" fmla="*/ 6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1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12" y="3"/>
                    <a:pt x="10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86"/>
            <p:cNvSpPr/>
            <p:nvPr/>
          </p:nvSpPr>
          <p:spPr bwMode="auto">
            <a:xfrm>
              <a:off x="4572001" y="4564063"/>
              <a:ext cx="36513" cy="34925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1 h 4"/>
                <a:gd name="T4" fmla="*/ 2 w 4"/>
                <a:gd name="T5" fmla="*/ 1 h 4"/>
                <a:gd name="T6" fmla="*/ 1 w 4"/>
                <a:gd name="T7" fmla="*/ 3 h 4"/>
                <a:gd name="T8" fmla="*/ 2 w 4"/>
                <a:gd name="T9" fmla="*/ 4 h 4"/>
                <a:gd name="T10" fmla="*/ 3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87"/>
            <p:cNvSpPr/>
            <p:nvPr/>
          </p:nvSpPr>
          <p:spPr bwMode="auto">
            <a:xfrm>
              <a:off x="4537076" y="4475163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88"/>
            <p:cNvSpPr/>
            <p:nvPr/>
          </p:nvSpPr>
          <p:spPr bwMode="auto">
            <a:xfrm>
              <a:off x="5943601" y="4057650"/>
              <a:ext cx="52388" cy="44450"/>
            </a:xfrm>
            <a:custGeom>
              <a:avLst/>
              <a:gdLst>
                <a:gd name="T0" fmla="*/ 3 w 6"/>
                <a:gd name="T1" fmla="*/ 1 h 5"/>
                <a:gd name="T2" fmla="*/ 3 w 6"/>
                <a:gd name="T3" fmla="*/ 1 h 5"/>
                <a:gd name="T4" fmla="*/ 3 w 6"/>
                <a:gd name="T5" fmla="*/ 4 h 5"/>
                <a:gd name="T6" fmla="*/ 3 w 6"/>
                <a:gd name="T7" fmla="*/ 4 h 5"/>
                <a:gd name="T8" fmla="*/ 3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5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89"/>
            <p:cNvSpPr/>
            <p:nvPr/>
          </p:nvSpPr>
          <p:spPr bwMode="auto">
            <a:xfrm>
              <a:off x="4908551" y="4475163"/>
              <a:ext cx="34925" cy="26988"/>
            </a:xfrm>
            <a:custGeom>
              <a:avLst/>
              <a:gdLst>
                <a:gd name="T0" fmla="*/ 3 w 4"/>
                <a:gd name="T1" fmla="*/ 2 h 3"/>
                <a:gd name="T2" fmla="*/ 3 w 4"/>
                <a:gd name="T3" fmla="*/ 1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2 h 3"/>
                <a:gd name="T10" fmla="*/ 3 w 4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90"/>
            <p:cNvSpPr/>
            <p:nvPr/>
          </p:nvSpPr>
          <p:spPr bwMode="auto">
            <a:xfrm>
              <a:off x="4916488" y="4554538"/>
              <a:ext cx="26988" cy="36513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2 h 4"/>
                <a:gd name="T4" fmla="*/ 3 w 3"/>
                <a:gd name="T5" fmla="*/ 1 h 4"/>
                <a:gd name="T6" fmla="*/ 2 w 3"/>
                <a:gd name="T7" fmla="*/ 1 h 4"/>
                <a:gd name="T8" fmla="*/ 2 w 3"/>
                <a:gd name="T9" fmla="*/ 1 h 4"/>
                <a:gd name="T10" fmla="*/ 1 w 3"/>
                <a:gd name="T11" fmla="*/ 3 h 4"/>
                <a:gd name="T12" fmla="*/ 2 w 3"/>
                <a:gd name="T13" fmla="*/ 4 h 4"/>
                <a:gd name="T14" fmla="*/ 3 w 3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91"/>
            <p:cNvSpPr/>
            <p:nvPr/>
          </p:nvSpPr>
          <p:spPr bwMode="auto">
            <a:xfrm>
              <a:off x="4598988" y="4776788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92"/>
            <p:cNvSpPr/>
            <p:nvPr/>
          </p:nvSpPr>
          <p:spPr bwMode="auto">
            <a:xfrm>
              <a:off x="5572126" y="4591050"/>
              <a:ext cx="158750" cy="177800"/>
            </a:xfrm>
            <a:custGeom>
              <a:avLst/>
              <a:gdLst>
                <a:gd name="T0" fmla="*/ 17 w 18"/>
                <a:gd name="T1" fmla="*/ 7 h 20"/>
                <a:gd name="T2" fmla="*/ 15 w 18"/>
                <a:gd name="T3" fmla="*/ 0 h 20"/>
                <a:gd name="T4" fmla="*/ 5 w 18"/>
                <a:gd name="T5" fmla="*/ 8 h 20"/>
                <a:gd name="T6" fmla="*/ 2 w 18"/>
                <a:gd name="T7" fmla="*/ 10 h 20"/>
                <a:gd name="T8" fmla="*/ 2 w 18"/>
                <a:gd name="T9" fmla="*/ 16 h 20"/>
                <a:gd name="T10" fmla="*/ 3 w 18"/>
                <a:gd name="T11" fmla="*/ 16 h 20"/>
                <a:gd name="T12" fmla="*/ 9 w 18"/>
                <a:gd name="T13" fmla="*/ 20 h 20"/>
                <a:gd name="T14" fmla="*/ 17 w 18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7" y="7"/>
                  </a:moveTo>
                  <a:cubicBezTo>
                    <a:pt x="18" y="3"/>
                    <a:pt x="18" y="0"/>
                    <a:pt x="15" y="0"/>
                  </a:cubicBezTo>
                  <a:cubicBezTo>
                    <a:pt x="12" y="0"/>
                    <a:pt x="10" y="5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0" y="12"/>
                    <a:pt x="1" y="14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8"/>
                    <a:pt x="7" y="20"/>
                    <a:pt x="9" y="20"/>
                  </a:cubicBezTo>
                  <a:cubicBezTo>
                    <a:pt x="11" y="20"/>
                    <a:pt x="17" y="10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93"/>
            <p:cNvSpPr/>
            <p:nvPr/>
          </p:nvSpPr>
          <p:spPr bwMode="auto">
            <a:xfrm>
              <a:off x="5819776" y="4537075"/>
              <a:ext cx="61913" cy="53975"/>
            </a:xfrm>
            <a:custGeom>
              <a:avLst/>
              <a:gdLst>
                <a:gd name="T0" fmla="*/ 4 w 7"/>
                <a:gd name="T1" fmla="*/ 0 h 6"/>
                <a:gd name="T2" fmla="*/ 3 w 7"/>
                <a:gd name="T3" fmla="*/ 0 h 6"/>
                <a:gd name="T4" fmla="*/ 2 w 7"/>
                <a:gd name="T5" fmla="*/ 5 h 6"/>
                <a:gd name="T6" fmla="*/ 4 w 7"/>
                <a:gd name="T7" fmla="*/ 6 h 6"/>
                <a:gd name="T8" fmla="*/ 7 w 7"/>
                <a:gd name="T9" fmla="*/ 3 h 6"/>
                <a:gd name="T10" fmla="*/ 4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3"/>
                    <a:pt x="2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4"/>
            <p:cNvSpPr/>
            <p:nvPr/>
          </p:nvSpPr>
          <p:spPr bwMode="auto">
            <a:xfrm>
              <a:off x="5837238" y="4848225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95"/>
            <p:cNvSpPr/>
            <p:nvPr/>
          </p:nvSpPr>
          <p:spPr bwMode="auto">
            <a:xfrm>
              <a:off x="5775326" y="4235450"/>
              <a:ext cx="52388" cy="53975"/>
            </a:xfrm>
            <a:custGeom>
              <a:avLst/>
              <a:gdLst>
                <a:gd name="T0" fmla="*/ 3 w 6"/>
                <a:gd name="T1" fmla="*/ 1 h 6"/>
                <a:gd name="T2" fmla="*/ 3 w 6"/>
                <a:gd name="T3" fmla="*/ 1 h 6"/>
                <a:gd name="T4" fmla="*/ 3 w 6"/>
                <a:gd name="T5" fmla="*/ 6 h 6"/>
                <a:gd name="T6" fmla="*/ 3 w 6"/>
                <a:gd name="T7" fmla="*/ 6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96"/>
            <p:cNvSpPr/>
            <p:nvPr/>
          </p:nvSpPr>
          <p:spPr bwMode="auto">
            <a:xfrm>
              <a:off x="5899151" y="4191000"/>
              <a:ext cx="25400" cy="34925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1 w 3"/>
                <a:gd name="T5" fmla="*/ 1 h 4"/>
                <a:gd name="T6" fmla="*/ 1 w 3"/>
                <a:gd name="T7" fmla="*/ 3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97"/>
            <p:cNvSpPr/>
            <p:nvPr/>
          </p:nvSpPr>
          <p:spPr bwMode="auto">
            <a:xfrm>
              <a:off x="5757863" y="4341813"/>
              <a:ext cx="61913" cy="44450"/>
            </a:xfrm>
            <a:custGeom>
              <a:avLst/>
              <a:gdLst>
                <a:gd name="T0" fmla="*/ 4 w 7"/>
                <a:gd name="T1" fmla="*/ 5 h 5"/>
                <a:gd name="T2" fmla="*/ 5 w 7"/>
                <a:gd name="T3" fmla="*/ 5 h 5"/>
                <a:gd name="T4" fmla="*/ 5 w 7"/>
                <a:gd name="T5" fmla="*/ 0 h 5"/>
                <a:gd name="T6" fmla="*/ 4 w 7"/>
                <a:gd name="T7" fmla="*/ 0 h 5"/>
                <a:gd name="T8" fmla="*/ 4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cubicBezTo>
                    <a:pt x="4" y="5"/>
                    <a:pt x="5" y="5"/>
                    <a:pt x="5" y="5"/>
                  </a:cubicBezTo>
                  <a:cubicBezTo>
                    <a:pt x="7" y="5"/>
                    <a:pt x="6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8"/>
            <p:cNvSpPr/>
            <p:nvPr/>
          </p:nvSpPr>
          <p:spPr bwMode="auto">
            <a:xfrm>
              <a:off x="5765801" y="4421188"/>
              <a:ext cx="53975" cy="36513"/>
            </a:xfrm>
            <a:custGeom>
              <a:avLst/>
              <a:gdLst>
                <a:gd name="T0" fmla="*/ 5 w 6"/>
                <a:gd name="T1" fmla="*/ 4 h 4"/>
                <a:gd name="T2" fmla="*/ 4 w 6"/>
                <a:gd name="T3" fmla="*/ 1 h 4"/>
                <a:gd name="T4" fmla="*/ 3 w 6"/>
                <a:gd name="T5" fmla="*/ 0 h 4"/>
                <a:gd name="T6" fmla="*/ 4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1"/>
                    <a:pt x="2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Freeform 99"/>
            <p:cNvSpPr/>
            <p:nvPr/>
          </p:nvSpPr>
          <p:spPr bwMode="auto">
            <a:xfrm>
              <a:off x="6208713" y="5468938"/>
              <a:ext cx="69850" cy="71438"/>
            </a:xfrm>
            <a:custGeom>
              <a:avLst/>
              <a:gdLst>
                <a:gd name="T0" fmla="*/ 5 w 8"/>
                <a:gd name="T1" fmla="*/ 1 h 8"/>
                <a:gd name="T2" fmla="*/ 4 w 8"/>
                <a:gd name="T3" fmla="*/ 1 h 8"/>
                <a:gd name="T4" fmla="*/ 3 w 8"/>
                <a:gd name="T5" fmla="*/ 7 h 8"/>
                <a:gd name="T6" fmla="*/ 5 w 8"/>
                <a:gd name="T7" fmla="*/ 8 h 8"/>
                <a:gd name="T8" fmla="*/ 8 w 8"/>
                <a:gd name="T9" fmla="*/ 4 h 8"/>
                <a:gd name="T10" fmla="*/ 5 w 8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0" y="2"/>
                    <a:pt x="0" y="4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7" y="7"/>
                    <a:pt x="8" y="5"/>
                    <a:pt x="8" y="4"/>
                  </a:cubicBezTo>
                  <a:cubicBezTo>
                    <a:pt x="8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100"/>
            <p:cNvSpPr/>
            <p:nvPr/>
          </p:nvSpPr>
          <p:spPr bwMode="auto">
            <a:xfrm>
              <a:off x="5572126" y="4314825"/>
              <a:ext cx="34925" cy="44450"/>
            </a:xfrm>
            <a:custGeom>
              <a:avLst/>
              <a:gdLst>
                <a:gd name="T0" fmla="*/ 2 w 4"/>
                <a:gd name="T1" fmla="*/ 4 h 5"/>
                <a:gd name="T2" fmla="*/ 3 w 4"/>
                <a:gd name="T3" fmla="*/ 4 h 5"/>
                <a:gd name="T4" fmla="*/ 2 w 4"/>
                <a:gd name="T5" fmla="*/ 0 h 5"/>
                <a:gd name="T6" fmla="*/ 2 w 4"/>
                <a:gd name="T7" fmla="*/ 0 h 5"/>
                <a:gd name="T8" fmla="*/ 2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4" y="5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101"/>
            <p:cNvSpPr/>
            <p:nvPr/>
          </p:nvSpPr>
          <p:spPr bwMode="auto">
            <a:xfrm>
              <a:off x="5757863" y="4724400"/>
              <a:ext cx="61913" cy="44450"/>
            </a:xfrm>
            <a:custGeom>
              <a:avLst/>
              <a:gdLst>
                <a:gd name="T0" fmla="*/ 5 w 7"/>
                <a:gd name="T1" fmla="*/ 5 h 5"/>
                <a:gd name="T2" fmla="*/ 6 w 7"/>
                <a:gd name="T3" fmla="*/ 5 h 5"/>
                <a:gd name="T4" fmla="*/ 5 w 7"/>
                <a:gd name="T5" fmla="*/ 1 h 5"/>
                <a:gd name="T6" fmla="*/ 2 w 7"/>
                <a:gd name="T7" fmla="*/ 0 h 5"/>
                <a:gd name="T8" fmla="*/ 5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6" y="3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102"/>
            <p:cNvSpPr/>
            <p:nvPr/>
          </p:nvSpPr>
          <p:spPr bwMode="auto">
            <a:xfrm>
              <a:off x="5641976" y="4900613"/>
              <a:ext cx="725488" cy="560388"/>
            </a:xfrm>
            <a:custGeom>
              <a:avLst/>
              <a:gdLst>
                <a:gd name="T0" fmla="*/ 79 w 82"/>
                <a:gd name="T1" fmla="*/ 28 h 63"/>
                <a:gd name="T2" fmla="*/ 69 w 82"/>
                <a:gd name="T3" fmla="*/ 17 h 63"/>
                <a:gd name="T4" fmla="*/ 64 w 82"/>
                <a:gd name="T5" fmla="*/ 6 h 63"/>
                <a:gd name="T6" fmla="*/ 61 w 82"/>
                <a:gd name="T7" fmla="*/ 2 h 63"/>
                <a:gd name="T8" fmla="*/ 57 w 82"/>
                <a:gd name="T9" fmla="*/ 4 h 63"/>
                <a:gd name="T10" fmla="*/ 54 w 82"/>
                <a:gd name="T11" fmla="*/ 14 h 63"/>
                <a:gd name="T12" fmla="*/ 51 w 82"/>
                <a:gd name="T13" fmla="*/ 13 h 63"/>
                <a:gd name="T14" fmla="*/ 48 w 82"/>
                <a:gd name="T15" fmla="*/ 11 h 63"/>
                <a:gd name="T16" fmla="*/ 47 w 82"/>
                <a:gd name="T17" fmla="*/ 9 h 63"/>
                <a:gd name="T18" fmla="*/ 42 w 82"/>
                <a:gd name="T19" fmla="*/ 2 h 63"/>
                <a:gd name="T20" fmla="*/ 41 w 82"/>
                <a:gd name="T21" fmla="*/ 1 h 63"/>
                <a:gd name="T22" fmla="*/ 37 w 82"/>
                <a:gd name="T23" fmla="*/ 4 h 63"/>
                <a:gd name="T24" fmla="*/ 37 w 82"/>
                <a:gd name="T25" fmla="*/ 4 h 63"/>
                <a:gd name="T26" fmla="*/ 33 w 82"/>
                <a:gd name="T27" fmla="*/ 10 h 63"/>
                <a:gd name="T28" fmla="*/ 30 w 82"/>
                <a:gd name="T29" fmla="*/ 7 h 63"/>
                <a:gd name="T30" fmla="*/ 27 w 82"/>
                <a:gd name="T31" fmla="*/ 6 h 63"/>
                <a:gd name="T32" fmla="*/ 27 w 82"/>
                <a:gd name="T33" fmla="*/ 6 h 63"/>
                <a:gd name="T34" fmla="*/ 24 w 82"/>
                <a:gd name="T35" fmla="*/ 12 h 63"/>
                <a:gd name="T36" fmla="*/ 22 w 82"/>
                <a:gd name="T37" fmla="*/ 12 h 63"/>
                <a:gd name="T38" fmla="*/ 18 w 82"/>
                <a:gd name="T39" fmla="*/ 13 h 63"/>
                <a:gd name="T40" fmla="*/ 17 w 82"/>
                <a:gd name="T41" fmla="*/ 16 h 63"/>
                <a:gd name="T42" fmla="*/ 8 w 82"/>
                <a:gd name="T43" fmla="*/ 20 h 63"/>
                <a:gd name="T44" fmla="*/ 2 w 82"/>
                <a:gd name="T45" fmla="*/ 29 h 63"/>
                <a:gd name="T46" fmla="*/ 5 w 82"/>
                <a:gd name="T47" fmla="*/ 43 h 63"/>
                <a:gd name="T48" fmla="*/ 6 w 82"/>
                <a:gd name="T49" fmla="*/ 52 h 63"/>
                <a:gd name="T50" fmla="*/ 14 w 82"/>
                <a:gd name="T51" fmla="*/ 51 h 63"/>
                <a:gd name="T52" fmla="*/ 18 w 82"/>
                <a:gd name="T53" fmla="*/ 51 h 63"/>
                <a:gd name="T54" fmla="*/ 21 w 82"/>
                <a:gd name="T55" fmla="*/ 48 h 63"/>
                <a:gd name="T56" fmla="*/ 24 w 82"/>
                <a:gd name="T57" fmla="*/ 46 h 63"/>
                <a:gd name="T58" fmla="*/ 27 w 82"/>
                <a:gd name="T59" fmla="*/ 46 h 63"/>
                <a:gd name="T60" fmla="*/ 30 w 82"/>
                <a:gd name="T61" fmla="*/ 46 h 63"/>
                <a:gd name="T62" fmla="*/ 30 w 82"/>
                <a:gd name="T63" fmla="*/ 46 h 63"/>
                <a:gd name="T64" fmla="*/ 37 w 82"/>
                <a:gd name="T65" fmla="*/ 45 h 63"/>
                <a:gd name="T66" fmla="*/ 41 w 82"/>
                <a:gd name="T67" fmla="*/ 46 h 63"/>
                <a:gd name="T68" fmla="*/ 43 w 82"/>
                <a:gd name="T69" fmla="*/ 48 h 63"/>
                <a:gd name="T70" fmla="*/ 48 w 82"/>
                <a:gd name="T71" fmla="*/ 50 h 63"/>
                <a:gd name="T72" fmla="*/ 48 w 82"/>
                <a:gd name="T73" fmla="*/ 48 h 63"/>
                <a:gd name="T74" fmla="*/ 51 w 82"/>
                <a:gd name="T75" fmla="*/ 51 h 63"/>
                <a:gd name="T76" fmla="*/ 54 w 82"/>
                <a:gd name="T77" fmla="*/ 58 h 63"/>
                <a:gd name="T78" fmla="*/ 61 w 82"/>
                <a:gd name="T79" fmla="*/ 61 h 63"/>
                <a:gd name="T80" fmla="*/ 66 w 82"/>
                <a:gd name="T81" fmla="*/ 63 h 63"/>
                <a:gd name="T82" fmla="*/ 69 w 82"/>
                <a:gd name="T83" fmla="*/ 63 h 63"/>
                <a:gd name="T84" fmla="*/ 80 w 82"/>
                <a:gd name="T85" fmla="*/ 47 h 63"/>
                <a:gd name="T86" fmla="*/ 81 w 82"/>
                <a:gd name="T87" fmla="*/ 42 h 63"/>
                <a:gd name="T88" fmla="*/ 81 w 82"/>
                <a:gd name="T89" fmla="*/ 32 h 63"/>
                <a:gd name="T90" fmla="*/ 79 w 82"/>
                <a:gd name="T91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63">
                  <a:moveTo>
                    <a:pt x="79" y="28"/>
                  </a:moveTo>
                  <a:cubicBezTo>
                    <a:pt x="77" y="27"/>
                    <a:pt x="73" y="22"/>
                    <a:pt x="69" y="17"/>
                  </a:cubicBezTo>
                  <a:cubicBezTo>
                    <a:pt x="67" y="13"/>
                    <a:pt x="64" y="9"/>
                    <a:pt x="64" y="6"/>
                  </a:cubicBezTo>
                  <a:cubicBezTo>
                    <a:pt x="63" y="4"/>
                    <a:pt x="62" y="3"/>
                    <a:pt x="61" y="2"/>
                  </a:cubicBezTo>
                  <a:cubicBezTo>
                    <a:pt x="59" y="1"/>
                    <a:pt x="57" y="2"/>
                    <a:pt x="57" y="4"/>
                  </a:cubicBezTo>
                  <a:cubicBezTo>
                    <a:pt x="57" y="8"/>
                    <a:pt x="57" y="14"/>
                    <a:pt x="54" y="14"/>
                  </a:cubicBezTo>
                  <a:cubicBezTo>
                    <a:pt x="52" y="14"/>
                    <a:pt x="52" y="14"/>
                    <a:pt x="51" y="13"/>
                  </a:cubicBezTo>
                  <a:cubicBezTo>
                    <a:pt x="49" y="13"/>
                    <a:pt x="48" y="12"/>
                    <a:pt x="48" y="11"/>
                  </a:cubicBezTo>
                  <a:cubicBezTo>
                    <a:pt x="47" y="11"/>
                    <a:pt x="47" y="10"/>
                    <a:pt x="47" y="9"/>
                  </a:cubicBezTo>
                  <a:cubicBezTo>
                    <a:pt x="46" y="5"/>
                    <a:pt x="44" y="3"/>
                    <a:pt x="42" y="2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0"/>
                    <a:pt x="40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4" y="4"/>
                    <a:pt x="35" y="9"/>
                    <a:pt x="33" y="10"/>
                  </a:cubicBezTo>
                  <a:cubicBezTo>
                    <a:pt x="31" y="10"/>
                    <a:pt x="32" y="8"/>
                    <a:pt x="30" y="7"/>
                  </a:cubicBezTo>
                  <a:cubicBezTo>
                    <a:pt x="30" y="6"/>
                    <a:pt x="29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2" y="6"/>
                    <a:pt x="26" y="10"/>
                    <a:pt x="24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2"/>
                    <a:pt x="18" y="13"/>
                    <a:pt x="18" y="13"/>
                  </a:cubicBezTo>
                  <a:cubicBezTo>
                    <a:pt x="17" y="14"/>
                    <a:pt x="17" y="15"/>
                    <a:pt x="17" y="16"/>
                  </a:cubicBezTo>
                  <a:cubicBezTo>
                    <a:pt x="17" y="18"/>
                    <a:pt x="14" y="19"/>
                    <a:pt x="8" y="20"/>
                  </a:cubicBezTo>
                  <a:cubicBezTo>
                    <a:pt x="2" y="20"/>
                    <a:pt x="0" y="26"/>
                    <a:pt x="2" y="29"/>
                  </a:cubicBezTo>
                  <a:cubicBezTo>
                    <a:pt x="3" y="32"/>
                    <a:pt x="3" y="38"/>
                    <a:pt x="5" y="43"/>
                  </a:cubicBezTo>
                  <a:cubicBezTo>
                    <a:pt x="8" y="49"/>
                    <a:pt x="4" y="51"/>
                    <a:pt x="6" y="52"/>
                  </a:cubicBezTo>
                  <a:cubicBezTo>
                    <a:pt x="8" y="54"/>
                    <a:pt x="11" y="51"/>
                    <a:pt x="14" y="51"/>
                  </a:cubicBezTo>
                  <a:cubicBezTo>
                    <a:pt x="15" y="51"/>
                    <a:pt x="17" y="51"/>
                    <a:pt x="18" y="51"/>
                  </a:cubicBezTo>
                  <a:cubicBezTo>
                    <a:pt x="19" y="50"/>
                    <a:pt x="21" y="50"/>
                    <a:pt x="21" y="48"/>
                  </a:cubicBezTo>
                  <a:cubicBezTo>
                    <a:pt x="22" y="46"/>
                    <a:pt x="23" y="46"/>
                    <a:pt x="24" y="46"/>
                  </a:cubicBezTo>
                  <a:cubicBezTo>
                    <a:pt x="25" y="46"/>
                    <a:pt x="26" y="46"/>
                    <a:pt x="27" y="46"/>
                  </a:cubicBezTo>
                  <a:cubicBezTo>
                    <a:pt x="29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6"/>
                    <a:pt x="34" y="45"/>
                    <a:pt x="37" y="45"/>
                  </a:cubicBezTo>
                  <a:cubicBezTo>
                    <a:pt x="38" y="45"/>
                    <a:pt x="40" y="46"/>
                    <a:pt x="41" y="46"/>
                  </a:cubicBezTo>
                  <a:cubicBezTo>
                    <a:pt x="42" y="47"/>
                    <a:pt x="43" y="47"/>
                    <a:pt x="43" y="48"/>
                  </a:cubicBezTo>
                  <a:cubicBezTo>
                    <a:pt x="46" y="49"/>
                    <a:pt x="47" y="50"/>
                    <a:pt x="48" y="50"/>
                  </a:cubicBezTo>
                  <a:cubicBezTo>
                    <a:pt x="48" y="51"/>
                    <a:pt x="48" y="50"/>
                    <a:pt x="48" y="48"/>
                  </a:cubicBezTo>
                  <a:cubicBezTo>
                    <a:pt x="49" y="47"/>
                    <a:pt x="50" y="48"/>
                    <a:pt x="51" y="51"/>
                  </a:cubicBezTo>
                  <a:cubicBezTo>
                    <a:pt x="52" y="53"/>
                    <a:pt x="53" y="55"/>
                    <a:pt x="54" y="58"/>
                  </a:cubicBezTo>
                  <a:cubicBezTo>
                    <a:pt x="56" y="60"/>
                    <a:pt x="58" y="61"/>
                    <a:pt x="61" y="61"/>
                  </a:cubicBezTo>
                  <a:cubicBezTo>
                    <a:pt x="62" y="61"/>
                    <a:pt x="64" y="62"/>
                    <a:pt x="66" y="63"/>
                  </a:cubicBezTo>
                  <a:cubicBezTo>
                    <a:pt x="67" y="63"/>
                    <a:pt x="68" y="63"/>
                    <a:pt x="69" y="63"/>
                  </a:cubicBezTo>
                  <a:cubicBezTo>
                    <a:pt x="74" y="60"/>
                    <a:pt x="78" y="52"/>
                    <a:pt x="80" y="47"/>
                  </a:cubicBezTo>
                  <a:cubicBezTo>
                    <a:pt x="80" y="45"/>
                    <a:pt x="80" y="44"/>
                    <a:pt x="81" y="42"/>
                  </a:cubicBezTo>
                  <a:cubicBezTo>
                    <a:pt x="81" y="39"/>
                    <a:pt x="82" y="35"/>
                    <a:pt x="81" y="32"/>
                  </a:cubicBezTo>
                  <a:cubicBezTo>
                    <a:pt x="80" y="30"/>
                    <a:pt x="80" y="29"/>
                    <a:pt x="7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2675669" y="2292678"/>
            <a:ext cx="1781704" cy="178170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7578978" y="2173528"/>
            <a:ext cx="1686390" cy="168639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5422155" y="2061898"/>
            <a:ext cx="1278174" cy="127817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8559277" y="4396079"/>
            <a:ext cx="897010" cy="89701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2688042" y="2724699"/>
            <a:ext cx="1824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78.2</a:t>
            </a:r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695367" y="3298960"/>
            <a:ext cx="174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United States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540479" y="2358306"/>
            <a:ext cx="1041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13.3</a:t>
            </a:r>
            <a:r>
              <a:rPr lang="en-US" altLang="zh-CN" sz="1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514770" y="2735343"/>
            <a:ext cx="1092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European</a:t>
            </a:r>
            <a:endParaRPr lang="zh-CN" altLang="en-US" sz="1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7802173" y="2550722"/>
            <a:ext cx="12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46.7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7678076" y="3083197"/>
            <a:ext cx="148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China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488362" y="4548297"/>
            <a:ext cx="104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8.6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8472637" y="4865938"/>
            <a:ext cx="109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Australia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1168144" y="5028755"/>
            <a:ext cx="381226" cy="0"/>
          </a:xfrm>
          <a:prstGeom prst="line">
            <a:avLst/>
          </a:prstGeom>
          <a:ln w="25400" cap="rnd">
            <a:solidFill>
              <a:schemeClr val="tx2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" name="Freeform 66"/>
          <p:cNvSpPr/>
          <p:nvPr/>
        </p:nvSpPr>
        <p:spPr bwMode="auto">
          <a:xfrm rot="20039755">
            <a:off x="1179436" y="-269448"/>
            <a:ext cx="10679189" cy="8521474"/>
          </a:xfrm>
          <a:custGeom>
            <a:avLst/>
            <a:gdLst>
              <a:gd name="T0" fmla="*/ 3758 w 3759"/>
              <a:gd name="T1" fmla="*/ 2999 h 2999"/>
              <a:gd name="T2" fmla="*/ 3155 w 3759"/>
              <a:gd name="T3" fmla="*/ 2230 h 2999"/>
              <a:gd name="T4" fmla="*/ 2432 w 3759"/>
              <a:gd name="T5" fmla="*/ 2266 h 2999"/>
              <a:gd name="T6" fmla="*/ 1875 w 3759"/>
              <a:gd name="T7" fmla="*/ 2350 h 2999"/>
              <a:gd name="T8" fmla="*/ 1738 w 3759"/>
              <a:gd name="T9" fmla="*/ 2343 h 2999"/>
              <a:gd name="T10" fmla="*/ 1094 w 3759"/>
              <a:gd name="T11" fmla="*/ 2006 h 2999"/>
              <a:gd name="T12" fmla="*/ 767 w 3759"/>
              <a:gd name="T13" fmla="*/ 1688 h 2999"/>
              <a:gd name="T14" fmla="*/ 679 w 3759"/>
              <a:gd name="T15" fmla="*/ 1598 h 2999"/>
              <a:gd name="T16" fmla="*/ 225 w 3759"/>
              <a:gd name="T17" fmla="*/ 887 h 2999"/>
              <a:gd name="T18" fmla="*/ 62 w 3759"/>
              <a:gd name="T19" fmla="*/ 428 h 2999"/>
              <a:gd name="T20" fmla="*/ 24 w 3759"/>
              <a:gd name="T21" fmla="*/ 0 h 2999"/>
              <a:gd name="T22" fmla="*/ 26 w 3759"/>
              <a:gd name="T23" fmla="*/ 0 h 2999"/>
              <a:gd name="T24" fmla="*/ 227 w 3759"/>
              <a:gd name="T25" fmla="*/ 886 h 2999"/>
              <a:gd name="T26" fmla="*/ 680 w 3759"/>
              <a:gd name="T27" fmla="*/ 1596 h 2999"/>
              <a:gd name="T28" fmla="*/ 768 w 3759"/>
              <a:gd name="T29" fmla="*/ 1687 h 2999"/>
              <a:gd name="T30" fmla="*/ 1095 w 3759"/>
              <a:gd name="T31" fmla="*/ 2005 h 2999"/>
              <a:gd name="T32" fmla="*/ 1738 w 3759"/>
              <a:gd name="T33" fmla="*/ 2341 h 2999"/>
              <a:gd name="T34" fmla="*/ 2431 w 3759"/>
              <a:gd name="T35" fmla="*/ 2264 h 2999"/>
              <a:gd name="T36" fmla="*/ 3155 w 3759"/>
              <a:gd name="T37" fmla="*/ 2228 h 2999"/>
              <a:gd name="T38" fmla="*/ 3475 w 3759"/>
              <a:gd name="T39" fmla="*/ 2463 h 2999"/>
              <a:gd name="T40" fmla="*/ 3759 w 3759"/>
              <a:gd name="T41" fmla="*/ 2998 h 2999"/>
              <a:gd name="T42" fmla="*/ 3758 w 3759"/>
              <a:gd name="T43" fmla="*/ 2999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59" h="2999">
                <a:moveTo>
                  <a:pt x="3758" y="2999"/>
                </a:moveTo>
                <a:cubicBezTo>
                  <a:pt x="3596" y="2562"/>
                  <a:pt x="3404" y="2317"/>
                  <a:pt x="3155" y="2230"/>
                </a:cubicBezTo>
                <a:cubicBezTo>
                  <a:pt x="2932" y="2151"/>
                  <a:pt x="2689" y="2207"/>
                  <a:pt x="2432" y="2266"/>
                </a:cubicBezTo>
                <a:cubicBezTo>
                  <a:pt x="2251" y="2308"/>
                  <a:pt x="2066" y="2350"/>
                  <a:pt x="1875" y="2350"/>
                </a:cubicBezTo>
                <a:cubicBezTo>
                  <a:pt x="1830" y="2350"/>
                  <a:pt x="1784" y="2348"/>
                  <a:pt x="1738" y="2343"/>
                </a:cubicBezTo>
                <a:cubicBezTo>
                  <a:pt x="1473" y="2311"/>
                  <a:pt x="1263" y="2155"/>
                  <a:pt x="1094" y="2006"/>
                </a:cubicBezTo>
                <a:cubicBezTo>
                  <a:pt x="979" y="1906"/>
                  <a:pt x="871" y="1795"/>
                  <a:pt x="767" y="1688"/>
                </a:cubicBezTo>
                <a:cubicBezTo>
                  <a:pt x="738" y="1658"/>
                  <a:pt x="708" y="1628"/>
                  <a:pt x="679" y="1598"/>
                </a:cubicBezTo>
                <a:cubicBezTo>
                  <a:pt x="532" y="1449"/>
                  <a:pt x="353" y="1170"/>
                  <a:pt x="225" y="887"/>
                </a:cubicBezTo>
                <a:cubicBezTo>
                  <a:pt x="152" y="727"/>
                  <a:pt x="97" y="572"/>
                  <a:pt x="62" y="428"/>
                </a:cubicBezTo>
                <a:cubicBezTo>
                  <a:pt x="23" y="266"/>
                  <a:pt x="10" y="122"/>
                  <a:pt x="2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29"/>
                  <a:pt x="71" y="544"/>
                  <a:pt x="227" y="886"/>
                </a:cubicBezTo>
                <a:cubicBezTo>
                  <a:pt x="355" y="1169"/>
                  <a:pt x="533" y="1447"/>
                  <a:pt x="680" y="1596"/>
                </a:cubicBezTo>
                <a:cubicBezTo>
                  <a:pt x="710" y="1626"/>
                  <a:pt x="739" y="1657"/>
                  <a:pt x="768" y="1687"/>
                </a:cubicBezTo>
                <a:cubicBezTo>
                  <a:pt x="873" y="1794"/>
                  <a:pt x="981" y="1905"/>
                  <a:pt x="1095" y="2005"/>
                </a:cubicBezTo>
                <a:cubicBezTo>
                  <a:pt x="1264" y="2153"/>
                  <a:pt x="1473" y="2309"/>
                  <a:pt x="1738" y="2341"/>
                </a:cubicBezTo>
                <a:cubicBezTo>
                  <a:pt x="1977" y="2369"/>
                  <a:pt x="2208" y="2316"/>
                  <a:pt x="2431" y="2264"/>
                </a:cubicBezTo>
                <a:cubicBezTo>
                  <a:pt x="2689" y="2205"/>
                  <a:pt x="2932" y="2149"/>
                  <a:pt x="3155" y="2228"/>
                </a:cubicBezTo>
                <a:cubicBezTo>
                  <a:pt x="3275" y="2270"/>
                  <a:pt x="3379" y="2347"/>
                  <a:pt x="3475" y="2463"/>
                </a:cubicBezTo>
                <a:cubicBezTo>
                  <a:pt x="3581" y="2592"/>
                  <a:pt x="3674" y="2767"/>
                  <a:pt x="3759" y="2998"/>
                </a:cubicBezTo>
                <a:lnTo>
                  <a:pt x="3758" y="299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3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4" name="Freeform 69"/>
          <p:cNvSpPr/>
          <p:nvPr/>
        </p:nvSpPr>
        <p:spPr bwMode="auto">
          <a:xfrm rot="20039755">
            <a:off x="956588" y="-367868"/>
            <a:ext cx="10748909" cy="8517869"/>
          </a:xfrm>
          <a:custGeom>
            <a:avLst/>
            <a:gdLst>
              <a:gd name="T0" fmla="*/ 3781 w 3783"/>
              <a:gd name="T1" fmla="*/ 2998 h 2998"/>
              <a:gd name="T2" fmla="*/ 3196 w 3783"/>
              <a:gd name="T3" fmla="*/ 2228 h 2998"/>
              <a:gd name="T4" fmla="*/ 2462 w 3783"/>
              <a:gd name="T5" fmla="*/ 2304 h 2998"/>
              <a:gd name="T6" fmla="*/ 1820 w 3783"/>
              <a:gd name="T7" fmla="*/ 2425 h 2998"/>
              <a:gd name="T8" fmla="*/ 1735 w 3783"/>
              <a:gd name="T9" fmla="*/ 2422 h 2998"/>
              <a:gd name="T10" fmla="*/ 1083 w 3783"/>
              <a:gd name="T11" fmla="*/ 2097 h 2998"/>
              <a:gd name="T12" fmla="*/ 698 w 3783"/>
              <a:gd name="T13" fmla="*/ 1686 h 2998"/>
              <a:gd name="T14" fmla="*/ 680 w 3783"/>
              <a:gd name="T15" fmla="*/ 1664 h 2998"/>
              <a:gd name="T16" fmla="*/ 251 w 3783"/>
              <a:gd name="T17" fmla="*/ 906 h 2998"/>
              <a:gd name="T18" fmla="*/ 104 w 3783"/>
              <a:gd name="T19" fmla="*/ 428 h 2998"/>
              <a:gd name="T20" fmla="*/ 83 w 3783"/>
              <a:gd name="T21" fmla="*/ 0 h 2998"/>
              <a:gd name="T22" fmla="*/ 85 w 3783"/>
              <a:gd name="T23" fmla="*/ 0 h 2998"/>
              <a:gd name="T24" fmla="*/ 681 w 3783"/>
              <a:gd name="T25" fmla="*/ 1663 h 2998"/>
              <a:gd name="T26" fmla="*/ 700 w 3783"/>
              <a:gd name="T27" fmla="*/ 1685 h 2998"/>
              <a:gd name="T28" fmla="*/ 1085 w 3783"/>
              <a:gd name="T29" fmla="*/ 2095 h 2998"/>
              <a:gd name="T30" fmla="*/ 1735 w 3783"/>
              <a:gd name="T31" fmla="*/ 2420 h 2998"/>
              <a:gd name="T32" fmla="*/ 2461 w 3783"/>
              <a:gd name="T33" fmla="*/ 2302 h 2998"/>
              <a:gd name="T34" fmla="*/ 3197 w 3783"/>
              <a:gd name="T35" fmla="*/ 2226 h 2998"/>
              <a:gd name="T36" fmla="*/ 3512 w 3783"/>
              <a:gd name="T37" fmla="*/ 2454 h 2998"/>
              <a:gd name="T38" fmla="*/ 3783 w 3783"/>
              <a:gd name="T39" fmla="*/ 2997 h 2998"/>
              <a:gd name="T40" fmla="*/ 3781 w 3783"/>
              <a:gd name="T41" fmla="*/ 2998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83" h="2998">
                <a:moveTo>
                  <a:pt x="3781" y="2998"/>
                </a:moveTo>
                <a:cubicBezTo>
                  <a:pt x="3631" y="2551"/>
                  <a:pt x="3445" y="2306"/>
                  <a:pt x="3196" y="2228"/>
                </a:cubicBezTo>
                <a:cubicBezTo>
                  <a:pt x="2973" y="2158"/>
                  <a:pt x="2725" y="2229"/>
                  <a:pt x="2462" y="2304"/>
                </a:cubicBezTo>
                <a:cubicBezTo>
                  <a:pt x="2254" y="2364"/>
                  <a:pt x="2041" y="2425"/>
                  <a:pt x="1820" y="2425"/>
                </a:cubicBezTo>
                <a:cubicBezTo>
                  <a:pt x="1792" y="2425"/>
                  <a:pt x="1764" y="2424"/>
                  <a:pt x="1735" y="2422"/>
                </a:cubicBezTo>
                <a:cubicBezTo>
                  <a:pt x="1514" y="2405"/>
                  <a:pt x="1313" y="2305"/>
                  <a:pt x="1083" y="2097"/>
                </a:cubicBezTo>
                <a:cubicBezTo>
                  <a:pt x="945" y="1972"/>
                  <a:pt x="825" y="1833"/>
                  <a:pt x="698" y="1686"/>
                </a:cubicBezTo>
                <a:cubicBezTo>
                  <a:pt x="680" y="1664"/>
                  <a:pt x="680" y="1664"/>
                  <a:pt x="680" y="1664"/>
                </a:cubicBezTo>
                <a:cubicBezTo>
                  <a:pt x="539" y="1502"/>
                  <a:pt x="371" y="1204"/>
                  <a:pt x="251" y="906"/>
                </a:cubicBezTo>
                <a:cubicBezTo>
                  <a:pt x="183" y="737"/>
                  <a:pt x="133" y="576"/>
                  <a:pt x="104" y="428"/>
                </a:cubicBezTo>
                <a:cubicBezTo>
                  <a:pt x="70" y="262"/>
                  <a:pt x="63" y="118"/>
                  <a:pt x="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505"/>
                  <a:pt x="423" y="1364"/>
                  <a:pt x="681" y="1663"/>
                </a:cubicBezTo>
                <a:cubicBezTo>
                  <a:pt x="700" y="1685"/>
                  <a:pt x="700" y="1685"/>
                  <a:pt x="700" y="1685"/>
                </a:cubicBezTo>
                <a:cubicBezTo>
                  <a:pt x="827" y="1832"/>
                  <a:pt x="947" y="1970"/>
                  <a:pt x="1085" y="2095"/>
                </a:cubicBezTo>
                <a:cubicBezTo>
                  <a:pt x="1314" y="2303"/>
                  <a:pt x="1515" y="2403"/>
                  <a:pt x="1735" y="2420"/>
                </a:cubicBezTo>
                <a:cubicBezTo>
                  <a:pt x="1986" y="2439"/>
                  <a:pt x="2227" y="2369"/>
                  <a:pt x="2461" y="2302"/>
                </a:cubicBezTo>
                <a:cubicBezTo>
                  <a:pt x="2725" y="2227"/>
                  <a:pt x="2973" y="2156"/>
                  <a:pt x="3197" y="2226"/>
                </a:cubicBezTo>
                <a:cubicBezTo>
                  <a:pt x="3316" y="2263"/>
                  <a:pt x="3419" y="2338"/>
                  <a:pt x="3512" y="2454"/>
                </a:cubicBezTo>
                <a:cubicBezTo>
                  <a:pt x="3615" y="2583"/>
                  <a:pt x="3703" y="2761"/>
                  <a:pt x="3783" y="2997"/>
                </a:cubicBezTo>
                <a:lnTo>
                  <a:pt x="3781" y="2998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5" name="Freeform 72"/>
          <p:cNvSpPr/>
          <p:nvPr/>
        </p:nvSpPr>
        <p:spPr bwMode="auto">
          <a:xfrm rot="20039755">
            <a:off x="979103" y="-420482"/>
            <a:ext cx="10540951" cy="8516666"/>
          </a:xfrm>
          <a:custGeom>
            <a:avLst/>
            <a:gdLst>
              <a:gd name="T0" fmla="*/ 3708 w 3710"/>
              <a:gd name="T1" fmla="*/ 2997 h 2997"/>
              <a:gd name="T2" fmla="*/ 3239 w 3710"/>
              <a:gd name="T3" fmla="*/ 2264 h 2997"/>
              <a:gd name="T4" fmla="*/ 2396 w 3710"/>
              <a:gd name="T5" fmla="*/ 2341 h 2997"/>
              <a:gd name="T6" fmla="*/ 1675 w 3710"/>
              <a:gd name="T7" fmla="*/ 2502 h 2997"/>
              <a:gd name="T8" fmla="*/ 1636 w 3710"/>
              <a:gd name="T9" fmla="*/ 2501 h 2997"/>
              <a:gd name="T10" fmla="*/ 1279 w 3710"/>
              <a:gd name="T11" fmla="*/ 2407 h 2997"/>
              <a:gd name="T12" fmla="*/ 977 w 3710"/>
              <a:gd name="T13" fmla="*/ 2188 h 2997"/>
              <a:gd name="T14" fmla="*/ 584 w 3710"/>
              <a:gd name="T15" fmla="*/ 1731 h 2997"/>
              <a:gd name="T16" fmla="*/ 380 w 3710"/>
              <a:gd name="T17" fmla="*/ 1391 h 2997"/>
              <a:gd name="T18" fmla="*/ 181 w 3710"/>
              <a:gd name="T19" fmla="*/ 925 h 2997"/>
              <a:gd name="T20" fmla="*/ 49 w 3710"/>
              <a:gd name="T21" fmla="*/ 429 h 2997"/>
              <a:gd name="T22" fmla="*/ 46 w 3710"/>
              <a:gd name="T23" fmla="*/ 0 h 2997"/>
              <a:gd name="T24" fmla="*/ 48 w 3710"/>
              <a:gd name="T25" fmla="*/ 1 h 2997"/>
              <a:gd name="T26" fmla="*/ 183 w 3710"/>
              <a:gd name="T27" fmla="*/ 924 h 2997"/>
              <a:gd name="T28" fmla="*/ 586 w 3710"/>
              <a:gd name="T29" fmla="*/ 1730 h 2997"/>
              <a:gd name="T30" fmla="*/ 978 w 3710"/>
              <a:gd name="T31" fmla="*/ 2186 h 2997"/>
              <a:gd name="T32" fmla="*/ 1636 w 3710"/>
              <a:gd name="T33" fmla="*/ 2500 h 2997"/>
              <a:gd name="T34" fmla="*/ 1675 w 3710"/>
              <a:gd name="T35" fmla="*/ 2500 h 2997"/>
              <a:gd name="T36" fmla="*/ 2395 w 3710"/>
              <a:gd name="T37" fmla="*/ 2340 h 2997"/>
              <a:gd name="T38" fmla="*/ 2842 w 3710"/>
              <a:gd name="T39" fmla="*/ 2214 h 2997"/>
              <a:gd name="T40" fmla="*/ 3240 w 3710"/>
              <a:gd name="T41" fmla="*/ 2262 h 2997"/>
              <a:gd name="T42" fmla="*/ 3495 w 3710"/>
              <a:gd name="T43" fmla="*/ 2505 h 2997"/>
              <a:gd name="T44" fmla="*/ 3710 w 3710"/>
              <a:gd name="T45" fmla="*/ 2997 h 2997"/>
              <a:gd name="T46" fmla="*/ 3708 w 3710"/>
              <a:gd name="T47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10" h="2997">
                <a:moveTo>
                  <a:pt x="3708" y="2997"/>
                </a:moveTo>
                <a:cubicBezTo>
                  <a:pt x="3589" y="2605"/>
                  <a:pt x="3436" y="2365"/>
                  <a:pt x="3239" y="2264"/>
                </a:cubicBezTo>
                <a:cubicBezTo>
                  <a:pt x="2994" y="2138"/>
                  <a:pt x="2703" y="2237"/>
                  <a:pt x="2396" y="2341"/>
                </a:cubicBezTo>
                <a:cubicBezTo>
                  <a:pt x="2163" y="2421"/>
                  <a:pt x="1923" y="2502"/>
                  <a:pt x="1675" y="2502"/>
                </a:cubicBezTo>
                <a:cubicBezTo>
                  <a:pt x="1662" y="2502"/>
                  <a:pt x="1649" y="2502"/>
                  <a:pt x="1636" y="2501"/>
                </a:cubicBezTo>
                <a:cubicBezTo>
                  <a:pt x="1512" y="2497"/>
                  <a:pt x="1395" y="2466"/>
                  <a:pt x="1279" y="2407"/>
                </a:cubicBezTo>
                <a:cubicBezTo>
                  <a:pt x="1180" y="2357"/>
                  <a:pt x="1081" y="2285"/>
                  <a:pt x="977" y="2188"/>
                </a:cubicBezTo>
                <a:cubicBezTo>
                  <a:pt x="832" y="2052"/>
                  <a:pt x="709" y="1895"/>
                  <a:pt x="584" y="1731"/>
                </a:cubicBezTo>
                <a:cubicBezTo>
                  <a:pt x="522" y="1649"/>
                  <a:pt x="450" y="1528"/>
                  <a:pt x="380" y="1391"/>
                </a:cubicBezTo>
                <a:cubicBezTo>
                  <a:pt x="306" y="1244"/>
                  <a:pt x="237" y="1083"/>
                  <a:pt x="181" y="925"/>
                </a:cubicBezTo>
                <a:cubicBezTo>
                  <a:pt x="118" y="747"/>
                  <a:pt x="73" y="580"/>
                  <a:pt x="49" y="429"/>
                </a:cubicBezTo>
                <a:cubicBezTo>
                  <a:pt x="21" y="258"/>
                  <a:pt x="20" y="114"/>
                  <a:pt x="46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0" y="214"/>
                  <a:pt x="47" y="542"/>
                  <a:pt x="183" y="924"/>
                </a:cubicBezTo>
                <a:cubicBezTo>
                  <a:pt x="292" y="1232"/>
                  <a:pt x="454" y="1556"/>
                  <a:pt x="586" y="1730"/>
                </a:cubicBezTo>
                <a:cubicBezTo>
                  <a:pt x="710" y="1893"/>
                  <a:pt x="834" y="2051"/>
                  <a:pt x="978" y="2186"/>
                </a:cubicBezTo>
                <a:cubicBezTo>
                  <a:pt x="1198" y="2392"/>
                  <a:pt x="1407" y="2492"/>
                  <a:pt x="1636" y="2500"/>
                </a:cubicBezTo>
                <a:cubicBezTo>
                  <a:pt x="1649" y="2500"/>
                  <a:pt x="1662" y="2500"/>
                  <a:pt x="1675" y="2500"/>
                </a:cubicBezTo>
                <a:cubicBezTo>
                  <a:pt x="1923" y="2500"/>
                  <a:pt x="2163" y="2419"/>
                  <a:pt x="2395" y="2340"/>
                </a:cubicBezTo>
                <a:cubicBezTo>
                  <a:pt x="2552" y="2286"/>
                  <a:pt x="2700" y="2236"/>
                  <a:pt x="2842" y="2214"/>
                </a:cubicBezTo>
                <a:cubicBezTo>
                  <a:pt x="3001" y="2189"/>
                  <a:pt x="3128" y="2205"/>
                  <a:pt x="3240" y="2262"/>
                </a:cubicBezTo>
                <a:cubicBezTo>
                  <a:pt x="3336" y="2312"/>
                  <a:pt x="3420" y="2391"/>
                  <a:pt x="3495" y="2505"/>
                </a:cubicBezTo>
                <a:cubicBezTo>
                  <a:pt x="3577" y="2629"/>
                  <a:pt x="3647" y="2790"/>
                  <a:pt x="3710" y="2997"/>
                </a:cubicBezTo>
                <a:lnTo>
                  <a:pt x="3708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6" name="Freeform 74"/>
          <p:cNvSpPr/>
          <p:nvPr/>
        </p:nvSpPr>
        <p:spPr bwMode="auto">
          <a:xfrm rot="20039755">
            <a:off x="887605" y="-363826"/>
            <a:ext cx="10491666" cy="8516666"/>
          </a:xfrm>
          <a:custGeom>
            <a:avLst/>
            <a:gdLst>
              <a:gd name="T0" fmla="*/ 3691 w 3693"/>
              <a:gd name="T1" fmla="*/ 2997 h 2997"/>
              <a:gd name="T2" fmla="*/ 3232 w 3693"/>
              <a:gd name="T3" fmla="*/ 2255 h 2997"/>
              <a:gd name="T4" fmla="*/ 2364 w 3693"/>
              <a:gd name="T5" fmla="*/ 2362 h 2997"/>
              <a:gd name="T6" fmla="*/ 1602 w 3693"/>
              <a:gd name="T7" fmla="*/ 2555 h 2997"/>
              <a:gd name="T8" fmla="*/ 1240 w 3693"/>
              <a:gd name="T9" fmla="*/ 2471 h 2997"/>
              <a:gd name="T10" fmla="*/ 938 w 3693"/>
              <a:gd name="T11" fmla="*/ 2248 h 2997"/>
              <a:gd name="T12" fmla="*/ 553 w 3693"/>
              <a:gd name="T13" fmla="*/ 1776 h 2997"/>
              <a:gd name="T14" fmla="*/ 166 w 3693"/>
              <a:gd name="T15" fmla="*/ 938 h 2997"/>
              <a:gd name="T16" fmla="*/ 45 w 3693"/>
              <a:gd name="T17" fmla="*/ 430 h 2997"/>
              <a:gd name="T18" fmla="*/ 54 w 3693"/>
              <a:gd name="T19" fmla="*/ 0 h 2997"/>
              <a:gd name="T20" fmla="*/ 56 w 3693"/>
              <a:gd name="T21" fmla="*/ 1 h 2997"/>
              <a:gd name="T22" fmla="*/ 168 w 3693"/>
              <a:gd name="T23" fmla="*/ 937 h 2997"/>
              <a:gd name="T24" fmla="*/ 555 w 3693"/>
              <a:gd name="T25" fmla="*/ 1775 h 2997"/>
              <a:gd name="T26" fmla="*/ 939 w 3693"/>
              <a:gd name="T27" fmla="*/ 2247 h 2997"/>
              <a:gd name="T28" fmla="*/ 1586 w 3693"/>
              <a:gd name="T29" fmla="*/ 2553 h 2997"/>
              <a:gd name="T30" fmla="*/ 1602 w 3693"/>
              <a:gd name="T31" fmla="*/ 2553 h 2997"/>
              <a:gd name="T32" fmla="*/ 2364 w 3693"/>
              <a:gd name="T33" fmla="*/ 2360 h 2997"/>
              <a:gd name="T34" fmla="*/ 2826 w 3693"/>
              <a:gd name="T35" fmla="*/ 2214 h 2997"/>
              <a:gd name="T36" fmla="*/ 3233 w 3693"/>
              <a:gd name="T37" fmla="*/ 2253 h 2997"/>
              <a:gd name="T38" fmla="*/ 3486 w 3693"/>
              <a:gd name="T39" fmla="*/ 2497 h 2997"/>
              <a:gd name="T40" fmla="*/ 3693 w 3693"/>
              <a:gd name="T41" fmla="*/ 2997 h 2997"/>
              <a:gd name="T42" fmla="*/ 3691 w 3693"/>
              <a:gd name="T43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93" h="2997">
                <a:moveTo>
                  <a:pt x="3691" y="2997"/>
                </a:moveTo>
                <a:cubicBezTo>
                  <a:pt x="3579" y="2597"/>
                  <a:pt x="3429" y="2354"/>
                  <a:pt x="3232" y="2255"/>
                </a:cubicBezTo>
                <a:cubicBezTo>
                  <a:pt x="2984" y="2129"/>
                  <a:pt x="2683" y="2242"/>
                  <a:pt x="2364" y="2362"/>
                </a:cubicBezTo>
                <a:cubicBezTo>
                  <a:pt x="2119" y="2454"/>
                  <a:pt x="1865" y="2549"/>
                  <a:pt x="1602" y="2555"/>
                </a:cubicBezTo>
                <a:cubicBezTo>
                  <a:pt x="1476" y="2557"/>
                  <a:pt x="1358" y="2530"/>
                  <a:pt x="1240" y="2471"/>
                </a:cubicBezTo>
                <a:cubicBezTo>
                  <a:pt x="1141" y="2421"/>
                  <a:pt x="1042" y="2348"/>
                  <a:pt x="938" y="2248"/>
                </a:cubicBezTo>
                <a:cubicBezTo>
                  <a:pt x="802" y="2118"/>
                  <a:pt x="685" y="1965"/>
                  <a:pt x="553" y="1776"/>
                </a:cubicBezTo>
                <a:cubicBezTo>
                  <a:pt x="425" y="1592"/>
                  <a:pt x="269" y="1255"/>
                  <a:pt x="166" y="938"/>
                </a:cubicBezTo>
                <a:cubicBezTo>
                  <a:pt x="107" y="753"/>
                  <a:pt x="66" y="582"/>
                  <a:pt x="45" y="430"/>
                </a:cubicBezTo>
                <a:cubicBezTo>
                  <a:pt x="21" y="256"/>
                  <a:pt x="24" y="112"/>
                  <a:pt x="54" y="0"/>
                </a:cubicBezTo>
                <a:cubicBezTo>
                  <a:pt x="56" y="1"/>
                  <a:pt x="56" y="1"/>
                  <a:pt x="56" y="1"/>
                </a:cubicBezTo>
                <a:cubicBezTo>
                  <a:pt x="0" y="209"/>
                  <a:pt x="40" y="541"/>
                  <a:pt x="168" y="937"/>
                </a:cubicBezTo>
                <a:cubicBezTo>
                  <a:pt x="271" y="1254"/>
                  <a:pt x="426" y="1591"/>
                  <a:pt x="555" y="1775"/>
                </a:cubicBezTo>
                <a:cubicBezTo>
                  <a:pt x="687" y="1964"/>
                  <a:pt x="803" y="2117"/>
                  <a:pt x="939" y="2247"/>
                </a:cubicBezTo>
                <a:cubicBezTo>
                  <a:pt x="1157" y="2455"/>
                  <a:pt x="1363" y="2553"/>
                  <a:pt x="1586" y="2553"/>
                </a:cubicBezTo>
                <a:cubicBezTo>
                  <a:pt x="1592" y="2553"/>
                  <a:pt x="1597" y="2553"/>
                  <a:pt x="1602" y="2553"/>
                </a:cubicBezTo>
                <a:cubicBezTo>
                  <a:pt x="1864" y="2547"/>
                  <a:pt x="2118" y="2452"/>
                  <a:pt x="2364" y="2360"/>
                </a:cubicBezTo>
                <a:cubicBezTo>
                  <a:pt x="2526" y="2299"/>
                  <a:pt x="2680" y="2241"/>
                  <a:pt x="2826" y="2214"/>
                </a:cubicBezTo>
                <a:cubicBezTo>
                  <a:pt x="2990" y="2183"/>
                  <a:pt x="3119" y="2196"/>
                  <a:pt x="3233" y="2253"/>
                </a:cubicBezTo>
                <a:cubicBezTo>
                  <a:pt x="3329" y="2302"/>
                  <a:pt x="3412" y="2381"/>
                  <a:pt x="3486" y="2497"/>
                </a:cubicBezTo>
                <a:cubicBezTo>
                  <a:pt x="3566" y="2622"/>
                  <a:pt x="3634" y="2786"/>
                  <a:pt x="3693" y="2997"/>
                </a:cubicBezTo>
                <a:lnTo>
                  <a:pt x="3691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7" name="Freeform 81"/>
          <p:cNvSpPr/>
          <p:nvPr/>
        </p:nvSpPr>
        <p:spPr bwMode="auto">
          <a:xfrm rot="20039755">
            <a:off x="527411" y="-18048"/>
            <a:ext cx="10275294" cy="8509454"/>
          </a:xfrm>
          <a:custGeom>
            <a:avLst/>
            <a:gdLst>
              <a:gd name="T0" fmla="*/ 3615 w 3617"/>
              <a:gd name="T1" fmla="*/ 2995 h 2995"/>
              <a:gd name="T2" fmla="*/ 3442 w 3617"/>
              <a:gd name="T3" fmla="*/ 2490 h 2995"/>
              <a:gd name="T4" fmla="*/ 3211 w 3617"/>
              <a:gd name="T5" fmla="*/ 2252 h 2995"/>
              <a:gd name="T6" fmla="*/ 2805 w 3617"/>
              <a:gd name="T7" fmla="*/ 2243 h 2995"/>
              <a:gd name="T8" fmla="*/ 2325 w 3617"/>
              <a:gd name="T9" fmla="*/ 2445 h 2995"/>
              <a:gd name="T10" fmla="*/ 1464 w 3617"/>
              <a:gd name="T11" fmla="*/ 2740 h 2995"/>
              <a:gd name="T12" fmla="*/ 783 w 3617"/>
              <a:gd name="T13" fmla="*/ 2459 h 2995"/>
              <a:gd name="T14" fmla="*/ 424 w 3617"/>
              <a:gd name="T15" fmla="*/ 1930 h 2995"/>
              <a:gd name="T16" fmla="*/ 96 w 3617"/>
              <a:gd name="T17" fmla="*/ 981 h 2995"/>
              <a:gd name="T18" fmla="*/ 10 w 3617"/>
              <a:gd name="T19" fmla="*/ 430 h 2995"/>
              <a:gd name="T20" fmla="*/ 61 w 3617"/>
              <a:gd name="T21" fmla="*/ 0 h 2995"/>
              <a:gd name="T22" fmla="*/ 63 w 3617"/>
              <a:gd name="T23" fmla="*/ 1 h 2995"/>
              <a:gd name="T24" fmla="*/ 12 w 3617"/>
              <a:gd name="T25" fmla="*/ 430 h 2995"/>
              <a:gd name="T26" fmla="*/ 98 w 3617"/>
              <a:gd name="T27" fmla="*/ 980 h 2995"/>
              <a:gd name="T28" fmla="*/ 426 w 3617"/>
              <a:gd name="T29" fmla="*/ 1930 h 2995"/>
              <a:gd name="T30" fmla="*/ 784 w 3617"/>
              <a:gd name="T31" fmla="*/ 2458 h 2995"/>
              <a:gd name="T32" fmla="*/ 1464 w 3617"/>
              <a:gd name="T33" fmla="*/ 2738 h 2995"/>
              <a:gd name="T34" fmla="*/ 2325 w 3617"/>
              <a:gd name="T35" fmla="*/ 2444 h 2995"/>
              <a:gd name="T36" fmla="*/ 2804 w 3617"/>
              <a:gd name="T37" fmla="*/ 2242 h 2995"/>
              <a:gd name="T38" fmla="*/ 3212 w 3617"/>
              <a:gd name="T39" fmla="*/ 2251 h 2995"/>
              <a:gd name="T40" fmla="*/ 3443 w 3617"/>
              <a:gd name="T41" fmla="*/ 2489 h 2995"/>
              <a:gd name="T42" fmla="*/ 3617 w 3617"/>
              <a:gd name="T43" fmla="*/ 2994 h 2995"/>
              <a:gd name="T44" fmla="*/ 3615 w 3617"/>
              <a:gd name="T45" fmla="*/ 2995 h 2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17" h="2995">
                <a:moveTo>
                  <a:pt x="3615" y="2995"/>
                </a:moveTo>
                <a:cubicBezTo>
                  <a:pt x="3569" y="2780"/>
                  <a:pt x="3512" y="2614"/>
                  <a:pt x="3442" y="2490"/>
                </a:cubicBezTo>
                <a:cubicBezTo>
                  <a:pt x="3376" y="2374"/>
                  <a:pt x="3301" y="2296"/>
                  <a:pt x="3211" y="2252"/>
                </a:cubicBezTo>
                <a:cubicBezTo>
                  <a:pt x="3101" y="2199"/>
                  <a:pt x="2972" y="2196"/>
                  <a:pt x="2805" y="2243"/>
                </a:cubicBezTo>
                <a:cubicBezTo>
                  <a:pt x="2656" y="2286"/>
                  <a:pt x="2495" y="2363"/>
                  <a:pt x="2325" y="2445"/>
                </a:cubicBezTo>
                <a:cubicBezTo>
                  <a:pt x="2048" y="2579"/>
                  <a:pt x="1761" y="2718"/>
                  <a:pt x="1464" y="2740"/>
                </a:cubicBezTo>
                <a:cubicBezTo>
                  <a:pt x="1207" y="2758"/>
                  <a:pt x="984" y="2667"/>
                  <a:pt x="783" y="2459"/>
                </a:cubicBezTo>
                <a:cubicBezTo>
                  <a:pt x="661" y="2334"/>
                  <a:pt x="547" y="2166"/>
                  <a:pt x="424" y="1930"/>
                </a:cubicBezTo>
                <a:cubicBezTo>
                  <a:pt x="328" y="1745"/>
                  <a:pt x="189" y="1380"/>
                  <a:pt x="96" y="981"/>
                </a:cubicBezTo>
                <a:cubicBezTo>
                  <a:pt x="48" y="775"/>
                  <a:pt x="19" y="590"/>
                  <a:pt x="10" y="430"/>
                </a:cubicBezTo>
                <a:cubicBezTo>
                  <a:pt x="0" y="247"/>
                  <a:pt x="18" y="102"/>
                  <a:pt x="61" y="0"/>
                </a:cubicBezTo>
                <a:cubicBezTo>
                  <a:pt x="63" y="1"/>
                  <a:pt x="63" y="1"/>
                  <a:pt x="63" y="1"/>
                </a:cubicBezTo>
                <a:cubicBezTo>
                  <a:pt x="19" y="103"/>
                  <a:pt x="2" y="247"/>
                  <a:pt x="12" y="430"/>
                </a:cubicBezTo>
                <a:cubicBezTo>
                  <a:pt x="21" y="589"/>
                  <a:pt x="50" y="775"/>
                  <a:pt x="98" y="980"/>
                </a:cubicBezTo>
                <a:cubicBezTo>
                  <a:pt x="191" y="1379"/>
                  <a:pt x="330" y="1744"/>
                  <a:pt x="426" y="1930"/>
                </a:cubicBezTo>
                <a:cubicBezTo>
                  <a:pt x="549" y="2165"/>
                  <a:pt x="662" y="2333"/>
                  <a:pt x="784" y="2458"/>
                </a:cubicBezTo>
                <a:cubicBezTo>
                  <a:pt x="985" y="2665"/>
                  <a:pt x="1207" y="2756"/>
                  <a:pt x="1464" y="2738"/>
                </a:cubicBezTo>
                <a:cubicBezTo>
                  <a:pt x="1760" y="2716"/>
                  <a:pt x="2047" y="2578"/>
                  <a:pt x="2325" y="2444"/>
                </a:cubicBezTo>
                <a:cubicBezTo>
                  <a:pt x="2495" y="2362"/>
                  <a:pt x="2655" y="2284"/>
                  <a:pt x="2804" y="2242"/>
                </a:cubicBezTo>
                <a:cubicBezTo>
                  <a:pt x="2972" y="2194"/>
                  <a:pt x="3101" y="2197"/>
                  <a:pt x="3212" y="2251"/>
                </a:cubicBezTo>
                <a:cubicBezTo>
                  <a:pt x="3302" y="2295"/>
                  <a:pt x="3378" y="2373"/>
                  <a:pt x="3443" y="2489"/>
                </a:cubicBezTo>
                <a:cubicBezTo>
                  <a:pt x="3514" y="2614"/>
                  <a:pt x="3571" y="2779"/>
                  <a:pt x="3617" y="2994"/>
                </a:cubicBezTo>
                <a:lnTo>
                  <a:pt x="3615" y="2995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8" name="椭圆 477"/>
          <p:cNvSpPr/>
          <p:nvPr/>
        </p:nvSpPr>
        <p:spPr>
          <a:xfrm>
            <a:off x="11217065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9" name="椭圆 478"/>
          <p:cNvSpPr/>
          <p:nvPr/>
        </p:nvSpPr>
        <p:spPr>
          <a:xfrm>
            <a:off x="935853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0" name="椭圆 479"/>
          <p:cNvSpPr/>
          <p:nvPr/>
        </p:nvSpPr>
        <p:spPr>
          <a:xfrm>
            <a:off x="10396655" y="4439585"/>
            <a:ext cx="95275" cy="952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1" name="椭圆 480"/>
          <p:cNvSpPr/>
          <p:nvPr/>
        </p:nvSpPr>
        <p:spPr>
          <a:xfrm>
            <a:off x="1566703" y="4540024"/>
            <a:ext cx="115283" cy="115283"/>
          </a:xfrm>
          <a:prstGeom prst="ellipse">
            <a:avLst/>
          </a:prstGeom>
          <a:solidFill>
            <a:srgbClr val="1A1D1A">
              <a:alpha val="44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84" name="直接连接符 483"/>
          <p:cNvCxnSpPr/>
          <p:nvPr/>
        </p:nvCxnSpPr>
        <p:spPr>
          <a:xfrm>
            <a:off x="3285037" y="3283587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直接连接符 484"/>
          <p:cNvCxnSpPr/>
          <p:nvPr/>
        </p:nvCxnSpPr>
        <p:spPr>
          <a:xfrm>
            <a:off x="5779758" y="2752979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接连接符 485"/>
          <p:cNvCxnSpPr/>
          <p:nvPr/>
        </p:nvCxnSpPr>
        <p:spPr>
          <a:xfrm>
            <a:off x="8140689" y="3085356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接连接符 486"/>
          <p:cNvCxnSpPr/>
          <p:nvPr/>
        </p:nvCxnSpPr>
        <p:spPr>
          <a:xfrm>
            <a:off x="8836447" y="4884689"/>
            <a:ext cx="3426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文本框 131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Group 4"/>
          <p:cNvGrpSpPr/>
          <p:nvPr/>
        </p:nvGrpSpPr>
        <p:grpSpPr>
          <a:xfrm>
            <a:off x="722403" y="5275325"/>
            <a:ext cx="5373597" cy="1056259"/>
            <a:chOff x="3503711" y="1287239"/>
            <a:chExt cx="7164797" cy="1408346"/>
          </a:xfrm>
        </p:grpSpPr>
        <p:sp>
          <p:nvSpPr>
            <p:cNvPr id="13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3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982 L 0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0.03982 L 0 1.85185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68" dur="75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70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1" dur="75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473" grpId="0" animBg="1"/>
      <p:bldP spid="474" grpId="0" animBg="1"/>
      <p:bldP spid="475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1" grpId="0" animBg="1"/>
      <p:bldP spid="132" grpId="0"/>
      <p:bldP spid="13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0018" y="693732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atin typeface="Arial"/>
                <a:ea typeface="微软雅黑"/>
                <a:sym typeface="Arial"/>
              </a:rPr>
              <a:t>目录</a:t>
            </a:r>
          </a:p>
        </p:txBody>
      </p:sp>
      <p:cxnSp>
        <p:nvCxnSpPr>
          <p:cNvPr id="347" name="直接连接符 346"/>
          <p:cNvCxnSpPr/>
          <p:nvPr/>
        </p:nvCxnSpPr>
        <p:spPr>
          <a:xfrm>
            <a:off x="5069497" y="1817914"/>
            <a:ext cx="2053007" cy="0"/>
          </a:xfrm>
          <a:prstGeom prst="line">
            <a:avLst/>
          </a:prstGeom>
          <a:ln w="4445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直接连接符 400"/>
          <p:cNvCxnSpPr/>
          <p:nvPr/>
        </p:nvCxnSpPr>
        <p:spPr>
          <a:xfrm>
            <a:off x="0" y="3924300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椭圆 401"/>
          <p:cNvSpPr/>
          <p:nvPr/>
        </p:nvSpPr>
        <p:spPr>
          <a:xfrm rot="11174285">
            <a:off x="2098591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3" name="椭圆 402"/>
          <p:cNvSpPr/>
          <p:nvPr/>
        </p:nvSpPr>
        <p:spPr>
          <a:xfrm rot="11174285">
            <a:off x="3402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4" name="椭圆 403"/>
          <p:cNvSpPr/>
          <p:nvPr/>
        </p:nvSpPr>
        <p:spPr>
          <a:xfrm rot="11174285">
            <a:off x="33470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5" name="椭圆 404"/>
          <p:cNvSpPr/>
          <p:nvPr/>
        </p:nvSpPr>
        <p:spPr>
          <a:xfrm rot="11174285">
            <a:off x="7000792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6" name="椭圆 405"/>
          <p:cNvSpPr/>
          <p:nvPr/>
        </p:nvSpPr>
        <p:spPr>
          <a:xfrm rot="11174285">
            <a:off x="53186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7" name="椭圆 406"/>
          <p:cNvSpPr/>
          <p:nvPr/>
        </p:nvSpPr>
        <p:spPr>
          <a:xfrm rot="11174285">
            <a:off x="83254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8" name="椭圆 407"/>
          <p:cNvSpPr/>
          <p:nvPr/>
        </p:nvSpPr>
        <p:spPr>
          <a:xfrm rot="11174285">
            <a:off x="9790696" y="3864650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9" name="椭圆 408"/>
          <p:cNvSpPr/>
          <p:nvPr/>
        </p:nvSpPr>
        <p:spPr>
          <a:xfrm rot="11174285">
            <a:off x="11115394" y="3784511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10" name="直接连接符 409"/>
          <p:cNvCxnSpPr>
            <a:stCxn id="403" idx="3"/>
          </p:cNvCxnSpPr>
          <p:nvPr/>
        </p:nvCxnSpPr>
        <p:spPr>
          <a:xfrm flipV="1">
            <a:off x="539772" y="3547264"/>
            <a:ext cx="686767" cy="269854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直接连接符 410"/>
          <p:cNvCxnSpPr>
            <a:endCxn id="402" idx="5"/>
          </p:cNvCxnSpPr>
          <p:nvPr/>
        </p:nvCxnSpPr>
        <p:spPr>
          <a:xfrm>
            <a:off x="1226539" y="3547264"/>
            <a:ext cx="902127" cy="33510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直接连接符 411"/>
          <p:cNvCxnSpPr>
            <a:stCxn id="402" idx="1"/>
            <a:endCxn id="414" idx="5"/>
          </p:cNvCxnSpPr>
          <p:nvPr/>
        </p:nvCxnSpPr>
        <p:spPr>
          <a:xfrm>
            <a:off x="2229378" y="4007798"/>
            <a:ext cx="340215" cy="663745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直接连接符 412"/>
          <p:cNvCxnSpPr>
            <a:stCxn id="414" idx="3"/>
            <a:endCxn id="404" idx="7"/>
          </p:cNvCxnSpPr>
          <p:nvPr/>
        </p:nvCxnSpPr>
        <p:spPr>
          <a:xfrm flipV="1">
            <a:off x="2651615" y="3968413"/>
            <a:ext cx="720383" cy="71209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椭圆 413"/>
          <p:cNvSpPr/>
          <p:nvPr/>
        </p:nvSpPr>
        <p:spPr>
          <a:xfrm rot="11174285">
            <a:off x="2547778" y="4658694"/>
            <a:ext cx="116686" cy="11668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15" name="直接连接符 414"/>
          <p:cNvCxnSpPr>
            <a:stCxn id="404" idx="3"/>
            <a:endCxn id="417" idx="6"/>
          </p:cNvCxnSpPr>
          <p:nvPr/>
        </p:nvCxnSpPr>
        <p:spPr>
          <a:xfrm flipV="1">
            <a:off x="3548370" y="3460593"/>
            <a:ext cx="995445" cy="36620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直接连接符 415"/>
          <p:cNvCxnSpPr>
            <a:stCxn id="406" idx="5"/>
          </p:cNvCxnSpPr>
          <p:nvPr/>
        </p:nvCxnSpPr>
        <p:spPr>
          <a:xfrm flipH="1" flipV="1">
            <a:off x="4632960" y="3463290"/>
            <a:ext cx="727612" cy="336601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椭圆 416"/>
          <p:cNvSpPr/>
          <p:nvPr/>
        </p:nvSpPr>
        <p:spPr>
          <a:xfrm rot="11174285">
            <a:off x="4543512" y="3414972"/>
            <a:ext cx="102364" cy="10236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18" name="直接连接符 417"/>
          <p:cNvCxnSpPr>
            <a:endCxn id="420" idx="5"/>
          </p:cNvCxnSpPr>
          <p:nvPr/>
        </p:nvCxnSpPr>
        <p:spPr>
          <a:xfrm>
            <a:off x="5403840" y="3910377"/>
            <a:ext cx="203413" cy="431055"/>
          </a:xfrm>
          <a:prstGeom prst="line">
            <a:avLst/>
          </a:prstGeom>
          <a:ln>
            <a:solidFill>
              <a:schemeClr val="tx1">
                <a:alpha val="5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连接符 418"/>
          <p:cNvCxnSpPr>
            <a:stCxn id="405" idx="7"/>
            <a:endCxn id="420" idx="2"/>
          </p:cNvCxnSpPr>
          <p:nvPr/>
        </p:nvCxnSpPr>
        <p:spPr>
          <a:xfrm flipH="1">
            <a:off x="5731596" y="3995438"/>
            <a:ext cx="1286911" cy="41417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椭圆 419"/>
          <p:cNvSpPr/>
          <p:nvPr/>
        </p:nvSpPr>
        <p:spPr>
          <a:xfrm rot="11174285">
            <a:off x="5578556" y="4324528"/>
            <a:ext cx="153494" cy="1534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21" name="直接连接符 420"/>
          <p:cNvCxnSpPr>
            <a:endCxn id="405" idx="3"/>
          </p:cNvCxnSpPr>
          <p:nvPr/>
        </p:nvCxnSpPr>
        <p:spPr>
          <a:xfrm flipH="1">
            <a:off x="7143939" y="3338513"/>
            <a:ext cx="1857188" cy="556213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直接连接符 421"/>
          <p:cNvCxnSpPr>
            <a:stCxn id="408" idx="5"/>
            <a:endCxn id="423" idx="2"/>
          </p:cNvCxnSpPr>
          <p:nvPr/>
        </p:nvCxnSpPr>
        <p:spPr>
          <a:xfrm flipH="1" flipV="1">
            <a:off x="9214086" y="3327985"/>
            <a:ext cx="606685" cy="55438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椭圆 422"/>
          <p:cNvSpPr/>
          <p:nvPr/>
        </p:nvSpPr>
        <p:spPr>
          <a:xfrm rot="11174285">
            <a:off x="8990541" y="3203700"/>
            <a:ext cx="224209" cy="22420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24" name="直接连接符 423"/>
          <p:cNvCxnSpPr>
            <a:endCxn id="407" idx="1"/>
          </p:cNvCxnSpPr>
          <p:nvPr/>
        </p:nvCxnSpPr>
        <p:spPr>
          <a:xfrm flipH="1" flipV="1">
            <a:off x="8509391" y="3985792"/>
            <a:ext cx="1231057" cy="54652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直接连接符 424"/>
          <p:cNvCxnSpPr>
            <a:stCxn id="409" idx="7"/>
          </p:cNvCxnSpPr>
          <p:nvPr/>
        </p:nvCxnSpPr>
        <p:spPr>
          <a:xfrm flipH="1">
            <a:off x="9744077" y="3968412"/>
            <a:ext cx="1396225" cy="57025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文本框 425"/>
          <p:cNvSpPr txBox="1"/>
          <p:nvPr/>
        </p:nvSpPr>
        <p:spPr>
          <a:xfrm>
            <a:off x="370459" y="2995581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Arial"/>
                <a:ea typeface="微软雅黑"/>
                <a:sym typeface="Arial"/>
              </a:rPr>
              <a:t>01</a:t>
            </a:r>
            <a:endParaRPr lang="zh-CN" altLang="en-US" sz="3600" dirty="0">
              <a:latin typeface="Arial"/>
              <a:ea typeface="微软雅黑"/>
              <a:sym typeface="Arial"/>
            </a:endParaRPr>
          </a:p>
        </p:txBody>
      </p:sp>
      <p:sp>
        <p:nvSpPr>
          <p:cNvPr id="427" name="文本框 426"/>
          <p:cNvSpPr txBox="1"/>
          <p:nvPr/>
        </p:nvSpPr>
        <p:spPr>
          <a:xfrm>
            <a:off x="1823307" y="4880886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Arial"/>
                <a:ea typeface="微软雅黑"/>
                <a:sym typeface="Arial"/>
              </a:rPr>
              <a:t>02</a:t>
            </a:r>
            <a:endParaRPr lang="zh-CN" altLang="en-US" sz="3200" dirty="0">
              <a:latin typeface="Arial"/>
              <a:ea typeface="微软雅黑"/>
              <a:sym typeface="Arial"/>
            </a:endParaRPr>
          </a:p>
        </p:txBody>
      </p:sp>
      <p:sp>
        <p:nvSpPr>
          <p:cNvPr id="428" name="文本框 427"/>
          <p:cNvSpPr txBox="1"/>
          <p:nvPr/>
        </p:nvSpPr>
        <p:spPr>
          <a:xfrm>
            <a:off x="3782335" y="2811362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Arial"/>
                <a:ea typeface="微软雅黑"/>
                <a:sym typeface="Arial"/>
              </a:rPr>
              <a:t>03</a:t>
            </a:r>
            <a:endParaRPr lang="zh-CN" altLang="en-US" sz="3600" dirty="0">
              <a:latin typeface="Arial"/>
              <a:ea typeface="微软雅黑"/>
              <a:sym typeface="Arial"/>
            </a:endParaRPr>
          </a:p>
        </p:txBody>
      </p:sp>
      <p:sp>
        <p:nvSpPr>
          <p:cNvPr id="429" name="文本框 428"/>
          <p:cNvSpPr txBox="1"/>
          <p:nvPr/>
        </p:nvSpPr>
        <p:spPr>
          <a:xfrm>
            <a:off x="8859652" y="4602761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Arial"/>
                <a:ea typeface="微软雅黑"/>
                <a:sym typeface="Arial"/>
              </a:rPr>
              <a:t>04</a:t>
            </a:r>
            <a:endParaRPr lang="zh-CN" altLang="en-US" sz="3200" dirty="0">
              <a:latin typeface="Arial"/>
              <a:ea typeface="微软雅黑"/>
              <a:sym typeface="Arial"/>
            </a:endParaRPr>
          </a:p>
        </p:txBody>
      </p:sp>
      <p:sp>
        <p:nvSpPr>
          <p:cNvPr id="430" name="矩形 429"/>
          <p:cNvSpPr/>
          <p:nvPr/>
        </p:nvSpPr>
        <p:spPr>
          <a:xfrm>
            <a:off x="62231" y="2429392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34" name="椭圆 433"/>
          <p:cNvSpPr/>
          <p:nvPr/>
        </p:nvSpPr>
        <p:spPr>
          <a:xfrm rot="11174285">
            <a:off x="1197640" y="3526741"/>
            <a:ext cx="50995" cy="509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35" name="椭圆 434"/>
          <p:cNvSpPr/>
          <p:nvPr/>
        </p:nvSpPr>
        <p:spPr>
          <a:xfrm rot="11174285">
            <a:off x="9728818" y="4520349"/>
            <a:ext cx="50995" cy="509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42620" y="2848360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3167381" y="4858036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577531" y="5163699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 -0.1243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2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7"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162" dur="750" spd="-100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601 3.7037E-6 L 3.95833E-6 3.7037E-6 " pathEditMode="relative" rAng="0" ptsTypes="AA">
                                      <p:cBhvr>
                                        <p:cTn id="164" dur="75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64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022E-16 0.03889 L 1.11022E-16 -0.14815 " pathEditMode="relative" rAng="0" ptsTypes="AA">
                                      <p:cBhvr>
                                        <p:cTn id="169" dur="750" spd="-100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64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171" dur="75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176" dur="750" spd="-1000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178" dur="75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774 -4.07407E-6 L 0.11081 -4.07407E-6 " pathEditMode="relative" rAng="0" ptsTypes="AA">
                                      <p:cBhvr>
                                        <p:cTn id="183" dur="750" spd="-100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8 -4.07407E-6 L 1.66667E-6 -4.07407E-6 " pathEditMode="relative" rAng="0" ptsTypes="AA">
                                      <p:cBhvr>
                                        <p:cTn id="185" dur="75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75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4" grpId="0" animBg="1"/>
      <p:bldP spid="417" grpId="0" animBg="1"/>
      <p:bldP spid="420" grpId="0" animBg="1"/>
      <p:bldP spid="423" grpId="0" animBg="1"/>
      <p:bldP spid="426" grpId="0"/>
      <p:bldP spid="426" grpId="1"/>
      <p:bldP spid="426" grpId="2"/>
      <p:bldP spid="427" grpId="0"/>
      <p:bldP spid="427" grpId="1"/>
      <p:bldP spid="427" grpId="2"/>
      <p:bldP spid="428" grpId="0"/>
      <p:bldP spid="428" grpId="1"/>
      <p:bldP spid="428" grpId="2"/>
      <p:bldP spid="429" grpId="0"/>
      <p:bldP spid="429" grpId="1"/>
      <p:bldP spid="429" grpId="2"/>
      <p:bldP spid="430" grpId="0"/>
      <p:bldP spid="434" grpId="0" animBg="1"/>
      <p:bldP spid="435" grpId="0" animBg="1"/>
      <p:bldP spid="40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475" y="2389110"/>
            <a:ext cx="13857409" cy="6492803"/>
          </a:xfrm>
          <a:prstGeom prst="rect">
            <a:avLst/>
          </a:prstGeom>
        </p:spPr>
      </p:pic>
      <p:graphicFrame>
        <p:nvGraphicFramePr>
          <p:cNvPr id="8" name="图表 7"/>
          <p:cNvGraphicFramePr/>
          <p:nvPr/>
        </p:nvGraphicFramePr>
        <p:xfrm>
          <a:off x="973488" y="334455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7193219" y="77280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0" name="直接连接符 9"/>
          <p:cNvCxnSpPr/>
          <p:nvPr/>
        </p:nvCxnSpPr>
        <p:spPr>
          <a:xfrm>
            <a:off x="6138836" y="0"/>
            <a:ext cx="0" cy="6858000"/>
          </a:xfrm>
          <a:prstGeom prst="line">
            <a:avLst/>
          </a:prstGeom>
          <a:ln>
            <a:solidFill>
              <a:schemeClr val="tx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112936" y="2946400"/>
            <a:ext cx="1562100" cy="381000"/>
            <a:chOff x="2095500" y="2946400"/>
            <a:chExt cx="1562100" cy="381000"/>
          </a:xfrm>
        </p:grpSpPr>
        <p:sp>
          <p:nvSpPr>
            <p:cNvPr id="6" name="圆角矩形 5"/>
            <p:cNvSpPr/>
            <p:nvPr/>
          </p:nvSpPr>
          <p:spPr>
            <a:xfrm>
              <a:off x="2095500" y="2946400"/>
              <a:ext cx="1562100" cy="381000"/>
            </a:xfrm>
            <a:prstGeom prst="round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270810" y="29522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2017\09</a:t>
              </a:r>
              <a:endPara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02637" y="3860800"/>
            <a:ext cx="1562100" cy="381000"/>
            <a:chOff x="8585201" y="3695700"/>
            <a:chExt cx="1562100" cy="381000"/>
          </a:xfrm>
        </p:grpSpPr>
        <p:sp>
          <p:nvSpPr>
            <p:cNvPr id="11" name="圆角矩形 10"/>
            <p:cNvSpPr/>
            <p:nvPr/>
          </p:nvSpPr>
          <p:spPr>
            <a:xfrm>
              <a:off x="8585201" y="3695700"/>
              <a:ext cx="1562100" cy="3810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760511" y="37015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2019\11</a:t>
              </a:r>
              <a:endPara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-15686242" y="-2548786"/>
            <a:ext cx="11344190" cy="9054334"/>
            <a:chOff x="-2284862" y="-420092"/>
            <a:chExt cx="14981576" cy="11957503"/>
          </a:xfr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09" name="Freeform 66"/>
            <p:cNvSpPr/>
            <p:nvPr/>
          </p:nvSpPr>
          <p:spPr bwMode="auto">
            <a:xfrm rot="20039755">
              <a:off x="-1406636" y="-215665"/>
              <a:ext cx="14103350" cy="11253788"/>
            </a:xfrm>
            <a:custGeom>
              <a:avLst/>
              <a:gdLst>
                <a:gd name="T0" fmla="*/ 3758 w 3759"/>
                <a:gd name="T1" fmla="*/ 2999 h 2999"/>
                <a:gd name="T2" fmla="*/ 3155 w 3759"/>
                <a:gd name="T3" fmla="*/ 2230 h 2999"/>
                <a:gd name="T4" fmla="*/ 2432 w 3759"/>
                <a:gd name="T5" fmla="*/ 2266 h 2999"/>
                <a:gd name="T6" fmla="*/ 1875 w 3759"/>
                <a:gd name="T7" fmla="*/ 2350 h 2999"/>
                <a:gd name="T8" fmla="*/ 1738 w 3759"/>
                <a:gd name="T9" fmla="*/ 2343 h 2999"/>
                <a:gd name="T10" fmla="*/ 1094 w 3759"/>
                <a:gd name="T11" fmla="*/ 2006 h 2999"/>
                <a:gd name="T12" fmla="*/ 767 w 3759"/>
                <a:gd name="T13" fmla="*/ 1688 h 2999"/>
                <a:gd name="T14" fmla="*/ 679 w 3759"/>
                <a:gd name="T15" fmla="*/ 1598 h 2999"/>
                <a:gd name="T16" fmla="*/ 225 w 3759"/>
                <a:gd name="T17" fmla="*/ 887 h 2999"/>
                <a:gd name="T18" fmla="*/ 62 w 3759"/>
                <a:gd name="T19" fmla="*/ 428 h 2999"/>
                <a:gd name="T20" fmla="*/ 24 w 3759"/>
                <a:gd name="T21" fmla="*/ 0 h 2999"/>
                <a:gd name="T22" fmla="*/ 26 w 3759"/>
                <a:gd name="T23" fmla="*/ 0 h 2999"/>
                <a:gd name="T24" fmla="*/ 227 w 3759"/>
                <a:gd name="T25" fmla="*/ 886 h 2999"/>
                <a:gd name="T26" fmla="*/ 680 w 3759"/>
                <a:gd name="T27" fmla="*/ 1596 h 2999"/>
                <a:gd name="T28" fmla="*/ 768 w 3759"/>
                <a:gd name="T29" fmla="*/ 1687 h 2999"/>
                <a:gd name="T30" fmla="*/ 1095 w 3759"/>
                <a:gd name="T31" fmla="*/ 2005 h 2999"/>
                <a:gd name="T32" fmla="*/ 1738 w 3759"/>
                <a:gd name="T33" fmla="*/ 2341 h 2999"/>
                <a:gd name="T34" fmla="*/ 2431 w 3759"/>
                <a:gd name="T35" fmla="*/ 2264 h 2999"/>
                <a:gd name="T36" fmla="*/ 3155 w 3759"/>
                <a:gd name="T37" fmla="*/ 2228 h 2999"/>
                <a:gd name="T38" fmla="*/ 3475 w 3759"/>
                <a:gd name="T39" fmla="*/ 2463 h 2999"/>
                <a:gd name="T40" fmla="*/ 3759 w 3759"/>
                <a:gd name="T41" fmla="*/ 2998 h 2999"/>
                <a:gd name="T42" fmla="*/ 3758 w 3759"/>
                <a:gd name="T43" fmla="*/ 2999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9" h="2999">
                  <a:moveTo>
                    <a:pt x="3758" y="2999"/>
                  </a:moveTo>
                  <a:cubicBezTo>
                    <a:pt x="3596" y="2562"/>
                    <a:pt x="3404" y="2317"/>
                    <a:pt x="3155" y="2230"/>
                  </a:cubicBezTo>
                  <a:cubicBezTo>
                    <a:pt x="2932" y="2151"/>
                    <a:pt x="2689" y="2207"/>
                    <a:pt x="2432" y="2266"/>
                  </a:cubicBezTo>
                  <a:cubicBezTo>
                    <a:pt x="2251" y="2308"/>
                    <a:pt x="2066" y="2350"/>
                    <a:pt x="1875" y="2350"/>
                  </a:cubicBezTo>
                  <a:cubicBezTo>
                    <a:pt x="1830" y="2350"/>
                    <a:pt x="1784" y="2348"/>
                    <a:pt x="1738" y="2343"/>
                  </a:cubicBezTo>
                  <a:cubicBezTo>
                    <a:pt x="1473" y="2311"/>
                    <a:pt x="1263" y="2155"/>
                    <a:pt x="1094" y="2006"/>
                  </a:cubicBezTo>
                  <a:cubicBezTo>
                    <a:pt x="979" y="1906"/>
                    <a:pt x="871" y="1795"/>
                    <a:pt x="767" y="1688"/>
                  </a:cubicBezTo>
                  <a:cubicBezTo>
                    <a:pt x="738" y="1658"/>
                    <a:pt x="708" y="1628"/>
                    <a:pt x="679" y="1598"/>
                  </a:cubicBezTo>
                  <a:cubicBezTo>
                    <a:pt x="532" y="1449"/>
                    <a:pt x="353" y="1170"/>
                    <a:pt x="225" y="887"/>
                  </a:cubicBezTo>
                  <a:cubicBezTo>
                    <a:pt x="152" y="727"/>
                    <a:pt x="97" y="572"/>
                    <a:pt x="62" y="428"/>
                  </a:cubicBezTo>
                  <a:cubicBezTo>
                    <a:pt x="23" y="266"/>
                    <a:pt x="10" y="122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229"/>
                    <a:pt x="71" y="544"/>
                    <a:pt x="227" y="886"/>
                  </a:cubicBezTo>
                  <a:cubicBezTo>
                    <a:pt x="355" y="1169"/>
                    <a:pt x="533" y="1447"/>
                    <a:pt x="680" y="1596"/>
                  </a:cubicBezTo>
                  <a:cubicBezTo>
                    <a:pt x="710" y="1626"/>
                    <a:pt x="739" y="1657"/>
                    <a:pt x="768" y="1687"/>
                  </a:cubicBezTo>
                  <a:cubicBezTo>
                    <a:pt x="873" y="1794"/>
                    <a:pt x="981" y="1905"/>
                    <a:pt x="1095" y="2005"/>
                  </a:cubicBezTo>
                  <a:cubicBezTo>
                    <a:pt x="1264" y="2153"/>
                    <a:pt x="1473" y="2309"/>
                    <a:pt x="1738" y="2341"/>
                  </a:cubicBezTo>
                  <a:cubicBezTo>
                    <a:pt x="1977" y="2369"/>
                    <a:pt x="2208" y="2316"/>
                    <a:pt x="2431" y="2264"/>
                  </a:cubicBezTo>
                  <a:cubicBezTo>
                    <a:pt x="2689" y="2205"/>
                    <a:pt x="2932" y="2149"/>
                    <a:pt x="3155" y="2228"/>
                  </a:cubicBezTo>
                  <a:cubicBezTo>
                    <a:pt x="3275" y="2270"/>
                    <a:pt x="3379" y="2347"/>
                    <a:pt x="3475" y="2463"/>
                  </a:cubicBezTo>
                  <a:cubicBezTo>
                    <a:pt x="3581" y="2592"/>
                    <a:pt x="3674" y="2767"/>
                    <a:pt x="3759" y="2998"/>
                  </a:cubicBezTo>
                  <a:lnTo>
                    <a:pt x="3758" y="29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67"/>
            <p:cNvSpPr/>
            <p:nvPr/>
          </p:nvSpPr>
          <p:spPr bwMode="auto">
            <a:xfrm rot="20039755">
              <a:off x="-1448446" y="-285626"/>
              <a:ext cx="14074775" cy="11250613"/>
            </a:xfrm>
            <a:custGeom>
              <a:avLst/>
              <a:gdLst>
                <a:gd name="T0" fmla="*/ 3750 w 3751"/>
                <a:gd name="T1" fmla="*/ 2998 h 2998"/>
                <a:gd name="T2" fmla="*/ 3153 w 3751"/>
                <a:gd name="T3" fmla="*/ 2229 h 2998"/>
                <a:gd name="T4" fmla="*/ 2426 w 3751"/>
                <a:gd name="T5" fmla="*/ 2279 h 2998"/>
                <a:gd name="T6" fmla="*/ 1722 w 3751"/>
                <a:gd name="T7" fmla="*/ 2369 h 2998"/>
                <a:gd name="T8" fmla="*/ 1377 w 3751"/>
                <a:gd name="T9" fmla="*/ 2257 h 2998"/>
                <a:gd name="T10" fmla="*/ 1075 w 3751"/>
                <a:gd name="T11" fmla="*/ 2037 h 2998"/>
                <a:gd name="T12" fmla="*/ 727 w 3751"/>
                <a:gd name="T13" fmla="*/ 1688 h 2998"/>
                <a:gd name="T14" fmla="*/ 663 w 3751"/>
                <a:gd name="T15" fmla="*/ 1620 h 2998"/>
                <a:gd name="T16" fmla="*/ 218 w 3751"/>
                <a:gd name="T17" fmla="*/ 893 h 2998"/>
                <a:gd name="T18" fmla="*/ 60 w 3751"/>
                <a:gd name="T19" fmla="*/ 428 h 2998"/>
                <a:gd name="T20" fmla="*/ 28 w 3751"/>
                <a:gd name="T21" fmla="*/ 0 h 2998"/>
                <a:gd name="T22" fmla="*/ 30 w 3751"/>
                <a:gd name="T23" fmla="*/ 0 h 2998"/>
                <a:gd name="T24" fmla="*/ 220 w 3751"/>
                <a:gd name="T25" fmla="*/ 893 h 2998"/>
                <a:gd name="T26" fmla="*/ 665 w 3751"/>
                <a:gd name="T27" fmla="*/ 1619 h 2998"/>
                <a:gd name="T28" fmla="*/ 728 w 3751"/>
                <a:gd name="T29" fmla="*/ 1686 h 2998"/>
                <a:gd name="T30" fmla="*/ 1076 w 3751"/>
                <a:gd name="T31" fmla="*/ 2035 h 2998"/>
                <a:gd name="T32" fmla="*/ 1722 w 3751"/>
                <a:gd name="T33" fmla="*/ 2367 h 2998"/>
                <a:gd name="T34" fmla="*/ 2426 w 3751"/>
                <a:gd name="T35" fmla="*/ 2277 h 2998"/>
                <a:gd name="T36" fmla="*/ 3153 w 3751"/>
                <a:gd name="T37" fmla="*/ 2227 h 2998"/>
                <a:gd name="T38" fmla="*/ 3471 w 3751"/>
                <a:gd name="T39" fmla="*/ 2460 h 2998"/>
                <a:gd name="T40" fmla="*/ 3751 w 3751"/>
                <a:gd name="T41" fmla="*/ 2998 h 2998"/>
                <a:gd name="T42" fmla="*/ 3750 w 3751"/>
                <a:gd name="T43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1" h="2998">
                  <a:moveTo>
                    <a:pt x="3750" y="2998"/>
                  </a:moveTo>
                  <a:cubicBezTo>
                    <a:pt x="3592" y="2558"/>
                    <a:pt x="3402" y="2314"/>
                    <a:pt x="3153" y="2229"/>
                  </a:cubicBezTo>
                  <a:cubicBezTo>
                    <a:pt x="2930" y="2153"/>
                    <a:pt x="2685" y="2214"/>
                    <a:pt x="2426" y="2279"/>
                  </a:cubicBezTo>
                  <a:cubicBezTo>
                    <a:pt x="2199" y="2336"/>
                    <a:pt x="1965" y="2394"/>
                    <a:pt x="1722" y="2369"/>
                  </a:cubicBezTo>
                  <a:cubicBezTo>
                    <a:pt x="1604" y="2357"/>
                    <a:pt x="1491" y="2320"/>
                    <a:pt x="1377" y="2257"/>
                  </a:cubicBezTo>
                  <a:cubicBezTo>
                    <a:pt x="1282" y="2205"/>
                    <a:pt x="1186" y="2135"/>
                    <a:pt x="1075" y="2037"/>
                  </a:cubicBezTo>
                  <a:cubicBezTo>
                    <a:pt x="952" y="1928"/>
                    <a:pt x="838" y="1806"/>
                    <a:pt x="727" y="1688"/>
                  </a:cubicBezTo>
                  <a:cubicBezTo>
                    <a:pt x="706" y="1665"/>
                    <a:pt x="685" y="1642"/>
                    <a:pt x="663" y="1620"/>
                  </a:cubicBezTo>
                  <a:cubicBezTo>
                    <a:pt x="519" y="1466"/>
                    <a:pt x="344" y="1181"/>
                    <a:pt x="218" y="893"/>
                  </a:cubicBezTo>
                  <a:cubicBezTo>
                    <a:pt x="147" y="730"/>
                    <a:pt x="94" y="574"/>
                    <a:pt x="60" y="428"/>
                  </a:cubicBezTo>
                  <a:cubicBezTo>
                    <a:pt x="23" y="265"/>
                    <a:pt x="12" y="120"/>
                    <a:pt x="2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227"/>
                    <a:pt x="67" y="544"/>
                    <a:pt x="220" y="893"/>
                  </a:cubicBezTo>
                  <a:cubicBezTo>
                    <a:pt x="345" y="1180"/>
                    <a:pt x="520" y="1465"/>
                    <a:pt x="665" y="1619"/>
                  </a:cubicBezTo>
                  <a:cubicBezTo>
                    <a:pt x="686" y="1641"/>
                    <a:pt x="707" y="1664"/>
                    <a:pt x="728" y="1686"/>
                  </a:cubicBezTo>
                  <a:cubicBezTo>
                    <a:pt x="839" y="1804"/>
                    <a:pt x="953" y="1926"/>
                    <a:pt x="1076" y="2035"/>
                  </a:cubicBezTo>
                  <a:cubicBezTo>
                    <a:pt x="1244" y="2184"/>
                    <a:pt x="1451" y="2339"/>
                    <a:pt x="1722" y="2367"/>
                  </a:cubicBezTo>
                  <a:cubicBezTo>
                    <a:pt x="1964" y="2392"/>
                    <a:pt x="2199" y="2334"/>
                    <a:pt x="2426" y="2277"/>
                  </a:cubicBezTo>
                  <a:cubicBezTo>
                    <a:pt x="2685" y="2213"/>
                    <a:pt x="2930" y="2151"/>
                    <a:pt x="3153" y="2227"/>
                  </a:cubicBezTo>
                  <a:cubicBezTo>
                    <a:pt x="3273" y="2268"/>
                    <a:pt x="3377" y="2344"/>
                    <a:pt x="3471" y="2460"/>
                  </a:cubicBezTo>
                  <a:cubicBezTo>
                    <a:pt x="3576" y="2589"/>
                    <a:pt x="3668" y="2765"/>
                    <a:pt x="3751" y="2998"/>
                  </a:cubicBezTo>
                  <a:lnTo>
                    <a:pt x="3750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68"/>
            <p:cNvSpPr/>
            <p:nvPr/>
          </p:nvSpPr>
          <p:spPr bwMode="auto">
            <a:xfrm rot="20039755">
              <a:off x="-1489781" y="-341896"/>
              <a:ext cx="14047788" cy="11250613"/>
            </a:xfrm>
            <a:custGeom>
              <a:avLst/>
              <a:gdLst>
                <a:gd name="T0" fmla="*/ 3742 w 3744"/>
                <a:gd name="T1" fmla="*/ 2998 h 2998"/>
                <a:gd name="T2" fmla="*/ 3151 w 3744"/>
                <a:gd name="T3" fmla="*/ 2228 h 2998"/>
                <a:gd name="T4" fmla="*/ 2420 w 3744"/>
                <a:gd name="T5" fmla="*/ 2292 h 2998"/>
                <a:gd name="T6" fmla="*/ 1705 w 3744"/>
                <a:gd name="T7" fmla="*/ 2395 h 2998"/>
                <a:gd name="T8" fmla="*/ 1358 w 3744"/>
                <a:gd name="T9" fmla="*/ 2287 h 2998"/>
                <a:gd name="T10" fmla="*/ 1056 w 3744"/>
                <a:gd name="T11" fmla="*/ 2067 h 2998"/>
                <a:gd name="T12" fmla="*/ 689 w 3744"/>
                <a:gd name="T13" fmla="*/ 1687 h 2998"/>
                <a:gd name="T14" fmla="*/ 648 w 3744"/>
                <a:gd name="T15" fmla="*/ 1642 h 2998"/>
                <a:gd name="T16" fmla="*/ 211 w 3744"/>
                <a:gd name="T17" fmla="*/ 899 h 2998"/>
                <a:gd name="T18" fmla="*/ 59 w 3744"/>
                <a:gd name="T19" fmla="*/ 428 h 2998"/>
                <a:gd name="T20" fmla="*/ 32 w 3744"/>
                <a:gd name="T21" fmla="*/ 0 h 2998"/>
                <a:gd name="T22" fmla="*/ 34 w 3744"/>
                <a:gd name="T23" fmla="*/ 0 h 2998"/>
                <a:gd name="T24" fmla="*/ 213 w 3744"/>
                <a:gd name="T25" fmla="*/ 899 h 2998"/>
                <a:gd name="T26" fmla="*/ 650 w 3744"/>
                <a:gd name="T27" fmla="*/ 1641 h 2998"/>
                <a:gd name="T28" fmla="*/ 690 w 3744"/>
                <a:gd name="T29" fmla="*/ 1686 h 2998"/>
                <a:gd name="T30" fmla="*/ 1057 w 3744"/>
                <a:gd name="T31" fmla="*/ 2065 h 2998"/>
                <a:gd name="T32" fmla="*/ 1705 w 3744"/>
                <a:gd name="T33" fmla="*/ 2393 h 2998"/>
                <a:gd name="T34" fmla="*/ 2420 w 3744"/>
                <a:gd name="T35" fmla="*/ 2290 h 2998"/>
                <a:gd name="T36" fmla="*/ 3152 w 3744"/>
                <a:gd name="T37" fmla="*/ 2226 h 2998"/>
                <a:gd name="T38" fmla="*/ 3468 w 3744"/>
                <a:gd name="T39" fmla="*/ 2457 h 2998"/>
                <a:gd name="T40" fmla="*/ 3744 w 3744"/>
                <a:gd name="T41" fmla="*/ 2997 h 2998"/>
                <a:gd name="T42" fmla="*/ 3742 w 3744"/>
                <a:gd name="T43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44" h="2998">
                  <a:moveTo>
                    <a:pt x="3742" y="2998"/>
                  </a:moveTo>
                  <a:cubicBezTo>
                    <a:pt x="3588" y="2554"/>
                    <a:pt x="3400" y="2310"/>
                    <a:pt x="3151" y="2228"/>
                  </a:cubicBezTo>
                  <a:cubicBezTo>
                    <a:pt x="2928" y="2155"/>
                    <a:pt x="2682" y="2222"/>
                    <a:pt x="2420" y="2292"/>
                  </a:cubicBezTo>
                  <a:cubicBezTo>
                    <a:pt x="2190" y="2353"/>
                    <a:pt x="1952" y="2417"/>
                    <a:pt x="1705" y="2395"/>
                  </a:cubicBezTo>
                  <a:cubicBezTo>
                    <a:pt x="1586" y="2385"/>
                    <a:pt x="1473" y="2349"/>
                    <a:pt x="1358" y="2287"/>
                  </a:cubicBezTo>
                  <a:cubicBezTo>
                    <a:pt x="1261" y="2235"/>
                    <a:pt x="1165" y="2165"/>
                    <a:pt x="1056" y="2067"/>
                  </a:cubicBezTo>
                  <a:cubicBezTo>
                    <a:pt x="925" y="1950"/>
                    <a:pt x="805" y="1816"/>
                    <a:pt x="689" y="1687"/>
                  </a:cubicBezTo>
                  <a:cubicBezTo>
                    <a:pt x="675" y="1672"/>
                    <a:pt x="662" y="1657"/>
                    <a:pt x="648" y="1642"/>
                  </a:cubicBezTo>
                  <a:cubicBezTo>
                    <a:pt x="506" y="1484"/>
                    <a:pt x="334" y="1192"/>
                    <a:pt x="211" y="899"/>
                  </a:cubicBezTo>
                  <a:cubicBezTo>
                    <a:pt x="142" y="733"/>
                    <a:pt x="90" y="575"/>
                    <a:pt x="59" y="428"/>
                  </a:cubicBezTo>
                  <a:cubicBezTo>
                    <a:pt x="23" y="263"/>
                    <a:pt x="14" y="119"/>
                    <a:pt x="3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224"/>
                    <a:pt x="64" y="543"/>
                    <a:pt x="213" y="899"/>
                  </a:cubicBezTo>
                  <a:cubicBezTo>
                    <a:pt x="336" y="1192"/>
                    <a:pt x="507" y="1483"/>
                    <a:pt x="650" y="1641"/>
                  </a:cubicBezTo>
                  <a:cubicBezTo>
                    <a:pt x="663" y="1656"/>
                    <a:pt x="677" y="1671"/>
                    <a:pt x="690" y="1686"/>
                  </a:cubicBezTo>
                  <a:cubicBezTo>
                    <a:pt x="806" y="1815"/>
                    <a:pt x="926" y="1948"/>
                    <a:pt x="1057" y="2065"/>
                  </a:cubicBezTo>
                  <a:cubicBezTo>
                    <a:pt x="1213" y="2205"/>
                    <a:pt x="1428" y="2369"/>
                    <a:pt x="1705" y="2393"/>
                  </a:cubicBezTo>
                  <a:cubicBezTo>
                    <a:pt x="1952" y="2415"/>
                    <a:pt x="2190" y="2351"/>
                    <a:pt x="2420" y="2290"/>
                  </a:cubicBezTo>
                  <a:cubicBezTo>
                    <a:pt x="2681" y="2220"/>
                    <a:pt x="2928" y="2153"/>
                    <a:pt x="3152" y="2226"/>
                  </a:cubicBezTo>
                  <a:cubicBezTo>
                    <a:pt x="3271" y="2265"/>
                    <a:pt x="3375" y="2341"/>
                    <a:pt x="3468" y="2457"/>
                  </a:cubicBezTo>
                  <a:cubicBezTo>
                    <a:pt x="3572" y="2586"/>
                    <a:pt x="3662" y="2763"/>
                    <a:pt x="3744" y="2997"/>
                  </a:cubicBezTo>
                  <a:lnTo>
                    <a:pt x="3742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69"/>
            <p:cNvSpPr/>
            <p:nvPr/>
          </p:nvSpPr>
          <p:spPr bwMode="auto">
            <a:xfrm rot="20039755">
              <a:off x="-1700937" y="-345642"/>
              <a:ext cx="14195425" cy="11249026"/>
            </a:xfrm>
            <a:custGeom>
              <a:avLst/>
              <a:gdLst>
                <a:gd name="T0" fmla="*/ 3781 w 3783"/>
                <a:gd name="T1" fmla="*/ 2998 h 2998"/>
                <a:gd name="T2" fmla="*/ 3196 w 3783"/>
                <a:gd name="T3" fmla="*/ 2228 h 2998"/>
                <a:gd name="T4" fmla="*/ 2462 w 3783"/>
                <a:gd name="T5" fmla="*/ 2304 h 2998"/>
                <a:gd name="T6" fmla="*/ 1820 w 3783"/>
                <a:gd name="T7" fmla="*/ 2425 h 2998"/>
                <a:gd name="T8" fmla="*/ 1735 w 3783"/>
                <a:gd name="T9" fmla="*/ 2422 h 2998"/>
                <a:gd name="T10" fmla="*/ 1083 w 3783"/>
                <a:gd name="T11" fmla="*/ 2097 h 2998"/>
                <a:gd name="T12" fmla="*/ 698 w 3783"/>
                <a:gd name="T13" fmla="*/ 1686 h 2998"/>
                <a:gd name="T14" fmla="*/ 680 w 3783"/>
                <a:gd name="T15" fmla="*/ 1664 h 2998"/>
                <a:gd name="T16" fmla="*/ 251 w 3783"/>
                <a:gd name="T17" fmla="*/ 906 h 2998"/>
                <a:gd name="T18" fmla="*/ 104 w 3783"/>
                <a:gd name="T19" fmla="*/ 428 h 2998"/>
                <a:gd name="T20" fmla="*/ 83 w 3783"/>
                <a:gd name="T21" fmla="*/ 0 h 2998"/>
                <a:gd name="T22" fmla="*/ 85 w 3783"/>
                <a:gd name="T23" fmla="*/ 0 h 2998"/>
                <a:gd name="T24" fmla="*/ 681 w 3783"/>
                <a:gd name="T25" fmla="*/ 1663 h 2998"/>
                <a:gd name="T26" fmla="*/ 700 w 3783"/>
                <a:gd name="T27" fmla="*/ 1685 h 2998"/>
                <a:gd name="T28" fmla="*/ 1085 w 3783"/>
                <a:gd name="T29" fmla="*/ 2095 h 2998"/>
                <a:gd name="T30" fmla="*/ 1735 w 3783"/>
                <a:gd name="T31" fmla="*/ 2420 h 2998"/>
                <a:gd name="T32" fmla="*/ 2461 w 3783"/>
                <a:gd name="T33" fmla="*/ 2302 h 2998"/>
                <a:gd name="T34" fmla="*/ 3197 w 3783"/>
                <a:gd name="T35" fmla="*/ 2226 h 2998"/>
                <a:gd name="T36" fmla="*/ 3512 w 3783"/>
                <a:gd name="T37" fmla="*/ 2454 h 2998"/>
                <a:gd name="T38" fmla="*/ 3783 w 3783"/>
                <a:gd name="T39" fmla="*/ 2997 h 2998"/>
                <a:gd name="T40" fmla="*/ 3781 w 3783"/>
                <a:gd name="T41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3" h="2998">
                  <a:moveTo>
                    <a:pt x="3781" y="2998"/>
                  </a:moveTo>
                  <a:cubicBezTo>
                    <a:pt x="3631" y="2551"/>
                    <a:pt x="3445" y="2306"/>
                    <a:pt x="3196" y="2228"/>
                  </a:cubicBezTo>
                  <a:cubicBezTo>
                    <a:pt x="2973" y="2158"/>
                    <a:pt x="2725" y="2229"/>
                    <a:pt x="2462" y="2304"/>
                  </a:cubicBezTo>
                  <a:cubicBezTo>
                    <a:pt x="2254" y="2364"/>
                    <a:pt x="2041" y="2425"/>
                    <a:pt x="1820" y="2425"/>
                  </a:cubicBezTo>
                  <a:cubicBezTo>
                    <a:pt x="1792" y="2425"/>
                    <a:pt x="1764" y="2424"/>
                    <a:pt x="1735" y="2422"/>
                  </a:cubicBezTo>
                  <a:cubicBezTo>
                    <a:pt x="1514" y="2405"/>
                    <a:pt x="1313" y="2305"/>
                    <a:pt x="1083" y="2097"/>
                  </a:cubicBezTo>
                  <a:cubicBezTo>
                    <a:pt x="945" y="1972"/>
                    <a:pt x="825" y="1833"/>
                    <a:pt x="698" y="1686"/>
                  </a:cubicBezTo>
                  <a:cubicBezTo>
                    <a:pt x="680" y="1664"/>
                    <a:pt x="680" y="1664"/>
                    <a:pt x="680" y="1664"/>
                  </a:cubicBezTo>
                  <a:cubicBezTo>
                    <a:pt x="539" y="1502"/>
                    <a:pt x="371" y="1204"/>
                    <a:pt x="251" y="906"/>
                  </a:cubicBezTo>
                  <a:cubicBezTo>
                    <a:pt x="183" y="737"/>
                    <a:pt x="133" y="576"/>
                    <a:pt x="104" y="428"/>
                  </a:cubicBezTo>
                  <a:cubicBezTo>
                    <a:pt x="70" y="262"/>
                    <a:pt x="63" y="118"/>
                    <a:pt x="8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505"/>
                    <a:pt x="423" y="1364"/>
                    <a:pt x="681" y="1663"/>
                  </a:cubicBezTo>
                  <a:cubicBezTo>
                    <a:pt x="700" y="1685"/>
                    <a:pt x="700" y="1685"/>
                    <a:pt x="700" y="1685"/>
                  </a:cubicBezTo>
                  <a:cubicBezTo>
                    <a:pt x="827" y="1832"/>
                    <a:pt x="947" y="1970"/>
                    <a:pt x="1085" y="2095"/>
                  </a:cubicBezTo>
                  <a:cubicBezTo>
                    <a:pt x="1314" y="2303"/>
                    <a:pt x="1515" y="2403"/>
                    <a:pt x="1735" y="2420"/>
                  </a:cubicBezTo>
                  <a:cubicBezTo>
                    <a:pt x="1986" y="2439"/>
                    <a:pt x="2227" y="2369"/>
                    <a:pt x="2461" y="2302"/>
                  </a:cubicBezTo>
                  <a:cubicBezTo>
                    <a:pt x="2725" y="2227"/>
                    <a:pt x="2973" y="2156"/>
                    <a:pt x="3197" y="2226"/>
                  </a:cubicBezTo>
                  <a:cubicBezTo>
                    <a:pt x="3316" y="2263"/>
                    <a:pt x="3419" y="2338"/>
                    <a:pt x="3512" y="2454"/>
                  </a:cubicBezTo>
                  <a:cubicBezTo>
                    <a:pt x="3615" y="2583"/>
                    <a:pt x="3703" y="2761"/>
                    <a:pt x="3783" y="2997"/>
                  </a:cubicBezTo>
                  <a:lnTo>
                    <a:pt x="3781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70"/>
            <p:cNvSpPr/>
            <p:nvPr/>
          </p:nvSpPr>
          <p:spPr bwMode="auto">
            <a:xfrm rot="20039755">
              <a:off x="-1574660" y="-413259"/>
              <a:ext cx="13981113" cy="11249026"/>
            </a:xfrm>
            <a:custGeom>
              <a:avLst/>
              <a:gdLst>
                <a:gd name="T0" fmla="*/ 3724 w 3726"/>
                <a:gd name="T1" fmla="*/ 2998 h 2998"/>
                <a:gd name="T2" fmla="*/ 3146 w 3726"/>
                <a:gd name="T3" fmla="*/ 2228 h 2998"/>
                <a:gd name="T4" fmla="*/ 2408 w 3726"/>
                <a:gd name="T5" fmla="*/ 2317 h 2998"/>
                <a:gd name="T6" fmla="*/ 1670 w 3726"/>
                <a:gd name="T7" fmla="*/ 2449 h 2998"/>
                <a:gd name="T8" fmla="*/ 1318 w 3726"/>
                <a:gd name="T9" fmla="*/ 2348 h 2998"/>
                <a:gd name="T10" fmla="*/ 1016 w 3726"/>
                <a:gd name="T11" fmla="*/ 2128 h 2998"/>
                <a:gd name="T12" fmla="*/ 616 w 3726"/>
                <a:gd name="T13" fmla="*/ 1687 h 2998"/>
                <a:gd name="T14" fmla="*/ 196 w 3726"/>
                <a:gd name="T15" fmla="*/ 913 h 2998"/>
                <a:gd name="T16" fmla="*/ 53 w 3726"/>
                <a:gd name="T17" fmla="*/ 429 h 2998"/>
                <a:gd name="T18" fmla="*/ 39 w 3726"/>
                <a:gd name="T19" fmla="*/ 0 h 2998"/>
                <a:gd name="T20" fmla="*/ 41 w 3726"/>
                <a:gd name="T21" fmla="*/ 1 h 2998"/>
                <a:gd name="T22" fmla="*/ 198 w 3726"/>
                <a:gd name="T23" fmla="*/ 912 h 2998"/>
                <a:gd name="T24" fmla="*/ 617 w 3726"/>
                <a:gd name="T25" fmla="*/ 1686 h 2998"/>
                <a:gd name="T26" fmla="*/ 1017 w 3726"/>
                <a:gd name="T27" fmla="*/ 2126 h 2998"/>
                <a:gd name="T28" fmla="*/ 1670 w 3726"/>
                <a:gd name="T29" fmla="*/ 2447 h 2998"/>
                <a:gd name="T30" fmla="*/ 2407 w 3726"/>
                <a:gd name="T31" fmla="*/ 2315 h 2998"/>
                <a:gd name="T32" fmla="*/ 3146 w 3726"/>
                <a:gd name="T33" fmla="*/ 2226 h 2998"/>
                <a:gd name="T34" fmla="*/ 3460 w 3726"/>
                <a:gd name="T35" fmla="*/ 2452 h 2998"/>
                <a:gd name="T36" fmla="*/ 3726 w 3726"/>
                <a:gd name="T37" fmla="*/ 2998 h 2998"/>
                <a:gd name="T38" fmla="*/ 3724 w 3726"/>
                <a:gd name="T39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6" h="2998">
                  <a:moveTo>
                    <a:pt x="3724" y="2998"/>
                  </a:moveTo>
                  <a:cubicBezTo>
                    <a:pt x="3578" y="2548"/>
                    <a:pt x="3394" y="2303"/>
                    <a:pt x="3146" y="2228"/>
                  </a:cubicBezTo>
                  <a:cubicBezTo>
                    <a:pt x="2923" y="2160"/>
                    <a:pt x="2673" y="2236"/>
                    <a:pt x="2408" y="2317"/>
                  </a:cubicBezTo>
                  <a:cubicBezTo>
                    <a:pt x="2170" y="2390"/>
                    <a:pt x="1924" y="2464"/>
                    <a:pt x="1670" y="2449"/>
                  </a:cubicBezTo>
                  <a:cubicBezTo>
                    <a:pt x="1548" y="2441"/>
                    <a:pt x="1433" y="2408"/>
                    <a:pt x="1318" y="2348"/>
                  </a:cubicBezTo>
                  <a:cubicBezTo>
                    <a:pt x="1221" y="2297"/>
                    <a:pt x="1122" y="2225"/>
                    <a:pt x="1016" y="2128"/>
                  </a:cubicBezTo>
                  <a:cubicBezTo>
                    <a:pt x="871" y="1995"/>
                    <a:pt x="741" y="1838"/>
                    <a:pt x="616" y="1687"/>
                  </a:cubicBezTo>
                  <a:cubicBezTo>
                    <a:pt x="478" y="1520"/>
                    <a:pt x="313" y="1216"/>
                    <a:pt x="196" y="913"/>
                  </a:cubicBezTo>
                  <a:cubicBezTo>
                    <a:pt x="129" y="740"/>
                    <a:pt x="81" y="578"/>
                    <a:pt x="53" y="429"/>
                  </a:cubicBezTo>
                  <a:cubicBezTo>
                    <a:pt x="22" y="261"/>
                    <a:pt x="17" y="117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0" y="219"/>
                    <a:pt x="55" y="543"/>
                    <a:pt x="198" y="912"/>
                  </a:cubicBezTo>
                  <a:cubicBezTo>
                    <a:pt x="314" y="1215"/>
                    <a:pt x="479" y="1519"/>
                    <a:pt x="617" y="1686"/>
                  </a:cubicBezTo>
                  <a:cubicBezTo>
                    <a:pt x="743" y="1837"/>
                    <a:pt x="872" y="1993"/>
                    <a:pt x="1017" y="2126"/>
                  </a:cubicBezTo>
                  <a:cubicBezTo>
                    <a:pt x="1244" y="2334"/>
                    <a:pt x="1446" y="2433"/>
                    <a:pt x="1670" y="2447"/>
                  </a:cubicBezTo>
                  <a:cubicBezTo>
                    <a:pt x="1924" y="2463"/>
                    <a:pt x="2170" y="2388"/>
                    <a:pt x="2407" y="2315"/>
                  </a:cubicBezTo>
                  <a:cubicBezTo>
                    <a:pt x="2672" y="2235"/>
                    <a:pt x="2923" y="2158"/>
                    <a:pt x="3146" y="2226"/>
                  </a:cubicBezTo>
                  <a:cubicBezTo>
                    <a:pt x="3266" y="2262"/>
                    <a:pt x="3368" y="2336"/>
                    <a:pt x="3460" y="2452"/>
                  </a:cubicBezTo>
                  <a:cubicBezTo>
                    <a:pt x="3562" y="2581"/>
                    <a:pt x="3649" y="2759"/>
                    <a:pt x="3726" y="2998"/>
                  </a:cubicBezTo>
                  <a:lnTo>
                    <a:pt x="3724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71"/>
            <p:cNvSpPr/>
            <p:nvPr/>
          </p:nvSpPr>
          <p:spPr bwMode="auto">
            <a:xfrm rot="20039755">
              <a:off x="-1621180" y="-420092"/>
              <a:ext cx="13949363" cy="11245851"/>
            </a:xfrm>
            <a:custGeom>
              <a:avLst/>
              <a:gdLst>
                <a:gd name="T0" fmla="*/ 3717 w 3718"/>
                <a:gd name="T1" fmla="*/ 2997 h 2997"/>
                <a:gd name="T2" fmla="*/ 3241 w 3718"/>
                <a:gd name="T3" fmla="*/ 2265 h 2997"/>
                <a:gd name="T4" fmla="*/ 2402 w 3718"/>
                <a:gd name="T5" fmla="*/ 2329 h 2997"/>
                <a:gd name="T6" fmla="*/ 1654 w 3718"/>
                <a:gd name="T7" fmla="*/ 2475 h 2997"/>
                <a:gd name="T8" fmla="*/ 1299 w 3718"/>
                <a:gd name="T9" fmla="*/ 2377 h 2997"/>
                <a:gd name="T10" fmla="*/ 997 w 3718"/>
                <a:gd name="T11" fmla="*/ 2157 h 2997"/>
                <a:gd name="T12" fmla="*/ 601 w 3718"/>
                <a:gd name="T13" fmla="*/ 1708 h 2997"/>
                <a:gd name="T14" fmla="*/ 189 w 3718"/>
                <a:gd name="T15" fmla="*/ 918 h 2997"/>
                <a:gd name="T16" fmla="*/ 52 w 3718"/>
                <a:gd name="T17" fmla="*/ 429 h 2997"/>
                <a:gd name="T18" fmla="*/ 43 w 3718"/>
                <a:gd name="T19" fmla="*/ 0 h 2997"/>
                <a:gd name="T20" fmla="*/ 45 w 3718"/>
                <a:gd name="T21" fmla="*/ 0 h 2997"/>
                <a:gd name="T22" fmla="*/ 191 w 3718"/>
                <a:gd name="T23" fmla="*/ 918 h 2997"/>
                <a:gd name="T24" fmla="*/ 602 w 3718"/>
                <a:gd name="T25" fmla="*/ 1707 h 2997"/>
                <a:gd name="T26" fmla="*/ 998 w 3718"/>
                <a:gd name="T27" fmla="*/ 2156 h 2997"/>
                <a:gd name="T28" fmla="*/ 1654 w 3718"/>
                <a:gd name="T29" fmla="*/ 2473 h 2997"/>
                <a:gd name="T30" fmla="*/ 1707 w 3718"/>
                <a:gd name="T31" fmla="*/ 2474 h 2997"/>
                <a:gd name="T32" fmla="*/ 2401 w 3718"/>
                <a:gd name="T33" fmla="*/ 2327 h 2997"/>
                <a:gd name="T34" fmla="*/ 3242 w 3718"/>
                <a:gd name="T35" fmla="*/ 2263 h 2997"/>
                <a:gd name="T36" fmla="*/ 3499 w 3718"/>
                <a:gd name="T37" fmla="*/ 2507 h 2997"/>
                <a:gd name="T38" fmla="*/ 3718 w 3718"/>
                <a:gd name="T39" fmla="*/ 2997 h 2997"/>
                <a:gd name="T40" fmla="*/ 3717 w 3718"/>
                <a:gd name="T41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18" h="2997">
                  <a:moveTo>
                    <a:pt x="3717" y="2997"/>
                  </a:moveTo>
                  <a:cubicBezTo>
                    <a:pt x="3594" y="2607"/>
                    <a:pt x="3438" y="2367"/>
                    <a:pt x="3241" y="2265"/>
                  </a:cubicBezTo>
                  <a:cubicBezTo>
                    <a:pt x="2995" y="2138"/>
                    <a:pt x="2707" y="2231"/>
                    <a:pt x="2402" y="2329"/>
                  </a:cubicBezTo>
                  <a:cubicBezTo>
                    <a:pt x="2161" y="2407"/>
                    <a:pt x="1912" y="2487"/>
                    <a:pt x="1654" y="2475"/>
                  </a:cubicBezTo>
                  <a:cubicBezTo>
                    <a:pt x="1530" y="2469"/>
                    <a:pt x="1414" y="2437"/>
                    <a:pt x="1299" y="2377"/>
                  </a:cubicBezTo>
                  <a:cubicBezTo>
                    <a:pt x="1200" y="2326"/>
                    <a:pt x="1102" y="2254"/>
                    <a:pt x="997" y="2157"/>
                  </a:cubicBezTo>
                  <a:cubicBezTo>
                    <a:pt x="857" y="2027"/>
                    <a:pt x="734" y="1877"/>
                    <a:pt x="601" y="1708"/>
                  </a:cubicBezTo>
                  <a:cubicBezTo>
                    <a:pt x="464" y="1537"/>
                    <a:pt x="303" y="1226"/>
                    <a:pt x="189" y="918"/>
                  </a:cubicBezTo>
                  <a:cubicBezTo>
                    <a:pt x="124" y="743"/>
                    <a:pt x="78" y="578"/>
                    <a:pt x="52" y="429"/>
                  </a:cubicBezTo>
                  <a:cubicBezTo>
                    <a:pt x="22" y="259"/>
                    <a:pt x="19" y="115"/>
                    <a:pt x="4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16"/>
                    <a:pt x="52" y="542"/>
                    <a:pt x="191" y="918"/>
                  </a:cubicBezTo>
                  <a:cubicBezTo>
                    <a:pt x="304" y="1226"/>
                    <a:pt x="466" y="1536"/>
                    <a:pt x="602" y="1707"/>
                  </a:cubicBezTo>
                  <a:cubicBezTo>
                    <a:pt x="736" y="1876"/>
                    <a:pt x="858" y="2026"/>
                    <a:pt x="998" y="2156"/>
                  </a:cubicBezTo>
                  <a:cubicBezTo>
                    <a:pt x="1223" y="2364"/>
                    <a:pt x="1425" y="2462"/>
                    <a:pt x="1654" y="2473"/>
                  </a:cubicBezTo>
                  <a:cubicBezTo>
                    <a:pt x="1671" y="2474"/>
                    <a:pt x="1689" y="2474"/>
                    <a:pt x="1707" y="2474"/>
                  </a:cubicBezTo>
                  <a:cubicBezTo>
                    <a:pt x="1946" y="2474"/>
                    <a:pt x="2177" y="2399"/>
                    <a:pt x="2401" y="2327"/>
                  </a:cubicBezTo>
                  <a:cubicBezTo>
                    <a:pt x="2707" y="2229"/>
                    <a:pt x="2995" y="2136"/>
                    <a:pt x="3242" y="2263"/>
                  </a:cubicBezTo>
                  <a:cubicBezTo>
                    <a:pt x="3338" y="2313"/>
                    <a:pt x="3422" y="2393"/>
                    <a:pt x="3499" y="2507"/>
                  </a:cubicBezTo>
                  <a:cubicBezTo>
                    <a:pt x="3582" y="2630"/>
                    <a:pt x="3654" y="2791"/>
                    <a:pt x="3718" y="2997"/>
                  </a:cubicBezTo>
                  <a:lnTo>
                    <a:pt x="3717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72"/>
            <p:cNvSpPr/>
            <p:nvPr/>
          </p:nvSpPr>
          <p:spPr bwMode="auto">
            <a:xfrm rot="20039755">
              <a:off x="-1671204" y="-415126"/>
              <a:ext cx="13920788" cy="11247438"/>
            </a:xfrm>
            <a:custGeom>
              <a:avLst/>
              <a:gdLst>
                <a:gd name="T0" fmla="*/ 3708 w 3710"/>
                <a:gd name="T1" fmla="*/ 2997 h 2997"/>
                <a:gd name="T2" fmla="*/ 3239 w 3710"/>
                <a:gd name="T3" fmla="*/ 2264 h 2997"/>
                <a:gd name="T4" fmla="*/ 2396 w 3710"/>
                <a:gd name="T5" fmla="*/ 2341 h 2997"/>
                <a:gd name="T6" fmla="*/ 1675 w 3710"/>
                <a:gd name="T7" fmla="*/ 2502 h 2997"/>
                <a:gd name="T8" fmla="*/ 1636 w 3710"/>
                <a:gd name="T9" fmla="*/ 2501 h 2997"/>
                <a:gd name="T10" fmla="*/ 1279 w 3710"/>
                <a:gd name="T11" fmla="*/ 2407 h 2997"/>
                <a:gd name="T12" fmla="*/ 977 w 3710"/>
                <a:gd name="T13" fmla="*/ 2188 h 2997"/>
                <a:gd name="T14" fmla="*/ 584 w 3710"/>
                <a:gd name="T15" fmla="*/ 1731 h 2997"/>
                <a:gd name="T16" fmla="*/ 380 w 3710"/>
                <a:gd name="T17" fmla="*/ 1391 h 2997"/>
                <a:gd name="T18" fmla="*/ 181 w 3710"/>
                <a:gd name="T19" fmla="*/ 925 h 2997"/>
                <a:gd name="T20" fmla="*/ 49 w 3710"/>
                <a:gd name="T21" fmla="*/ 429 h 2997"/>
                <a:gd name="T22" fmla="*/ 46 w 3710"/>
                <a:gd name="T23" fmla="*/ 0 h 2997"/>
                <a:gd name="T24" fmla="*/ 48 w 3710"/>
                <a:gd name="T25" fmla="*/ 1 h 2997"/>
                <a:gd name="T26" fmla="*/ 183 w 3710"/>
                <a:gd name="T27" fmla="*/ 924 h 2997"/>
                <a:gd name="T28" fmla="*/ 586 w 3710"/>
                <a:gd name="T29" fmla="*/ 1730 h 2997"/>
                <a:gd name="T30" fmla="*/ 978 w 3710"/>
                <a:gd name="T31" fmla="*/ 2186 h 2997"/>
                <a:gd name="T32" fmla="*/ 1636 w 3710"/>
                <a:gd name="T33" fmla="*/ 2500 h 2997"/>
                <a:gd name="T34" fmla="*/ 1675 w 3710"/>
                <a:gd name="T35" fmla="*/ 2500 h 2997"/>
                <a:gd name="T36" fmla="*/ 2395 w 3710"/>
                <a:gd name="T37" fmla="*/ 2340 h 2997"/>
                <a:gd name="T38" fmla="*/ 2842 w 3710"/>
                <a:gd name="T39" fmla="*/ 2214 h 2997"/>
                <a:gd name="T40" fmla="*/ 3240 w 3710"/>
                <a:gd name="T41" fmla="*/ 2262 h 2997"/>
                <a:gd name="T42" fmla="*/ 3495 w 3710"/>
                <a:gd name="T43" fmla="*/ 2505 h 2997"/>
                <a:gd name="T44" fmla="*/ 3710 w 3710"/>
                <a:gd name="T45" fmla="*/ 2997 h 2997"/>
                <a:gd name="T46" fmla="*/ 3708 w 3710"/>
                <a:gd name="T47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10" h="2997">
                  <a:moveTo>
                    <a:pt x="3708" y="2997"/>
                  </a:moveTo>
                  <a:cubicBezTo>
                    <a:pt x="3589" y="2605"/>
                    <a:pt x="3436" y="2365"/>
                    <a:pt x="3239" y="2264"/>
                  </a:cubicBezTo>
                  <a:cubicBezTo>
                    <a:pt x="2994" y="2138"/>
                    <a:pt x="2703" y="2237"/>
                    <a:pt x="2396" y="2341"/>
                  </a:cubicBezTo>
                  <a:cubicBezTo>
                    <a:pt x="2163" y="2421"/>
                    <a:pt x="1923" y="2502"/>
                    <a:pt x="1675" y="2502"/>
                  </a:cubicBezTo>
                  <a:cubicBezTo>
                    <a:pt x="1662" y="2502"/>
                    <a:pt x="1649" y="2502"/>
                    <a:pt x="1636" y="2501"/>
                  </a:cubicBezTo>
                  <a:cubicBezTo>
                    <a:pt x="1512" y="2497"/>
                    <a:pt x="1395" y="2466"/>
                    <a:pt x="1279" y="2407"/>
                  </a:cubicBezTo>
                  <a:cubicBezTo>
                    <a:pt x="1180" y="2357"/>
                    <a:pt x="1081" y="2285"/>
                    <a:pt x="977" y="2188"/>
                  </a:cubicBezTo>
                  <a:cubicBezTo>
                    <a:pt x="832" y="2052"/>
                    <a:pt x="709" y="1895"/>
                    <a:pt x="584" y="1731"/>
                  </a:cubicBezTo>
                  <a:cubicBezTo>
                    <a:pt x="522" y="1649"/>
                    <a:pt x="450" y="1528"/>
                    <a:pt x="380" y="1391"/>
                  </a:cubicBezTo>
                  <a:cubicBezTo>
                    <a:pt x="306" y="1244"/>
                    <a:pt x="237" y="1083"/>
                    <a:pt x="181" y="925"/>
                  </a:cubicBezTo>
                  <a:cubicBezTo>
                    <a:pt x="118" y="747"/>
                    <a:pt x="73" y="580"/>
                    <a:pt x="49" y="429"/>
                  </a:cubicBezTo>
                  <a:cubicBezTo>
                    <a:pt x="21" y="258"/>
                    <a:pt x="20" y="114"/>
                    <a:pt x="46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0" y="214"/>
                    <a:pt x="47" y="542"/>
                    <a:pt x="183" y="924"/>
                  </a:cubicBezTo>
                  <a:cubicBezTo>
                    <a:pt x="292" y="1232"/>
                    <a:pt x="454" y="1556"/>
                    <a:pt x="586" y="1730"/>
                  </a:cubicBezTo>
                  <a:cubicBezTo>
                    <a:pt x="710" y="1893"/>
                    <a:pt x="834" y="2051"/>
                    <a:pt x="978" y="2186"/>
                  </a:cubicBezTo>
                  <a:cubicBezTo>
                    <a:pt x="1198" y="2392"/>
                    <a:pt x="1407" y="2492"/>
                    <a:pt x="1636" y="2500"/>
                  </a:cubicBezTo>
                  <a:cubicBezTo>
                    <a:pt x="1649" y="2500"/>
                    <a:pt x="1662" y="2500"/>
                    <a:pt x="1675" y="2500"/>
                  </a:cubicBezTo>
                  <a:cubicBezTo>
                    <a:pt x="1923" y="2500"/>
                    <a:pt x="2163" y="2419"/>
                    <a:pt x="2395" y="2340"/>
                  </a:cubicBezTo>
                  <a:cubicBezTo>
                    <a:pt x="2552" y="2286"/>
                    <a:pt x="2700" y="2236"/>
                    <a:pt x="2842" y="2214"/>
                  </a:cubicBezTo>
                  <a:cubicBezTo>
                    <a:pt x="3001" y="2189"/>
                    <a:pt x="3128" y="2205"/>
                    <a:pt x="3240" y="2262"/>
                  </a:cubicBezTo>
                  <a:cubicBezTo>
                    <a:pt x="3336" y="2312"/>
                    <a:pt x="3420" y="2391"/>
                    <a:pt x="3495" y="2505"/>
                  </a:cubicBezTo>
                  <a:cubicBezTo>
                    <a:pt x="3577" y="2629"/>
                    <a:pt x="3647" y="2790"/>
                    <a:pt x="3710" y="2997"/>
                  </a:cubicBezTo>
                  <a:lnTo>
                    <a:pt x="3708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6" name="Freeform 73"/>
            <p:cNvSpPr/>
            <p:nvPr/>
          </p:nvSpPr>
          <p:spPr bwMode="auto">
            <a:xfrm rot="20039755">
              <a:off x="-1724127" y="-385186"/>
              <a:ext cx="13889038" cy="11245851"/>
            </a:xfrm>
            <a:custGeom>
              <a:avLst/>
              <a:gdLst>
                <a:gd name="T0" fmla="*/ 3700 w 3702"/>
                <a:gd name="T1" fmla="*/ 2997 h 2997"/>
                <a:gd name="T2" fmla="*/ 3239 w 3702"/>
                <a:gd name="T3" fmla="*/ 2263 h 2997"/>
                <a:gd name="T4" fmla="*/ 2391 w 3702"/>
                <a:gd name="T5" fmla="*/ 2353 h 2997"/>
                <a:gd name="T6" fmla="*/ 1644 w 3702"/>
                <a:gd name="T7" fmla="*/ 2528 h 2997"/>
                <a:gd name="T8" fmla="*/ 1620 w 3702"/>
                <a:gd name="T9" fmla="*/ 2528 h 2997"/>
                <a:gd name="T10" fmla="*/ 958 w 3702"/>
                <a:gd name="T11" fmla="*/ 2218 h 2997"/>
                <a:gd name="T12" fmla="*/ 570 w 3702"/>
                <a:gd name="T13" fmla="*/ 1753 h 2997"/>
                <a:gd name="T14" fmla="*/ 174 w 3702"/>
                <a:gd name="T15" fmla="*/ 931 h 2997"/>
                <a:gd name="T16" fmla="*/ 48 w 3702"/>
                <a:gd name="T17" fmla="*/ 429 h 2997"/>
                <a:gd name="T18" fmla="*/ 51 w 3702"/>
                <a:gd name="T19" fmla="*/ 0 h 2997"/>
                <a:gd name="T20" fmla="*/ 53 w 3702"/>
                <a:gd name="T21" fmla="*/ 0 h 2997"/>
                <a:gd name="T22" fmla="*/ 176 w 3702"/>
                <a:gd name="T23" fmla="*/ 930 h 2997"/>
                <a:gd name="T24" fmla="*/ 571 w 3702"/>
                <a:gd name="T25" fmla="*/ 1752 h 2997"/>
                <a:gd name="T26" fmla="*/ 959 w 3702"/>
                <a:gd name="T27" fmla="*/ 2216 h 2997"/>
                <a:gd name="T28" fmla="*/ 1620 w 3702"/>
                <a:gd name="T29" fmla="*/ 2526 h 2997"/>
                <a:gd name="T30" fmla="*/ 2390 w 3702"/>
                <a:gd name="T31" fmla="*/ 2352 h 2997"/>
                <a:gd name="T32" fmla="*/ 2841 w 3702"/>
                <a:gd name="T33" fmla="*/ 2217 h 2997"/>
                <a:gd name="T34" fmla="*/ 3240 w 3702"/>
                <a:gd name="T35" fmla="*/ 2261 h 2997"/>
                <a:gd name="T36" fmla="*/ 3492 w 3702"/>
                <a:gd name="T37" fmla="*/ 2503 h 2997"/>
                <a:gd name="T38" fmla="*/ 3702 w 3702"/>
                <a:gd name="T39" fmla="*/ 2996 h 2997"/>
                <a:gd name="T40" fmla="*/ 3700 w 3702"/>
                <a:gd name="T41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02" h="2997">
                  <a:moveTo>
                    <a:pt x="3700" y="2997"/>
                  </a:moveTo>
                  <a:cubicBezTo>
                    <a:pt x="3585" y="2602"/>
                    <a:pt x="3434" y="2362"/>
                    <a:pt x="3239" y="2263"/>
                  </a:cubicBezTo>
                  <a:cubicBezTo>
                    <a:pt x="2994" y="2138"/>
                    <a:pt x="2701" y="2242"/>
                    <a:pt x="2391" y="2353"/>
                  </a:cubicBezTo>
                  <a:cubicBezTo>
                    <a:pt x="2150" y="2439"/>
                    <a:pt x="1901" y="2528"/>
                    <a:pt x="1644" y="2528"/>
                  </a:cubicBezTo>
                  <a:cubicBezTo>
                    <a:pt x="1636" y="2528"/>
                    <a:pt x="1628" y="2528"/>
                    <a:pt x="1620" y="2528"/>
                  </a:cubicBezTo>
                  <a:cubicBezTo>
                    <a:pt x="1387" y="2523"/>
                    <a:pt x="1176" y="2424"/>
                    <a:pt x="958" y="2218"/>
                  </a:cubicBezTo>
                  <a:cubicBezTo>
                    <a:pt x="810" y="2077"/>
                    <a:pt x="685" y="1911"/>
                    <a:pt x="570" y="1753"/>
                  </a:cubicBezTo>
                  <a:cubicBezTo>
                    <a:pt x="439" y="1574"/>
                    <a:pt x="281" y="1244"/>
                    <a:pt x="174" y="931"/>
                  </a:cubicBezTo>
                  <a:cubicBezTo>
                    <a:pt x="113" y="750"/>
                    <a:pt x="70" y="581"/>
                    <a:pt x="48" y="429"/>
                  </a:cubicBezTo>
                  <a:cubicBezTo>
                    <a:pt x="22" y="257"/>
                    <a:pt x="23" y="113"/>
                    <a:pt x="5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11"/>
                    <a:pt x="44" y="541"/>
                    <a:pt x="176" y="930"/>
                  </a:cubicBezTo>
                  <a:cubicBezTo>
                    <a:pt x="282" y="1243"/>
                    <a:pt x="441" y="1573"/>
                    <a:pt x="571" y="1752"/>
                  </a:cubicBezTo>
                  <a:cubicBezTo>
                    <a:pt x="686" y="1910"/>
                    <a:pt x="811" y="2076"/>
                    <a:pt x="959" y="2216"/>
                  </a:cubicBezTo>
                  <a:cubicBezTo>
                    <a:pt x="1177" y="2422"/>
                    <a:pt x="1387" y="2521"/>
                    <a:pt x="1620" y="2526"/>
                  </a:cubicBezTo>
                  <a:cubicBezTo>
                    <a:pt x="1885" y="2532"/>
                    <a:pt x="2142" y="2440"/>
                    <a:pt x="2390" y="2352"/>
                  </a:cubicBezTo>
                  <a:cubicBezTo>
                    <a:pt x="2548" y="2295"/>
                    <a:pt x="2698" y="2241"/>
                    <a:pt x="2841" y="2217"/>
                  </a:cubicBezTo>
                  <a:cubicBezTo>
                    <a:pt x="3001" y="2190"/>
                    <a:pt x="3128" y="2204"/>
                    <a:pt x="3240" y="2261"/>
                  </a:cubicBezTo>
                  <a:cubicBezTo>
                    <a:pt x="3335" y="2310"/>
                    <a:pt x="3418" y="2389"/>
                    <a:pt x="3492" y="2503"/>
                  </a:cubicBezTo>
                  <a:cubicBezTo>
                    <a:pt x="3573" y="2627"/>
                    <a:pt x="3641" y="2788"/>
                    <a:pt x="3702" y="2996"/>
                  </a:cubicBezTo>
                  <a:lnTo>
                    <a:pt x="3700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74"/>
            <p:cNvSpPr/>
            <p:nvPr/>
          </p:nvSpPr>
          <p:spPr bwMode="auto">
            <a:xfrm rot="20039755">
              <a:off x="-1792039" y="-340304"/>
              <a:ext cx="13855700" cy="11247438"/>
            </a:xfrm>
            <a:custGeom>
              <a:avLst/>
              <a:gdLst>
                <a:gd name="T0" fmla="*/ 3691 w 3693"/>
                <a:gd name="T1" fmla="*/ 2997 h 2997"/>
                <a:gd name="T2" fmla="*/ 3232 w 3693"/>
                <a:gd name="T3" fmla="*/ 2255 h 2997"/>
                <a:gd name="T4" fmla="*/ 2364 w 3693"/>
                <a:gd name="T5" fmla="*/ 2362 h 2997"/>
                <a:gd name="T6" fmla="*/ 1602 w 3693"/>
                <a:gd name="T7" fmla="*/ 2555 h 2997"/>
                <a:gd name="T8" fmla="*/ 1240 w 3693"/>
                <a:gd name="T9" fmla="*/ 2471 h 2997"/>
                <a:gd name="T10" fmla="*/ 938 w 3693"/>
                <a:gd name="T11" fmla="*/ 2248 h 2997"/>
                <a:gd name="T12" fmla="*/ 553 w 3693"/>
                <a:gd name="T13" fmla="*/ 1776 h 2997"/>
                <a:gd name="T14" fmla="*/ 166 w 3693"/>
                <a:gd name="T15" fmla="*/ 938 h 2997"/>
                <a:gd name="T16" fmla="*/ 45 w 3693"/>
                <a:gd name="T17" fmla="*/ 430 h 2997"/>
                <a:gd name="T18" fmla="*/ 54 w 3693"/>
                <a:gd name="T19" fmla="*/ 0 h 2997"/>
                <a:gd name="T20" fmla="*/ 56 w 3693"/>
                <a:gd name="T21" fmla="*/ 1 h 2997"/>
                <a:gd name="T22" fmla="*/ 168 w 3693"/>
                <a:gd name="T23" fmla="*/ 937 h 2997"/>
                <a:gd name="T24" fmla="*/ 555 w 3693"/>
                <a:gd name="T25" fmla="*/ 1775 h 2997"/>
                <a:gd name="T26" fmla="*/ 939 w 3693"/>
                <a:gd name="T27" fmla="*/ 2247 h 2997"/>
                <a:gd name="T28" fmla="*/ 1586 w 3693"/>
                <a:gd name="T29" fmla="*/ 2553 h 2997"/>
                <a:gd name="T30" fmla="*/ 1602 w 3693"/>
                <a:gd name="T31" fmla="*/ 2553 h 2997"/>
                <a:gd name="T32" fmla="*/ 2364 w 3693"/>
                <a:gd name="T33" fmla="*/ 2360 h 2997"/>
                <a:gd name="T34" fmla="*/ 2826 w 3693"/>
                <a:gd name="T35" fmla="*/ 2214 h 2997"/>
                <a:gd name="T36" fmla="*/ 3233 w 3693"/>
                <a:gd name="T37" fmla="*/ 2253 h 2997"/>
                <a:gd name="T38" fmla="*/ 3486 w 3693"/>
                <a:gd name="T39" fmla="*/ 2497 h 2997"/>
                <a:gd name="T40" fmla="*/ 3693 w 3693"/>
                <a:gd name="T41" fmla="*/ 2997 h 2997"/>
                <a:gd name="T42" fmla="*/ 3691 w 3693"/>
                <a:gd name="T43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93" h="2997">
                  <a:moveTo>
                    <a:pt x="3691" y="2997"/>
                  </a:moveTo>
                  <a:cubicBezTo>
                    <a:pt x="3579" y="2597"/>
                    <a:pt x="3429" y="2354"/>
                    <a:pt x="3232" y="2255"/>
                  </a:cubicBezTo>
                  <a:cubicBezTo>
                    <a:pt x="2984" y="2129"/>
                    <a:pt x="2683" y="2242"/>
                    <a:pt x="2364" y="2362"/>
                  </a:cubicBezTo>
                  <a:cubicBezTo>
                    <a:pt x="2119" y="2454"/>
                    <a:pt x="1865" y="2549"/>
                    <a:pt x="1602" y="2555"/>
                  </a:cubicBezTo>
                  <a:cubicBezTo>
                    <a:pt x="1476" y="2557"/>
                    <a:pt x="1358" y="2530"/>
                    <a:pt x="1240" y="2471"/>
                  </a:cubicBezTo>
                  <a:cubicBezTo>
                    <a:pt x="1141" y="2421"/>
                    <a:pt x="1042" y="2348"/>
                    <a:pt x="938" y="2248"/>
                  </a:cubicBezTo>
                  <a:cubicBezTo>
                    <a:pt x="802" y="2118"/>
                    <a:pt x="685" y="1965"/>
                    <a:pt x="553" y="1776"/>
                  </a:cubicBezTo>
                  <a:cubicBezTo>
                    <a:pt x="425" y="1592"/>
                    <a:pt x="269" y="1255"/>
                    <a:pt x="166" y="938"/>
                  </a:cubicBezTo>
                  <a:cubicBezTo>
                    <a:pt x="107" y="753"/>
                    <a:pt x="66" y="582"/>
                    <a:pt x="45" y="430"/>
                  </a:cubicBezTo>
                  <a:cubicBezTo>
                    <a:pt x="21" y="256"/>
                    <a:pt x="24" y="112"/>
                    <a:pt x="54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0" y="209"/>
                    <a:pt x="40" y="541"/>
                    <a:pt x="168" y="937"/>
                  </a:cubicBezTo>
                  <a:cubicBezTo>
                    <a:pt x="271" y="1254"/>
                    <a:pt x="426" y="1591"/>
                    <a:pt x="555" y="1775"/>
                  </a:cubicBezTo>
                  <a:cubicBezTo>
                    <a:pt x="687" y="1964"/>
                    <a:pt x="803" y="2117"/>
                    <a:pt x="939" y="2247"/>
                  </a:cubicBezTo>
                  <a:cubicBezTo>
                    <a:pt x="1157" y="2455"/>
                    <a:pt x="1363" y="2553"/>
                    <a:pt x="1586" y="2553"/>
                  </a:cubicBezTo>
                  <a:cubicBezTo>
                    <a:pt x="1592" y="2553"/>
                    <a:pt x="1597" y="2553"/>
                    <a:pt x="1602" y="2553"/>
                  </a:cubicBezTo>
                  <a:cubicBezTo>
                    <a:pt x="1864" y="2547"/>
                    <a:pt x="2118" y="2452"/>
                    <a:pt x="2364" y="2360"/>
                  </a:cubicBezTo>
                  <a:cubicBezTo>
                    <a:pt x="2526" y="2299"/>
                    <a:pt x="2680" y="2241"/>
                    <a:pt x="2826" y="2214"/>
                  </a:cubicBezTo>
                  <a:cubicBezTo>
                    <a:pt x="2990" y="2183"/>
                    <a:pt x="3119" y="2196"/>
                    <a:pt x="3233" y="2253"/>
                  </a:cubicBezTo>
                  <a:cubicBezTo>
                    <a:pt x="3329" y="2302"/>
                    <a:pt x="3412" y="2381"/>
                    <a:pt x="3486" y="2497"/>
                  </a:cubicBezTo>
                  <a:cubicBezTo>
                    <a:pt x="3566" y="2622"/>
                    <a:pt x="3634" y="2786"/>
                    <a:pt x="3693" y="2997"/>
                  </a:cubicBezTo>
                  <a:lnTo>
                    <a:pt x="3691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8" name="Freeform 75"/>
            <p:cNvSpPr/>
            <p:nvPr/>
          </p:nvSpPr>
          <p:spPr bwMode="auto">
            <a:xfrm rot="20039755">
              <a:off x="-1875225" y="-280658"/>
              <a:ext cx="13827125" cy="11242676"/>
            </a:xfrm>
            <a:custGeom>
              <a:avLst/>
              <a:gdLst>
                <a:gd name="T0" fmla="*/ 3683 w 3685"/>
                <a:gd name="T1" fmla="*/ 2996 h 2996"/>
                <a:gd name="T2" fmla="*/ 3232 w 3685"/>
                <a:gd name="T3" fmla="*/ 2254 h 2996"/>
                <a:gd name="T4" fmla="*/ 2360 w 3685"/>
                <a:gd name="T5" fmla="*/ 2373 h 2996"/>
                <a:gd name="T6" fmla="*/ 1585 w 3685"/>
                <a:gd name="T7" fmla="*/ 2580 h 2996"/>
                <a:gd name="T8" fmla="*/ 918 w 3685"/>
                <a:gd name="T9" fmla="*/ 2278 h 2996"/>
                <a:gd name="T10" fmla="*/ 537 w 3685"/>
                <a:gd name="T11" fmla="*/ 1797 h 2996"/>
                <a:gd name="T12" fmla="*/ 159 w 3685"/>
                <a:gd name="T13" fmla="*/ 943 h 2996"/>
                <a:gd name="T14" fmla="*/ 42 w 3685"/>
                <a:gd name="T15" fmla="*/ 429 h 2996"/>
                <a:gd name="T16" fmla="*/ 57 w 3685"/>
                <a:gd name="T17" fmla="*/ 0 h 2996"/>
                <a:gd name="T18" fmla="*/ 59 w 3685"/>
                <a:gd name="T19" fmla="*/ 0 h 2996"/>
                <a:gd name="T20" fmla="*/ 161 w 3685"/>
                <a:gd name="T21" fmla="*/ 943 h 2996"/>
                <a:gd name="T22" fmla="*/ 539 w 3685"/>
                <a:gd name="T23" fmla="*/ 1796 h 2996"/>
                <a:gd name="T24" fmla="*/ 919 w 3685"/>
                <a:gd name="T25" fmla="*/ 2277 h 2996"/>
                <a:gd name="T26" fmla="*/ 1585 w 3685"/>
                <a:gd name="T27" fmla="*/ 2579 h 2996"/>
                <a:gd name="T28" fmla="*/ 2359 w 3685"/>
                <a:gd name="T29" fmla="*/ 2372 h 2996"/>
                <a:gd name="T30" fmla="*/ 2825 w 3685"/>
                <a:gd name="T31" fmla="*/ 2217 h 2996"/>
                <a:gd name="T32" fmla="*/ 3233 w 3685"/>
                <a:gd name="T33" fmla="*/ 2252 h 2996"/>
                <a:gd name="T34" fmla="*/ 3482 w 3685"/>
                <a:gd name="T35" fmla="*/ 2495 h 2996"/>
                <a:gd name="T36" fmla="*/ 3685 w 3685"/>
                <a:gd name="T37" fmla="*/ 2996 h 2996"/>
                <a:gd name="T38" fmla="*/ 3683 w 3685"/>
                <a:gd name="T39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5" h="2996">
                  <a:moveTo>
                    <a:pt x="3683" y="2996"/>
                  </a:moveTo>
                  <a:cubicBezTo>
                    <a:pt x="3574" y="2594"/>
                    <a:pt x="3426" y="2352"/>
                    <a:pt x="3232" y="2254"/>
                  </a:cubicBezTo>
                  <a:cubicBezTo>
                    <a:pt x="2984" y="2129"/>
                    <a:pt x="2681" y="2248"/>
                    <a:pt x="2360" y="2373"/>
                  </a:cubicBezTo>
                  <a:cubicBezTo>
                    <a:pt x="2110" y="2471"/>
                    <a:pt x="1852" y="2572"/>
                    <a:pt x="1585" y="2580"/>
                  </a:cubicBezTo>
                  <a:cubicBezTo>
                    <a:pt x="1351" y="2588"/>
                    <a:pt x="1139" y="2491"/>
                    <a:pt x="918" y="2278"/>
                  </a:cubicBezTo>
                  <a:cubicBezTo>
                    <a:pt x="771" y="2136"/>
                    <a:pt x="648" y="1963"/>
                    <a:pt x="537" y="1797"/>
                  </a:cubicBezTo>
                  <a:cubicBezTo>
                    <a:pt x="411" y="1608"/>
                    <a:pt x="259" y="1265"/>
                    <a:pt x="159" y="943"/>
                  </a:cubicBezTo>
                  <a:cubicBezTo>
                    <a:pt x="101" y="756"/>
                    <a:pt x="61" y="583"/>
                    <a:pt x="42" y="429"/>
                  </a:cubicBezTo>
                  <a:cubicBezTo>
                    <a:pt x="20" y="254"/>
                    <a:pt x="25" y="110"/>
                    <a:pt x="5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205"/>
                    <a:pt x="36" y="540"/>
                    <a:pt x="161" y="943"/>
                  </a:cubicBezTo>
                  <a:cubicBezTo>
                    <a:pt x="260" y="1264"/>
                    <a:pt x="412" y="1607"/>
                    <a:pt x="539" y="1796"/>
                  </a:cubicBezTo>
                  <a:cubicBezTo>
                    <a:pt x="650" y="1962"/>
                    <a:pt x="773" y="2135"/>
                    <a:pt x="919" y="2277"/>
                  </a:cubicBezTo>
                  <a:cubicBezTo>
                    <a:pt x="1140" y="2490"/>
                    <a:pt x="1352" y="2586"/>
                    <a:pt x="1585" y="2579"/>
                  </a:cubicBezTo>
                  <a:cubicBezTo>
                    <a:pt x="1851" y="2570"/>
                    <a:pt x="2109" y="2469"/>
                    <a:pt x="2359" y="2372"/>
                  </a:cubicBezTo>
                  <a:cubicBezTo>
                    <a:pt x="2523" y="2307"/>
                    <a:pt x="2678" y="2247"/>
                    <a:pt x="2825" y="2217"/>
                  </a:cubicBezTo>
                  <a:cubicBezTo>
                    <a:pt x="2989" y="2184"/>
                    <a:pt x="3119" y="2195"/>
                    <a:pt x="3233" y="2252"/>
                  </a:cubicBezTo>
                  <a:cubicBezTo>
                    <a:pt x="3328" y="2300"/>
                    <a:pt x="3409" y="2379"/>
                    <a:pt x="3482" y="2495"/>
                  </a:cubicBezTo>
                  <a:cubicBezTo>
                    <a:pt x="3561" y="2620"/>
                    <a:pt x="3627" y="2784"/>
                    <a:pt x="3685" y="2996"/>
                  </a:cubicBezTo>
                  <a:lnTo>
                    <a:pt x="3683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9" name="Freeform 76"/>
            <p:cNvSpPr/>
            <p:nvPr/>
          </p:nvSpPr>
          <p:spPr bwMode="auto">
            <a:xfrm rot="20039755">
              <a:off x="-1965258" y="-214178"/>
              <a:ext cx="13792200" cy="11241088"/>
            </a:xfrm>
            <a:custGeom>
              <a:avLst/>
              <a:gdLst>
                <a:gd name="T0" fmla="*/ 3675 w 3676"/>
                <a:gd name="T1" fmla="*/ 2996 h 2996"/>
                <a:gd name="T2" fmla="*/ 3235 w 3676"/>
                <a:gd name="T3" fmla="*/ 2259 h 2996"/>
                <a:gd name="T4" fmla="*/ 2372 w 3676"/>
                <a:gd name="T5" fmla="*/ 2389 h 2996"/>
                <a:gd name="T6" fmla="*/ 1568 w 3676"/>
                <a:gd name="T7" fmla="*/ 2607 h 2996"/>
                <a:gd name="T8" fmla="*/ 1201 w 3676"/>
                <a:gd name="T9" fmla="*/ 2527 h 2996"/>
                <a:gd name="T10" fmla="*/ 899 w 3676"/>
                <a:gd name="T11" fmla="*/ 2308 h 2996"/>
                <a:gd name="T12" fmla="*/ 521 w 3676"/>
                <a:gd name="T13" fmla="*/ 1819 h 2996"/>
                <a:gd name="T14" fmla="*/ 151 w 3676"/>
                <a:gd name="T15" fmla="*/ 950 h 2996"/>
                <a:gd name="T16" fmla="*/ 40 w 3676"/>
                <a:gd name="T17" fmla="*/ 429 h 2996"/>
                <a:gd name="T18" fmla="*/ 61 w 3676"/>
                <a:gd name="T19" fmla="*/ 0 h 2996"/>
                <a:gd name="T20" fmla="*/ 63 w 3676"/>
                <a:gd name="T21" fmla="*/ 1 h 2996"/>
                <a:gd name="T22" fmla="*/ 153 w 3676"/>
                <a:gd name="T23" fmla="*/ 949 h 2996"/>
                <a:gd name="T24" fmla="*/ 523 w 3676"/>
                <a:gd name="T25" fmla="*/ 1818 h 2996"/>
                <a:gd name="T26" fmla="*/ 900 w 3676"/>
                <a:gd name="T27" fmla="*/ 2307 h 2996"/>
                <a:gd name="T28" fmla="*/ 1568 w 3676"/>
                <a:gd name="T29" fmla="*/ 2605 h 2996"/>
                <a:gd name="T30" fmla="*/ 2371 w 3676"/>
                <a:gd name="T31" fmla="*/ 2387 h 2996"/>
                <a:gd name="T32" fmla="*/ 2833 w 3676"/>
                <a:gd name="T33" fmla="*/ 2227 h 2996"/>
                <a:gd name="T34" fmla="*/ 3236 w 3676"/>
                <a:gd name="T35" fmla="*/ 2258 h 2996"/>
                <a:gd name="T36" fmla="*/ 3481 w 3676"/>
                <a:gd name="T37" fmla="*/ 2498 h 2996"/>
                <a:gd name="T38" fmla="*/ 3676 w 3676"/>
                <a:gd name="T39" fmla="*/ 2995 h 2996"/>
                <a:gd name="T40" fmla="*/ 3675 w 3676"/>
                <a:gd name="T41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76" h="2996">
                  <a:moveTo>
                    <a:pt x="3675" y="2996"/>
                  </a:moveTo>
                  <a:cubicBezTo>
                    <a:pt x="3570" y="2596"/>
                    <a:pt x="3426" y="2355"/>
                    <a:pt x="3235" y="2259"/>
                  </a:cubicBezTo>
                  <a:cubicBezTo>
                    <a:pt x="2992" y="2137"/>
                    <a:pt x="2691" y="2259"/>
                    <a:pt x="2372" y="2389"/>
                  </a:cubicBezTo>
                  <a:cubicBezTo>
                    <a:pt x="2113" y="2494"/>
                    <a:pt x="1845" y="2603"/>
                    <a:pt x="1568" y="2607"/>
                  </a:cubicBezTo>
                  <a:cubicBezTo>
                    <a:pt x="1438" y="2609"/>
                    <a:pt x="1318" y="2583"/>
                    <a:pt x="1201" y="2527"/>
                  </a:cubicBezTo>
                  <a:cubicBezTo>
                    <a:pt x="1098" y="2478"/>
                    <a:pt x="999" y="2406"/>
                    <a:pt x="899" y="2308"/>
                  </a:cubicBezTo>
                  <a:cubicBezTo>
                    <a:pt x="749" y="2162"/>
                    <a:pt x="624" y="1979"/>
                    <a:pt x="521" y="1819"/>
                  </a:cubicBezTo>
                  <a:cubicBezTo>
                    <a:pt x="418" y="1658"/>
                    <a:pt x="263" y="1326"/>
                    <a:pt x="151" y="950"/>
                  </a:cubicBezTo>
                  <a:cubicBezTo>
                    <a:pt x="95" y="759"/>
                    <a:pt x="57" y="584"/>
                    <a:pt x="40" y="429"/>
                  </a:cubicBezTo>
                  <a:cubicBezTo>
                    <a:pt x="20" y="253"/>
                    <a:pt x="27" y="109"/>
                    <a:pt x="61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0" y="203"/>
                    <a:pt x="32" y="540"/>
                    <a:pt x="153" y="949"/>
                  </a:cubicBezTo>
                  <a:cubicBezTo>
                    <a:pt x="265" y="1325"/>
                    <a:pt x="419" y="1657"/>
                    <a:pt x="523" y="1818"/>
                  </a:cubicBezTo>
                  <a:cubicBezTo>
                    <a:pt x="626" y="1978"/>
                    <a:pt x="751" y="2161"/>
                    <a:pt x="900" y="2307"/>
                  </a:cubicBezTo>
                  <a:cubicBezTo>
                    <a:pt x="1112" y="2514"/>
                    <a:pt x="1324" y="2609"/>
                    <a:pt x="1568" y="2605"/>
                  </a:cubicBezTo>
                  <a:cubicBezTo>
                    <a:pt x="1845" y="2601"/>
                    <a:pt x="2113" y="2492"/>
                    <a:pt x="2371" y="2387"/>
                  </a:cubicBezTo>
                  <a:cubicBezTo>
                    <a:pt x="2534" y="2321"/>
                    <a:pt x="2688" y="2258"/>
                    <a:pt x="2833" y="2227"/>
                  </a:cubicBezTo>
                  <a:cubicBezTo>
                    <a:pt x="2997" y="2192"/>
                    <a:pt x="3125" y="2202"/>
                    <a:pt x="3236" y="2258"/>
                  </a:cubicBezTo>
                  <a:cubicBezTo>
                    <a:pt x="3330" y="2304"/>
                    <a:pt x="3410" y="2383"/>
                    <a:pt x="3481" y="2498"/>
                  </a:cubicBezTo>
                  <a:cubicBezTo>
                    <a:pt x="3557" y="2622"/>
                    <a:pt x="3621" y="2785"/>
                    <a:pt x="3676" y="2995"/>
                  </a:cubicBezTo>
                  <a:lnTo>
                    <a:pt x="3675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0" name="Freeform 77"/>
            <p:cNvSpPr/>
            <p:nvPr/>
          </p:nvSpPr>
          <p:spPr bwMode="auto">
            <a:xfrm rot="20039755">
              <a:off x="-2058422" y="-145388"/>
              <a:ext cx="13762038" cy="11242676"/>
            </a:xfrm>
            <a:custGeom>
              <a:avLst/>
              <a:gdLst>
                <a:gd name="T0" fmla="*/ 3666 w 3668"/>
                <a:gd name="T1" fmla="*/ 2996 h 2996"/>
                <a:gd name="T2" fmla="*/ 3234 w 3668"/>
                <a:gd name="T3" fmla="*/ 2258 h 2996"/>
                <a:gd name="T4" fmla="*/ 2366 w 3668"/>
                <a:gd name="T5" fmla="*/ 2400 h 2996"/>
                <a:gd name="T6" fmla="*/ 1551 w 3668"/>
                <a:gd name="T7" fmla="*/ 2634 h 2996"/>
                <a:gd name="T8" fmla="*/ 1181 w 3668"/>
                <a:gd name="T9" fmla="*/ 2557 h 2996"/>
                <a:gd name="T10" fmla="*/ 879 w 3668"/>
                <a:gd name="T11" fmla="*/ 2339 h 2996"/>
                <a:gd name="T12" fmla="*/ 506 w 3668"/>
                <a:gd name="T13" fmla="*/ 1842 h 2996"/>
                <a:gd name="T14" fmla="*/ 144 w 3668"/>
                <a:gd name="T15" fmla="*/ 956 h 2996"/>
                <a:gd name="T16" fmla="*/ 38 w 3668"/>
                <a:gd name="T17" fmla="*/ 430 h 2996"/>
                <a:gd name="T18" fmla="*/ 65 w 3668"/>
                <a:gd name="T19" fmla="*/ 0 h 2996"/>
                <a:gd name="T20" fmla="*/ 67 w 3668"/>
                <a:gd name="T21" fmla="*/ 1 h 2996"/>
                <a:gd name="T22" fmla="*/ 146 w 3668"/>
                <a:gd name="T23" fmla="*/ 955 h 2996"/>
                <a:gd name="T24" fmla="*/ 507 w 3668"/>
                <a:gd name="T25" fmla="*/ 1841 h 2996"/>
                <a:gd name="T26" fmla="*/ 880 w 3668"/>
                <a:gd name="T27" fmla="*/ 2337 h 2996"/>
                <a:gd name="T28" fmla="*/ 1526 w 3668"/>
                <a:gd name="T29" fmla="*/ 2632 h 2996"/>
                <a:gd name="T30" fmla="*/ 1551 w 3668"/>
                <a:gd name="T31" fmla="*/ 2632 h 2996"/>
                <a:gd name="T32" fmla="*/ 2366 w 3668"/>
                <a:gd name="T33" fmla="*/ 2399 h 2996"/>
                <a:gd name="T34" fmla="*/ 2831 w 3668"/>
                <a:gd name="T35" fmla="*/ 2230 h 2996"/>
                <a:gd name="T36" fmla="*/ 3235 w 3668"/>
                <a:gd name="T37" fmla="*/ 2256 h 2996"/>
                <a:gd name="T38" fmla="*/ 3477 w 3668"/>
                <a:gd name="T39" fmla="*/ 2496 h 2996"/>
                <a:gd name="T40" fmla="*/ 3668 w 3668"/>
                <a:gd name="T41" fmla="*/ 2995 h 2996"/>
                <a:gd name="T42" fmla="*/ 3666 w 3668"/>
                <a:gd name="T43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68" h="2996">
                  <a:moveTo>
                    <a:pt x="3666" y="2996"/>
                  </a:moveTo>
                  <a:cubicBezTo>
                    <a:pt x="3565" y="2594"/>
                    <a:pt x="3424" y="2353"/>
                    <a:pt x="3234" y="2258"/>
                  </a:cubicBezTo>
                  <a:cubicBezTo>
                    <a:pt x="2991" y="2137"/>
                    <a:pt x="2688" y="2265"/>
                    <a:pt x="2366" y="2400"/>
                  </a:cubicBezTo>
                  <a:cubicBezTo>
                    <a:pt x="2104" y="2511"/>
                    <a:pt x="1832" y="2626"/>
                    <a:pt x="1551" y="2634"/>
                  </a:cubicBezTo>
                  <a:cubicBezTo>
                    <a:pt x="1420" y="2637"/>
                    <a:pt x="1299" y="2612"/>
                    <a:pt x="1181" y="2557"/>
                  </a:cubicBezTo>
                  <a:cubicBezTo>
                    <a:pt x="1078" y="2508"/>
                    <a:pt x="979" y="2437"/>
                    <a:pt x="879" y="2339"/>
                  </a:cubicBezTo>
                  <a:cubicBezTo>
                    <a:pt x="728" y="2189"/>
                    <a:pt x="605" y="2003"/>
                    <a:pt x="506" y="1842"/>
                  </a:cubicBezTo>
                  <a:cubicBezTo>
                    <a:pt x="404" y="1676"/>
                    <a:pt x="252" y="1337"/>
                    <a:pt x="144" y="956"/>
                  </a:cubicBezTo>
                  <a:cubicBezTo>
                    <a:pt x="89" y="762"/>
                    <a:pt x="53" y="585"/>
                    <a:pt x="38" y="430"/>
                  </a:cubicBezTo>
                  <a:cubicBezTo>
                    <a:pt x="20" y="252"/>
                    <a:pt x="29" y="107"/>
                    <a:pt x="65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0" y="200"/>
                    <a:pt x="28" y="539"/>
                    <a:pt x="146" y="955"/>
                  </a:cubicBezTo>
                  <a:cubicBezTo>
                    <a:pt x="254" y="1336"/>
                    <a:pt x="405" y="1675"/>
                    <a:pt x="507" y="1841"/>
                  </a:cubicBezTo>
                  <a:cubicBezTo>
                    <a:pt x="607" y="2002"/>
                    <a:pt x="729" y="2188"/>
                    <a:pt x="880" y="2337"/>
                  </a:cubicBezTo>
                  <a:cubicBezTo>
                    <a:pt x="1084" y="2538"/>
                    <a:pt x="1290" y="2632"/>
                    <a:pt x="1526" y="2632"/>
                  </a:cubicBezTo>
                  <a:cubicBezTo>
                    <a:pt x="1534" y="2632"/>
                    <a:pt x="1542" y="2632"/>
                    <a:pt x="1551" y="2632"/>
                  </a:cubicBezTo>
                  <a:cubicBezTo>
                    <a:pt x="1832" y="2624"/>
                    <a:pt x="2103" y="2509"/>
                    <a:pt x="2366" y="2399"/>
                  </a:cubicBezTo>
                  <a:cubicBezTo>
                    <a:pt x="2530" y="2329"/>
                    <a:pt x="2685" y="2264"/>
                    <a:pt x="2831" y="2230"/>
                  </a:cubicBezTo>
                  <a:cubicBezTo>
                    <a:pt x="2995" y="2192"/>
                    <a:pt x="3124" y="2201"/>
                    <a:pt x="3235" y="2256"/>
                  </a:cubicBezTo>
                  <a:cubicBezTo>
                    <a:pt x="3328" y="2303"/>
                    <a:pt x="3407" y="2381"/>
                    <a:pt x="3477" y="2496"/>
                  </a:cubicBezTo>
                  <a:cubicBezTo>
                    <a:pt x="3552" y="2620"/>
                    <a:pt x="3615" y="2784"/>
                    <a:pt x="3668" y="2995"/>
                  </a:cubicBezTo>
                  <a:lnTo>
                    <a:pt x="3666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Freeform 78"/>
            <p:cNvSpPr/>
            <p:nvPr/>
          </p:nvSpPr>
          <p:spPr bwMode="auto">
            <a:xfrm rot="20039755">
              <a:off x="-2079250" y="-89638"/>
              <a:ext cx="13662025" cy="11242676"/>
            </a:xfrm>
            <a:custGeom>
              <a:avLst/>
              <a:gdLst>
                <a:gd name="T0" fmla="*/ 3639 w 3641"/>
                <a:gd name="T1" fmla="*/ 2996 h 2996"/>
                <a:gd name="T2" fmla="*/ 3214 w 3641"/>
                <a:gd name="T3" fmla="*/ 2257 h 2996"/>
                <a:gd name="T4" fmla="*/ 2810 w 3641"/>
                <a:gd name="T5" fmla="*/ 2235 h 2996"/>
                <a:gd name="T6" fmla="*/ 2341 w 3641"/>
                <a:gd name="T7" fmla="*/ 2412 h 2996"/>
                <a:gd name="T8" fmla="*/ 1514 w 3641"/>
                <a:gd name="T9" fmla="*/ 2660 h 2996"/>
                <a:gd name="T10" fmla="*/ 1142 w 3641"/>
                <a:gd name="T11" fmla="*/ 2587 h 2996"/>
                <a:gd name="T12" fmla="*/ 840 w 3641"/>
                <a:gd name="T13" fmla="*/ 2369 h 2996"/>
                <a:gd name="T14" fmla="*/ 471 w 3641"/>
                <a:gd name="T15" fmla="*/ 1864 h 2996"/>
                <a:gd name="T16" fmla="*/ 117 w 3641"/>
                <a:gd name="T17" fmla="*/ 962 h 2996"/>
                <a:gd name="T18" fmla="*/ 16 w 3641"/>
                <a:gd name="T19" fmla="*/ 430 h 2996"/>
                <a:gd name="T20" fmla="*/ 49 w 3641"/>
                <a:gd name="T21" fmla="*/ 0 h 2996"/>
                <a:gd name="T22" fmla="*/ 51 w 3641"/>
                <a:gd name="T23" fmla="*/ 1 h 2996"/>
                <a:gd name="T24" fmla="*/ 18 w 3641"/>
                <a:gd name="T25" fmla="*/ 430 h 2996"/>
                <a:gd name="T26" fmla="*/ 119 w 3641"/>
                <a:gd name="T27" fmla="*/ 962 h 2996"/>
                <a:gd name="T28" fmla="*/ 472 w 3641"/>
                <a:gd name="T29" fmla="*/ 1863 h 2996"/>
                <a:gd name="T30" fmla="*/ 842 w 3641"/>
                <a:gd name="T31" fmla="*/ 2368 h 2996"/>
                <a:gd name="T32" fmla="*/ 1480 w 3641"/>
                <a:gd name="T33" fmla="*/ 2659 h 2996"/>
                <a:gd name="T34" fmla="*/ 1514 w 3641"/>
                <a:gd name="T35" fmla="*/ 2658 h 2996"/>
                <a:gd name="T36" fmla="*/ 2341 w 3641"/>
                <a:gd name="T37" fmla="*/ 2410 h 2996"/>
                <a:gd name="T38" fmla="*/ 2810 w 3641"/>
                <a:gd name="T39" fmla="*/ 2233 h 2996"/>
                <a:gd name="T40" fmla="*/ 3215 w 3641"/>
                <a:gd name="T41" fmla="*/ 2255 h 2996"/>
                <a:gd name="T42" fmla="*/ 3454 w 3641"/>
                <a:gd name="T43" fmla="*/ 2494 h 2996"/>
                <a:gd name="T44" fmla="*/ 3641 w 3641"/>
                <a:gd name="T45" fmla="*/ 2995 h 2996"/>
                <a:gd name="T46" fmla="*/ 3639 w 3641"/>
                <a:gd name="T47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41" h="2996">
                  <a:moveTo>
                    <a:pt x="3639" y="2996"/>
                  </a:moveTo>
                  <a:cubicBezTo>
                    <a:pt x="3541" y="2592"/>
                    <a:pt x="3402" y="2350"/>
                    <a:pt x="3214" y="2257"/>
                  </a:cubicBezTo>
                  <a:cubicBezTo>
                    <a:pt x="3103" y="2202"/>
                    <a:pt x="2975" y="2195"/>
                    <a:pt x="2810" y="2235"/>
                  </a:cubicBezTo>
                  <a:cubicBezTo>
                    <a:pt x="2664" y="2271"/>
                    <a:pt x="2507" y="2339"/>
                    <a:pt x="2341" y="2412"/>
                  </a:cubicBezTo>
                  <a:cubicBezTo>
                    <a:pt x="2075" y="2528"/>
                    <a:pt x="1799" y="2649"/>
                    <a:pt x="1514" y="2660"/>
                  </a:cubicBezTo>
                  <a:cubicBezTo>
                    <a:pt x="1382" y="2665"/>
                    <a:pt x="1260" y="2641"/>
                    <a:pt x="1142" y="2587"/>
                  </a:cubicBezTo>
                  <a:cubicBezTo>
                    <a:pt x="1038" y="2539"/>
                    <a:pt x="939" y="2467"/>
                    <a:pt x="840" y="2369"/>
                  </a:cubicBezTo>
                  <a:cubicBezTo>
                    <a:pt x="686" y="2215"/>
                    <a:pt x="562" y="2018"/>
                    <a:pt x="471" y="1864"/>
                  </a:cubicBezTo>
                  <a:cubicBezTo>
                    <a:pt x="370" y="1693"/>
                    <a:pt x="222" y="1348"/>
                    <a:pt x="117" y="962"/>
                  </a:cubicBezTo>
                  <a:cubicBezTo>
                    <a:pt x="64" y="766"/>
                    <a:pt x="30" y="586"/>
                    <a:pt x="16" y="430"/>
                  </a:cubicBezTo>
                  <a:cubicBezTo>
                    <a:pt x="0" y="251"/>
                    <a:pt x="11" y="106"/>
                    <a:pt x="49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13" y="106"/>
                    <a:pt x="2" y="251"/>
                    <a:pt x="18" y="430"/>
                  </a:cubicBezTo>
                  <a:cubicBezTo>
                    <a:pt x="32" y="586"/>
                    <a:pt x="66" y="765"/>
                    <a:pt x="119" y="962"/>
                  </a:cubicBezTo>
                  <a:cubicBezTo>
                    <a:pt x="223" y="1347"/>
                    <a:pt x="372" y="1692"/>
                    <a:pt x="472" y="1863"/>
                  </a:cubicBezTo>
                  <a:cubicBezTo>
                    <a:pt x="563" y="2017"/>
                    <a:pt x="688" y="2214"/>
                    <a:pt x="842" y="2368"/>
                  </a:cubicBezTo>
                  <a:cubicBezTo>
                    <a:pt x="1038" y="2563"/>
                    <a:pt x="1247" y="2659"/>
                    <a:pt x="1480" y="2659"/>
                  </a:cubicBezTo>
                  <a:cubicBezTo>
                    <a:pt x="1492" y="2659"/>
                    <a:pt x="1503" y="2659"/>
                    <a:pt x="1514" y="2658"/>
                  </a:cubicBezTo>
                  <a:cubicBezTo>
                    <a:pt x="1799" y="2647"/>
                    <a:pt x="2074" y="2527"/>
                    <a:pt x="2341" y="2410"/>
                  </a:cubicBezTo>
                  <a:cubicBezTo>
                    <a:pt x="2506" y="2338"/>
                    <a:pt x="2663" y="2269"/>
                    <a:pt x="2810" y="2233"/>
                  </a:cubicBezTo>
                  <a:cubicBezTo>
                    <a:pt x="2975" y="2193"/>
                    <a:pt x="3103" y="2200"/>
                    <a:pt x="3215" y="2255"/>
                  </a:cubicBezTo>
                  <a:cubicBezTo>
                    <a:pt x="3307" y="2301"/>
                    <a:pt x="3385" y="2379"/>
                    <a:pt x="3454" y="2494"/>
                  </a:cubicBezTo>
                  <a:cubicBezTo>
                    <a:pt x="3528" y="2619"/>
                    <a:pt x="3589" y="2783"/>
                    <a:pt x="3641" y="2995"/>
                  </a:cubicBezTo>
                  <a:lnTo>
                    <a:pt x="3639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79"/>
            <p:cNvSpPr/>
            <p:nvPr/>
          </p:nvSpPr>
          <p:spPr bwMode="auto">
            <a:xfrm rot="20039755">
              <a:off x="-2158670" y="-17917"/>
              <a:ext cx="13627100" cy="11237913"/>
            </a:xfrm>
            <a:custGeom>
              <a:avLst/>
              <a:gdLst>
                <a:gd name="T0" fmla="*/ 3630 w 3632"/>
                <a:gd name="T1" fmla="*/ 2995 h 2995"/>
                <a:gd name="T2" fmla="*/ 3448 w 3632"/>
                <a:gd name="T3" fmla="*/ 2493 h 2995"/>
                <a:gd name="T4" fmla="*/ 3213 w 3632"/>
                <a:gd name="T5" fmla="*/ 2256 h 2995"/>
                <a:gd name="T6" fmla="*/ 2808 w 3632"/>
                <a:gd name="T7" fmla="*/ 2238 h 2995"/>
                <a:gd name="T8" fmla="*/ 2336 w 3632"/>
                <a:gd name="T9" fmla="*/ 2423 h 2995"/>
                <a:gd name="T10" fmla="*/ 1497 w 3632"/>
                <a:gd name="T11" fmla="*/ 2687 h 2995"/>
                <a:gd name="T12" fmla="*/ 1123 w 3632"/>
                <a:gd name="T13" fmla="*/ 2617 h 2995"/>
                <a:gd name="T14" fmla="*/ 821 w 3632"/>
                <a:gd name="T15" fmla="*/ 2399 h 2995"/>
                <a:gd name="T16" fmla="*/ 455 w 3632"/>
                <a:gd name="T17" fmla="*/ 1886 h 2995"/>
                <a:gd name="T18" fmla="*/ 110 w 3632"/>
                <a:gd name="T19" fmla="*/ 968 h 2995"/>
                <a:gd name="T20" fmla="*/ 14 w 3632"/>
                <a:gd name="T21" fmla="*/ 430 h 2995"/>
                <a:gd name="T22" fmla="*/ 53 w 3632"/>
                <a:gd name="T23" fmla="*/ 0 h 2995"/>
                <a:gd name="T24" fmla="*/ 55 w 3632"/>
                <a:gd name="T25" fmla="*/ 1 h 2995"/>
                <a:gd name="T26" fmla="*/ 16 w 3632"/>
                <a:gd name="T27" fmla="*/ 430 h 2995"/>
                <a:gd name="T28" fmla="*/ 112 w 3632"/>
                <a:gd name="T29" fmla="*/ 968 h 2995"/>
                <a:gd name="T30" fmla="*/ 457 w 3632"/>
                <a:gd name="T31" fmla="*/ 1885 h 2995"/>
                <a:gd name="T32" fmla="*/ 822 w 3632"/>
                <a:gd name="T33" fmla="*/ 2398 h 2995"/>
                <a:gd name="T34" fmla="*/ 1453 w 3632"/>
                <a:gd name="T35" fmla="*/ 2686 h 2995"/>
                <a:gd name="T36" fmla="*/ 1497 w 3632"/>
                <a:gd name="T37" fmla="*/ 2685 h 2995"/>
                <a:gd name="T38" fmla="*/ 2335 w 3632"/>
                <a:gd name="T39" fmla="*/ 2422 h 2995"/>
                <a:gd name="T40" fmla="*/ 2808 w 3632"/>
                <a:gd name="T41" fmla="*/ 2236 h 2995"/>
                <a:gd name="T42" fmla="*/ 3214 w 3632"/>
                <a:gd name="T43" fmla="*/ 2254 h 2995"/>
                <a:gd name="T44" fmla="*/ 3450 w 3632"/>
                <a:gd name="T45" fmla="*/ 2492 h 2995"/>
                <a:gd name="T46" fmla="*/ 3632 w 3632"/>
                <a:gd name="T47" fmla="*/ 2995 h 2995"/>
                <a:gd name="T48" fmla="*/ 3630 w 3632"/>
                <a:gd name="T49" fmla="*/ 2995 h 2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32" h="2995">
                  <a:moveTo>
                    <a:pt x="3630" y="2995"/>
                  </a:moveTo>
                  <a:cubicBezTo>
                    <a:pt x="3581" y="2782"/>
                    <a:pt x="3521" y="2618"/>
                    <a:pt x="3448" y="2493"/>
                  </a:cubicBezTo>
                  <a:cubicBezTo>
                    <a:pt x="3381" y="2378"/>
                    <a:pt x="3304" y="2301"/>
                    <a:pt x="3213" y="2256"/>
                  </a:cubicBezTo>
                  <a:cubicBezTo>
                    <a:pt x="3102" y="2201"/>
                    <a:pt x="2974" y="2195"/>
                    <a:pt x="2808" y="2238"/>
                  </a:cubicBezTo>
                  <a:cubicBezTo>
                    <a:pt x="2661" y="2276"/>
                    <a:pt x="2503" y="2348"/>
                    <a:pt x="2336" y="2423"/>
                  </a:cubicBezTo>
                  <a:cubicBezTo>
                    <a:pt x="2066" y="2546"/>
                    <a:pt x="1786" y="2672"/>
                    <a:pt x="1497" y="2687"/>
                  </a:cubicBezTo>
                  <a:cubicBezTo>
                    <a:pt x="1363" y="2694"/>
                    <a:pt x="1241" y="2671"/>
                    <a:pt x="1123" y="2617"/>
                  </a:cubicBezTo>
                  <a:cubicBezTo>
                    <a:pt x="1018" y="2569"/>
                    <a:pt x="919" y="2498"/>
                    <a:pt x="821" y="2399"/>
                  </a:cubicBezTo>
                  <a:cubicBezTo>
                    <a:pt x="699" y="2277"/>
                    <a:pt x="586" y="2119"/>
                    <a:pt x="455" y="1886"/>
                  </a:cubicBezTo>
                  <a:cubicBezTo>
                    <a:pt x="356" y="1711"/>
                    <a:pt x="210" y="1359"/>
                    <a:pt x="110" y="968"/>
                  </a:cubicBezTo>
                  <a:cubicBezTo>
                    <a:pt x="58" y="769"/>
                    <a:pt x="26" y="588"/>
                    <a:pt x="14" y="430"/>
                  </a:cubicBezTo>
                  <a:cubicBezTo>
                    <a:pt x="0" y="249"/>
                    <a:pt x="13" y="105"/>
                    <a:pt x="53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15" y="105"/>
                    <a:pt x="2" y="250"/>
                    <a:pt x="16" y="430"/>
                  </a:cubicBezTo>
                  <a:cubicBezTo>
                    <a:pt x="28" y="587"/>
                    <a:pt x="60" y="768"/>
                    <a:pt x="112" y="968"/>
                  </a:cubicBezTo>
                  <a:cubicBezTo>
                    <a:pt x="212" y="1358"/>
                    <a:pt x="357" y="1710"/>
                    <a:pt x="457" y="1885"/>
                  </a:cubicBezTo>
                  <a:cubicBezTo>
                    <a:pt x="588" y="2118"/>
                    <a:pt x="701" y="2276"/>
                    <a:pt x="822" y="2398"/>
                  </a:cubicBezTo>
                  <a:cubicBezTo>
                    <a:pt x="1014" y="2591"/>
                    <a:pt x="1221" y="2686"/>
                    <a:pt x="1453" y="2686"/>
                  </a:cubicBezTo>
                  <a:cubicBezTo>
                    <a:pt x="1468" y="2686"/>
                    <a:pt x="1482" y="2686"/>
                    <a:pt x="1497" y="2685"/>
                  </a:cubicBezTo>
                  <a:cubicBezTo>
                    <a:pt x="1786" y="2670"/>
                    <a:pt x="2065" y="2544"/>
                    <a:pt x="2335" y="2422"/>
                  </a:cubicBezTo>
                  <a:cubicBezTo>
                    <a:pt x="2502" y="2346"/>
                    <a:pt x="2660" y="2274"/>
                    <a:pt x="2808" y="2236"/>
                  </a:cubicBezTo>
                  <a:cubicBezTo>
                    <a:pt x="2974" y="2193"/>
                    <a:pt x="3103" y="2199"/>
                    <a:pt x="3214" y="2254"/>
                  </a:cubicBezTo>
                  <a:cubicBezTo>
                    <a:pt x="3305" y="2299"/>
                    <a:pt x="3382" y="2377"/>
                    <a:pt x="3450" y="2492"/>
                  </a:cubicBezTo>
                  <a:cubicBezTo>
                    <a:pt x="3523" y="2617"/>
                    <a:pt x="3583" y="2782"/>
                    <a:pt x="3632" y="2995"/>
                  </a:cubicBezTo>
                  <a:lnTo>
                    <a:pt x="3630" y="29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80"/>
            <p:cNvSpPr/>
            <p:nvPr/>
          </p:nvSpPr>
          <p:spPr bwMode="auto">
            <a:xfrm rot="20039755">
              <a:off x="-2223087" y="54246"/>
              <a:ext cx="13596938" cy="11234738"/>
            </a:xfrm>
            <a:custGeom>
              <a:avLst/>
              <a:gdLst>
                <a:gd name="T0" fmla="*/ 3622 w 3624"/>
                <a:gd name="T1" fmla="*/ 2994 h 2994"/>
                <a:gd name="T2" fmla="*/ 3445 w 3624"/>
                <a:gd name="T3" fmla="*/ 2491 h 2994"/>
                <a:gd name="T4" fmla="*/ 3212 w 3624"/>
                <a:gd name="T5" fmla="*/ 2253 h 2994"/>
                <a:gd name="T6" fmla="*/ 2806 w 3624"/>
                <a:gd name="T7" fmla="*/ 2240 h 2994"/>
                <a:gd name="T8" fmla="*/ 2330 w 3624"/>
                <a:gd name="T9" fmla="*/ 2434 h 2994"/>
                <a:gd name="T10" fmla="*/ 1480 w 3624"/>
                <a:gd name="T11" fmla="*/ 2713 h 2994"/>
                <a:gd name="T12" fmla="*/ 801 w 3624"/>
                <a:gd name="T13" fmla="*/ 2429 h 2994"/>
                <a:gd name="T14" fmla="*/ 439 w 3624"/>
                <a:gd name="T15" fmla="*/ 1908 h 2994"/>
                <a:gd name="T16" fmla="*/ 102 w 3624"/>
                <a:gd name="T17" fmla="*/ 974 h 2994"/>
                <a:gd name="T18" fmla="*/ 12 w 3624"/>
                <a:gd name="T19" fmla="*/ 429 h 2994"/>
                <a:gd name="T20" fmla="*/ 57 w 3624"/>
                <a:gd name="T21" fmla="*/ 0 h 2994"/>
                <a:gd name="T22" fmla="*/ 59 w 3624"/>
                <a:gd name="T23" fmla="*/ 1 h 2994"/>
                <a:gd name="T24" fmla="*/ 14 w 3624"/>
                <a:gd name="T25" fmla="*/ 429 h 2994"/>
                <a:gd name="T26" fmla="*/ 104 w 3624"/>
                <a:gd name="T27" fmla="*/ 974 h 2994"/>
                <a:gd name="T28" fmla="*/ 441 w 3624"/>
                <a:gd name="T29" fmla="*/ 1907 h 2994"/>
                <a:gd name="T30" fmla="*/ 803 w 3624"/>
                <a:gd name="T31" fmla="*/ 2427 h 2994"/>
                <a:gd name="T32" fmla="*/ 1480 w 3624"/>
                <a:gd name="T33" fmla="*/ 2711 h 2994"/>
                <a:gd name="T34" fmla="*/ 2329 w 3624"/>
                <a:gd name="T35" fmla="*/ 2432 h 2994"/>
                <a:gd name="T36" fmla="*/ 2806 w 3624"/>
                <a:gd name="T37" fmla="*/ 2238 h 2994"/>
                <a:gd name="T38" fmla="*/ 3212 w 3624"/>
                <a:gd name="T39" fmla="*/ 2252 h 2994"/>
                <a:gd name="T40" fmla="*/ 3446 w 3624"/>
                <a:gd name="T41" fmla="*/ 2490 h 2994"/>
                <a:gd name="T42" fmla="*/ 3624 w 3624"/>
                <a:gd name="T43" fmla="*/ 2994 h 2994"/>
                <a:gd name="T44" fmla="*/ 3622 w 3624"/>
                <a:gd name="T45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24" h="2994">
                  <a:moveTo>
                    <a:pt x="3622" y="2994"/>
                  </a:moveTo>
                  <a:cubicBezTo>
                    <a:pt x="3574" y="2780"/>
                    <a:pt x="3516" y="2616"/>
                    <a:pt x="3445" y="2491"/>
                  </a:cubicBezTo>
                  <a:cubicBezTo>
                    <a:pt x="3378" y="2376"/>
                    <a:pt x="3302" y="2298"/>
                    <a:pt x="3212" y="2253"/>
                  </a:cubicBezTo>
                  <a:cubicBezTo>
                    <a:pt x="3101" y="2199"/>
                    <a:pt x="2972" y="2195"/>
                    <a:pt x="2806" y="2240"/>
                  </a:cubicBezTo>
                  <a:cubicBezTo>
                    <a:pt x="2658" y="2280"/>
                    <a:pt x="2499" y="2355"/>
                    <a:pt x="2330" y="2434"/>
                  </a:cubicBezTo>
                  <a:cubicBezTo>
                    <a:pt x="2056" y="2562"/>
                    <a:pt x="1773" y="2694"/>
                    <a:pt x="1480" y="2713"/>
                  </a:cubicBezTo>
                  <a:cubicBezTo>
                    <a:pt x="1226" y="2728"/>
                    <a:pt x="1004" y="2635"/>
                    <a:pt x="801" y="2429"/>
                  </a:cubicBezTo>
                  <a:cubicBezTo>
                    <a:pt x="679" y="2304"/>
                    <a:pt x="567" y="2143"/>
                    <a:pt x="439" y="1908"/>
                  </a:cubicBezTo>
                  <a:cubicBezTo>
                    <a:pt x="341" y="1727"/>
                    <a:pt x="199" y="1369"/>
                    <a:pt x="102" y="974"/>
                  </a:cubicBezTo>
                  <a:cubicBezTo>
                    <a:pt x="53" y="771"/>
                    <a:pt x="22" y="588"/>
                    <a:pt x="12" y="429"/>
                  </a:cubicBezTo>
                  <a:cubicBezTo>
                    <a:pt x="0" y="248"/>
                    <a:pt x="15" y="103"/>
                    <a:pt x="57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17" y="103"/>
                    <a:pt x="2" y="248"/>
                    <a:pt x="14" y="429"/>
                  </a:cubicBezTo>
                  <a:cubicBezTo>
                    <a:pt x="24" y="588"/>
                    <a:pt x="54" y="771"/>
                    <a:pt x="104" y="974"/>
                  </a:cubicBezTo>
                  <a:cubicBezTo>
                    <a:pt x="201" y="1368"/>
                    <a:pt x="343" y="1727"/>
                    <a:pt x="441" y="1907"/>
                  </a:cubicBezTo>
                  <a:cubicBezTo>
                    <a:pt x="569" y="2142"/>
                    <a:pt x="680" y="2303"/>
                    <a:pt x="803" y="2427"/>
                  </a:cubicBezTo>
                  <a:cubicBezTo>
                    <a:pt x="1005" y="2634"/>
                    <a:pt x="1227" y="2726"/>
                    <a:pt x="1480" y="2711"/>
                  </a:cubicBezTo>
                  <a:cubicBezTo>
                    <a:pt x="1773" y="2693"/>
                    <a:pt x="2056" y="2560"/>
                    <a:pt x="2329" y="2432"/>
                  </a:cubicBezTo>
                  <a:cubicBezTo>
                    <a:pt x="2498" y="2353"/>
                    <a:pt x="2657" y="2279"/>
                    <a:pt x="2806" y="2238"/>
                  </a:cubicBezTo>
                  <a:cubicBezTo>
                    <a:pt x="2972" y="2193"/>
                    <a:pt x="3102" y="2197"/>
                    <a:pt x="3212" y="2252"/>
                  </a:cubicBezTo>
                  <a:cubicBezTo>
                    <a:pt x="3303" y="2296"/>
                    <a:pt x="3380" y="2374"/>
                    <a:pt x="3446" y="2490"/>
                  </a:cubicBezTo>
                  <a:cubicBezTo>
                    <a:pt x="3518" y="2615"/>
                    <a:pt x="3576" y="2780"/>
                    <a:pt x="3624" y="2994"/>
                  </a:cubicBezTo>
                  <a:lnTo>
                    <a:pt x="3622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Freeform 81"/>
            <p:cNvSpPr/>
            <p:nvPr/>
          </p:nvSpPr>
          <p:spPr bwMode="auto">
            <a:xfrm rot="20039755">
              <a:off x="-2267726" y="116343"/>
              <a:ext cx="13569950" cy="11237913"/>
            </a:xfrm>
            <a:custGeom>
              <a:avLst/>
              <a:gdLst>
                <a:gd name="T0" fmla="*/ 3615 w 3617"/>
                <a:gd name="T1" fmla="*/ 2995 h 2995"/>
                <a:gd name="T2" fmla="*/ 3442 w 3617"/>
                <a:gd name="T3" fmla="*/ 2490 h 2995"/>
                <a:gd name="T4" fmla="*/ 3211 w 3617"/>
                <a:gd name="T5" fmla="*/ 2252 h 2995"/>
                <a:gd name="T6" fmla="*/ 2805 w 3617"/>
                <a:gd name="T7" fmla="*/ 2243 h 2995"/>
                <a:gd name="T8" fmla="*/ 2325 w 3617"/>
                <a:gd name="T9" fmla="*/ 2445 h 2995"/>
                <a:gd name="T10" fmla="*/ 1464 w 3617"/>
                <a:gd name="T11" fmla="*/ 2740 h 2995"/>
                <a:gd name="T12" fmla="*/ 783 w 3617"/>
                <a:gd name="T13" fmla="*/ 2459 h 2995"/>
                <a:gd name="T14" fmla="*/ 424 w 3617"/>
                <a:gd name="T15" fmla="*/ 1930 h 2995"/>
                <a:gd name="T16" fmla="*/ 96 w 3617"/>
                <a:gd name="T17" fmla="*/ 981 h 2995"/>
                <a:gd name="T18" fmla="*/ 10 w 3617"/>
                <a:gd name="T19" fmla="*/ 430 h 2995"/>
                <a:gd name="T20" fmla="*/ 61 w 3617"/>
                <a:gd name="T21" fmla="*/ 0 h 2995"/>
                <a:gd name="T22" fmla="*/ 63 w 3617"/>
                <a:gd name="T23" fmla="*/ 1 h 2995"/>
                <a:gd name="T24" fmla="*/ 12 w 3617"/>
                <a:gd name="T25" fmla="*/ 430 h 2995"/>
                <a:gd name="T26" fmla="*/ 98 w 3617"/>
                <a:gd name="T27" fmla="*/ 980 h 2995"/>
                <a:gd name="T28" fmla="*/ 426 w 3617"/>
                <a:gd name="T29" fmla="*/ 1930 h 2995"/>
                <a:gd name="T30" fmla="*/ 784 w 3617"/>
                <a:gd name="T31" fmla="*/ 2458 h 2995"/>
                <a:gd name="T32" fmla="*/ 1464 w 3617"/>
                <a:gd name="T33" fmla="*/ 2738 h 2995"/>
                <a:gd name="T34" fmla="*/ 2325 w 3617"/>
                <a:gd name="T35" fmla="*/ 2444 h 2995"/>
                <a:gd name="T36" fmla="*/ 2804 w 3617"/>
                <a:gd name="T37" fmla="*/ 2242 h 2995"/>
                <a:gd name="T38" fmla="*/ 3212 w 3617"/>
                <a:gd name="T39" fmla="*/ 2251 h 2995"/>
                <a:gd name="T40" fmla="*/ 3443 w 3617"/>
                <a:gd name="T41" fmla="*/ 2489 h 2995"/>
                <a:gd name="T42" fmla="*/ 3617 w 3617"/>
                <a:gd name="T43" fmla="*/ 2994 h 2995"/>
                <a:gd name="T44" fmla="*/ 3615 w 3617"/>
                <a:gd name="T45" fmla="*/ 2995 h 2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17" h="2995">
                  <a:moveTo>
                    <a:pt x="3615" y="2995"/>
                  </a:moveTo>
                  <a:cubicBezTo>
                    <a:pt x="3569" y="2780"/>
                    <a:pt x="3512" y="2614"/>
                    <a:pt x="3442" y="2490"/>
                  </a:cubicBezTo>
                  <a:cubicBezTo>
                    <a:pt x="3376" y="2374"/>
                    <a:pt x="3301" y="2296"/>
                    <a:pt x="3211" y="2252"/>
                  </a:cubicBezTo>
                  <a:cubicBezTo>
                    <a:pt x="3101" y="2199"/>
                    <a:pt x="2972" y="2196"/>
                    <a:pt x="2805" y="2243"/>
                  </a:cubicBezTo>
                  <a:cubicBezTo>
                    <a:pt x="2656" y="2286"/>
                    <a:pt x="2495" y="2363"/>
                    <a:pt x="2325" y="2445"/>
                  </a:cubicBezTo>
                  <a:cubicBezTo>
                    <a:pt x="2048" y="2579"/>
                    <a:pt x="1761" y="2718"/>
                    <a:pt x="1464" y="2740"/>
                  </a:cubicBezTo>
                  <a:cubicBezTo>
                    <a:pt x="1207" y="2758"/>
                    <a:pt x="984" y="2667"/>
                    <a:pt x="783" y="2459"/>
                  </a:cubicBezTo>
                  <a:cubicBezTo>
                    <a:pt x="661" y="2334"/>
                    <a:pt x="547" y="2166"/>
                    <a:pt x="424" y="1930"/>
                  </a:cubicBezTo>
                  <a:cubicBezTo>
                    <a:pt x="328" y="1745"/>
                    <a:pt x="189" y="1380"/>
                    <a:pt x="96" y="981"/>
                  </a:cubicBezTo>
                  <a:cubicBezTo>
                    <a:pt x="48" y="775"/>
                    <a:pt x="19" y="590"/>
                    <a:pt x="10" y="430"/>
                  </a:cubicBezTo>
                  <a:cubicBezTo>
                    <a:pt x="0" y="247"/>
                    <a:pt x="18" y="102"/>
                    <a:pt x="61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19" y="103"/>
                    <a:pt x="2" y="247"/>
                    <a:pt x="12" y="430"/>
                  </a:cubicBezTo>
                  <a:cubicBezTo>
                    <a:pt x="21" y="589"/>
                    <a:pt x="50" y="775"/>
                    <a:pt x="98" y="980"/>
                  </a:cubicBezTo>
                  <a:cubicBezTo>
                    <a:pt x="191" y="1379"/>
                    <a:pt x="330" y="1744"/>
                    <a:pt x="426" y="1930"/>
                  </a:cubicBezTo>
                  <a:cubicBezTo>
                    <a:pt x="549" y="2165"/>
                    <a:pt x="662" y="2333"/>
                    <a:pt x="784" y="2458"/>
                  </a:cubicBezTo>
                  <a:cubicBezTo>
                    <a:pt x="985" y="2665"/>
                    <a:pt x="1207" y="2756"/>
                    <a:pt x="1464" y="2738"/>
                  </a:cubicBezTo>
                  <a:cubicBezTo>
                    <a:pt x="1760" y="2716"/>
                    <a:pt x="2047" y="2578"/>
                    <a:pt x="2325" y="2444"/>
                  </a:cubicBezTo>
                  <a:cubicBezTo>
                    <a:pt x="2495" y="2362"/>
                    <a:pt x="2655" y="2284"/>
                    <a:pt x="2804" y="2242"/>
                  </a:cubicBezTo>
                  <a:cubicBezTo>
                    <a:pt x="2972" y="2194"/>
                    <a:pt x="3101" y="2197"/>
                    <a:pt x="3212" y="2251"/>
                  </a:cubicBezTo>
                  <a:cubicBezTo>
                    <a:pt x="3302" y="2295"/>
                    <a:pt x="3378" y="2373"/>
                    <a:pt x="3443" y="2489"/>
                  </a:cubicBezTo>
                  <a:cubicBezTo>
                    <a:pt x="3514" y="2614"/>
                    <a:pt x="3571" y="2779"/>
                    <a:pt x="3617" y="2994"/>
                  </a:cubicBezTo>
                  <a:lnTo>
                    <a:pt x="3615" y="29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Freeform 82"/>
            <p:cNvSpPr/>
            <p:nvPr/>
          </p:nvSpPr>
          <p:spPr bwMode="auto">
            <a:xfrm rot="20039755">
              <a:off x="-2284862" y="172208"/>
              <a:ext cx="13541375" cy="11236326"/>
            </a:xfrm>
            <a:custGeom>
              <a:avLst/>
              <a:gdLst>
                <a:gd name="T0" fmla="*/ 3607 w 3609"/>
                <a:gd name="T1" fmla="*/ 2994 h 2994"/>
                <a:gd name="T2" fmla="*/ 3438 w 3609"/>
                <a:gd name="T3" fmla="*/ 2487 h 2994"/>
                <a:gd name="T4" fmla="*/ 3210 w 3609"/>
                <a:gd name="T5" fmla="*/ 2251 h 2994"/>
                <a:gd name="T6" fmla="*/ 2803 w 3609"/>
                <a:gd name="T7" fmla="*/ 2246 h 2994"/>
                <a:gd name="T8" fmla="*/ 2320 w 3609"/>
                <a:gd name="T9" fmla="*/ 2456 h 2994"/>
                <a:gd name="T10" fmla="*/ 1893 w 3609"/>
                <a:gd name="T11" fmla="*/ 2653 h 2994"/>
                <a:gd name="T12" fmla="*/ 1448 w 3609"/>
                <a:gd name="T13" fmla="*/ 2766 h 2994"/>
                <a:gd name="T14" fmla="*/ 763 w 3609"/>
                <a:gd name="T15" fmla="*/ 2490 h 2994"/>
                <a:gd name="T16" fmla="*/ 409 w 3609"/>
                <a:gd name="T17" fmla="*/ 1952 h 2994"/>
                <a:gd name="T18" fmla="*/ 89 w 3609"/>
                <a:gd name="T19" fmla="*/ 987 h 2994"/>
                <a:gd name="T20" fmla="*/ 8 w 3609"/>
                <a:gd name="T21" fmla="*/ 430 h 2994"/>
                <a:gd name="T22" fmla="*/ 65 w 3609"/>
                <a:gd name="T23" fmla="*/ 0 h 2994"/>
                <a:gd name="T24" fmla="*/ 67 w 3609"/>
                <a:gd name="T25" fmla="*/ 1 h 2994"/>
                <a:gd name="T26" fmla="*/ 10 w 3609"/>
                <a:gd name="T27" fmla="*/ 430 h 2994"/>
                <a:gd name="T28" fmla="*/ 90 w 3609"/>
                <a:gd name="T29" fmla="*/ 986 h 2994"/>
                <a:gd name="T30" fmla="*/ 411 w 3609"/>
                <a:gd name="T31" fmla="*/ 1952 h 2994"/>
                <a:gd name="T32" fmla="*/ 765 w 3609"/>
                <a:gd name="T33" fmla="*/ 2488 h 2994"/>
                <a:gd name="T34" fmla="*/ 1447 w 3609"/>
                <a:gd name="T35" fmla="*/ 2764 h 2994"/>
                <a:gd name="T36" fmla="*/ 2319 w 3609"/>
                <a:gd name="T37" fmla="*/ 2455 h 2994"/>
                <a:gd name="T38" fmla="*/ 2803 w 3609"/>
                <a:gd name="T39" fmla="*/ 2244 h 2994"/>
                <a:gd name="T40" fmla="*/ 3211 w 3609"/>
                <a:gd name="T41" fmla="*/ 2249 h 2994"/>
                <a:gd name="T42" fmla="*/ 3440 w 3609"/>
                <a:gd name="T43" fmla="*/ 2487 h 2994"/>
                <a:gd name="T44" fmla="*/ 3609 w 3609"/>
                <a:gd name="T45" fmla="*/ 2994 h 2994"/>
                <a:gd name="T46" fmla="*/ 3607 w 3609"/>
                <a:gd name="T47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09" h="2994">
                  <a:moveTo>
                    <a:pt x="3607" y="2994"/>
                  </a:moveTo>
                  <a:cubicBezTo>
                    <a:pt x="3563" y="2778"/>
                    <a:pt x="3507" y="2612"/>
                    <a:pt x="3438" y="2487"/>
                  </a:cubicBezTo>
                  <a:cubicBezTo>
                    <a:pt x="3374" y="2372"/>
                    <a:pt x="3299" y="2294"/>
                    <a:pt x="3210" y="2251"/>
                  </a:cubicBezTo>
                  <a:cubicBezTo>
                    <a:pt x="3100" y="2197"/>
                    <a:pt x="2971" y="2196"/>
                    <a:pt x="2803" y="2246"/>
                  </a:cubicBezTo>
                  <a:cubicBezTo>
                    <a:pt x="2653" y="2291"/>
                    <a:pt x="2492" y="2371"/>
                    <a:pt x="2320" y="2456"/>
                  </a:cubicBezTo>
                  <a:cubicBezTo>
                    <a:pt x="2182" y="2525"/>
                    <a:pt x="2040" y="2596"/>
                    <a:pt x="1893" y="2653"/>
                  </a:cubicBezTo>
                  <a:cubicBezTo>
                    <a:pt x="1728" y="2718"/>
                    <a:pt x="1582" y="2755"/>
                    <a:pt x="1448" y="2766"/>
                  </a:cubicBezTo>
                  <a:cubicBezTo>
                    <a:pt x="1188" y="2788"/>
                    <a:pt x="964" y="2697"/>
                    <a:pt x="763" y="2490"/>
                  </a:cubicBezTo>
                  <a:cubicBezTo>
                    <a:pt x="640" y="2361"/>
                    <a:pt x="528" y="2191"/>
                    <a:pt x="409" y="1952"/>
                  </a:cubicBezTo>
                  <a:cubicBezTo>
                    <a:pt x="314" y="1762"/>
                    <a:pt x="178" y="1389"/>
                    <a:pt x="89" y="987"/>
                  </a:cubicBezTo>
                  <a:cubicBezTo>
                    <a:pt x="42" y="778"/>
                    <a:pt x="15" y="591"/>
                    <a:pt x="8" y="430"/>
                  </a:cubicBezTo>
                  <a:cubicBezTo>
                    <a:pt x="0" y="245"/>
                    <a:pt x="20" y="101"/>
                    <a:pt x="65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21" y="101"/>
                    <a:pt x="2" y="246"/>
                    <a:pt x="10" y="430"/>
                  </a:cubicBezTo>
                  <a:cubicBezTo>
                    <a:pt x="17" y="590"/>
                    <a:pt x="44" y="778"/>
                    <a:pt x="90" y="986"/>
                  </a:cubicBezTo>
                  <a:cubicBezTo>
                    <a:pt x="180" y="1389"/>
                    <a:pt x="316" y="1761"/>
                    <a:pt x="411" y="1952"/>
                  </a:cubicBezTo>
                  <a:cubicBezTo>
                    <a:pt x="529" y="2190"/>
                    <a:pt x="642" y="2360"/>
                    <a:pt x="765" y="2488"/>
                  </a:cubicBezTo>
                  <a:cubicBezTo>
                    <a:pt x="965" y="2696"/>
                    <a:pt x="1188" y="2786"/>
                    <a:pt x="1447" y="2764"/>
                  </a:cubicBezTo>
                  <a:cubicBezTo>
                    <a:pt x="1748" y="2739"/>
                    <a:pt x="2038" y="2594"/>
                    <a:pt x="2319" y="2455"/>
                  </a:cubicBezTo>
                  <a:cubicBezTo>
                    <a:pt x="2491" y="2369"/>
                    <a:pt x="2653" y="2289"/>
                    <a:pt x="2803" y="2244"/>
                  </a:cubicBezTo>
                  <a:cubicBezTo>
                    <a:pt x="2971" y="2194"/>
                    <a:pt x="3101" y="2195"/>
                    <a:pt x="3211" y="2249"/>
                  </a:cubicBezTo>
                  <a:cubicBezTo>
                    <a:pt x="3301" y="2293"/>
                    <a:pt x="3375" y="2370"/>
                    <a:pt x="3440" y="2487"/>
                  </a:cubicBezTo>
                  <a:cubicBezTo>
                    <a:pt x="3509" y="2612"/>
                    <a:pt x="3564" y="2778"/>
                    <a:pt x="3609" y="2994"/>
                  </a:cubicBezTo>
                  <a:lnTo>
                    <a:pt x="3607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6" name="Freeform 83"/>
            <p:cNvSpPr/>
            <p:nvPr/>
          </p:nvSpPr>
          <p:spPr bwMode="auto">
            <a:xfrm rot="20039755">
              <a:off x="-2264034" y="221134"/>
              <a:ext cx="13508038" cy="11231563"/>
            </a:xfrm>
            <a:custGeom>
              <a:avLst/>
              <a:gdLst>
                <a:gd name="T0" fmla="*/ 3598 w 3600"/>
                <a:gd name="T1" fmla="*/ 2993 h 2993"/>
                <a:gd name="T2" fmla="*/ 3434 w 3600"/>
                <a:gd name="T3" fmla="*/ 2485 h 2993"/>
                <a:gd name="T4" fmla="*/ 3208 w 3600"/>
                <a:gd name="T5" fmla="*/ 2248 h 2993"/>
                <a:gd name="T6" fmla="*/ 2801 w 3600"/>
                <a:gd name="T7" fmla="*/ 2248 h 2993"/>
                <a:gd name="T8" fmla="*/ 2314 w 3600"/>
                <a:gd name="T9" fmla="*/ 2466 h 2993"/>
                <a:gd name="T10" fmla="*/ 1882 w 3600"/>
                <a:gd name="T11" fmla="*/ 2672 h 2993"/>
                <a:gd name="T12" fmla="*/ 1430 w 3600"/>
                <a:gd name="T13" fmla="*/ 2792 h 2993"/>
                <a:gd name="T14" fmla="*/ 743 w 3600"/>
                <a:gd name="T15" fmla="*/ 2519 h 2993"/>
                <a:gd name="T16" fmla="*/ 393 w 3600"/>
                <a:gd name="T17" fmla="*/ 1974 h 2993"/>
                <a:gd name="T18" fmla="*/ 231 w 3600"/>
                <a:gd name="T19" fmla="*/ 1552 h 2993"/>
                <a:gd name="T20" fmla="*/ 81 w 3600"/>
                <a:gd name="T21" fmla="*/ 992 h 2993"/>
                <a:gd name="T22" fmla="*/ 6 w 3600"/>
                <a:gd name="T23" fmla="*/ 429 h 2993"/>
                <a:gd name="T24" fmla="*/ 69 w 3600"/>
                <a:gd name="T25" fmla="*/ 0 h 2993"/>
                <a:gd name="T26" fmla="*/ 70 w 3600"/>
                <a:gd name="T27" fmla="*/ 0 h 2993"/>
                <a:gd name="T28" fmla="*/ 7 w 3600"/>
                <a:gd name="T29" fmla="*/ 429 h 2993"/>
                <a:gd name="T30" fmla="*/ 83 w 3600"/>
                <a:gd name="T31" fmla="*/ 992 h 2993"/>
                <a:gd name="T32" fmla="*/ 394 w 3600"/>
                <a:gd name="T33" fmla="*/ 1973 h 2993"/>
                <a:gd name="T34" fmla="*/ 745 w 3600"/>
                <a:gd name="T35" fmla="*/ 2518 h 2993"/>
                <a:gd name="T36" fmla="*/ 1430 w 3600"/>
                <a:gd name="T37" fmla="*/ 2790 h 2993"/>
                <a:gd name="T38" fmla="*/ 2313 w 3600"/>
                <a:gd name="T39" fmla="*/ 2465 h 2993"/>
                <a:gd name="T40" fmla="*/ 2800 w 3600"/>
                <a:gd name="T41" fmla="*/ 2246 h 2993"/>
                <a:gd name="T42" fmla="*/ 3209 w 3600"/>
                <a:gd name="T43" fmla="*/ 2247 h 2993"/>
                <a:gd name="T44" fmla="*/ 3435 w 3600"/>
                <a:gd name="T45" fmla="*/ 2484 h 2993"/>
                <a:gd name="T46" fmla="*/ 3600 w 3600"/>
                <a:gd name="T47" fmla="*/ 2993 h 2993"/>
                <a:gd name="T48" fmla="*/ 3598 w 3600"/>
                <a:gd name="T49" fmla="*/ 2993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0" h="2993">
                  <a:moveTo>
                    <a:pt x="3598" y="2993"/>
                  </a:moveTo>
                  <a:cubicBezTo>
                    <a:pt x="3556" y="2776"/>
                    <a:pt x="3502" y="2610"/>
                    <a:pt x="3434" y="2485"/>
                  </a:cubicBezTo>
                  <a:cubicBezTo>
                    <a:pt x="3371" y="2369"/>
                    <a:pt x="3297" y="2292"/>
                    <a:pt x="3208" y="2248"/>
                  </a:cubicBezTo>
                  <a:cubicBezTo>
                    <a:pt x="3099" y="2195"/>
                    <a:pt x="2969" y="2195"/>
                    <a:pt x="2801" y="2248"/>
                  </a:cubicBezTo>
                  <a:cubicBezTo>
                    <a:pt x="2650" y="2295"/>
                    <a:pt x="2487" y="2378"/>
                    <a:pt x="2314" y="2466"/>
                  </a:cubicBezTo>
                  <a:cubicBezTo>
                    <a:pt x="2174" y="2538"/>
                    <a:pt x="2030" y="2612"/>
                    <a:pt x="1882" y="2672"/>
                  </a:cubicBezTo>
                  <a:cubicBezTo>
                    <a:pt x="1714" y="2739"/>
                    <a:pt x="1566" y="2779"/>
                    <a:pt x="1430" y="2792"/>
                  </a:cubicBezTo>
                  <a:cubicBezTo>
                    <a:pt x="1167" y="2817"/>
                    <a:pt x="942" y="2727"/>
                    <a:pt x="743" y="2519"/>
                  </a:cubicBezTo>
                  <a:cubicBezTo>
                    <a:pt x="620" y="2389"/>
                    <a:pt x="508" y="2216"/>
                    <a:pt x="393" y="1974"/>
                  </a:cubicBezTo>
                  <a:cubicBezTo>
                    <a:pt x="342" y="1868"/>
                    <a:pt x="285" y="1718"/>
                    <a:pt x="231" y="1552"/>
                  </a:cubicBezTo>
                  <a:cubicBezTo>
                    <a:pt x="171" y="1368"/>
                    <a:pt x="119" y="1174"/>
                    <a:pt x="81" y="992"/>
                  </a:cubicBezTo>
                  <a:cubicBezTo>
                    <a:pt x="36" y="780"/>
                    <a:pt x="11" y="591"/>
                    <a:pt x="6" y="429"/>
                  </a:cubicBezTo>
                  <a:cubicBezTo>
                    <a:pt x="0" y="243"/>
                    <a:pt x="21" y="99"/>
                    <a:pt x="6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23" y="99"/>
                    <a:pt x="1" y="244"/>
                    <a:pt x="7" y="429"/>
                  </a:cubicBezTo>
                  <a:cubicBezTo>
                    <a:pt x="13" y="591"/>
                    <a:pt x="38" y="780"/>
                    <a:pt x="83" y="992"/>
                  </a:cubicBezTo>
                  <a:cubicBezTo>
                    <a:pt x="168" y="1396"/>
                    <a:pt x="304" y="1784"/>
                    <a:pt x="394" y="1973"/>
                  </a:cubicBezTo>
                  <a:cubicBezTo>
                    <a:pt x="510" y="2215"/>
                    <a:pt x="621" y="2388"/>
                    <a:pt x="745" y="2518"/>
                  </a:cubicBezTo>
                  <a:cubicBezTo>
                    <a:pt x="943" y="2726"/>
                    <a:pt x="1167" y="2815"/>
                    <a:pt x="1430" y="2790"/>
                  </a:cubicBezTo>
                  <a:cubicBezTo>
                    <a:pt x="1734" y="2761"/>
                    <a:pt x="2028" y="2610"/>
                    <a:pt x="2313" y="2465"/>
                  </a:cubicBezTo>
                  <a:cubicBezTo>
                    <a:pt x="2486" y="2376"/>
                    <a:pt x="2649" y="2293"/>
                    <a:pt x="2800" y="2246"/>
                  </a:cubicBezTo>
                  <a:cubicBezTo>
                    <a:pt x="2969" y="2193"/>
                    <a:pt x="3099" y="2193"/>
                    <a:pt x="3209" y="2247"/>
                  </a:cubicBezTo>
                  <a:cubicBezTo>
                    <a:pt x="3298" y="2290"/>
                    <a:pt x="3372" y="2368"/>
                    <a:pt x="3435" y="2484"/>
                  </a:cubicBezTo>
                  <a:cubicBezTo>
                    <a:pt x="3504" y="2609"/>
                    <a:pt x="3557" y="2776"/>
                    <a:pt x="3600" y="2993"/>
                  </a:cubicBezTo>
                  <a:lnTo>
                    <a:pt x="3598" y="29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7" name="Freeform 84"/>
            <p:cNvSpPr/>
            <p:nvPr/>
          </p:nvSpPr>
          <p:spPr bwMode="auto">
            <a:xfrm rot="20039755">
              <a:off x="-2208000" y="251179"/>
              <a:ext cx="13476288" cy="11234738"/>
            </a:xfrm>
            <a:custGeom>
              <a:avLst/>
              <a:gdLst>
                <a:gd name="T0" fmla="*/ 3590 w 3592"/>
                <a:gd name="T1" fmla="*/ 2994 h 2994"/>
                <a:gd name="T2" fmla="*/ 3430 w 3592"/>
                <a:gd name="T3" fmla="*/ 2484 h 2994"/>
                <a:gd name="T4" fmla="*/ 3207 w 3592"/>
                <a:gd name="T5" fmla="*/ 2248 h 2994"/>
                <a:gd name="T6" fmla="*/ 2799 w 3592"/>
                <a:gd name="T7" fmla="*/ 2251 h 2994"/>
                <a:gd name="T8" fmla="*/ 2309 w 3592"/>
                <a:gd name="T9" fmla="*/ 2478 h 2994"/>
                <a:gd name="T10" fmla="*/ 1871 w 3592"/>
                <a:gd name="T11" fmla="*/ 2692 h 2994"/>
                <a:gd name="T12" fmla="*/ 1413 w 3592"/>
                <a:gd name="T13" fmla="*/ 2819 h 2994"/>
                <a:gd name="T14" fmla="*/ 1319 w 3592"/>
                <a:gd name="T15" fmla="*/ 2824 h 2994"/>
                <a:gd name="T16" fmla="*/ 724 w 3592"/>
                <a:gd name="T17" fmla="*/ 2550 h 2994"/>
                <a:gd name="T18" fmla="*/ 377 w 3592"/>
                <a:gd name="T19" fmla="*/ 1997 h 2994"/>
                <a:gd name="T20" fmla="*/ 74 w 3592"/>
                <a:gd name="T21" fmla="*/ 999 h 2994"/>
                <a:gd name="T22" fmla="*/ 4 w 3592"/>
                <a:gd name="T23" fmla="*/ 430 h 2994"/>
                <a:gd name="T24" fmla="*/ 73 w 3592"/>
                <a:gd name="T25" fmla="*/ 0 h 2994"/>
                <a:gd name="T26" fmla="*/ 75 w 3592"/>
                <a:gd name="T27" fmla="*/ 1 h 2994"/>
                <a:gd name="T28" fmla="*/ 6 w 3592"/>
                <a:gd name="T29" fmla="*/ 430 h 2994"/>
                <a:gd name="T30" fmla="*/ 75 w 3592"/>
                <a:gd name="T31" fmla="*/ 999 h 2994"/>
                <a:gd name="T32" fmla="*/ 379 w 3592"/>
                <a:gd name="T33" fmla="*/ 1996 h 2994"/>
                <a:gd name="T34" fmla="*/ 726 w 3592"/>
                <a:gd name="T35" fmla="*/ 2549 h 2994"/>
                <a:gd name="T36" fmla="*/ 1319 w 3592"/>
                <a:gd name="T37" fmla="*/ 2822 h 2994"/>
                <a:gd name="T38" fmla="*/ 1413 w 3592"/>
                <a:gd name="T39" fmla="*/ 2817 h 2994"/>
                <a:gd name="T40" fmla="*/ 2308 w 3592"/>
                <a:gd name="T41" fmla="*/ 2476 h 2994"/>
                <a:gd name="T42" fmla="*/ 2798 w 3592"/>
                <a:gd name="T43" fmla="*/ 2249 h 2994"/>
                <a:gd name="T44" fmla="*/ 3208 w 3592"/>
                <a:gd name="T45" fmla="*/ 2246 h 2994"/>
                <a:gd name="T46" fmla="*/ 3432 w 3592"/>
                <a:gd name="T47" fmla="*/ 2483 h 2994"/>
                <a:gd name="T48" fmla="*/ 3592 w 3592"/>
                <a:gd name="T49" fmla="*/ 2993 h 2994"/>
                <a:gd name="T50" fmla="*/ 3590 w 3592"/>
                <a:gd name="T51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92" h="2994">
                  <a:moveTo>
                    <a:pt x="3590" y="2994"/>
                  </a:moveTo>
                  <a:cubicBezTo>
                    <a:pt x="3549" y="2776"/>
                    <a:pt x="3497" y="2609"/>
                    <a:pt x="3430" y="2484"/>
                  </a:cubicBezTo>
                  <a:cubicBezTo>
                    <a:pt x="3368" y="2367"/>
                    <a:pt x="3295" y="2290"/>
                    <a:pt x="3207" y="2248"/>
                  </a:cubicBezTo>
                  <a:cubicBezTo>
                    <a:pt x="3098" y="2195"/>
                    <a:pt x="2968" y="2196"/>
                    <a:pt x="2799" y="2251"/>
                  </a:cubicBezTo>
                  <a:cubicBezTo>
                    <a:pt x="2648" y="2300"/>
                    <a:pt x="2483" y="2386"/>
                    <a:pt x="2309" y="2478"/>
                  </a:cubicBezTo>
                  <a:cubicBezTo>
                    <a:pt x="2168" y="2552"/>
                    <a:pt x="2021" y="2629"/>
                    <a:pt x="1871" y="2692"/>
                  </a:cubicBezTo>
                  <a:cubicBezTo>
                    <a:pt x="1701" y="2763"/>
                    <a:pt x="1551" y="2804"/>
                    <a:pt x="1413" y="2819"/>
                  </a:cubicBezTo>
                  <a:cubicBezTo>
                    <a:pt x="1381" y="2822"/>
                    <a:pt x="1350" y="2824"/>
                    <a:pt x="1319" y="2824"/>
                  </a:cubicBezTo>
                  <a:cubicBezTo>
                    <a:pt x="1093" y="2824"/>
                    <a:pt x="898" y="2734"/>
                    <a:pt x="724" y="2550"/>
                  </a:cubicBezTo>
                  <a:cubicBezTo>
                    <a:pt x="600" y="2418"/>
                    <a:pt x="490" y="2242"/>
                    <a:pt x="377" y="1997"/>
                  </a:cubicBezTo>
                  <a:cubicBezTo>
                    <a:pt x="288" y="1802"/>
                    <a:pt x="155" y="1407"/>
                    <a:pt x="74" y="999"/>
                  </a:cubicBezTo>
                  <a:cubicBezTo>
                    <a:pt x="31" y="784"/>
                    <a:pt x="7" y="593"/>
                    <a:pt x="4" y="430"/>
                  </a:cubicBezTo>
                  <a:cubicBezTo>
                    <a:pt x="0" y="243"/>
                    <a:pt x="23" y="98"/>
                    <a:pt x="73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25" y="99"/>
                    <a:pt x="2" y="243"/>
                    <a:pt x="6" y="430"/>
                  </a:cubicBezTo>
                  <a:cubicBezTo>
                    <a:pt x="9" y="592"/>
                    <a:pt x="32" y="784"/>
                    <a:pt x="75" y="999"/>
                  </a:cubicBezTo>
                  <a:cubicBezTo>
                    <a:pt x="157" y="1406"/>
                    <a:pt x="290" y="1801"/>
                    <a:pt x="379" y="1996"/>
                  </a:cubicBezTo>
                  <a:cubicBezTo>
                    <a:pt x="491" y="2241"/>
                    <a:pt x="602" y="2417"/>
                    <a:pt x="726" y="2549"/>
                  </a:cubicBezTo>
                  <a:cubicBezTo>
                    <a:pt x="899" y="2732"/>
                    <a:pt x="1093" y="2822"/>
                    <a:pt x="1319" y="2822"/>
                  </a:cubicBezTo>
                  <a:cubicBezTo>
                    <a:pt x="1350" y="2822"/>
                    <a:pt x="1381" y="2820"/>
                    <a:pt x="1413" y="2817"/>
                  </a:cubicBezTo>
                  <a:cubicBezTo>
                    <a:pt x="1721" y="2784"/>
                    <a:pt x="2020" y="2628"/>
                    <a:pt x="2308" y="2476"/>
                  </a:cubicBezTo>
                  <a:cubicBezTo>
                    <a:pt x="2482" y="2385"/>
                    <a:pt x="2647" y="2298"/>
                    <a:pt x="2798" y="2249"/>
                  </a:cubicBezTo>
                  <a:cubicBezTo>
                    <a:pt x="2968" y="2194"/>
                    <a:pt x="3098" y="2193"/>
                    <a:pt x="3208" y="2246"/>
                  </a:cubicBezTo>
                  <a:cubicBezTo>
                    <a:pt x="3296" y="2289"/>
                    <a:pt x="3370" y="2366"/>
                    <a:pt x="3432" y="2483"/>
                  </a:cubicBezTo>
                  <a:cubicBezTo>
                    <a:pt x="3499" y="2608"/>
                    <a:pt x="3551" y="2775"/>
                    <a:pt x="3592" y="2993"/>
                  </a:cubicBezTo>
                  <a:lnTo>
                    <a:pt x="3590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8" name="Freeform 85"/>
            <p:cNvSpPr/>
            <p:nvPr/>
          </p:nvSpPr>
          <p:spPr bwMode="auto">
            <a:xfrm rot="20039755">
              <a:off x="-2108509" y="272160"/>
              <a:ext cx="13450888" cy="11229976"/>
            </a:xfrm>
            <a:custGeom>
              <a:avLst/>
              <a:gdLst>
                <a:gd name="T0" fmla="*/ 3583 w 3585"/>
                <a:gd name="T1" fmla="*/ 2993 h 2993"/>
                <a:gd name="T2" fmla="*/ 3427 w 3585"/>
                <a:gd name="T3" fmla="*/ 2481 h 2993"/>
                <a:gd name="T4" fmla="*/ 3207 w 3585"/>
                <a:gd name="T5" fmla="*/ 2245 h 2993"/>
                <a:gd name="T6" fmla="*/ 2797 w 3585"/>
                <a:gd name="T7" fmla="*/ 2252 h 2993"/>
                <a:gd name="T8" fmla="*/ 2304 w 3585"/>
                <a:gd name="T9" fmla="*/ 2488 h 2993"/>
                <a:gd name="T10" fmla="*/ 1861 w 3585"/>
                <a:gd name="T11" fmla="*/ 2710 h 2993"/>
                <a:gd name="T12" fmla="*/ 1397 w 3585"/>
                <a:gd name="T13" fmla="*/ 2844 h 2993"/>
                <a:gd name="T14" fmla="*/ 1008 w 3585"/>
                <a:gd name="T15" fmla="*/ 2796 h 2993"/>
                <a:gd name="T16" fmla="*/ 706 w 3585"/>
                <a:gd name="T17" fmla="*/ 2579 h 2993"/>
                <a:gd name="T18" fmla="*/ 363 w 3585"/>
                <a:gd name="T19" fmla="*/ 2018 h 2993"/>
                <a:gd name="T20" fmla="*/ 67 w 3585"/>
                <a:gd name="T21" fmla="*/ 1005 h 2993"/>
                <a:gd name="T22" fmla="*/ 2 w 3585"/>
                <a:gd name="T23" fmla="*/ 430 h 2993"/>
                <a:gd name="T24" fmla="*/ 78 w 3585"/>
                <a:gd name="T25" fmla="*/ 0 h 2993"/>
                <a:gd name="T26" fmla="*/ 79 w 3585"/>
                <a:gd name="T27" fmla="*/ 1 h 2993"/>
                <a:gd name="T28" fmla="*/ 4 w 3585"/>
                <a:gd name="T29" fmla="*/ 430 h 2993"/>
                <a:gd name="T30" fmla="*/ 69 w 3585"/>
                <a:gd name="T31" fmla="*/ 1004 h 2993"/>
                <a:gd name="T32" fmla="*/ 364 w 3585"/>
                <a:gd name="T33" fmla="*/ 2017 h 2993"/>
                <a:gd name="T34" fmla="*/ 707 w 3585"/>
                <a:gd name="T35" fmla="*/ 2578 h 2993"/>
                <a:gd name="T36" fmla="*/ 1293 w 3585"/>
                <a:gd name="T37" fmla="*/ 2849 h 2993"/>
                <a:gd name="T38" fmla="*/ 1397 w 3585"/>
                <a:gd name="T39" fmla="*/ 2843 h 2993"/>
                <a:gd name="T40" fmla="*/ 2303 w 3585"/>
                <a:gd name="T41" fmla="*/ 2486 h 2993"/>
                <a:gd name="T42" fmla="*/ 2797 w 3585"/>
                <a:gd name="T43" fmla="*/ 2250 h 2993"/>
                <a:gd name="T44" fmla="*/ 3208 w 3585"/>
                <a:gd name="T45" fmla="*/ 2243 h 2993"/>
                <a:gd name="T46" fmla="*/ 3429 w 3585"/>
                <a:gd name="T47" fmla="*/ 2480 h 2993"/>
                <a:gd name="T48" fmla="*/ 3585 w 3585"/>
                <a:gd name="T49" fmla="*/ 2992 h 2993"/>
                <a:gd name="T50" fmla="*/ 3583 w 3585"/>
                <a:gd name="T51" fmla="*/ 2993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85" h="2993">
                  <a:moveTo>
                    <a:pt x="3583" y="2993"/>
                  </a:moveTo>
                  <a:cubicBezTo>
                    <a:pt x="3544" y="2774"/>
                    <a:pt x="3493" y="2606"/>
                    <a:pt x="3427" y="2481"/>
                  </a:cubicBezTo>
                  <a:cubicBezTo>
                    <a:pt x="3366" y="2364"/>
                    <a:pt x="3294" y="2287"/>
                    <a:pt x="3207" y="2245"/>
                  </a:cubicBezTo>
                  <a:cubicBezTo>
                    <a:pt x="3098" y="2192"/>
                    <a:pt x="2968" y="2195"/>
                    <a:pt x="2797" y="2252"/>
                  </a:cubicBezTo>
                  <a:cubicBezTo>
                    <a:pt x="2645" y="2304"/>
                    <a:pt x="2479" y="2393"/>
                    <a:pt x="2304" y="2488"/>
                  </a:cubicBezTo>
                  <a:cubicBezTo>
                    <a:pt x="2161" y="2565"/>
                    <a:pt x="2013" y="2645"/>
                    <a:pt x="1861" y="2710"/>
                  </a:cubicBezTo>
                  <a:cubicBezTo>
                    <a:pt x="1688" y="2784"/>
                    <a:pt x="1537" y="2828"/>
                    <a:pt x="1397" y="2844"/>
                  </a:cubicBezTo>
                  <a:cubicBezTo>
                    <a:pt x="1257" y="2861"/>
                    <a:pt x="1126" y="2844"/>
                    <a:pt x="1008" y="2796"/>
                  </a:cubicBezTo>
                  <a:cubicBezTo>
                    <a:pt x="900" y="2751"/>
                    <a:pt x="798" y="2679"/>
                    <a:pt x="706" y="2579"/>
                  </a:cubicBezTo>
                  <a:cubicBezTo>
                    <a:pt x="582" y="2446"/>
                    <a:pt x="470" y="2263"/>
                    <a:pt x="363" y="2018"/>
                  </a:cubicBezTo>
                  <a:cubicBezTo>
                    <a:pt x="275" y="1819"/>
                    <a:pt x="145" y="1417"/>
                    <a:pt x="67" y="1005"/>
                  </a:cubicBezTo>
                  <a:cubicBezTo>
                    <a:pt x="26" y="786"/>
                    <a:pt x="4" y="593"/>
                    <a:pt x="2" y="430"/>
                  </a:cubicBezTo>
                  <a:cubicBezTo>
                    <a:pt x="0" y="241"/>
                    <a:pt x="26" y="96"/>
                    <a:pt x="78" y="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28" y="97"/>
                    <a:pt x="2" y="241"/>
                    <a:pt x="4" y="430"/>
                  </a:cubicBezTo>
                  <a:cubicBezTo>
                    <a:pt x="6" y="593"/>
                    <a:pt x="28" y="786"/>
                    <a:pt x="69" y="1004"/>
                  </a:cubicBezTo>
                  <a:cubicBezTo>
                    <a:pt x="147" y="1416"/>
                    <a:pt x="277" y="1818"/>
                    <a:pt x="364" y="2017"/>
                  </a:cubicBezTo>
                  <a:cubicBezTo>
                    <a:pt x="471" y="2262"/>
                    <a:pt x="583" y="2445"/>
                    <a:pt x="707" y="2578"/>
                  </a:cubicBezTo>
                  <a:cubicBezTo>
                    <a:pt x="876" y="2760"/>
                    <a:pt x="1069" y="2849"/>
                    <a:pt x="1293" y="2849"/>
                  </a:cubicBezTo>
                  <a:cubicBezTo>
                    <a:pt x="1327" y="2849"/>
                    <a:pt x="1362" y="2847"/>
                    <a:pt x="1397" y="2843"/>
                  </a:cubicBezTo>
                  <a:cubicBezTo>
                    <a:pt x="1709" y="2806"/>
                    <a:pt x="2024" y="2636"/>
                    <a:pt x="2303" y="2486"/>
                  </a:cubicBezTo>
                  <a:cubicBezTo>
                    <a:pt x="2479" y="2391"/>
                    <a:pt x="2644" y="2302"/>
                    <a:pt x="2797" y="2250"/>
                  </a:cubicBezTo>
                  <a:cubicBezTo>
                    <a:pt x="2968" y="2193"/>
                    <a:pt x="3098" y="2190"/>
                    <a:pt x="3208" y="2243"/>
                  </a:cubicBezTo>
                  <a:cubicBezTo>
                    <a:pt x="3295" y="2286"/>
                    <a:pt x="3368" y="2363"/>
                    <a:pt x="3429" y="2480"/>
                  </a:cubicBezTo>
                  <a:cubicBezTo>
                    <a:pt x="3495" y="2606"/>
                    <a:pt x="3546" y="2773"/>
                    <a:pt x="3585" y="2992"/>
                  </a:cubicBezTo>
                  <a:lnTo>
                    <a:pt x="3583" y="29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Freeform 86"/>
            <p:cNvSpPr/>
            <p:nvPr/>
          </p:nvSpPr>
          <p:spPr bwMode="auto">
            <a:xfrm rot="20039755">
              <a:off x="-2121725" y="309023"/>
              <a:ext cx="13593763" cy="11228388"/>
            </a:xfrm>
            <a:custGeom>
              <a:avLst/>
              <a:gdLst>
                <a:gd name="T0" fmla="*/ 3621 w 3623"/>
                <a:gd name="T1" fmla="*/ 2992 h 2992"/>
                <a:gd name="T2" fmla="*/ 3469 w 3623"/>
                <a:gd name="T3" fmla="*/ 2479 h 2992"/>
                <a:gd name="T4" fmla="*/ 3252 w 3623"/>
                <a:gd name="T5" fmla="*/ 2243 h 2992"/>
                <a:gd name="T6" fmla="*/ 2842 w 3623"/>
                <a:gd name="T7" fmla="*/ 2255 h 2992"/>
                <a:gd name="T8" fmla="*/ 2346 w 3623"/>
                <a:gd name="T9" fmla="*/ 2498 h 2992"/>
                <a:gd name="T10" fmla="*/ 1896 w 3623"/>
                <a:gd name="T11" fmla="*/ 2729 h 2992"/>
                <a:gd name="T12" fmla="*/ 1427 w 3623"/>
                <a:gd name="T13" fmla="*/ 2871 h 2992"/>
                <a:gd name="T14" fmla="*/ 1073 w 3623"/>
                <a:gd name="T15" fmla="*/ 2840 h 2992"/>
                <a:gd name="T16" fmla="*/ 791 w 3623"/>
                <a:gd name="T17" fmla="*/ 2669 h 2992"/>
                <a:gd name="T18" fmla="*/ 393 w 3623"/>
                <a:gd name="T19" fmla="*/ 2040 h 2992"/>
                <a:gd name="T20" fmla="*/ 106 w 3623"/>
                <a:gd name="T21" fmla="*/ 1011 h 2992"/>
                <a:gd name="T22" fmla="*/ 128 w 3623"/>
                <a:gd name="T23" fmla="*/ 0 h 2992"/>
                <a:gd name="T24" fmla="*/ 129 w 3623"/>
                <a:gd name="T25" fmla="*/ 1 h 2992"/>
                <a:gd name="T26" fmla="*/ 108 w 3623"/>
                <a:gd name="T27" fmla="*/ 1010 h 2992"/>
                <a:gd name="T28" fmla="*/ 395 w 3623"/>
                <a:gd name="T29" fmla="*/ 2039 h 2992"/>
                <a:gd name="T30" fmla="*/ 1317 w 3623"/>
                <a:gd name="T31" fmla="*/ 2876 h 2992"/>
                <a:gd name="T32" fmla="*/ 1426 w 3623"/>
                <a:gd name="T33" fmla="*/ 2869 h 2992"/>
                <a:gd name="T34" fmla="*/ 2345 w 3623"/>
                <a:gd name="T35" fmla="*/ 2496 h 2992"/>
                <a:gd name="T36" fmla="*/ 2841 w 3623"/>
                <a:gd name="T37" fmla="*/ 2253 h 2992"/>
                <a:gd name="T38" fmla="*/ 3252 w 3623"/>
                <a:gd name="T39" fmla="*/ 2242 h 2992"/>
                <a:gd name="T40" fmla="*/ 3471 w 3623"/>
                <a:gd name="T41" fmla="*/ 2478 h 2992"/>
                <a:gd name="T42" fmla="*/ 3623 w 3623"/>
                <a:gd name="T43" fmla="*/ 2992 h 2992"/>
                <a:gd name="T44" fmla="*/ 3621 w 3623"/>
                <a:gd name="T45" fmla="*/ 2992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23" h="2992">
                  <a:moveTo>
                    <a:pt x="3621" y="2992"/>
                  </a:moveTo>
                  <a:cubicBezTo>
                    <a:pt x="3583" y="2773"/>
                    <a:pt x="3534" y="2605"/>
                    <a:pt x="3469" y="2479"/>
                  </a:cubicBezTo>
                  <a:cubicBezTo>
                    <a:pt x="3410" y="2362"/>
                    <a:pt x="3338" y="2285"/>
                    <a:pt x="3252" y="2243"/>
                  </a:cubicBezTo>
                  <a:cubicBezTo>
                    <a:pt x="3143" y="2191"/>
                    <a:pt x="3013" y="2195"/>
                    <a:pt x="2842" y="2255"/>
                  </a:cubicBezTo>
                  <a:cubicBezTo>
                    <a:pt x="2689" y="2308"/>
                    <a:pt x="2522" y="2401"/>
                    <a:pt x="2346" y="2498"/>
                  </a:cubicBezTo>
                  <a:cubicBezTo>
                    <a:pt x="2200" y="2578"/>
                    <a:pt x="2050" y="2661"/>
                    <a:pt x="1896" y="2729"/>
                  </a:cubicBezTo>
                  <a:cubicBezTo>
                    <a:pt x="1722" y="2807"/>
                    <a:pt x="1568" y="2853"/>
                    <a:pt x="1427" y="2871"/>
                  </a:cubicBezTo>
                  <a:cubicBezTo>
                    <a:pt x="1300" y="2887"/>
                    <a:pt x="1181" y="2876"/>
                    <a:pt x="1073" y="2840"/>
                  </a:cubicBezTo>
                  <a:cubicBezTo>
                    <a:pt x="972" y="2806"/>
                    <a:pt x="878" y="2748"/>
                    <a:pt x="791" y="2669"/>
                  </a:cubicBezTo>
                  <a:cubicBezTo>
                    <a:pt x="644" y="2533"/>
                    <a:pt x="514" y="2327"/>
                    <a:pt x="393" y="2040"/>
                  </a:cubicBezTo>
                  <a:cubicBezTo>
                    <a:pt x="307" y="1835"/>
                    <a:pt x="180" y="1425"/>
                    <a:pt x="106" y="1011"/>
                  </a:cubicBezTo>
                  <a:cubicBezTo>
                    <a:pt x="46" y="673"/>
                    <a:pt x="0" y="224"/>
                    <a:pt x="128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2" y="225"/>
                    <a:pt x="48" y="673"/>
                    <a:pt x="108" y="1010"/>
                  </a:cubicBezTo>
                  <a:cubicBezTo>
                    <a:pt x="182" y="1424"/>
                    <a:pt x="309" y="1834"/>
                    <a:pt x="395" y="2039"/>
                  </a:cubicBezTo>
                  <a:cubicBezTo>
                    <a:pt x="549" y="2405"/>
                    <a:pt x="809" y="2876"/>
                    <a:pt x="1317" y="2876"/>
                  </a:cubicBezTo>
                  <a:cubicBezTo>
                    <a:pt x="1352" y="2876"/>
                    <a:pt x="1388" y="2874"/>
                    <a:pt x="1426" y="2869"/>
                  </a:cubicBezTo>
                  <a:cubicBezTo>
                    <a:pt x="1742" y="2829"/>
                    <a:pt x="2062" y="2652"/>
                    <a:pt x="2345" y="2496"/>
                  </a:cubicBezTo>
                  <a:cubicBezTo>
                    <a:pt x="2521" y="2399"/>
                    <a:pt x="2688" y="2307"/>
                    <a:pt x="2841" y="2253"/>
                  </a:cubicBezTo>
                  <a:cubicBezTo>
                    <a:pt x="3013" y="2193"/>
                    <a:pt x="3143" y="2189"/>
                    <a:pt x="3252" y="2242"/>
                  </a:cubicBezTo>
                  <a:cubicBezTo>
                    <a:pt x="3340" y="2284"/>
                    <a:pt x="3411" y="2361"/>
                    <a:pt x="3471" y="2478"/>
                  </a:cubicBezTo>
                  <a:cubicBezTo>
                    <a:pt x="3536" y="2604"/>
                    <a:pt x="3585" y="2772"/>
                    <a:pt x="3623" y="2992"/>
                  </a:cubicBezTo>
                  <a:lnTo>
                    <a:pt x="3621" y="29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4"/>
          <p:cNvGrpSpPr/>
          <p:nvPr/>
        </p:nvGrpSpPr>
        <p:grpSpPr>
          <a:xfrm>
            <a:off x="6796143" y="4624971"/>
            <a:ext cx="5373597" cy="1044579"/>
            <a:chOff x="3503711" y="1302812"/>
            <a:chExt cx="7164797" cy="1392773"/>
          </a:xfrm>
        </p:grpSpPr>
        <p:sp>
          <p:nvSpPr>
            <p:cNvPr id="4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42" name="Rectangle 2"/>
            <p:cNvSpPr/>
            <p:nvPr/>
          </p:nvSpPr>
          <p:spPr>
            <a:xfrm>
              <a:off x="6030441" y="1302812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43" name="Group 4"/>
          <p:cNvGrpSpPr/>
          <p:nvPr/>
        </p:nvGrpSpPr>
        <p:grpSpPr>
          <a:xfrm>
            <a:off x="582463" y="1684902"/>
            <a:ext cx="5373597" cy="1056259"/>
            <a:chOff x="3503711" y="1287239"/>
            <a:chExt cx="7164797" cy="1408346"/>
          </a:xfrm>
        </p:grpSpPr>
        <p:sp>
          <p:nvSpPr>
            <p:cNvPr id="4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4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8 L 4.16667E-6 4.07407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4" y="620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875 -1.11111E-6 L 0.0681 -1.11111E-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6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005 -1.11111E-6 L 1.25E-6 -1.11111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06315 3.7037E-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3.75E-6 3.7037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7 L -2.70833E-6 7.40741E-7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9" grpId="0">
        <p:bldAsOne/>
      </p:bldGraphic>
      <p:bldGraphic spid="9" grpId="1">
        <p:bldAsOne/>
      </p:bldGraphic>
      <p:bldGraphic spid="9" grpId="2">
        <p:bldAsOne/>
      </p:bldGraphic>
      <p:bldP spid="38" grpId="0"/>
      <p:bldP spid="3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436288" y="3412911"/>
            <a:ext cx="125638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62834" y="2689011"/>
            <a:ext cx="1849481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991836" y="2041311"/>
            <a:ext cx="118854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492888" y="2179772"/>
            <a:ext cx="7617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Arial"/>
                <a:ea typeface="微软雅黑"/>
                <a:sym typeface="Arial"/>
              </a:rPr>
              <a:t>57</a:t>
            </a:r>
            <a:r>
              <a:rPr lang="en-US" altLang="zh-CN" dirty="0">
                <a:latin typeface="Arial"/>
                <a:ea typeface="微软雅黑"/>
                <a:sym typeface="Arial"/>
              </a:rPr>
              <a:t>%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36288" y="2999328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25</a:t>
            </a:r>
            <a:r>
              <a:rPr lang="en-US" altLang="zh-CN" sz="16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1836" y="1621031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18</a:t>
            </a:r>
            <a:r>
              <a:rPr lang="en-US" altLang="zh-CN" sz="16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" name="圆角矩形 9"/>
          <p:cNvSpPr/>
          <p:nvPr/>
        </p:nvSpPr>
        <p:spPr>
          <a:xfrm flipH="1">
            <a:off x="3018759" y="5509577"/>
            <a:ext cx="45719" cy="542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9525"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35469" y="2906186"/>
            <a:ext cx="457200" cy="457200"/>
            <a:chOff x="3673619" y="3496736"/>
            <a:chExt cx="457200" cy="457200"/>
          </a:xfrm>
        </p:grpSpPr>
        <p:sp>
          <p:nvSpPr>
            <p:cNvPr id="13" name="圆角矩形 12"/>
            <p:cNvSpPr/>
            <p:nvPr/>
          </p:nvSpPr>
          <p:spPr>
            <a:xfrm>
              <a:off x="3673619" y="3496736"/>
              <a:ext cx="457200" cy="4572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777580" y="3649982"/>
              <a:ext cx="249279" cy="150708"/>
              <a:chOff x="2489200" y="4241800"/>
              <a:chExt cx="485775" cy="293688"/>
            </a:xfrm>
          </p:grpSpPr>
          <p:sp>
            <p:nvSpPr>
              <p:cNvPr id="15" name="Freeform 64"/>
              <p:cNvSpPr/>
              <p:nvPr/>
            </p:nvSpPr>
            <p:spPr bwMode="auto">
              <a:xfrm>
                <a:off x="2489200" y="4516438"/>
                <a:ext cx="455613" cy="19050"/>
              </a:xfrm>
              <a:custGeom>
                <a:avLst/>
                <a:gdLst>
                  <a:gd name="T0" fmla="*/ 118 w 121"/>
                  <a:gd name="T1" fmla="*/ 0 h 5"/>
                  <a:gd name="T2" fmla="*/ 2 w 121"/>
                  <a:gd name="T3" fmla="*/ 0 h 5"/>
                  <a:gd name="T4" fmla="*/ 0 w 121"/>
                  <a:gd name="T5" fmla="*/ 2 h 5"/>
                  <a:gd name="T6" fmla="*/ 2 w 121"/>
                  <a:gd name="T7" fmla="*/ 5 h 5"/>
                  <a:gd name="T8" fmla="*/ 118 w 121"/>
                  <a:gd name="T9" fmla="*/ 5 h 5"/>
                  <a:gd name="T10" fmla="*/ 121 w 121"/>
                  <a:gd name="T11" fmla="*/ 2 h 5"/>
                  <a:gd name="T12" fmla="*/ 118 w 1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5">
                    <a:moveTo>
                      <a:pt x="1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20" y="5"/>
                      <a:pt x="121" y="4"/>
                      <a:pt x="121" y="2"/>
                    </a:cubicBezTo>
                    <a:cubicBezTo>
                      <a:pt x="121" y="1"/>
                      <a:pt x="120" y="0"/>
                      <a:pt x="11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" name="Freeform 65"/>
              <p:cNvSpPr>
                <a:spLocks noEditPoints="1"/>
              </p:cNvSpPr>
              <p:nvPr/>
            </p:nvSpPr>
            <p:spPr bwMode="auto">
              <a:xfrm>
                <a:off x="2543175" y="4241800"/>
                <a:ext cx="431800" cy="236538"/>
              </a:xfrm>
              <a:custGeom>
                <a:avLst/>
                <a:gdLst>
                  <a:gd name="T0" fmla="*/ 103 w 115"/>
                  <a:gd name="T1" fmla="*/ 11 h 63"/>
                  <a:gd name="T2" fmla="*/ 95 w 115"/>
                  <a:gd name="T3" fmla="*/ 13 h 63"/>
                  <a:gd name="T4" fmla="*/ 93 w 115"/>
                  <a:gd name="T5" fmla="*/ 14 h 63"/>
                  <a:gd name="T6" fmla="*/ 93 w 115"/>
                  <a:gd name="T7" fmla="*/ 3 h 63"/>
                  <a:gd name="T8" fmla="*/ 90 w 115"/>
                  <a:gd name="T9" fmla="*/ 0 h 63"/>
                  <a:gd name="T10" fmla="*/ 2 w 115"/>
                  <a:gd name="T11" fmla="*/ 0 h 63"/>
                  <a:gd name="T12" fmla="*/ 0 w 115"/>
                  <a:gd name="T13" fmla="*/ 3 h 63"/>
                  <a:gd name="T14" fmla="*/ 0 w 115"/>
                  <a:gd name="T15" fmla="*/ 14 h 63"/>
                  <a:gd name="T16" fmla="*/ 19 w 115"/>
                  <a:gd name="T17" fmla="*/ 62 h 63"/>
                  <a:gd name="T18" fmla="*/ 20 w 115"/>
                  <a:gd name="T19" fmla="*/ 63 h 63"/>
                  <a:gd name="T20" fmla="*/ 72 w 115"/>
                  <a:gd name="T21" fmla="*/ 63 h 63"/>
                  <a:gd name="T22" fmla="*/ 74 w 115"/>
                  <a:gd name="T23" fmla="*/ 62 h 63"/>
                  <a:gd name="T24" fmla="*/ 85 w 115"/>
                  <a:gd name="T25" fmla="*/ 48 h 63"/>
                  <a:gd name="T26" fmla="*/ 85 w 115"/>
                  <a:gd name="T27" fmla="*/ 47 h 63"/>
                  <a:gd name="T28" fmla="*/ 107 w 115"/>
                  <a:gd name="T29" fmla="*/ 36 h 63"/>
                  <a:gd name="T30" fmla="*/ 114 w 115"/>
                  <a:gd name="T31" fmla="*/ 26 h 63"/>
                  <a:gd name="T32" fmla="*/ 103 w 115"/>
                  <a:gd name="T33" fmla="*/ 11 h 63"/>
                  <a:gd name="T34" fmla="*/ 83 w 115"/>
                  <a:gd name="T35" fmla="*/ 41 h 63"/>
                  <a:gd name="T36" fmla="*/ 72 w 115"/>
                  <a:gd name="T37" fmla="*/ 58 h 63"/>
                  <a:gd name="T38" fmla="*/ 72 w 115"/>
                  <a:gd name="T39" fmla="*/ 58 h 63"/>
                  <a:gd name="T40" fmla="*/ 21 w 115"/>
                  <a:gd name="T41" fmla="*/ 58 h 63"/>
                  <a:gd name="T42" fmla="*/ 21 w 115"/>
                  <a:gd name="T43" fmla="*/ 58 h 63"/>
                  <a:gd name="T44" fmla="*/ 10 w 115"/>
                  <a:gd name="T45" fmla="*/ 41 h 63"/>
                  <a:gd name="T46" fmla="*/ 5 w 115"/>
                  <a:gd name="T47" fmla="*/ 14 h 63"/>
                  <a:gd name="T48" fmla="*/ 5 w 115"/>
                  <a:gd name="T49" fmla="*/ 5 h 63"/>
                  <a:gd name="T50" fmla="*/ 88 w 115"/>
                  <a:gd name="T51" fmla="*/ 5 h 63"/>
                  <a:gd name="T52" fmla="*/ 88 w 115"/>
                  <a:gd name="T53" fmla="*/ 14 h 63"/>
                  <a:gd name="T54" fmla="*/ 83 w 115"/>
                  <a:gd name="T55" fmla="*/ 41 h 63"/>
                  <a:gd name="T56" fmla="*/ 109 w 115"/>
                  <a:gd name="T57" fmla="*/ 25 h 63"/>
                  <a:gd name="T58" fmla="*/ 105 w 115"/>
                  <a:gd name="T59" fmla="*/ 32 h 63"/>
                  <a:gd name="T60" fmla="*/ 88 w 115"/>
                  <a:gd name="T61" fmla="*/ 41 h 63"/>
                  <a:gd name="T62" fmla="*/ 89 w 115"/>
                  <a:gd name="T63" fmla="*/ 37 h 63"/>
                  <a:gd name="T64" fmla="*/ 92 w 115"/>
                  <a:gd name="T65" fmla="*/ 25 h 63"/>
                  <a:gd name="T66" fmla="*/ 92 w 115"/>
                  <a:gd name="T67" fmla="*/ 23 h 63"/>
                  <a:gd name="T68" fmla="*/ 95 w 115"/>
                  <a:gd name="T69" fmla="*/ 18 h 63"/>
                  <a:gd name="T70" fmla="*/ 102 w 115"/>
                  <a:gd name="T71" fmla="*/ 16 h 63"/>
                  <a:gd name="T72" fmla="*/ 109 w 115"/>
                  <a:gd name="T73" fmla="*/ 2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5" h="63">
                    <a:moveTo>
                      <a:pt x="103" y="11"/>
                    </a:moveTo>
                    <a:cubicBezTo>
                      <a:pt x="100" y="11"/>
                      <a:pt x="97" y="11"/>
                      <a:pt x="95" y="13"/>
                    </a:cubicBezTo>
                    <a:cubicBezTo>
                      <a:pt x="93" y="14"/>
                      <a:pt x="93" y="14"/>
                      <a:pt x="93" y="14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93" y="1"/>
                      <a:pt x="92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33"/>
                      <a:pt x="7" y="51"/>
                      <a:pt x="19" y="62"/>
                    </a:cubicBezTo>
                    <a:cubicBezTo>
                      <a:pt x="19" y="62"/>
                      <a:pt x="20" y="63"/>
                      <a:pt x="20" y="63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73" y="63"/>
                      <a:pt x="74" y="62"/>
                      <a:pt x="74" y="62"/>
                    </a:cubicBezTo>
                    <a:cubicBezTo>
                      <a:pt x="78" y="58"/>
                      <a:pt x="82" y="53"/>
                      <a:pt x="85" y="48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11" y="34"/>
                      <a:pt x="113" y="30"/>
                      <a:pt x="114" y="26"/>
                    </a:cubicBezTo>
                    <a:cubicBezTo>
                      <a:pt x="115" y="19"/>
                      <a:pt x="110" y="12"/>
                      <a:pt x="103" y="11"/>
                    </a:cubicBezTo>
                    <a:close/>
                    <a:moveTo>
                      <a:pt x="83" y="41"/>
                    </a:moveTo>
                    <a:cubicBezTo>
                      <a:pt x="80" y="47"/>
                      <a:pt x="76" y="53"/>
                      <a:pt x="72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16" y="53"/>
                      <a:pt x="13" y="47"/>
                      <a:pt x="10" y="41"/>
                    </a:cubicBezTo>
                    <a:cubicBezTo>
                      <a:pt x="6" y="32"/>
                      <a:pt x="5" y="23"/>
                      <a:pt x="5" y="1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23"/>
                      <a:pt x="86" y="32"/>
                      <a:pt x="83" y="41"/>
                    </a:cubicBezTo>
                    <a:close/>
                    <a:moveTo>
                      <a:pt x="109" y="25"/>
                    </a:moveTo>
                    <a:cubicBezTo>
                      <a:pt x="109" y="28"/>
                      <a:pt x="107" y="30"/>
                      <a:pt x="105" y="32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3"/>
                      <a:pt x="91" y="29"/>
                      <a:pt x="92" y="25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1"/>
                      <a:pt x="94" y="19"/>
                      <a:pt x="95" y="18"/>
                    </a:cubicBezTo>
                    <a:cubicBezTo>
                      <a:pt x="97" y="16"/>
                      <a:pt x="100" y="15"/>
                      <a:pt x="102" y="16"/>
                    </a:cubicBezTo>
                    <a:cubicBezTo>
                      <a:pt x="107" y="16"/>
                      <a:pt x="110" y="21"/>
                      <a:pt x="109" y="2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770023" y="2140179"/>
            <a:ext cx="457200" cy="457200"/>
            <a:chOff x="7670138" y="2730729"/>
            <a:chExt cx="457200" cy="457200"/>
          </a:xfrm>
        </p:grpSpPr>
        <p:sp>
          <p:nvSpPr>
            <p:cNvPr id="18" name="圆角矩形 17"/>
            <p:cNvSpPr/>
            <p:nvPr/>
          </p:nvSpPr>
          <p:spPr>
            <a:xfrm>
              <a:off x="7670138" y="273072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35"/>
            <p:cNvSpPr>
              <a:spLocks noEditPoints="1"/>
            </p:cNvSpPr>
            <p:nvPr/>
          </p:nvSpPr>
          <p:spPr bwMode="auto">
            <a:xfrm>
              <a:off x="7774506" y="2852204"/>
              <a:ext cx="248465" cy="214250"/>
            </a:xfrm>
            <a:custGeom>
              <a:avLst/>
              <a:gdLst>
                <a:gd name="T0" fmla="*/ 128 w 129"/>
                <a:gd name="T1" fmla="*/ 44 h 111"/>
                <a:gd name="T2" fmla="*/ 128 w 129"/>
                <a:gd name="T3" fmla="*/ 41 h 111"/>
                <a:gd name="T4" fmla="*/ 115 w 129"/>
                <a:gd name="T5" fmla="*/ 27 h 111"/>
                <a:gd name="T6" fmla="*/ 111 w 129"/>
                <a:gd name="T7" fmla="*/ 27 h 111"/>
                <a:gd name="T8" fmla="*/ 109 w 129"/>
                <a:gd name="T9" fmla="*/ 29 h 111"/>
                <a:gd name="T10" fmla="*/ 84 w 129"/>
                <a:gd name="T11" fmla="*/ 4 h 111"/>
                <a:gd name="T12" fmla="*/ 84 w 129"/>
                <a:gd name="T13" fmla="*/ 4 h 111"/>
                <a:gd name="T14" fmla="*/ 68 w 129"/>
                <a:gd name="T15" fmla="*/ 0 h 111"/>
                <a:gd name="T16" fmla="*/ 46 w 129"/>
                <a:gd name="T17" fmla="*/ 4 h 111"/>
                <a:gd name="T18" fmla="*/ 45 w 129"/>
                <a:gd name="T19" fmla="*/ 5 h 111"/>
                <a:gd name="T20" fmla="*/ 44 w 129"/>
                <a:gd name="T21" fmla="*/ 6 h 111"/>
                <a:gd name="T22" fmla="*/ 45 w 129"/>
                <a:gd name="T23" fmla="*/ 8 h 111"/>
                <a:gd name="T24" fmla="*/ 67 w 129"/>
                <a:gd name="T25" fmla="*/ 30 h 111"/>
                <a:gd name="T26" fmla="*/ 46 w 129"/>
                <a:gd name="T27" fmla="*/ 51 h 111"/>
                <a:gd name="T28" fmla="*/ 45 w 129"/>
                <a:gd name="T29" fmla="*/ 50 h 111"/>
                <a:gd name="T30" fmla="*/ 43 w 129"/>
                <a:gd name="T31" fmla="*/ 50 h 111"/>
                <a:gd name="T32" fmla="*/ 42 w 129"/>
                <a:gd name="T33" fmla="*/ 50 h 111"/>
                <a:gd name="T34" fmla="*/ 5 w 129"/>
                <a:gd name="T35" fmla="*/ 87 h 111"/>
                <a:gd name="T36" fmla="*/ 5 w 129"/>
                <a:gd name="T37" fmla="*/ 106 h 111"/>
                <a:gd name="T38" fmla="*/ 24 w 129"/>
                <a:gd name="T39" fmla="*/ 106 h 111"/>
                <a:gd name="T40" fmla="*/ 61 w 129"/>
                <a:gd name="T41" fmla="*/ 69 h 111"/>
                <a:gd name="T42" fmla="*/ 61 w 129"/>
                <a:gd name="T43" fmla="*/ 66 h 111"/>
                <a:gd name="T44" fmla="*/ 60 w 129"/>
                <a:gd name="T45" fmla="*/ 66 h 111"/>
                <a:gd name="T46" fmla="*/ 60 w 129"/>
                <a:gd name="T47" fmla="*/ 64 h 111"/>
                <a:gd name="T48" fmla="*/ 61 w 129"/>
                <a:gd name="T49" fmla="*/ 64 h 111"/>
                <a:gd name="T50" fmla="*/ 81 w 129"/>
                <a:gd name="T51" fmla="*/ 44 h 111"/>
                <a:gd name="T52" fmla="*/ 88 w 129"/>
                <a:gd name="T53" fmla="*/ 51 h 111"/>
                <a:gd name="T54" fmla="*/ 86 w 129"/>
                <a:gd name="T55" fmla="*/ 53 h 111"/>
                <a:gd name="T56" fmla="*/ 86 w 129"/>
                <a:gd name="T57" fmla="*/ 56 h 111"/>
                <a:gd name="T58" fmla="*/ 100 w 129"/>
                <a:gd name="T59" fmla="*/ 70 h 111"/>
                <a:gd name="T60" fmla="*/ 103 w 129"/>
                <a:gd name="T61" fmla="*/ 70 h 111"/>
                <a:gd name="T62" fmla="*/ 128 w 129"/>
                <a:gd name="T63" fmla="*/ 44 h 111"/>
                <a:gd name="T64" fmla="*/ 21 w 129"/>
                <a:gd name="T65" fmla="*/ 103 h 111"/>
                <a:gd name="T66" fmla="*/ 14 w 129"/>
                <a:gd name="T67" fmla="*/ 105 h 111"/>
                <a:gd name="T68" fmla="*/ 8 w 129"/>
                <a:gd name="T69" fmla="*/ 103 h 111"/>
                <a:gd name="T70" fmla="*/ 6 w 129"/>
                <a:gd name="T71" fmla="*/ 96 h 111"/>
                <a:gd name="T72" fmla="*/ 8 w 129"/>
                <a:gd name="T73" fmla="*/ 90 h 111"/>
                <a:gd name="T74" fmla="*/ 43 w 129"/>
                <a:gd name="T75" fmla="*/ 55 h 111"/>
                <a:gd name="T76" fmla="*/ 56 w 129"/>
                <a:gd name="T77" fmla="*/ 68 h 111"/>
                <a:gd name="T78" fmla="*/ 21 w 129"/>
                <a:gd name="T79" fmla="*/ 103 h 111"/>
                <a:gd name="T80" fmla="*/ 56 w 129"/>
                <a:gd name="T81" fmla="*/ 62 h 111"/>
                <a:gd name="T82" fmla="*/ 49 w 129"/>
                <a:gd name="T83" fmla="*/ 55 h 111"/>
                <a:gd name="T84" fmla="*/ 70 w 129"/>
                <a:gd name="T85" fmla="*/ 33 h 111"/>
                <a:gd name="T86" fmla="*/ 78 w 129"/>
                <a:gd name="T87" fmla="*/ 41 h 111"/>
                <a:gd name="T88" fmla="*/ 56 w 129"/>
                <a:gd name="T89" fmla="*/ 62 h 111"/>
                <a:gd name="T90" fmla="*/ 101 w 129"/>
                <a:gd name="T91" fmla="*/ 65 h 111"/>
                <a:gd name="T92" fmla="*/ 91 w 129"/>
                <a:gd name="T93" fmla="*/ 54 h 111"/>
                <a:gd name="T94" fmla="*/ 94 w 129"/>
                <a:gd name="T95" fmla="*/ 51 h 111"/>
                <a:gd name="T96" fmla="*/ 84 w 129"/>
                <a:gd name="T97" fmla="*/ 41 h 111"/>
                <a:gd name="T98" fmla="*/ 84 w 129"/>
                <a:gd name="T99" fmla="*/ 41 h 111"/>
                <a:gd name="T100" fmla="*/ 70 w 129"/>
                <a:gd name="T101" fmla="*/ 27 h 111"/>
                <a:gd name="T102" fmla="*/ 70 w 129"/>
                <a:gd name="T103" fmla="*/ 27 h 111"/>
                <a:gd name="T104" fmla="*/ 51 w 129"/>
                <a:gd name="T105" fmla="*/ 7 h 111"/>
                <a:gd name="T106" fmla="*/ 53 w 129"/>
                <a:gd name="T107" fmla="*/ 7 h 111"/>
                <a:gd name="T108" fmla="*/ 66 w 129"/>
                <a:gd name="T109" fmla="*/ 5 h 111"/>
                <a:gd name="T110" fmla="*/ 81 w 129"/>
                <a:gd name="T111" fmla="*/ 7 h 111"/>
                <a:gd name="T112" fmla="*/ 81 w 129"/>
                <a:gd name="T113" fmla="*/ 8 h 111"/>
                <a:gd name="T114" fmla="*/ 109 w 129"/>
                <a:gd name="T115" fmla="*/ 36 h 111"/>
                <a:gd name="T116" fmla="*/ 113 w 129"/>
                <a:gd name="T117" fmla="*/ 32 h 111"/>
                <a:gd name="T118" fmla="*/ 123 w 129"/>
                <a:gd name="T119" fmla="*/ 43 h 111"/>
                <a:gd name="T120" fmla="*/ 101 w 129"/>
                <a:gd name="T121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9" h="111">
                  <a:moveTo>
                    <a:pt x="128" y="44"/>
                  </a:moveTo>
                  <a:cubicBezTo>
                    <a:pt x="129" y="43"/>
                    <a:pt x="129" y="42"/>
                    <a:pt x="128" y="4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4" y="26"/>
                    <a:pt x="112" y="26"/>
                    <a:pt x="111" y="27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8" y="1"/>
                    <a:pt x="73" y="0"/>
                    <a:pt x="68" y="0"/>
                  </a:cubicBezTo>
                  <a:cubicBezTo>
                    <a:pt x="61" y="0"/>
                    <a:pt x="53" y="2"/>
                    <a:pt x="46" y="4"/>
                  </a:cubicBezTo>
                  <a:cubicBezTo>
                    <a:pt x="45" y="4"/>
                    <a:pt x="45" y="4"/>
                    <a:pt x="45" y="5"/>
                  </a:cubicBezTo>
                  <a:cubicBezTo>
                    <a:pt x="44" y="5"/>
                    <a:pt x="44" y="6"/>
                    <a:pt x="44" y="6"/>
                  </a:cubicBezTo>
                  <a:cubicBezTo>
                    <a:pt x="44" y="7"/>
                    <a:pt x="44" y="7"/>
                    <a:pt x="45" y="8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0"/>
                    <a:pt x="44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2"/>
                    <a:pt x="0" y="101"/>
                    <a:pt x="5" y="106"/>
                  </a:cubicBezTo>
                  <a:cubicBezTo>
                    <a:pt x="10" y="111"/>
                    <a:pt x="19" y="111"/>
                    <a:pt x="24" y="106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8"/>
                    <a:pt x="61" y="67"/>
                    <a:pt x="61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5" y="54"/>
                    <a:pt x="85" y="55"/>
                    <a:pt x="86" y="56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1"/>
                    <a:pt x="102" y="71"/>
                    <a:pt x="103" y="70"/>
                  </a:cubicBezTo>
                  <a:cubicBezTo>
                    <a:pt x="128" y="44"/>
                    <a:pt x="128" y="44"/>
                    <a:pt x="128" y="44"/>
                  </a:cubicBezTo>
                  <a:close/>
                  <a:moveTo>
                    <a:pt x="21" y="103"/>
                  </a:moveTo>
                  <a:cubicBezTo>
                    <a:pt x="19" y="104"/>
                    <a:pt x="17" y="105"/>
                    <a:pt x="14" y="105"/>
                  </a:cubicBezTo>
                  <a:cubicBezTo>
                    <a:pt x="12" y="105"/>
                    <a:pt x="10" y="104"/>
                    <a:pt x="8" y="103"/>
                  </a:cubicBezTo>
                  <a:cubicBezTo>
                    <a:pt x="6" y="101"/>
                    <a:pt x="6" y="99"/>
                    <a:pt x="6" y="96"/>
                  </a:cubicBezTo>
                  <a:cubicBezTo>
                    <a:pt x="6" y="94"/>
                    <a:pt x="6" y="92"/>
                    <a:pt x="8" y="90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6" y="68"/>
                    <a:pt x="56" y="68"/>
                    <a:pt x="56" y="68"/>
                  </a:cubicBezTo>
                  <a:lnTo>
                    <a:pt x="21" y="103"/>
                  </a:lnTo>
                  <a:close/>
                  <a:moveTo>
                    <a:pt x="56" y="62"/>
                  </a:moveTo>
                  <a:cubicBezTo>
                    <a:pt x="49" y="55"/>
                    <a:pt x="49" y="55"/>
                    <a:pt x="49" y="5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8" y="41"/>
                    <a:pt x="78" y="41"/>
                    <a:pt x="78" y="41"/>
                  </a:cubicBezTo>
                  <a:lnTo>
                    <a:pt x="56" y="62"/>
                  </a:lnTo>
                  <a:close/>
                  <a:moveTo>
                    <a:pt x="101" y="65"/>
                  </a:moveTo>
                  <a:cubicBezTo>
                    <a:pt x="91" y="54"/>
                    <a:pt x="91" y="54"/>
                    <a:pt x="91" y="54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8" y="6"/>
                    <a:pt x="62" y="5"/>
                    <a:pt x="66" y="5"/>
                  </a:cubicBezTo>
                  <a:cubicBezTo>
                    <a:pt x="71" y="4"/>
                    <a:pt x="76" y="5"/>
                    <a:pt x="81" y="7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43"/>
                    <a:pt x="123" y="43"/>
                    <a:pt x="123" y="43"/>
                  </a:cubicBezTo>
                  <a:lnTo>
                    <a:pt x="101" y="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23177" y="1513699"/>
            <a:ext cx="457200" cy="457200"/>
            <a:chOff x="4161327" y="2104249"/>
            <a:chExt cx="457200" cy="457200"/>
          </a:xfrm>
        </p:grpSpPr>
        <p:sp>
          <p:nvSpPr>
            <p:cNvPr id="21" name="圆角矩形 20"/>
            <p:cNvSpPr/>
            <p:nvPr/>
          </p:nvSpPr>
          <p:spPr>
            <a:xfrm>
              <a:off x="4161327" y="210424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161"/>
            <p:cNvSpPr>
              <a:spLocks noEditPoints="1"/>
            </p:cNvSpPr>
            <p:nvPr/>
          </p:nvSpPr>
          <p:spPr bwMode="auto">
            <a:xfrm>
              <a:off x="4316610" y="2209431"/>
              <a:ext cx="146635" cy="246836"/>
            </a:xfrm>
            <a:custGeom>
              <a:avLst/>
              <a:gdLst>
                <a:gd name="T0" fmla="*/ 67 w 76"/>
                <a:gd name="T1" fmla="*/ 57 h 128"/>
                <a:gd name="T2" fmla="*/ 76 w 76"/>
                <a:gd name="T3" fmla="*/ 2 h 128"/>
                <a:gd name="T4" fmla="*/ 76 w 76"/>
                <a:gd name="T5" fmla="*/ 2 h 128"/>
                <a:gd name="T6" fmla="*/ 74 w 76"/>
                <a:gd name="T7" fmla="*/ 0 h 128"/>
                <a:gd name="T8" fmla="*/ 57 w 76"/>
                <a:gd name="T9" fmla="*/ 0 h 128"/>
                <a:gd name="T10" fmla="*/ 55 w 76"/>
                <a:gd name="T11" fmla="*/ 0 h 128"/>
                <a:gd name="T12" fmla="*/ 55 w 76"/>
                <a:gd name="T13" fmla="*/ 1 h 128"/>
                <a:gd name="T14" fmla="*/ 38 w 76"/>
                <a:gd name="T15" fmla="*/ 18 h 128"/>
                <a:gd name="T16" fmla="*/ 21 w 76"/>
                <a:gd name="T17" fmla="*/ 0 h 128"/>
                <a:gd name="T18" fmla="*/ 19 w 76"/>
                <a:gd name="T19" fmla="*/ 0 h 128"/>
                <a:gd name="T20" fmla="*/ 2 w 76"/>
                <a:gd name="T21" fmla="*/ 0 h 128"/>
                <a:gd name="T22" fmla="*/ 0 w 76"/>
                <a:gd name="T23" fmla="*/ 2 h 128"/>
                <a:gd name="T24" fmla="*/ 0 w 76"/>
                <a:gd name="T25" fmla="*/ 2 h 128"/>
                <a:gd name="T26" fmla="*/ 9 w 76"/>
                <a:gd name="T27" fmla="*/ 57 h 128"/>
                <a:gd name="T28" fmla="*/ 0 w 76"/>
                <a:gd name="T29" fmla="*/ 111 h 128"/>
                <a:gd name="T30" fmla="*/ 0 w 76"/>
                <a:gd name="T31" fmla="*/ 125 h 128"/>
                <a:gd name="T32" fmla="*/ 2 w 76"/>
                <a:gd name="T33" fmla="*/ 128 h 128"/>
                <a:gd name="T34" fmla="*/ 74 w 76"/>
                <a:gd name="T35" fmla="*/ 128 h 128"/>
                <a:gd name="T36" fmla="*/ 76 w 76"/>
                <a:gd name="T37" fmla="*/ 125 h 128"/>
                <a:gd name="T38" fmla="*/ 76 w 76"/>
                <a:gd name="T39" fmla="*/ 111 h 128"/>
                <a:gd name="T40" fmla="*/ 67 w 76"/>
                <a:gd name="T41" fmla="*/ 57 h 128"/>
                <a:gd name="T42" fmla="*/ 5 w 76"/>
                <a:gd name="T43" fmla="*/ 4 h 128"/>
                <a:gd name="T44" fmla="*/ 18 w 76"/>
                <a:gd name="T45" fmla="*/ 4 h 128"/>
                <a:gd name="T46" fmla="*/ 36 w 76"/>
                <a:gd name="T47" fmla="*/ 22 h 128"/>
                <a:gd name="T48" fmla="*/ 40 w 76"/>
                <a:gd name="T49" fmla="*/ 22 h 128"/>
                <a:gd name="T50" fmla="*/ 58 w 76"/>
                <a:gd name="T51" fmla="*/ 4 h 128"/>
                <a:gd name="T52" fmla="*/ 71 w 76"/>
                <a:gd name="T53" fmla="*/ 4 h 128"/>
                <a:gd name="T54" fmla="*/ 64 w 76"/>
                <a:gd name="T55" fmla="*/ 47 h 128"/>
                <a:gd name="T56" fmla="*/ 12 w 76"/>
                <a:gd name="T57" fmla="*/ 47 h 128"/>
                <a:gd name="T58" fmla="*/ 5 w 76"/>
                <a:gd name="T59" fmla="*/ 4 h 128"/>
                <a:gd name="T60" fmla="*/ 63 w 76"/>
                <a:gd name="T61" fmla="*/ 62 h 128"/>
                <a:gd name="T62" fmla="*/ 13 w 76"/>
                <a:gd name="T63" fmla="*/ 62 h 128"/>
                <a:gd name="T64" fmla="*/ 14 w 76"/>
                <a:gd name="T65" fmla="*/ 57 h 128"/>
                <a:gd name="T66" fmla="*/ 13 w 76"/>
                <a:gd name="T67" fmla="*/ 52 h 128"/>
                <a:gd name="T68" fmla="*/ 63 w 76"/>
                <a:gd name="T69" fmla="*/ 52 h 128"/>
                <a:gd name="T70" fmla="*/ 62 w 76"/>
                <a:gd name="T71" fmla="*/ 57 h 128"/>
                <a:gd name="T72" fmla="*/ 63 w 76"/>
                <a:gd name="T73" fmla="*/ 62 h 128"/>
                <a:gd name="T74" fmla="*/ 72 w 76"/>
                <a:gd name="T75" fmla="*/ 111 h 128"/>
                <a:gd name="T76" fmla="*/ 72 w 76"/>
                <a:gd name="T77" fmla="*/ 123 h 128"/>
                <a:gd name="T78" fmla="*/ 4 w 76"/>
                <a:gd name="T79" fmla="*/ 123 h 128"/>
                <a:gd name="T80" fmla="*/ 4 w 76"/>
                <a:gd name="T81" fmla="*/ 112 h 128"/>
                <a:gd name="T82" fmla="*/ 12 w 76"/>
                <a:gd name="T83" fmla="*/ 67 h 128"/>
                <a:gd name="T84" fmla="*/ 64 w 76"/>
                <a:gd name="T85" fmla="*/ 67 h 128"/>
                <a:gd name="T86" fmla="*/ 72 w 76"/>
                <a:gd name="T87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" h="128">
                  <a:moveTo>
                    <a:pt x="67" y="57"/>
                  </a:move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75" y="128"/>
                    <a:pt x="76" y="127"/>
                    <a:pt x="76" y="125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67" y="57"/>
                    <a:pt x="67" y="57"/>
                    <a:pt x="67" y="57"/>
                  </a:cubicBezTo>
                  <a:close/>
                  <a:moveTo>
                    <a:pt x="5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3"/>
                    <a:pt x="39" y="23"/>
                    <a:pt x="40" y="2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12" y="47"/>
                    <a:pt x="12" y="47"/>
                    <a:pt x="12" y="47"/>
                  </a:cubicBezTo>
                  <a:lnTo>
                    <a:pt x="5" y="4"/>
                  </a:lnTo>
                  <a:close/>
                  <a:moveTo>
                    <a:pt x="63" y="62"/>
                  </a:moveTo>
                  <a:cubicBezTo>
                    <a:pt x="13" y="62"/>
                    <a:pt x="13" y="62"/>
                    <a:pt x="13" y="62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2" y="57"/>
                    <a:pt x="62" y="57"/>
                    <a:pt x="62" y="57"/>
                  </a:cubicBezTo>
                  <a:lnTo>
                    <a:pt x="63" y="62"/>
                  </a:lnTo>
                  <a:close/>
                  <a:moveTo>
                    <a:pt x="72" y="111"/>
                  </a:moveTo>
                  <a:cubicBezTo>
                    <a:pt x="72" y="123"/>
                    <a:pt x="72" y="123"/>
                    <a:pt x="72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64" y="67"/>
                    <a:pt x="64" y="67"/>
                    <a:pt x="64" y="67"/>
                  </a:cubicBezTo>
                  <a:lnTo>
                    <a:pt x="72" y="11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图表 43"/>
          <p:cNvGraphicFramePr/>
          <p:nvPr/>
        </p:nvGraphicFramePr>
        <p:xfrm>
          <a:off x="2921321" y="1147031"/>
          <a:ext cx="5398801" cy="406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5999742" y="3114512"/>
            <a:ext cx="1363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Dream</a:t>
            </a:r>
            <a:endParaRPr lang="zh-CN" altLang="en-US" sz="2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80422" y="2151451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Bonds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48796" y="3227077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Quiet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5" name="Freeform 189"/>
          <p:cNvSpPr>
            <a:spLocks noEditPoints="1"/>
          </p:cNvSpPr>
          <p:nvPr/>
        </p:nvSpPr>
        <p:spPr bwMode="auto">
          <a:xfrm rot="8670592">
            <a:off x="7321964" y="1109729"/>
            <a:ext cx="7989790" cy="6154460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2">
              <a:alpha val="1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8" name="Group 4"/>
          <p:cNvGrpSpPr/>
          <p:nvPr/>
        </p:nvGrpSpPr>
        <p:grpSpPr>
          <a:xfrm>
            <a:off x="3464069" y="4996243"/>
            <a:ext cx="5373597" cy="1056259"/>
            <a:chOff x="3503711" y="1287239"/>
            <a:chExt cx="7164797" cy="1408346"/>
          </a:xfrm>
        </p:grpSpPr>
        <p:sp>
          <p:nvSpPr>
            <p:cNvPr id="29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30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73 -3.7037E-7 L 0.11081 -3.7037E-7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799 -3.7037E-7 L 2.08333E-7 -3.7037E-7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3.33333E-6 L -0.10886 3.33333E-6 " pathEditMode="relative" rAng="0" ptsTypes="AA">
                                      <p:cBhvr>
                                        <p:cTn id="55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3.33333E-6 L 1.45833E-6 3.33333E-6 " pathEditMode="relative" rAng="0" ptsTypes="AA">
                                      <p:cBhvr>
                                        <p:cTn id="5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4 4.07407E-6 L -0.10885 4.07407E-6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2 4.07407E-6 L -4.58333E-6 4.07407E-6 " pathEditMode="relative" rAng="0" ptsTypes="AA">
                                      <p:cBhvr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3" presetClass="path" presetSubtype="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524 -4.81481E-6 L -0.10885 -4.81481E-6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.01602 -4.81481E-6 L -6.25E-7 -4.81481E-6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2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5E-6 0.02662 L 2.5E-6 -0.14815 " pathEditMode="relative" rAng="0" ptsTypes="AA">
                                      <p:cBhvr>
                                        <p:cTn id="89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5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30000" decel="3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0.02778 L 2.5E-6 1.11111E-6 " pathEditMode="relative" rAng="0" ptsTypes="AA">
                                      <p:cBhvr>
                                        <p:cTn id="9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2435 -0.12408 L 5E-6 3.33333E-6 " pathEditMode="relative" rAng="0" ptsTypes="AA">
                                      <p:cBhvr>
                                        <p:cTn id="96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98" dur="1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0" grpId="1" animBg="1"/>
      <p:bldP spid="10" grpId="2" animBg="1"/>
      <p:bldP spid="36" grpId="0"/>
      <p:bldP spid="36" grpId="1"/>
      <p:bldGraphic spid="44" grpId="0">
        <p:bldAsOne/>
      </p:bldGraphic>
      <p:bldGraphic spid="44" grpId="1">
        <p:bldAsOne/>
      </p:bldGraphic>
      <p:bldGraphic spid="44" grpId="2">
        <p:bldAsOne/>
      </p:bldGraphic>
      <p:bldP spid="23" grpId="0"/>
      <p:bldP spid="24" grpId="0"/>
      <p:bldP spid="25" grpId="0"/>
      <p:bldP spid="45" grpId="0" animBg="1"/>
      <p:bldP spid="45" grpId="1" animBg="1"/>
      <p:bldP spid="45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883011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022522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168775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07485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45509" y="1997539"/>
            <a:ext cx="1922462" cy="1922462"/>
            <a:chOff x="1949342" y="2182019"/>
            <a:chExt cx="1922462" cy="1922462"/>
          </a:xfrm>
        </p:grpSpPr>
        <p:sp>
          <p:nvSpPr>
            <p:cNvPr id="14" name="椭圆 13"/>
            <p:cNvSpPr/>
            <p:nvPr/>
          </p:nvSpPr>
          <p:spPr>
            <a:xfrm>
              <a:off x="1949342" y="2182019"/>
              <a:ext cx="1922462" cy="1922462"/>
            </a:xfrm>
            <a:prstGeom prst="ellipse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028443" y="2261120"/>
              <a:ext cx="1764260" cy="176426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6" name="KSO_Shape"/>
          <p:cNvSpPr/>
          <p:nvPr/>
        </p:nvSpPr>
        <p:spPr>
          <a:xfrm rot="5400000">
            <a:off x="4115186" y="2851977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KSO_Shape"/>
          <p:cNvSpPr/>
          <p:nvPr/>
        </p:nvSpPr>
        <p:spPr>
          <a:xfrm rot="5400000">
            <a:off x="6198991" y="2851978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KSO_Shape"/>
          <p:cNvSpPr/>
          <p:nvPr/>
        </p:nvSpPr>
        <p:spPr>
          <a:xfrm rot="5400000">
            <a:off x="8283633" y="2851979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939024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093249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800343" y="4320697"/>
            <a:ext cx="2021230" cy="29921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84052" y="4304776"/>
            <a:ext cx="185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Adobe Illustrator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5" name="直接连接符 24"/>
          <p:cNvCxnSpPr>
            <a:stCxn id="23" idx="3"/>
          </p:cNvCxnSpPr>
          <p:nvPr/>
        </p:nvCxnSpPr>
        <p:spPr>
          <a:xfrm>
            <a:off x="3821573" y="4470306"/>
            <a:ext cx="6208683" cy="3747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25"/>
          <p:cNvSpPr/>
          <p:nvPr/>
        </p:nvSpPr>
        <p:spPr>
          <a:xfrm>
            <a:off x="10133231" y="4426955"/>
            <a:ext cx="92869" cy="9419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48382" y="2458707"/>
            <a:ext cx="1725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75.8</a:t>
            </a:r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869872" y="3009147"/>
            <a:ext cx="16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Photoshop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9391408" y="2861095"/>
            <a:ext cx="297685" cy="195351"/>
            <a:chOff x="7296150" y="2295525"/>
            <a:chExt cx="479425" cy="346075"/>
          </a:xfrm>
          <a:solidFill>
            <a:schemeClr val="bg1"/>
          </a:solidFill>
        </p:grpSpPr>
        <p:sp>
          <p:nvSpPr>
            <p:cNvPr id="31" name="Freeform 139"/>
            <p:cNvSpPr>
              <a:spLocks noEditPoints="1"/>
            </p:cNvSpPr>
            <p:nvPr/>
          </p:nvSpPr>
          <p:spPr bwMode="auto">
            <a:xfrm>
              <a:off x="7296150" y="2295525"/>
              <a:ext cx="479425" cy="346075"/>
            </a:xfrm>
            <a:custGeom>
              <a:avLst/>
              <a:gdLst>
                <a:gd name="T0" fmla="*/ 123 w 128"/>
                <a:gd name="T1" fmla="*/ 28 h 92"/>
                <a:gd name="T2" fmla="*/ 113 w 128"/>
                <a:gd name="T3" fmla="*/ 8 h 92"/>
                <a:gd name="T4" fmla="*/ 92 w 128"/>
                <a:gd name="T5" fmla="*/ 0 h 92"/>
                <a:gd name="T6" fmla="*/ 36 w 128"/>
                <a:gd name="T7" fmla="*/ 0 h 92"/>
                <a:gd name="T8" fmla="*/ 15 w 128"/>
                <a:gd name="T9" fmla="*/ 8 h 92"/>
                <a:gd name="T10" fmla="*/ 5 w 128"/>
                <a:gd name="T11" fmla="*/ 28 h 92"/>
                <a:gd name="T12" fmla="*/ 0 w 128"/>
                <a:gd name="T13" fmla="*/ 75 h 92"/>
                <a:gd name="T14" fmla="*/ 17 w 128"/>
                <a:gd name="T15" fmla="*/ 92 h 92"/>
                <a:gd name="T16" fmla="*/ 32 w 128"/>
                <a:gd name="T17" fmla="*/ 82 h 92"/>
                <a:gd name="T18" fmla="*/ 45 w 128"/>
                <a:gd name="T19" fmla="*/ 62 h 92"/>
                <a:gd name="T20" fmla="*/ 83 w 128"/>
                <a:gd name="T21" fmla="*/ 62 h 92"/>
                <a:gd name="T22" fmla="*/ 96 w 128"/>
                <a:gd name="T23" fmla="*/ 82 h 92"/>
                <a:gd name="T24" fmla="*/ 111 w 128"/>
                <a:gd name="T25" fmla="*/ 92 h 92"/>
                <a:gd name="T26" fmla="*/ 128 w 128"/>
                <a:gd name="T27" fmla="*/ 75 h 92"/>
                <a:gd name="T28" fmla="*/ 123 w 128"/>
                <a:gd name="T29" fmla="*/ 28 h 92"/>
                <a:gd name="T30" fmla="*/ 111 w 128"/>
                <a:gd name="T31" fmla="*/ 87 h 92"/>
                <a:gd name="T32" fmla="*/ 100 w 128"/>
                <a:gd name="T33" fmla="*/ 80 h 92"/>
                <a:gd name="T34" fmla="*/ 86 w 128"/>
                <a:gd name="T35" fmla="*/ 58 h 92"/>
                <a:gd name="T36" fmla="*/ 42 w 128"/>
                <a:gd name="T37" fmla="*/ 58 h 92"/>
                <a:gd name="T38" fmla="*/ 28 w 128"/>
                <a:gd name="T39" fmla="*/ 80 h 92"/>
                <a:gd name="T40" fmla="*/ 17 w 128"/>
                <a:gd name="T41" fmla="*/ 87 h 92"/>
                <a:gd name="T42" fmla="*/ 5 w 128"/>
                <a:gd name="T43" fmla="*/ 75 h 92"/>
                <a:gd name="T44" fmla="*/ 10 w 128"/>
                <a:gd name="T45" fmla="*/ 29 h 92"/>
                <a:gd name="T46" fmla="*/ 18 w 128"/>
                <a:gd name="T47" fmla="*/ 12 h 92"/>
                <a:gd name="T48" fmla="*/ 36 w 128"/>
                <a:gd name="T49" fmla="*/ 5 h 92"/>
                <a:gd name="T50" fmla="*/ 92 w 128"/>
                <a:gd name="T51" fmla="*/ 5 h 92"/>
                <a:gd name="T52" fmla="*/ 110 w 128"/>
                <a:gd name="T53" fmla="*/ 12 h 92"/>
                <a:gd name="T54" fmla="*/ 118 w 128"/>
                <a:gd name="T55" fmla="*/ 29 h 92"/>
                <a:gd name="T56" fmla="*/ 123 w 128"/>
                <a:gd name="T57" fmla="*/ 75 h 92"/>
                <a:gd name="T58" fmla="*/ 111 w 128"/>
                <a:gd name="T5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92">
                  <a:moveTo>
                    <a:pt x="123" y="28"/>
                  </a:moveTo>
                  <a:cubicBezTo>
                    <a:pt x="122" y="21"/>
                    <a:pt x="119" y="14"/>
                    <a:pt x="113" y="8"/>
                  </a:cubicBezTo>
                  <a:cubicBezTo>
                    <a:pt x="107" y="3"/>
                    <a:pt x="100" y="0"/>
                    <a:pt x="9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0"/>
                    <a:pt x="21" y="3"/>
                    <a:pt x="15" y="8"/>
                  </a:cubicBezTo>
                  <a:cubicBezTo>
                    <a:pt x="9" y="14"/>
                    <a:pt x="6" y="21"/>
                    <a:pt x="5" y="28"/>
                  </a:cubicBezTo>
                  <a:cubicBezTo>
                    <a:pt x="2" y="57"/>
                    <a:pt x="0" y="74"/>
                    <a:pt x="0" y="75"/>
                  </a:cubicBezTo>
                  <a:cubicBezTo>
                    <a:pt x="0" y="84"/>
                    <a:pt x="7" y="92"/>
                    <a:pt x="17" y="92"/>
                  </a:cubicBezTo>
                  <a:cubicBezTo>
                    <a:pt x="23" y="92"/>
                    <a:pt x="29" y="88"/>
                    <a:pt x="32" y="8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9" y="88"/>
                    <a:pt x="105" y="92"/>
                    <a:pt x="111" y="92"/>
                  </a:cubicBezTo>
                  <a:cubicBezTo>
                    <a:pt x="121" y="92"/>
                    <a:pt x="128" y="84"/>
                    <a:pt x="128" y="75"/>
                  </a:cubicBezTo>
                  <a:cubicBezTo>
                    <a:pt x="128" y="74"/>
                    <a:pt x="126" y="57"/>
                    <a:pt x="123" y="28"/>
                  </a:cubicBezTo>
                  <a:close/>
                  <a:moveTo>
                    <a:pt x="111" y="87"/>
                  </a:moveTo>
                  <a:cubicBezTo>
                    <a:pt x="107" y="87"/>
                    <a:pt x="102" y="84"/>
                    <a:pt x="100" y="80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84"/>
                    <a:pt x="21" y="87"/>
                    <a:pt x="17" y="87"/>
                  </a:cubicBezTo>
                  <a:cubicBezTo>
                    <a:pt x="10" y="87"/>
                    <a:pt x="5" y="82"/>
                    <a:pt x="5" y="75"/>
                  </a:cubicBezTo>
                  <a:cubicBezTo>
                    <a:pt x="5" y="73"/>
                    <a:pt x="8" y="44"/>
                    <a:pt x="10" y="29"/>
                  </a:cubicBezTo>
                  <a:cubicBezTo>
                    <a:pt x="10" y="22"/>
                    <a:pt x="13" y="16"/>
                    <a:pt x="18" y="12"/>
                  </a:cubicBezTo>
                  <a:cubicBezTo>
                    <a:pt x="23" y="7"/>
                    <a:pt x="29" y="5"/>
                    <a:pt x="36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9" y="5"/>
                    <a:pt x="105" y="7"/>
                    <a:pt x="110" y="12"/>
                  </a:cubicBezTo>
                  <a:cubicBezTo>
                    <a:pt x="115" y="16"/>
                    <a:pt x="118" y="22"/>
                    <a:pt x="118" y="29"/>
                  </a:cubicBezTo>
                  <a:cubicBezTo>
                    <a:pt x="120" y="46"/>
                    <a:pt x="123" y="73"/>
                    <a:pt x="123" y="75"/>
                  </a:cubicBezTo>
                  <a:cubicBezTo>
                    <a:pt x="123" y="82"/>
                    <a:pt x="118" y="87"/>
                    <a:pt x="11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140"/>
            <p:cNvSpPr/>
            <p:nvPr/>
          </p:nvSpPr>
          <p:spPr bwMode="auto">
            <a:xfrm>
              <a:off x="7389813" y="2371725"/>
              <a:ext cx="101600" cy="101600"/>
            </a:xfrm>
            <a:custGeom>
              <a:avLst/>
              <a:gdLst>
                <a:gd name="T0" fmla="*/ 24 w 27"/>
                <a:gd name="T1" fmla="*/ 11 h 27"/>
                <a:gd name="T2" fmla="*/ 15 w 27"/>
                <a:gd name="T3" fmla="*/ 11 h 27"/>
                <a:gd name="T4" fmla="*/ 15 w 27"/>
                <a:gd name="T5" fmla="*/ 2 h 27"/>
                <a:gd name="T6" fmla="*/ 13 w 27"/>
                <a:gd name="T7" fmla="*/ 0 h 27"/>
                <a:gd name="T8" fmla="*/ 11 w 27"/>
                <a:gd name="T9" fmla="*/ 2 h 27"/>
                <a:gd name="T10" fmla="*/ 11 w 27"/>
                <a:gd name="T11" fmla="*/ 11 h 27"/>
                <a:gd name="T12" fmla="*/ 2 w 27"/>
                <a:gd name="T13" fmla="*/ 11 h 27"/>
                <a:gd name="T14" fmla="*/ 0 w 27"/>
                <a:gd name="T15" fmla="*/ 13 h 27"/>
                <a:gd name="T16" fmla="*/ 2 w 27"/>
                <a:gd name="T17" fmla="*/ 15 h 27"/>
                <a:gd name="T18" fmla="*/ 11 w 27"/>
                <a:gd name="T19" fmla="*/ 15 h 27"/>
                <a:gd name="T20" fmla="*/ 11 w 27"/>
                <a:gd name="T21" fmla="*/ 24 h 27"/>
                <a:gd name="T22" fmla="*/ 13 w 27"/>
                <a:gd name="T23" fmla="*/ 27 h 27"/>
                <a:gd name="T24" fmla="*/ 15 w 27"/>
                <a:gd name="T25" fmla="*/ 24 h 27"/>
                <a:gd name="T26" fmla="*/ 15 w 27"/>
                <a:gd name="T27" fmla="*/ 15 h 27"/>
                <a:gd name="T28" fmla="*/ 24 w 27"/>
                <a:gd name="T29" fmla="*/ 15 h 27"/>
                <a:gd name="T30" fmla="*/ 27 w 27"/>
                <a:gd name="T31" fmla="*/ 13 h 27"/>
                <a:gd name="T32" fmla="*/ 24 w 27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24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27" y="12"/>
                    <a:pt x="26" y="11"/>
                    <a:pt x="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Oval 141"/>
            <p:cNvSpPr>
              <a:spLocks noChangeArrowheads="1"/>
            </p:cNvSpPr>
            <p:nvPr/>
          </p:nvSpPr>
          <p:spPr bwMode="auto">
            <a:xfrm>
              <a:off x="7618413" y="2371725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Oval 142"/>
            <p:cNvSpPr>
              <a:spLocks noChangeArrowheads="1"/>
            </p:cNvSpPr>
            <p:nvPr/>
          </p:nvSpPr>
          <p:spPr bwMode="auto">
            <a:xfrm>
              <a:off x="7618413" y="2443163"/>
              <a:ext cx="26988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Oval 143"/>
            <p:cNvSpPr>
              <a:spLocks noChangeArrowheads="1"/>
            </p:cNvSpPr>
            <p:nvPr/>
          </p:nvSpPr>
          <p:spPr bwMode="auto">
            <a:xfrm>
              <a:off x="7656513" y="2408238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Oval 144"/>
            <p:cNvSpPr>
              <a:spLocks noChangeArrowheads="1"/>
            </p:cNvSpPr>
            <p:nvPr/>
          </p:nvSpPr>
          <p:spPr bwMode="auto">
            <a:xfrm>
              <a:off x="7580313" y="240823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44661" y="2875881"/>
            <a:ext cx="298672" cy="165779"/>
            <a:chOff x="6334125" y="2322513"/>
            <a:chExt cx="481013" cy="293688"/>
          </a:xfrm>
          <a:solidFill>
            <a:schemeClr val="bg1"/>
          </a:solidFill>
        </p:grpSpPr>
        <p:sp>
          <p:nvSpPr>
            <p:cNvPr id="40" name="Freeform 145"/>
            <p:cNvSpPr>
              <a:spLocks noEditPoints="1"/>
            </p:cNvSpPr>
            <p:nvPr/>
          </p:nvSpPr>
          <p:spPr bwMode="auto">
            <a:xfrm>
              <a:off x="6334125" y="2322513"/>
              <a:ext cx="481013" cy="293688"/>
            </a:xfrm>
            <a:custGeom>
              <a:avLst/>
              <a:gdLst>
                <a:gd name="T0" fmla="*/ 122 w 128"/>
                <a:gd name="T1" fmla="*/ 0 h 78"/>
                <a:gd name="T2" fmla="*/ 6 w 128"/>
                <a:gd name="T3" fmla="*/ 0 h 78"/>
                <a:gd name="T4" fmla="*/ 0 w 128"/>
                <a:gd name="T5" fmla="*/ 6 h 78"/>
                <a:gd name="T6" fmla="*/ 0 w 128"/>
                <a:gd name="T7" fmla="*/ 72 h 78"/>
                <a:gd name="T8" fmla="*/ 6 w 128"/>
                <a:gd name="T9" fmla="*/ 78 h 78"/>
                <a:gd name="T10" fmla="*/ 122 w 128"/>
                <a:gd name="T11" fmla="*/ 78 h 78"/>
                <a:gd name="T12" fmla="*/ 128 w 128"/>
                <a:gd name="T13" fmla="*/ 72 h 78"/>
                <a:gd name="T14" fmla="*/ 128 w 128"/>
                <a:gd name="T15" fmla="*/ 6 h 78"/>
                <a:gd name="T16" fmla="*/ 122 w 128"/>
                <a:gd name="T17" fmla="*/ 0 h 78"/>
                <a:gd name="T18" fmla="*/ 123 w 128"/>
                <a:gd name="T19" fmla="*/ 74 h 78"/>
                <a:gd name="T20" fmla="*/ 5 w 128"/>
                <a:gd name="T21" fmla="*/ 74 h 78"/>
                <a:gd name="T22" fmla="*/ 5 w 128"/>
                <a:gd name="T23" fmla="*/ 4 h 78"/>
                <a:gd name="T24" fmla="*/ 123 w 128"/>
                <a:gd name="T25" fmla="*/ 4 h 78"/>
                <a:gd name="T26" fmla="*/ 123 w 128"/>
                <a:gd name="T27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78">
                  <a:moveTo>
                    <a:pt x="12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8"/>
                    <a:pt x="6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5" y="78"/>
                    <a:pt x="128" y="76"/>
                    <a:pt x="128" y="7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2"/>
                    <a:pt x="125" y="0"/>
                    <a:pt x="122" y="0"/>
                  </a:cubicBezTo>
                  <a:close/>
                  <a:moveTo>
                    <a:pt x="123" y="74"/>
                  </a:moveTo>
                  <a:cubicBezTo>
                    <a:pt x="5" y="74"/>
                    <a:pt x="5" y="74"/>
                    <a:pt x="5" y="7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3" y="4"/>
                    <a:pt x="123" y="4"/>
                    <a:pt x="123" y="4"/>
                  </a:cubicBezTo>
                  <a:lnTo>
                    <a:pt x="12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Oval 146"/>
            <p:cNvSpPr>
              <a:spLocks noChangeArrowheads="1"/>
            </p:cNvSpPr>
            <p:nvPr/>
          </p:nvSpPr>
          <p:spPr bwMode="auto">
            <a:xfrm>
              <a:off x="639762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Oval 147"/>
            <p:cNvSpPr>
              <a:spLocks noChangeArrowheads="1"/>
            </p:cNvSpPr>
            <p:nvPr/>
          </p:nvSpPr>
          <p:spPr bwMode="auto">
            <a:xfrm>
              <a:off x="645477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Oval 148"/>
            <p:cNvSpPr>
              <a:spLocks noChangeArrowheads="1"/>
            </p:cNvSpPr>
            <p:nvPr/>
          </p:nvSpPr>
          <p:spPr bwMode="auto">
            <a:xfrm>
              <a:off x="6510338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Oval 149"/>
            <p:cNvSpPr>
              <a:spLocks noChangeArrowheads="1"/>
            </p:cNvSpPr>
            <p:nvPr/>
          </p:nvSpPr>
          <p:spPr bwMode="auto">
            <a:xfrm>
              <a:off x="6567488" y="237490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Oval 150"/>
            <p:cNvSpPr>
              <a:spLocks noChangeArrowheads="1"/>
            </p:cNvSpPr>
            <p:nvPr/>
          </p:nvSpPr>
          <p:spPr bwMode="auto">
            <a:xfrm>
              <a:off x="6623050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Oval 151"/>
            <p:cNvSpPr>
              <a:spLocks noChangeArrowheads="1"/>
            </p:cNvSpPr>
            <p:nvPr/>
          </p:nvSpPr>
          <p:spPr bwMode="auto">
            <a:xfrm>
              <a:off x="667543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Oval 152"/>
            <p:cNvSpPr>
              <a:spLocks noChangeArrowheads="1"/>
            </p:cNvSpPr>
            <p:nvPr/>
          </p:nvSpPr>
          <p:spPr bwMode="auto">
            <a:xfrm>
              <a:off x="673258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Oval 153"/>
            <p:cNvSpPr>
              <a:spLocks noChangeArrowheads="1"/>
            </p:cNvSpPr>
            <p:nvPr/>
          </p:nvSpPr>
          <p:spPr bwMode="auto">
            <a:xfrm>
              <a:off x="639762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Oval 154"/>
            <p:cNvSpPr>
              <a:spLocks noChangeArrowheads="1"/>
            </p:cNvSpPr>
            <p:nvPr/>
          </p:nvSpPr>
          <p:spPr bwMode="auto">
            <a:xfrm>
              <a:off x="645477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Oval 155"/>
            <p:cNvSpPr>
              <a:spLocks noChangeArrowheads="1"/>
            </p:cNvSpPr>
            <p:nvPr/>
          </p:nvSpPr>
          <p:spPr bwMode="auto">
            <a:xfrm>
              <a:off x="6510338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Oval 156"/>
            <p:cNvSpPr>
              <a:spLocks noChangeArrowheads="1"/>
            </p:cNvSpPr>
            <p:nvPr/>
          </p:nvSpPr>
          <p:spPr bwMode="auto">
            <a:xfrm>
              <a:off x="6567488" y="243205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Oval 157"/>
            <p:cNvSpPr>
              <a:spLocks noChangeArrowheads="1"/>
            </p:cNvSpPr>
            <p:nvPr/>
          </p:nvSpPr>
          <p:spPr bwMode="auto">
            <a:xfrm>
              <a:off x="6623050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Oval 158"/>
            <p:cNvSpPr>
              <a:spLocks noChangeArrowheads="1"/>
            </p:cNvSpPr>
            <p:nvPr/>
          </p:nvSpPr>
          <p:spPr bwMode="auto">
            <a:xfrm>
              <a:off x="667543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Oval 159"/>
            <p:cNvSpPr>
              <a:spLocks noChangeArrowheads="1"/>
            </p:cNvSpPr>
            <p:nvPr/>
          </p:nvSpPr>
          <p:spPr bwMode="auto">
            <a:xfrm>
              <a:off x="673258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Oval 160"/>
            <p:cNvSpPr>
              <a:spLocks noChangeArrowheads="1"/>
            </p:cNvSpPr>
            <p:nvPr/>
          </p:nvSpPr>
          <p:spPr bwMode="auto">
            <a:xfrm>
              <a:off x="639762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Oval 161"/>
            <p:cNvSpPr>
              <a:spLocks noChangeArrowheads="1"/>
            </p:cNvSpPr>
            <p:nvPr/>
          </p:nvSpPr>
          <p:spPr bwMode="auto">
            <a:xfrm>
              <a:off x="645477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Oval 162"/>
            <p:cNvSpPr>
              <a:spLocks noChangeArrowheads="1"/>
            </p:cNvSpPr>
            <p:nvPr/>
          </p:nvSpPr>
          <p:spPr bwMode="auto">
            <a:xfrm>
              <a:off x="6510338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Oval 163"/>
            <p:cNvSpPr>
              <a:spLocks noChangeArrowheads="1"/>
            </p:cNvSpPr>
            <p:nvPr/>
          </p:nvSpPr>
          <p:spPr bwMode="auto">
            <a:xfrm>
              <a:off x="6567488" y="2487613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Oval 164"/>
            <p:cNvSpPr>
              <a:spLocks noChangeArrowheads="1"/>
            </p:cNvSpPr>
            <p:nvPr/>
          </p:nvSpPr>
          <p:spPr bwMode="auto">
            <a:xfrm>
              <a:off x="6623050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Oval 165"/>
            <p:cNvSpPr>
              <a:spLocks noChangeArrowheads="1"/>
            </p:cNvSpPr>
            <p:nvPr/>
          </p:nvSpPr>
          <p:spPr bwMode="auto">
            <a:xfrm>
              <a:off x="667543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Oval 166"/>
            <p:cNvSpPr>
              <a:spLocks noChangeArrowheads="1"/>
            </p:cNvSpPr>
            <p:nvPr/>
          </p:nvSpPr>
          <p:spPr bwMode="auto">
            <a:xfrm>
              <a:off x="673258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Oval 167"/>
            <p:cNvSpPr>
              <a:spLocks noChangeArrowheads="1"/>
            </p:cNvSpPr>
            <p:nvPr/>
          </p:nvSpPr>
          <p:spPr bwMode="auto">
            <a:xfrm>
              <a:off x="6397625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Oval 168"/>
            <p:cNvSpPr>
              <a:spLocks noChangeArrowheads="1"/>
            </p:cNvSpPr>
            <p:nvPr/>
          </p:nvSpPr>
          <p:spPr bwMode="auto">
            <a:xfrm>
              <a:off x="6732588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169"/>
            <p:cNvSpPr/>
            <p:nvPr/>
          </p:nvSpPr>
          <p:spPr bwMode="auto">
            <a:xfrm>
              <a:off x="6454775" y="2544763"/>
              <a:ext cx="239713" cy="19050"/>
            </a:xfrm>
            <a:custGeom>
              <a:avLst/>
              <a:gdLst>
                <a:gd name="T0" fmla="*/ 2 w 64"/>
                <a:gd name="T1" fmla="*/ 5 h 5"/>
                <a:gd name="T2" fmla="*/ 62 w 64"/>
                <a:gd name="T3" fmla="*/ 5 h 5"/>
                <a:gd name="T4" fmla="*/ 64 w 64"/>
                <a:gd name="T5" fmla="*/ 2 h 5"/>
                <a:gd name="T6" fmla="*/ 62 w 64"/>
                <a:gd name="T7" fmla="*/ 0 h 5"/>
                <a:gd name="T8" fmla="*/ 2 w 64"/>
                <a:gd name="T9" fmla="*/ 0 h 5"/>
                <a:gd name="T10" fmla="*/ 0 w 64"/>
                <a:gd name="T11" fmla="*/ 2 h 5"/>
                <a:gd name="T12" fmla="*/ 2 w 6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2" y="5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3" y="5"/>
                    <a:pt x="64" y="4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163801" y="2823010"/>
            <a:ext cx="181371" cy="271520"/>
            <a:chOff x="5467350" y="2228850"/>
            <a:chExt cx="292100" cy="481013"/>
          </a:xfrm>
          <a:solidFill>
            <a:schemeClr val="bg1"/>
          </a:solidFill>
        </p:grpSpPr>
        <p:sp>
          <p:nvSpPr>
            <p:cNvPr id="66" name="Freeform 170"/>
            <p:cNvSpPr>
              <a:spLocks noEditPoints="1"/>
            </p:cNvSpPr>
            <p:nvPr/>
          </p:nvSpPr>
          <p:spPr bwMode="auto">
            <a:xfrm>
              <a:off x="5467350" y="2228850"/>
              <a:ext cx="292100" cy="481013"/>
            </a:xfrm>
            <a:custGeom>
              <a:avLst/>
              <a:gdLst>
                <a:gd name="T0" fmla="*/ 43 w 78"/>
                <a:gd name="T1" fmla="*/ 0 h 128"/>
                <a:gd name="T2" fmla="*/ 35 w 78"/>
                <a:gd name="T3" fmla="*/ 0 h 128"/>
                <a:gd name="T4" fmla="*/ 0 w 78"/>
                <a:gd name="T5" fmla="*/ 36 h 128"/>
                <a:gd name="T6" fmla="*/ 0 w 78"/>
                <a:gd name="T7" fmla="*/ 92 h 128"/>
                <a:gd name="T8" fmla="*/ 35 w 78"/>
                <a:gd name="T9" fmla="*/ 128 h 128"/>
                <a:gd name="T10" fmla="*/ 43 w 78"/>
                <a:gd name="T11" fmla="*/ 128 h 128"/>
                <a:gd name="T12" fmla="*/ 78 w 78"/>
                <a:gd name="T13" fmla="*/ 92 h 128"/>
                <a:gd name="T14" fmla="*/ 78 w 78"/>
                <a:gd name="T15" fmla="*/ 36 h 128"/>
                <a:gd name="T16" fmla="*/ 43 w 78"/>
                <a:gd name="T17" fmla="*/ 0 h 128"/>
                <a:gd name="T18" fmla="*/ 74 w 78"/>
                <a:gd name="T19" fmla="*/ 92 h 128"/>
                <a:gd name="T20" fmla="*/ 65 w 78"/>
                <a:gd name="T21" fmla="*/ 114 h 128"/>
                <a:gd name="T22" fmla="*/ 43 w 78"/>
                <a:gd name="T23" fmla="*/ 123 h 128"/>
                <a:gd name="T24" fmla="*/ 35 w 78"/>
                <a:gd name="T25" fmla="*/ 123 h 128"/>
                <a:gd name="T26" fmla="*/ 13 w 78"/>
                <a:gd name="T27" fmla="*/ 114 h 128"/>
                <a:gd name="T28" fmla="*/ 4 w 78"/>
                <a:gd name="T29" fmla="*/ 92 h 128"/>
                <a:gd name="T30" fmla="*/ 4 w 78"/>
                <a:gd name="T31" fmla="*/ 36 h 128"/>
                <a:gd name="T32" fmla="*/ 13 w 78"/>
                <a:gd name="T33" fmla="*/ 14 h 128"/>
                <a:gd name="T34" fmla="*/ 35 w 78"/>
                <a:gd name="T35" fmla="*/ 5 h 128"/>
                <a:gd name="T36" fmla="*/ 43 w 78"/>
                <a:gd name="T37" fmla="*/ 5 h 128"/>
                <a:gd name="T38" fmla="*/ 65 w 78"/>
                <a:gd name="T39" fmla="*/ 14 h 128"/>
                <a:gd name="T40" fmla="*/ 74 w 78"/>
                <a:gd name="T41" fmla="*/ 36 h 128"/>
                <a:gd name="T42" fmla="*/ 74 w 78"/>
                <a:gd name="T43" fmla="*/ 9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128">
                  <a:moveTo>
                    <a:pt x="43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5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62" y="128"/>
                    <a:pt x="78" y="112"/>
                    <a:pt x="78" y="9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16"/>
                    <a:pt x="62" y="0"/>
                    <a:pt x="43" y="0"/>
                  </a:cubicBezTo>
                  <a:close/>
                  <a:moveTo>
                    <a:pt x="74" y="92"/>
                  </a:moveTo>
                  <a:cubicBezTo>
                    <a:pt x="74" y="101"/>
                    <a:pt x="71" y="108"/>
                    <a:pt x="65" y="114"/>
                  </a:cubicBezTo>
                  <a:cubicBezTo>
                    <a:pt x="59" y="120"/>
                    <a:pt x="51" y="123"/>
                    <a:pt x="43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27" y="123"/>
                    <a:pt x="19" y="120"/>
                    <a:pt x="13" y="114"/>
                  </a:cubicBezTo>
                  <a:cubicBezTo>
                    <a:pt x="7" y="108"/>
                    <a:pt x="4" y="101"/>
                    <a:pt x="4" y="9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7"/>
                    <a:pt x="7" y="20"/>
                    <a:pt x="13" y="14"/>
                  </a:cubicBezTo>
                  <a:cubicBezTo>
                    <a:pt x="19" y="8"/>
                    <a:pt x="27" y="5"/>
                    <a:pt x="35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51" y="5"/>
                    <a:pt x="59" y="8"/>
                    <a:pt x="65" y="14"/>
                  </a:cubicBezTo>
                  <a:cubicBezTo>
                    <a:pt x="71" y="20"/>
                    <a:pt x="74" y="27"/>
                    <a:pt x="74" y="36"/>
                  </a:cubicBezTo>
                  <a:lnTo>
                    <a:pt x="74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171"/>
            <p:cNvSpPr/>
            <p:nvPr/>
          </p:nvSpPr>
          <p:spPr bwMode="auto">
            <a:xfrm>
              <a:off x="5605463" y="2311400"/>
              <a:ext cx="15875" cy="101600"/>
            </a:xfrm>
            <a:custGeom>
              <a:avLst/>
              <a:gdLst>
                <a:gd name="T0" fmla="*/ 2 w 4"/>
                <a:gd name="T1" fmla="*/ 0 h 27"/>
                <a:gd name="T2" fmla="*/ 0 w 4"/>
                <a:gd name="T3" fmla="*/ 3 h 27"/>
                <a:gd name="T4" fmla="*/ 0 w 4"/>
                <a:gd name="T5" fmla="*/ 25 h 27"/>
                <a:gd name="T6" fmla="*/ 2 w 4"/>
                <a:gd name="T7" fmla="*/ 27 h 27"/>
                <a:gd name="T8" fmla="*/ 4 w 4"/>
                <a:gd name="T9" fmla="*/ 25 h 27"/>
                <a:gd name="T10" fmla="*/ 4 w 4"/>
                <a:gd name="T11" fmla="*/ 3 h 27"/>
                <a:gd name="T12" fmla="*/ 2 w 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7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1" y="27"/>
                    <a:pt x="2" y="27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68" name="Freeform 5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>
            <a:spLocks noEditPoints="1"/>
          </p:cNvSpPr>
          <p:nvPr/>
        </p:nvSpPr>
        <p:spPr bwMode="auto">
          <a:xfrm>
            <a:off x="7468418" y="3920001"/>
            <a:ext cx="5938477" cy="4574095"/>
          </a:xfrm>
          <a:custGeom>
            <a:avLst/>
            <a:gdLst>
              <a:gd name="T0" fmla="*/ 627 w 4482"/>
              <a:gd name="T1" fmla="*/ 2894 h 3452"/>
              <a:gd name="T2" fmla="*/ 648 w 4482"/>
              <a:gd name="T3" fmla="*/ 2821 h 3452"/>
              <a:gd name="T4" fmla="*/ 1427 w 4482"/>
              <a:gd name="T5" fmla="*/ 2541 h 3452"/>
              <a:gd name="T6" fmla="*/ 1421 w 4482"/>
              <a:gd name="T7" fmla="*/ 2539 h 3452"/>
              <a:gd name="T8" fmla="*/ 1128 w 4482"/>
              <a:gd name="T9" fmla="*/ 2310 h 3452"/>
              <a:gd name="T10" fmla="*/ 1090 w 4482"/>
              <a:gd name="T11" fmla="*/ 2307 h 3452"/>
              <a:gd name="T12" fmla="*/ 810 w 4482"/>
              <a:gd name="T13" fmla="*/ 2269 h 3452"/>
              <a:gd name="T14" fmla="*/ 1090 w 4482"/>
              <a:gd name="T15" fmla="*/ 2302 h 3452"/>
              <a:gd name="T16" fmla="*/ 2424 w 4482"/>
              <a:gd name="T17" fmla="*/ 2079 h 3452"/>
              <a:gd name="T18" fmla="*/ 438 w 4482"/>
              <a:gd name="T19" fmla="*/ 2323 h 3452"/>
              <a:gd name="T20" fmla="*/ 776 w 4482"/>
              <a:gd name="T21" fmla="*/ 2241 h 3452"/>
              <a:gd name="T22" fmla="*/ 1361 w 4482"/>
              <a:gd name="T23" fmla="*/ 2144 h 3452"/>
              <a:gd name="T24" fmla="*/ 1377 w 4482"/>
              <a:gd name="T25" fmla="*/ 2110 h 3452"/>
              <a:gd name="T26" fmla="*/ 1383 w 4482"/>
              <a:gd name="T27" fmla="*/ 2009 h 3452"/>
              <a:gd name="T28" fmla="*/ 1057 w 4482"/>
              <a:gd name="T29" fmla="*/ 2076 h 3452"/>
              <a:gd name="T30" fmla="*/ 1114 w 4482"/>
              <a:gd name="T31" fmla="*/ 2038 h 3452"/>
              <a:gd name="T32" fmla="*/ 696 w 4482"/>
              <a:gd name="T33" fmla="*/ 2034 h 3452"/>
              <a:gd name="T34" fmla="*/ 1034 w 4482"/>
              <a:gd name="T35" fmla="*/ 2008 h 3452"/>
              <a:gd name="T36" fmla="*/ 2420 w 4482"/>
              <a:gd name="T37" fmla="*/ 2077 h 3452"/>
              <a:gd name="T38" fmla="*/ 806 w 4482"/>
              <a:gd name="T39" fmla="*/ 1888 h 3452"/>
              <a:gd name="T40" fmla="*/ 1175 w 4482"/>
              <a:gd name="T41" fmla="*/ 1986 h 3452"/>
              <a:gd name="T42" fmla="*/ 2497 w 4482"/>
              <a:gd name="T43" fmla="*/ 1652 h 3452"/>
              <a:gd name="T44" fmla="*/ 2027 w 4482"/>
              <a:gd name="T45" fmla="*/ 1747 h 3452"/>
              <a:gd name="T46" fmla="*/ 2479 w 4482"/>
              <a:gd name="T47" fmla="*/ 1594 h 3452"/>
              <a:gd name="T48" fmla="*/ 2014 w 4482"/>
              <a:gd name="T49" fmla="*/ 1848 h 3452"/>
              <a:gd name="T50" fmla="*/ 2023 w 4482"/>
              <a:gd name="T51" fmla="*/ 1744 h 3452"/>
              <a:gd name="T52" fmla="*/ 1546 w 4482"/>
              <a:gd name="T53" fmla="*/ 1543 h 3452"/>
              <a:gd name="T54" fmla="*/ 3818 w 4482"/>
              <a:gd name="T55" fmla="*/ 1426 h 3452"/>
              <a:gd name="T56" fmla="*/ 3138 w 4482"/>
              <a:gd name="T57" fmla="*/ 1256 h 3452"/>
              <a:gd name="T58" fmla="*/ 3133 w 4482"/>
              <a:gd name="T59" fmla="*/ 1254 h 3452"/>
              <a:gd name="T60" fmla="*/ 2958 w 4482"/>
              <a:gd name="T61" fmla="*/ 1184 h 3452"/>
              <a:gd name="T62" fmla="*/ 3363 w 4482"/>
              <a:gd name="T63" fmla="*/ 1142 h 3452"/>
              <a:gd name="T64" fmla="*/ 2483 w 4482"/>
              <a:gd name="T65" fmla="*/ 1049 h 3452"/>
              <a:gd name="T66" fmla="*/ 3844 w 4482"/>
              <a:gd name="T67" fmla="*/ 1298 h 3452"/>
              <a:gd name="T68" fmla="*/ 3849 w 4482"/>
              <a:gd name="T69" fmla="*/ 1300 h 3452"/>
              <a:gd name="T70" fmla="*/ 2094 w 4482"/>
              <a:gd name="T71" fmla="*/ 1376 h 3452"/>
              <a:gd name="T72" fmla="*/ 3134 w 4482"/>
              <a:gd name="T73" fmla="*/ 971 h 3452"/>
              <a:gd name="T74" fmla="*/ 3631 w 4482"/>
              <a:gd name="T75" fmla="*/ 1218 h 3452"/>
              <a:gd name="T76" fmla="*/ 3107 w 4482"/>
              <a:gd name="T77" fmla="*/ 1233 h 3452"/>
              <a:gd name="T78" fmla="*/ 3150 w 4482"/>
              <a:gd name="T79" fmla="*/ 925 h 3452"/>
              <a:gd name="T80" fmla="*/ 3085 w 4482"/>
              <a:gd name="T81" fmla="*/ 1182 h 3452"/>
              <a:gd name="T82" fmla="*/ 3095 w 4482"/>
              <a:gd name="T83" fmla="*/ 1007 h 3452"/>
              <a:gd name="T84" fmla="*/ 3150 w 4482"/>
              <a:gd name="T85" fmla="*/ 925 h 3452"/>
              <a:gd name="T86" fmla="*/ 2707 w 4482"/>
              <a:gd name="T87" fmla="*/ 633 h 3452"/>
              <a:gd name="T88" fmla="*/ 3259 w 4482"/>
              <a:gd name="T89" fmla="*/ 660 h 3452"/>
              <a:gd name="T90" fmla="*/ 3493 w 4482"/>
              <a:gd name="T91" fmla="*/ 814 h 3452"/>
              <a:gd name="T92" fmla="*/ 3750 w 4482"/>
              <a:gd name="T93" fmla="*/ 596 h 3452"/>
              <a:gd name="T94" fmla="*/ 2533 w 4482"/>
              <a:gd name="T95" fmla="*/ 949 h 3452"/>
              <a:gd name="T96" fmla="*/ 1442 w 4482"/>
              <a:gd name="T97" fmla="*/ 1526 h 3452"/>
              <a:gd name="T98" fmla="*/ 774 w 4482"/>
              <a:gd name="T99" fmla="*/ 1874 h 3452"/>
              <a:gd name="T100" fmla="*/ 689 w 4482"/>
              <a:gd name="T101" fmla="*/ 2034 h 3452"/>
              <a:gd name="T102" fmla="*/ 408 w 4482"/>
              <a:gd name="T103" fmla="*/ 2373 h 3452"/>
              <a:gd name="T104" fmla="*/ 783 w 4482"/>
              <a:gd name="T105" fmla="*/ 2255 h 3452"/>
              <a:gd name="T106" fmla="*/ 683 w 4482"/>
              <a:gd name="T107" fmla="*/ 2649 h 3452"/>
              <a:gd name="T108" fmla="*/ 462 w 4482"/>
              <a:gd name="T109" fmla="*/ 2816 h 3452"/>
              <a:gd name="T110" fmla="*/ 1010 w 4482"/>
              <a:gd name="T111" fmla="*/ 2821 h 3452"/>
              <a:gd name="T112" fmla="*/ 3261 w 4482"/>
              <a:gd name="T113" fmla="*/ 1895 h 3452"/>
              <a:gd name="T114" fmla="*/ 4265 w 4482"/>
              <a:gd name="T115" fmla="*/ 1101 h 3452"/>
              <a:gd name="T116" fmla="*/ 3942 w 4482"/>
              <a:gd name="T117" fmla="*/ 975 h 3452"/>
              <a:gd name="T118" fmla="*/ 4053 w 4482"/>
              <a:gd name="T119" fmla="*/ 698 h 3452"/>
              <a:gd name="T120" fmla="*/ 3817 w 4482"/>
              <a:gd name="T121" fmla="*/ 610 h 3452"/>
              <a:gd name="T122" fmla="*/ 3889 w 4482"/>
              <a:gd name="T123" fmla="*/ 385 h 3452"/>
              <a:gd name="T124" fmla="*/ 3548 w 4482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2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5" y="2405"/>
                  <a:pt x="585" y="2405"/>
                  <a:pt x="585" y="2405"/>
                </a:cubicBezTo>
                <a:cubicBezTo>
                  <a:pt x="585" y="2405"/>
                  <a:pt x="584" y="2405"/>
                  <a:pt x="583" y="2405"/>
                </a:cubicBezTo>
                <a:cubicBezTo>
                  <a:pt x="582" y="2405"/>
                  <a:pt x="580" y="2405"/>
                  <a:pt x="579" y="2405"/>
                </a:cubicBezTo>
                <a:moveTo>
                  <a:pt x="627" y="2894"/>
                </a:moveTo>
                <a:cubicBezTo>
                  <a:pt x="647" y="2826"/>
                  <a:pt x="647" y="2826"/>
                  <a:pt x="647" y="2826"/>
                </a:cubicBezTo>
                <a:cubicBezTo>
                  <a:pt x="968" y="2844"/>
                  <a:pt x="968" y="2844"/>
                  <a:pt x="968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5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5" y="2839"/>
                  <a:pt x="975" y="2839"/>
                  <a:pt x="975" y="2839"/>
                </a:cubicBezTo>
                <a:moveTo>
                  <a:pt x="683" y="2718"/>
                </a:moveTo>
                <a:cubicBezTo>
                  <a:pt x="689" y="2718"/>
                  <a:pt x="694" y="2717"/>
                  <a:pt x="700" y="2714"/>
                </a:cubicBezTo>
                <a:cubicBezTo>
                  <a:pt x="707" y="2710"/>
                  <a:pt x="713" y="2703"/>
                  <a:pt x="716" y="2696"/>
                </a:cubicBezTo>
                <a:cubicBezTo>
                  <a:pt x="978" y="2808"/>
                  <a:pt x="978" y="2808"/>
                  <a:pt x="978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3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8" y="2686"/>
                  <a:pt x="718" y="2681"/>
                  <a:pt x="717" y="2675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2"/>
                  <a:pt x="1100" y="2852"/>
                  <a:pt x="1100" y="2852"/>
                </a:cubicBezTo>
                <a:cubicBezTo>
                  <a:pt x="1099" y="2853"/>
                  <a:pt x="1099" y="2853"/>
                  <a:pt x="1099" y="2853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8" y="2586"/>
                  <a:pt x="1038" y="2586"/>
                  <a:pt x="1038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5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6" y="2536"/>
                  <a:pt x="1426" y="2536"/>
                  <a:pt x="1426" y="2536"/>
                </a:cubicBezTo>
                <a:cubicBezTo>
                  <a:pt x="1324" y="2503"/>
                  <a:pt x="1324" y="2503"/>
                  <a:pt x="1324" y="2503"/>
                </a:cubicBezTo>
                <a:cubicBezTo>
                  <a:pt x="1324" y="2505"/>
                  <a:pt x="1324" y="2505"/>
                  <a:pt x="1324" y="2505"/>
                </a:cubicBezTo>
                <a:moveTo>
                  <a:pt x="1109" y="2323"/>
                </a:moveTo>
                <a:cubicBezTo>
                  <a:pt x="1112" y="2323"/>
                  <a:pt x="1115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4"/>
                  <a:pt x="1328" y="2374"/>
                  <a:pt x="1328" y="2374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3"/>
                  <a:pt x="1109" y="2323"/>
                </a:cubicBezTo>
                <a:moveTo>
                  <a:pt x="716" y="2671"/>
                </a:moveTo>
                <a:cubicBezTo>
                  <a:pt x="715" y="2670"/>
                  <a:pt x="715" y="2668"/>
                  <a:pt x="714" y="2667"/>
                </a:cubicBezTo>
                <a:cubicBezTo>
                  <a:pt x="710" y="2659"/>
                  <a:pt x="703" y="2654"/>
                  <a:pt x="695" y="2651"/>
                </a:cubicBezTo>
                <a:cubicBezTo>
                  <a:pt x="777" y="2353"/>
                  <a:pt x="777" y="2353"/>
                  <a:pt x="777" y="2353"/>
                </a:cubicBezTo>
                <a:cubicBezTo>
                  <a:pt x="1090" y="2307"/>
                  <a:pt x="1090" y="2307"/>
                  <a:pt x="1090" y="2307"/>
                </a:cubicBezTo>
                <a:cubicBezTo>
                  <a:pt x="1090" y="2309"/>
                  <a:pt x="1091" y="2311"/>
                  <a:pt x="1092" y="2313"/>
                </a:cubicBezTo>
                <a:cubicBezTo>
                  <a:pt x="1094" y="2316"/>
                  <a:pt x="1096" y="2319"/>
                  <a:pt x="1100" y="2321"/>
                </a:cubicBezTo>
                <a:cubicBezTo>
                  <a:pt x="1034" y="2582"/>
                  <a:pt x="1034" y="2582"/>
                  <a:pt x="1034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69"/>
                </a:moveTo>
                <a:cubicBezTo>
                  <a:pt x="1129" y="2305"/>
                  <a:pt x="1129" y="2305"/>
                  <a:pt x="1129" y="2305"/>
                </a:cubicBezTo>
                <a:cubicBezTo>
                  <a:pt x="1129" y="2302"/>
                  <a:pt x="1128" y="2299"/>
                  <a:pt x="1127" y="2295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69"/>
                  <a:pt x="1329" y="2369"/>
                  <a:pt x="1329" y="2369"/>
                </a:cubicBezTo>
                <a:moveTo>
                  <a:pt x="810" y="2269"/>
                </a:moveTo>
                <a:cubicBezTo>
                  <a:pt x="816" y="2269"/>
                  <a:pt x="821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4" y="2141"/>
                  <a:pt x="1334" y="2147"/>
                  <a:pt x="1345" y="2148"/>
                </a:cubicBezTo>
                <a:cubicBezTo>
                  <a:pt x="1341" y="2194"/>
                  <a:pt x="1341" y="2194"/>
                  <a:pt x="1341" y="2194"/>
                </a:cubicBezTo>
                <a:cubicBezTo>
                  <a:pt x="1124" y="2292"/>
                  <a:pt x="1124" y="2292"/>
                  <a:pt x="1124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6"/>
                </a:cubicBezTo>
                <a:cubicBezTo>
                  <a:pt x="1094" y="2290"/>
                  <a:pt x="1090" y="2296"/>
                  <a:pt x="1090" y="2302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0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0" y="2449"/>
                  <a:pt x="1560" y="2449"/>
                  <a:pt x="1560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4" y="2079"/>
                </a:moveTo>
                <a:cubicBezTo>
                  <a:pt x="2425" y="2075"/>
                  <a:pt x="2425" y="2075"/>
                  <a:pt x="2425" y="2075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6" y="2078"/>
                  <a:pt x="2426" y="2078"/>
                  <a:pt x="2426" y="2078"/>
                </a:cubicBezTo>
                <a:cubicBezTo>
                  <a:pt x="2424" y="2079"/>
                  <a:pt x="2424" y="2079"/>
                  <a:pt x="2424" y="2079"/>
                </a:cubicBezTo>
                <a:moveTo>
                  <a:pt x="405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39"/>
                  <a:pt x="685" y="2039"/>
                  <a:pt x="685" y="2039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8" y="2323"/>
                </a:cubicBezTo>
                <a:cubicBezTo>
                  <a:pt x="433" y="2323"/>
                  <a:pt x="427" y="2324"/>
                  <a:pt x="422" y="2327"/>
                </a:cubicBezTo>
                <a:cubicBezTo>
                  <a:pt x="414" y="2331"/>
                  <a:pt x="408" y="2339"/>
                  <a:pt x="405" y="2347"/>
                </a:cubicBezTo>
                <a:moveTo>
                  <a:pt x="469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6"/>
                  <a:pt x="463" y="2332"/>
                  <a:pt x="459" y="2329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1"/>
                  <a:pt x="792" y="2031"/>
                  <a:pt x="792" y="2031"/>
                </a:cubicBezTo>
                <a:cubicBezTo>
                  <a:pt x="804" y="2201"/>
                  <a:pt x="804" y="2201"/>
                  <a:pt x="804" y="2201"/>
                </a:cubicBezTo>
                <a:cubicBezTo>
                  <a:pt x="801" y="2201"/>
                  <a:pt x="798" y="2202"/>
                  <a:pt x="794" y="2204"/>
                </a:cubicBezTo>
                <a:cubicBezTo>
                  <a:pt x="781" y="2211"/>
                  <a:pt x="774" y="2226"/>
                  <a:pt x="776" y="2241"/>
                </a:cubicBezTo>
                <a:cubicBezTo>
                  <a:pt x="469" y="2342"/>
                  <a:pt x="469" y="2342"/>
                  <a:pt x="469" y="2342"/>
                </a:cubicBezTo>
                <a:moveTo>
                  <a:pt x="1560" y="2444"/>
                </a:moveTo>
                <a:cubicBezTo>
                  <a:pt x="1333" y="2371"/>
                  <a:pt x="1333" y="2371"/>
                  <a:pt x="1333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6" y="2081"/>
                  <a:pt x="2416" y="2081"/>
                  <a:pt x="2416" y="2081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6"/>
                  <a:pt x="1361" y="2144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4" y="2013"/>
                  <a:pt x="1654" y="2013"/>
                  <a:pt x="1654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7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1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7" y="2110"/>
                  <a:pt x="1377" y="2110"/>
                  <a:pt x="1377" y="2110"/>
                </a:cubicBezTo>
                <a:moveTo>
                  <a:pt x="1113" y="2032"/>
                </a:moveTo>
                <a:cubicBezTo>
                  <a:pt x="1057" y="2012"/>
                  <a:pt x="1057" y="2012"/>
                  <a:pt x="1057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0" y="2011"/>
                  <a:pt x="1141" y="2012"/>
                  <a:pt x="1142" y="2013"/>
                </a:cubicBezTo>
                <a:cubicBezTo>
                  <a:pt x="1113" y="2032"/>
                  <a:pt x="1113" y="2032"/>
                  <a:pt x="1113" y="2032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79" y="2005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6" y="2087"/>
                  <a:pt x="1356" y="2087"/>
                  <a:pt x="1356" y="2087"/>
                </a:cubicBezTo>
                <a:cubicBezTo>
                  <a:pt x="1353" y="2086"/>
                  <a:pt x="1350" y="2085"/>
                  <a:pt x="1347" y="2085"/>
                </a:cubicBezTo>
                <a:cubicBezTo>
                  <a:pt x="1342" y="2085"/>
                  <a:pt x="1337" y="2087"/>
                  <a:pt x="1332" y="2089"/>
                </a:cubicBezTo>
                <a:cubicBezTo>
                  <a:pt x="1325" y="2093"/>
                  <a:pt x="1319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2"/>
                  <a:pt x="1316" y="2112"/>
                  <a:pt x="1316" y="2112"/>
                </a:cubicBezTo>
                <a:cubicBezTo>
                  <a:pt x="1315" y="2117"/>
                  <a:pt x="1316" y="2122"/>
                  <a:pt x="1317" y="2126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6"/>
                  <a:pt x="1057" y="2076"/>
                  <a:pt x="1057" y="2076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0" y="2200"/>
                </a:cubicBezTo>
                <a:cubicBezTo>
                  <a:pt x="810" y="2200"/>
                  <a:pt x="810" y="2200"/>
                  <a:pt x="809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8" y="2036"/>
                  <a:pt x="1108" y="2036"/>
                  <a:pt x="1108" y="2036"/>
                </a:cubicBezTo>
                <a:cubicBezTo>
                  <a:pt x="1087" y="2050"/>
                  <a:pt x="1087" y="2050"/>
                  <a:pt x="1087" y="2050"/>
                </a:cubicBezTo>
                <a:cubicBezTo>
                  <a:pt x="1087" y="2052"/>
                  <a:pt x="1087" y="2055"/>
                  <a:pt x="1086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2" y="2100"/>
                  <a:pt x="1282" y="2100"/>
                  <a:pt x="1282" y="2100"/>
                </a:cubicBezTo>
                <a:cubicBezTo>
                  <a:pt x="1283" y="2098"/>
                  <a:pt x="1284" y="2097"/>
                  <a:pt x="1284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19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7" y="2008"/>
                  <a:pt x="1667" y="2008"/>
                  <a:pt x="1667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59"/>
                  <a:pt x="756" y="1959"/>
                  <a:pt x="756" y="1959"/>
                </a:cubicBezTo>
                <a:cubicBezTo>
                  <a:pt x="761" y="1962"/>
                  <a:pt x="767" y="1963"/>
                  <a:pt x="774" y="1963"/>
                </a:cubicBezTo>
                <a:cubicBezTo>
                  <a:pt x="778" y="1963"/>
                  <a:pt x="782" y="1963"/>
                  <a:pt x="787" y="1961"/>
                </a:cubicBezTo>
                <a:cubicBezTo>
                  <a:pt x="791" y="2027"/>
                  <a:pt x="791" y="2027"/>
                  <a:pt x="791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6" y="2026"/>
                </a:moveTo>
                <a:cubicBezTo>
                  <a:pt x="791" y="1960"/>
                  <a:pt x="791" y="1960"/>
                  <a:pt x="791" y="1960"/>
                </a:cubicBezTo>
                <a:cubicBezTo>
                  <a:pt x="792" y="1959"/>
                  <a:pt x="793" y="1959"/>
                  <a:pt x="794" y="1958"/>
                </a:cubicBezTo>
                <a:cubicBezTo>
                  <a:pt x="806" y="1952"/>
                  <a:pt x="814" y="1941"/>
                  <a:pt x="817" y="1928"/>
                </a:cubicBezTo>
                <a:cubicBezTo>
                  <a:pt x="1034" y="2008"/>
                  <a:pt x="1034" y="2008"/>
                  <a:pt x="1034" y="2008"/>
                </a:cubicBezTo>
                <a:cubicBezTo>
                  <a:pt x="796" y="2026"/>
                  <a:pt x="796" y="2026"/>
                  <a:pt x="796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3" y="1904"/>
                  <a:pt x="1994" y="1910"/>
                  <a:pt x="2005" y="1910"/>
                </a:cubicBezTo>
                <a:cubicBezTo>
                  <a:pt x="2010" y="1910"/>
                  <a:pt x="2015" y="1908"/>
                  <a:pt x="2019" y="1906"/>
                </a:cubicBezTo>
                <a:cubicBezTo>
                  <a:pt x="2025" y="1903"/>
                  <a:pt x="2029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3"/>
                  <a:pt x="818" y="1923"/>
                  <a:pt x="818" y="1923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4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69" y="1651"/>
                </a:cubicBezTo>
                <a:cubicBezTo>
                  <a:pt x="1439" y="1530"/>
                  <a:pt x="1439" y="1530"/>
                  <a:pt x="1439" y="1530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0"/>
                  <a:pt x="1180" y="2000"/>
                  <a:pt x="1180" y="2000"/>
                </a:cubicBezTo>
                <a:cubicBezTo>
                  <a:pt x="1180" y="1997"/>
                  <a:pt x="1179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4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7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7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0"/>
                  <a:pt x="2426" y="2070"/>
                  <a:pt x="2426" y="2070"/>
                </a:cubicBezTo>
                <a:cubicBezTo>
                  <a:pt x="2497" y="1652"/>
                  <a:pt x="2497" y="1652"/>
                  <a:pt x="2497" y="1652"/>
                </a:cubicBezTo>
                <a:cubicBezTo>
                  <a:pt x="2501" y="1652"/>
                  <a:pt x="2505" y="1651"/>
                  <a:pt x="2508" y="1649"/>
                </a:cubicBezTo>
                <a:cubicBezTo>
                  <a:pt x="2523" y="1641"/>
                  <a:pt x="2529" y="1623"/>
                  <a:pt x="2522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5"/>
                  <a:pt x="2755" y="1485"/>
                  <a:pt x="2755" y="1485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0"/>
                </a:moveTo>
                <a:cubicBezTo>
                  <a:pt x="2711" y="1475"/>
                  <a:pt x="2711" y="1475"/>
                  <a:pt x="2711" y="1475"/>
                </a:cubicBezTo>
                <a:cubicBezTo>
                  <a:pt x="2799" y="1413"/>
                  <a:pt x="2799" y="1413"/>
                  <a:pt x="2799" y="1413"/>
                </a:cubicBezTo>
                <a:cubicBezTo>
                  <a:pt x="2755" y="1480"/>
                  <a:pt x="2755" y="1480"/>
                  <a:pt x="2755" y="1480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3" y="1406"/>
                  <a:pt x="2073" y="1406"/>
                  <a:pt x="2073" y="1406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5"/>
                  <a:pt x="2375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79" y="1594"/>
                </a:cubicBezTo>
                <a:cubicBezTo>
                  <a:pt x="2475" y="1596"/>
                  <a:pt x="2472" y="1598"/>
                  <a:pt x="2469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7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0" y="1788"/>
                  <a:pt x="2018" y="1789"/>
                  <a:pt x="2017" y="1789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0" y="1850"/>
                </a:cubicBezTo>
                <a:cubicBezTo>
                  <a:pt x="1976" y="1858"/>
                  <a:pt x="1970" y="1874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4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0"/>
                  <a:pt x="1547" y="1540"/>
                  <a:pt x="1547" y="1540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2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1" y="1412"/>
                  <a:pt x="3401" y="1412"/>
                  <a:pt x="3401" y="1412"/>
                </a:cubicBezTo>
                <a:cubicBezTo>
                  <a:pt x="3370" y="1514"/>
                  <a:pt x="3370" y="1514"/>
                  <a:pt x="3370" y="1514"/>
                </a:cubicBezTo>
                <a:cubicBezTo>
                  <a:pt x="3224" y="1572"/>
                  <a:pt x="3224" y="1572"/>
                  <a:pt x="3224" y="1572"/>
                </a:cubicBezTo>
                <a:moveTo>
                  <a:pt x="3264" y="1885"/>
                </a:moveTo>
                <a:cubicBezTo>
                  <a:pt x="3374" y="1518"/>
                  <a:pt x="3374" y="1518"/>
                  <a:pt x="3374" y="1518"/>
                </a:cubicBezTo>
                <a:cubicBezTo>
                  <a:pt x="3836" y="1336"/>
                  <a:pt x="3836" y="1336"/>
                  <a:pt x="3836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5"/>
                  <a:pt x="3818" y="1425"/>
                  <a:pt x="3818" y="1425"/>
                </a:cubicBezTo>
                <a:cubicBezTo>
                  <a:pt x="3816" y="1425"/>
                  <a:pt x="3816" y="1425"/>
                  <a:pt x="3816" y="1425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7"/>
                  <a:pt x="2759" y="1487"/>
                  <a:pt x="2759" y="1487"/>
                </a:cubicBezTo>
                <a:cubicBezTo>
                  <a:pt x="3138" y="1256"/>
                  <a:pt x="3138" y="1256"/>
                  <a:pt x="3138" y="1256"/>
                </a:cubicBezTo>
                <a:cubicBezTo>
                  <a:pt x="3288" y="1344"/>
                  <a:pt x="3288" y="1344"/>
                  <a:pt x="3288" y="1344"/>
                </a:cubicBezTo>
                <a:cubicBezTo>
                  <a:pt x="3219" y="1572"/>
                  <a:pt x="3219" y="1572"/>
                  <a:pt x="3219" y="1572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0" y="1406"/>
                  <a:pt x="2810" y="1406"/>
                  <a:pt x="2810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4"/>
                  <a:pt x="3084" y="1244"/>
                </a:cubicBezTo>
                <a:cubicBezTo>
                  <a:pt x="3088" y="1244"/>
                  <a:pt x="3093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6" y="1512"/>
                </a:moveTo>
                <a:cubicBezTo>
                  <a:pt x="3406" y="1413"/>
                  <a:pt x="3406" y="1413"/>
                  <a:pt x="3406" y="1413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7" y="1330"/>
                  <a:pt x="3837" y="1330"/>
                  <a:pt x="3837" y="1330"/>
                </a:cubicBezTo>
                <a:cubicBezTo>
                  <a:pt x="3376" y="1512"/>
                  <a:pt x="3376" y="1512"/>
                  <a:pt x="3376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5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2" y="1254"/>
                  <a:pt x="3142" y="1254"/>
                  <a:pt x="3142" y="1254"/>
                </a:cubicBezTo>
                <a:cubicBezTo>
                  <a:pt x="3337" y="1135"/>
                  <a:pt x="3337" y="1135"/>
                  <a:pt x="3337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3"/>
                  <a:pt x="3363" y="1142"/>
                </a:cubicBezTo>
                <a:cubicBezTo>
                  <a:pt x="3369" y="1139"/>
                  <a:pt x="3373" y="1133"/>
                  <a:pt x="3373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7"/>
                  <a:pt x="3405" y="1407"/>
                  <a:pt x="3405" y="1407"/>
                </a:cubicBezTo>
                <a:cubicBezTo>
                  <a:pt x="3293" y="1342"/>
                  <a:pt x="3293" y="1342"/>
                  <a:pt x="3293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3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2"/>
                  <a:pt x="2953" y="1182"/>
                  <a:pt x="2953" y="1182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7"/>
                  <a:pt x="4052" y="1037"/>
                  <a:pt x="4052" y="1037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6" y="1220"/>
                  <a:pt x="3636" y="1220"/>
                  <a:pt x="3636" y="1220"/>
                </a:cubicBezTo>
                <a:cubicBezTo>
                  <a:pt x="3884" y="1013"/>
                  <a:pt x="3884" y="1013"/>
                  <a:pt x="3884" y="1013"/>
                </a:cubicBezTo>
                <a:cubicBezTo>
                  <a:pt x="3888" y="1018"/>
                  <a:pt x="3894" y="1021"/>
                  <a:pt x="3900" y="1023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1" y="1026"/>
                </a:moveTo>
                <a:cubicBezTo>
                  <a:pt x="3917" y="1026"/>
                  <a:pt x="3922" y="1024"/>
                  <a:pt x="3927" y="1022"/>
                </a:cubicBezTo>
                <a:cubicBezTo>
                  <a:pt x="3936" y="1017"/>
                  <a:pt x="3941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8" y="1311"/>
                  <a:pt x="3878" y="1311"/>
                  <a:pt x="3878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4" y="1025"/>
                  <a:pt x="3904" y="1025"/>
                  <a:pt x="3904" y="1025"/>
                </a:cubicBezTo>
                <a:cubicBezTo>
                  <a:pt x="3907" y="1025"/>
                  <a:pt x="3909" y="1026"/>
                  <a:pt x="3911" y="1026"/>
                </a:cubicBezTo>
                <a:moveTo>
                  <a:pt x="2956" y="1178"/>
                </a:moveTo>
                <a:cubicBezTo>
                  <a:pt x="2487" y="1045"/>
                  <a:pt x="2487" y="1045"/>
                  <a:pt x="2487" y="1045"/>
                </a:cubicBezTo>
                <a:cubicBezTo>
                  <a:pt x="2536" y="954"/>
                  <a:pt x="2536" y="954"/>
                  <a:pt x="2536" y="954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5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49"/>
                  <a:pt x="2470" y="949"/>
                  <a:pt x="2470" y="949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3"/>
                  <a:pt x="2483" y="1043"/>
                  <a:pt x="2483" y="1043"/>
                </a:cubicBezTo>
                <a:cubicBezTo>
                  <a:pt x="2481" y="1043"/>
                  <a:pt x="2481" y="1043"/>
                  <a:pt x="2481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5" y="982"/>
                </a:moveTo>
                <a:cubicBezTo>
                  <a:pt x="3105" y="981"/>
                  <a:pt x="3104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8" y="913"/>
                  <a:pt x="3148" y="913"/>
                  <a:pt x="3148" y="913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5" y="982"/>
                  <a:pt x="3105" y="982"/>
                  <a:pt x="3105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5"/>
                </a:cubicBezTo>
                <a:cubicBezTo>
                  <a:pt x="3371" y="1114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7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5"/>
                  <a:pt x="3502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6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2" y="1122"/>
                  <a:pt x="3335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7" y="1233"/>
                  <a:pt x="3107" y="1233"/>
                  <a:pt x="3107" y="1233"/>
                </a:cubicBezTo>
                <a:cubicBezTo>
                  <a:pt x="3115" y="1224"/>
                  <a:pt x="3117" y="1210"/>
                  <a:pt x="3111" y="1198"/>
                </a:cubicBezTo>
                <a:cubicBezTo>
                  <a:pt x="3109" y="1195"/>
                  <a:pt x="3107" y="1192"/>
                  <a:pt x="3105" y="1190"/>
                </a:cubicBezTo>
                <a:cubicBezTo>
                  <a:pt x="3443" y="861"/>
                  <a:pt x="3443" y="861"/>
                  <a:pt x="3443" y="861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3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0" y="925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1" y="839"/>
                  <a:pt x="3437" y="852"/>
                </a:cubicBezTo>
                <a:cubicBezTo>
                  <a:pt x="3202" y="944"/>
                  <a:pt x="3202" y="944"/>
                  <a:pt x="3202" y="944"/>
                </a:cubicBezTo>
                <a:cubicBezTo>
                  <a:pt x="3201" y="947"/>
                  <a:pt x="3200" y="949"/>
                  <a:pt x="3199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7"/>
                  <a:pt x="3440" y="857"/>
                  <a:pt x="3440" y="857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2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2"/>
                  <a:pt x="3072" y="1183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79"/>
                  <a:pt x="2961" y="1179"/>
                  <a:pt x="2961" y="1179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8"/>
                  <a:pt x="3082" y="1009"/>
                  <a:pt x="3085" y="1009"/>
                </a:cubicBezTo>
                <a:cubicBezTo>
                  <a:pt x="3088" y="1009"/>
                  <a:pt x="3092" y="1008"/>
                  <a:pt x="3095" y="1007"/>
                </a:cubicBezTo>
                <a:cubicBezTo>
                  <a:pt x="3102" y="1003"/>
                  <a:pt x="3106" y="995"/>
                  <a:pt x="3106" y="987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89" y="1151"/>
                  <a:pt x="3091" y="1152"/>
                  <a:pt x="3092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7" y="937"/>
                  <a:pt x="3147" y="937"/>
                  <a:pt x="3147" y="937"/>
                </a:cubicBezTo>
                <a:cubicBezTo>
                  <a:pt x="3148" y="933"/>
                  <a:pt x="3149" y="929"/>
                  <a:pt x="3150" y="925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8"/>
                  <a:pt x="3253" y="666"/>
                  <a:pt x="3255" y="664"/>
                </a:cubicBezTo>
                <a:cubicBezTo>
                  <a:pt x="3308" y="707"/>
                  <a:pt x="3308" y="707"/>
                  <a:pt x="3308" y="707"/>
                </a:cubicBezTo>
                <a:cubicBezTo>
                  <a:pt x="3159" y="892"/>
                  <a:pt x="3159" y="892"/>
                  <a:pt x="3159" y="892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0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1" y="636"/>
                  <a:pt x="3181" y="636"/>
                  <a:pt x="3181" y="636"/>
                </a:cubicBezTo>
                <a:cubicBezTo>
                  <a:pt x="3182" y="641"/>
                  <a:pt x="3184" y="647"/>
                  <a:pt x="3186" y="651"/>
                </a:cubicBezTo>
                <a:cubicBezTo>
                  <a:pt x="3191" y="661"/>
                  <a:pt x="3200" y="669"/>
                  <a:pt x="3210" y="672"/>
                </a:cubicBezTo>
                <a:cubicBezTo>
                  <a:pt x="3151" y="902"/>
                  <a:pt x="3151" y="902"/>
                  <a:pt x="3151" y="902"/>
                </a:cubicBezTo>
                <a:cubicBezTo>
                  <a:pt x="3096" y="970"/>
                  <a:pt x="3096" y="970"/>
                  <a:pt x="3096" y="970"/>
                </a:cubicBezTo>
                <a:cubicBezTo>
                  <a:pt x="3093" y="968"/>
                  <a:pt x="3089" y="966"/>
                  <a:pt x="3085" y="966"/>
                </a:cubicBezTo>
                <a:cubicBezTo>
                  <a:pt x="3081" y="966"/>
                  <a:pt x="3078" y="967"/>
                  <a:pt x="3075" y="969"/>
                </a:cubicBezTo>
                <a:cubicBezTo>
                  <a:pt x="3067" y="973"/>
                  <a:pt x="3062" y="982"/>
                  <a:pt x="3064" y="990"/>
                </a:cubicBezTo>
                <a:moveTo>
                  <a:pt x="3311" y="703"/>
                </a:moveTo>
                <a:cubicBezTo>
                  <a:pt x="3259" y="660"/>
                  <a:pt x="3259" y="660"/>
                  <a:pt x="3259" y="660"/>
                </a:cubicBezTo>
                <a:cubicBezTo>
                  <a:pt x="3265" y="653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1" y="703"/>
                  <a:pt x="3311" y="703"/>
                  <a:pt x="3311" y="703"/>
                </a:cubicBezTo>
                <a:moveTo>
                  <a:pt x="3447" y="812"/>
                </a:moveTo>
                <a:cubicBezTo>
                  <a:pt x="3315" y="706"/>
                  <a:pt x="3315" y="706"/>
                  <a:pt x="3315" y="706"/>
                </a:cubicBezTo>
                <a:cubicBezTo>
                  <a:pt x="3378" y="628"/>
                  <a:pt x="3378" y="628"/>
                  <a:pt x="3378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6"/>
                  <a:pt x="3754" y="616"/>
                  <a:pt x="3754" y="616"/>
                </a:cubicBezTo>
                <a:cubicBezTo>
                  <a:pt x="3493" y="814"/>
                  <a:pt x="3493" y="814"/>
                  <a:pt x="3493" y="814"/>
                </a:cubicBezTo>
                <a:cubicBezTo>
                  <a:pt x="3487" y="807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0" y="809"/>
                  <a:pt x="3448" y="810"/>
                  <a:pt x="3447" y="812"/>
                </a:cubicBezTo>
                <a:moveTo>
                  <a:pt x="3383" y="622"/>
                </a:moveTo>
                <a:cubicBezTo>
                  <a:pt x="3440" y="551"/>
                  <a:pt x="3440" y="551"/>
                  <a:pt x="3440" y="551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4" y="567"/>
                  <a:pt x="3794" y="567"/>
                  <a:pt x="3794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6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2"/>
                  <a:pt x="3383" y="622"/>
                  <a:pt x="3383" y="622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5" y="586"/>
                </a:cubicBezTo>
                <a:cubicBezTo>
                  <a:pt x="3218" y="586"/>
                  <a:pt x="3211" y="588"/>
                  <a:pt x="3205" y="591"/>
                </a:cubicBezTo>
                <a:cubicBezTo>
                  <a:pt x="3190" y="599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7" y="944"/>
                  <a:pt x="2467" y="944"/>
                  <a:pt x="2467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29" y="1452"/>
                  <a:pt x="1627" y="1454"/>
                </a:cubicBezTo>
                <a:cubicBezTo>
                  <a:pt x="1626" y="1454"/>
                  <a:pt x="1625" y="1455"/>
                  <a:pt x="1623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2" y="1537"/>
                  <a:pt x="1542" y="1537"/>
                  <a:pt x="1542" y="1537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1" y="1458"/>
                  <a:pt x="1601" y="1458"/>
                  <a:pt x="1601" y="1458"/>
                </a:cubicBezTo>
                <a:cubicBezTo>
                  <a:pt x="1597" y="1457"/>
                  <a:pt x="1594" y="1456"/>
                  <a:pt x="1590" y="1454"/>
                </a:cubicBezTo>
                <a:cubicBezTo>
                  <a:pt x="1470" y="1468"/>
                  <a:pt x="1470" y="1468"/>
                  <a:pt x="1470" y="1468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6" y="1525"/>
                  <a:pt x="1436" y="1525"/>
                  <a:pt x="1436" y="1525"/>
                </a:cubicBezTo>
                <a:cubicBezTo>
                  <a:pt x="1074" y="1484"/>
                  <a:pt x="1074" y="1484"/>
                  <a:pt x="1074" y="1484"/>
                </a:cubicBezTo>
                <a:cubicBezTo>
                  <a:pt x="1073" y="1485"/>
                  <a:pt x="1073" y="1485"/>
                  <a:pt x="1073" y="1485"/>
                </a:cubicBezTo>
                <a:cubicBezTo>
                  <a:pt x="802" y="1885"/>
                  <a:pt x="802" y="1885"/>
                  <a:pt x="802" y="1885"/>
                </a:cubicBezTo>
                <a:cubicBezTo>
                  <a:pt x="794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79"/>
                </a:cubicBezTo>
                <a:cubicBezTo>
                  <a:pt x="740" y="1886"/>
                  <a:pt x="732" y="1899"/>
                  <a:pt x="730" y="1912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1"/>
                  <a:pt x="3" y="1941"/>
                  <a:pt x="3" y="1941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7"/>
                  <a:pt x="729" y="1917"/>
                  <a:pt x="729" y="1917"/>
                </a:cubicBezTo>
                <a:cubicBezTo>
                  <a:pt x="729" y="1925"/>
                  <a:pt x="731" y="1932"/>
                  <a:pt x="734" y="1939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1"/>
                  <a:pt x="592" y="2041"/>
                  <a:pt x="592" y="2041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199" y="2316"/>
                  <a:pt x="199" y="2316"/>
                  <a:pt x="199" y="2316"/>
                </a:cubicBezTo>
                <a:cubicBezTo>
                  <a:pt x="202" y="2321"/>
                  <a:pt x="202" y="2321"/>
                  <a:pt x="202" y="2321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0"/>
                  <a:pt x="270" y="2450"/>
                  <a:pt x="270" y="2450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4" y="2352"/>
                  <a:pt x="404" y="2352"/>
                  <a:pt x="404" y="2352"/>
                </a:cubicBezTo>
                <a:cubicBezTo>
                  <a:pt x="403" y="2359"/>
                  <a:pt x="404" y="2367"/>
                  <a:pt x="408" y="2373"/>
                </a:cubicBezTo>
                <a:cubicBezTo>
                  <a:pt x="411" y="2380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8" y="2390"/>
                  <a:pt x="428" y="2390"/>
                  <a:pt x="428" y="2390"/>
                </a:cubicBezTo>
                <a:cubicBezTo>
                  <a:pt x="432" y="2391"/>
                  <a:pt x="435" y="2392"/>
                  <a:pt x="438" y="2392"/>
                </a:cubicBezTo>
                <a:cubicBezTo>
                  <a:pt x="444" y="2392"/>
                  <a:pt x="449" y="2391"/>
                  <a:pt x="455" y="2388"/>
                </a:cubicBezTo>
                <a:cubicBezTo>
                  <a:pt x="470" y="2380"/>
                  <a:pt x="476" y="2362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2"/>
                  <a:pt x="782" y="2254"/>
                  <a:pt x="783" y="2255"/>
                </a:cubicBezTo>
                <a:cubicBezTo>
                  <a:pt x="624" y="2362"/>
                  <a:pt x="624" y="2362"/>
                  <a:pt x="624" y="2362"/>
                </a:cubicBezTo>
                <a:cubicBezTo>
                  <a:pt x="624" y="2364"/>
                  <a:pt x="624" y="2366"/>
                  <a:pt x="624" y="2368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3" y="2373"/>
                  <a:pt x="623" y="2374"/>
                  <a:pt x="622" y="2376"/>
                </a:cubicBezTo>
                <a:cubicBezTo>
                  <a:pt x="771" y="2354"/>
                  <a:pt x="771" y="2354"/>
                  <a:pt x="771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3" y="2649"/>
                </a:cubicBezTo>
                <a:cubicBezTo>
                  <a:pt x="678" y="2649"/>
                  <a:pt x="672" y="2650"/>
                  <a:pt x="667" y="2653"/>
                </a:cubicBezTo>
                <a:cubicBezTo>
                  <a:pt x="654" y="2660"/>
                  <a:pt x="647" y="2675"/>
                  <a:pt x="649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4"/>
                  <a:pt x="651" y="2694"/>
                  <a:pt x="651" y="2694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2" y="2816"/>
                  <a:pt x="462" y="2816"/>
                  <a:pt x="462" y="2816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0"/>
                  <a:pt x="512" y="2910"/>
                  <a:pt x="512" y="2910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7"/>
                  <a:pt x="579" y="3037"/>
                  <a:pt x="579" y="3037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5"/>
                  <a:pt x="3259" y="1895"/>
                  <a:pt x="3259" y="1895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0"/>
                  <a:pt x="3818" y="1430"/>
                  <a:pt x="3818" y="1430"/>
                </a:cubicBezTo>
                <a:cubicBezTo>
                  <a:pt x="4482" y="1515"/>
                  <a:pt x="4482" y="1515"/>
                  <a:pt x="4482" y="1515"/>
                </a:cubicBezTo>
                <a:cubicBezTo>
                  <a:pt x="4479" y="1510"/>
                  <a:pt x="4479" y="1510"/>
                  <a:pt x="4479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2" y="1317"/>
                  <a:pt x="3882" y="1317"/>
                  <a:pt x="3882" y="1317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7" y="1056"/>
                  <a:pt x="4127" y="1056"/>
                  <a:pt x="4127" y="1056"/>
                </a:cubicBezTo>
                <a:cubicBezTo>
                  <a:pt x="4200" y="978"/>
                  <a:pt x="4200" y="978"/>
                  <a:pt x="4200" y="978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5" y="997"/>
                  <a:pt x="3945" y="997"/>
                  <a:pt x="3945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0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59"/>
                  <a:pt x="3920" y="956"/>
                  <a:pt x="3911" y="956"/>
                </a:cubicBezTo>
                <a:cubicBezTo>
                  <a:pt x="3906" y="956"/>
                  <a:pt x="3900" y="958"/>
                  <a:pt x="3895" y="960"/>
                </a:cubicBezTo>
                <a:cubicBezTo>
                  <a:pt x="3889" y="963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8"/>
                  <a:pt x="4053" y="698"/>
                  <a:pt x="4053" y="698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8"/>
                  <a:pt x="3701" y="748"/>
                  <a:pt x="3701" y="748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8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3" y="629"/>
                  <a:pt x="3774" y="634"/>
                  <a:pt x="3784" y="634"/>
                </a:cubicBezTo>
                <a:cubicBezTo>
                  <a:pt x="3790" y="634"/>
                  <a:pt x="3795" y="633"/>
                  <a:pt x="3800" y="630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8" y="605"/>
                  <a:pt x="3818" y="605"/>
                  <a:pt x="3818" y="605"/>
                </a:cubicBezTo>
                <a:cubicBezTo>
                  <a:pt x="3820" y="598"/>
                  <a:pt x="3818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6" y="514"/>
                  <a:pt x="3956" y="514"/>
                  <a:pt x="3956" y="514"/>
                </a:cubicBezTo>
                <a:cubicBezTo>
                  <a:pt x="3821" y="522"/>
                  <a:pt x="3821" y="522"/>
                  <a:pt x="3821" y="522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5" y="379"/>
                  <a:pt x="3885" y="379"/>
                  <a:pt x="3885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8" y="617"/>
                  <a:pt x="3265" y="610"/>
                </a:cubicBezTo>
                <a:cubicBezTo>
                  <a:pt x="3262" y="604"/>
                  <a:pt x="3258" y="599"/>
                  <a:pt x="3253" y="595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6"/>
                  <a:pt x="3503" y="241"/>
                </a:cubicBezTo>
                <a:cubicBezTo>
                  <a:pt x="3548" y="177"/>
                  <a:pt x="3548" y="177"/>
                  <a:pt x="3548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gradFill flip="none" rotWithShape="1">
            <a:gsLst>
              <a:gs pos="0">
                <a:schemeClr val="tx2">
                  <a:alpha val="42000"/>
                </a:schemeClr>
              </a:gs>
              <a:gs pos="65000">
                <a:schemeClr val="tx2">
                  <a:alpha val="38000"/>
                </a:schemeClr>
              </a:gs>
              <a:gs pos="100000">
                <a:schemeClr val="tx2">
                  <a:alpha val="79000"/>
                </a:schemeClr>
              </a:gs>
              <a:gs pos="30000">
                <a:schemeClr val="tx2">
                  <a:alpha val="21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 flipH="1">
            <a:off x="7022522" y="6484144"/>
            <a:ext cx="445896" cy="373856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4"/>
          <p:cNvGrpSpPr/>
          <p:nvPr/>
        </p:nvGrpSpPr>
        <p:grpSpPr>
          <a:xfrm>
            <a:off x="4075968" y="4717841"/>
            <a:ext cx="5373597" cy="1056259"/>
            <a:chOff x="3503711" y="1287239"/>
            <a:chExt cx="7164797" cy="1408346"/>
          </a:xfrm>
        </p:grpSpPr>
        <p:sp>
          <p:nvSpPr>
            <p:cNvPr id="69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70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4.07407E-6 L -0.09674 -4.07407E-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40000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3073 1.48148E-6 L -8.33333E-7 1.48148E-6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8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7 -2.59259E-6 L 0.08177 0.0919 " pathEditMode="relative" rAng="0" ptsTypes="AA">
                                      <p:cBhvr>
                                        <p:cTn id="108" dur="75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9" y="458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20" grpId="0" animBg="1"/>
      <p:bldP spid="23" grpId="0" animBg="1"/>
      <p:bldP spid="24" grpId="0"/>
      <p:bldP spid="26" grpId="0" animBg="1"/>
      <p:bldP spid="28" grpId="0"/>
      <p:bldP spid="29" grpId="0"/>
      <p:bldP spid="36" grpId="0"/>
      <p:bldP spid="36" grpId="1"/>
      <p:bldP spid="168" grpId="0" animBg="1"/>
      <p:bldP spid="16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20700000">
            <a:off x="2057899" y="-1939713"/>
            <a:ext cx="10123488" cy="6982525"/>
          </a:xfrm>
          <a:custGeom>
            <a:avLst/>
            <a:gdLst>
              <a:gd name="connsiteX0" fmla="*/ 0 w 20246976"/>
              <a:gd name="connsiteY0" fmla="*/ 3741738 h 7483475"/>
              <a:gd name="connsiteX1" fmla="*/ 10123488 w 20246976"/>
              <a:gd name="connsiteY1" fmla="*/ 0 h 7483475"/>
              <a:gd name="connsiteX2" fmla="*/ 20246976 w 20246976"/>
              <a:gd name="connsiteY2" fmla="*/ 3741738 h 7483475"/>
              <a:gd name="connsiteX3" fmla="*/ 10123488 w 20246976"/>
              <a:gd name="connsiteY3" fmla="*/ 7483476 h 7483475"/>
              <a:gd name="connsiteX4" fmla="*/ 0 w 20246976"/>
              <a:gd name="connsiteY4" fmla="*/ 3741738 h 7483475"/>
              <a:gd name="connsiteX0-1" fmla="*/ 10123488 w 20246976"/>
              <a:gd name="connsiteY0-2" fmla="*/ 0 h 7483476"/>
              <a:gd name="connsiteX1-3" fmla="*/ 20246976 w 20246976"/>
              <a:gd name="connsiteY1-4" fmla="*/ 3741738 h 7483476"/>
              <a:gd name="connsiteX2-5" fmla="*/ 10123488 w 20246976"/>
              <a:gd name="connsiteY2-6" fmla="*/ 7483476 h 7483476"/>
              <a:gd name="connsiteX3-7" fmla="*/ 0 w 20246976"/>
              <a:gd name="connsiteY3-8" fmla="*/ 3741738 h 7483476"/>
              <a:gd name="connsiteX4-9" fmla="*/ 10214928 w 20246976"/>
              <a:gd name="connsiteY4-10" fmla="*/ 91440 h 7483476"/>
              <a:gd name="connsiteX0-11" fmla="*/ 10321136 w 20444624"/>
              <a:gd name="connsiteY0-12" fmla="*/ 0 h 9044296"/>
              <a:gd name="connsiteX1-13" fmla="*/ 20444624 w 20444624"/>
              <a:gd name="connsiteY1-14" fmla="*/ 3741738 h 9044296"/>
              <a:gd name="connsiteX2-15" fmla="*/ 10321136 w 20444624"/>
              <a:gd name="connsiteY2-16" fmla="*/ 7483476 h 9044296"/>
              <a:gd name="connsiteX3-17" fmla="*/ 197648 w 20444624"/>
              <a:gd name="connsiteY3-18" fmla="*/ 3741738 h 9044296"/>
              <a:gd name="connsiteX4-19" fmla="*/ 6140074 w 20444624"/>
              <a:gd name="connsiteY4-20" fmla="*/ 9044296 h 9044296"/>
              <a:gd name="connsiteX0-21" fmla="*/ 4181062 w 14304550"/>
              <a:gd name="connsiteY0-22" fmla="*/ 0 h 9044296"/>
              <a:gd name="connsiteX1-23" fmla="*/ 14304550 w 14304550"/>
              <a:gd name="connsiteY1-24" fmla="*/ 3741738 h 9044296"/>
              <a:gd name="connsiteX2-25" fmla="*/ 4181062 w 14304550"/>
              <a:gd name="connsiteY2-26" fmla="*/ 7483476 h 9044296"/>
              <a:gd name="connsiteX3-27" fmla="*/ 0 w 14304550"/>
              <a:gd name="connsiteY3-28" fmla="*/ 9044296 h 9044296"/>
              <a:gd name="connsiteX0-29" fmla="*/ 0 w 10123488"/>
              <a:gd name="connsiteY0-30" fmla="*/ 0 h 7483476"/>
              <a:gd name="connsiteX1-31" fmla="*/ 10123488 w 10123488"/>
              <a:gd name="connsiteY1-32" fmla="*/ 3741738 h 7483476"/>
              <a:gd name="connsiteX2-33" fmla="*/ 0 w 10123488"/>
              <a:gd name="connsiteY2-34" fmla="*/ 7483476 h 7483476"/>
              <a:gd name="connsiteX0-35" fmla="*/ 0 w 10123488"/>
              <a:gd name="connsiteY0-36" fmla="*/ 0 h 6982525"/>
              <a:gd name="connsiteX1-37" fmla="*/ 10123488 w 10123488"/>
              <a:gd name="connsiteY1-38" fmla="*/ 3741738 h 6982525"/>
              <a:gd name="connsiteX2-39" fmla="*/ 1810600 w 10123488"/>
              <a:gd name="connsiteY2-40" fmla="*/ 6982525 h 6982525"/>
            </a:gdLst>
            <a:ahLst/>
            <a:cxnLst>
              <a:cxn ang="0">
                <a:pos x="connsiteX0-35" y="connsiteY0-36"/>
              </a:cxn>
              <a:cxn ang="0">
                <a:pos x="connsiteX1-37" y="connsiteY1-38"/>
              </a:cxn>
              <a:cxn ang="0">
                <a:pos x="connsiteX2-39" y="connsiteY2-40"/>
              </a:cxn>
            </a:cxnLst>
            <a:rect l="l" t="t" r="r" b="b"/>
            <a:pathLst>
              <a:path w="10123488" h="6982525">
                <a:moveTo>
                  <a:pt x="0" y="0"/>
                </a:moveTo>
                <a:cubicBezTo>
                  <a:pt x="5591048" y="0"/>
                  <a:pt x="10123488" y="1675233"/>
                  <a:pt x="10123488" y="3741738"/>
                </a:cubicBezTo>
                <a:cubicBezTo>
                  <a:pt x="10123488" y="5808243"/>
                  <a:pt x="4194692" y="6098765"/>
                  <a:pt x="1810600" y="6982525"/>
                </a:cubicBezTo>
              </a:path>
            </a:pathLst>
          </a:custGeom>
          <a:noFill/>
          <a:ln w="3175">
            <a:solidFill>
              <a:schemeClr val="tx1">
                <a:alpha val="6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Arial"/>
                <a:ea typeface="微软雅黑"/>
                <a:sym typeface="Arial"/>
              </a:rPr>
              <a:t>c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3802511"/>
            <a:ext cx="4935660" cy="3055489"/>
          </a:xfrm>
          <a:custGeom>
            <a:avLst/>
            <a:gdLst>
              <a:gd name="connsiteX0" fmla="*/ 2803774 w 7226300"/>
              <a:gd name="connsiteY0" fmla="*/ 0 h 4473541"/>
              <a:gd name="connsiteX1" fmla="*/ 7226300 w 7226300"/>
              <a:gd name="connsiteY1" fmla="*/ 4422526 h 4473541"/>
              <a:gd name="connsiteX2" fmla="*/ 7225010 w 7226300"/>
              <a:gd name="connsiteY2" fmla="*/ 4473541 h 4473541"/>
              <a:gd name="connsiteX3" fmla="*/ 0 w 7226300"/>
              <a:gd name="connsiteY3" fmla="*/ 4473541 h 4473541"/>
              <a:gd name="connsiteX4" fmla="*/ 0 w 7226300"/>
              <a:gd name="connsiteY4" fmla="*/ 1002532 h 4473541"/>
              <a:gd name="connsiteX5" fmla="*/ 157706 w 7226300"/>
              <a:gd name="connsiteY5" fmla="*/ 878599 h 4473541"/>
              <a:gd name="connsiteX6" fmla="*/ 2803774 w 7226300"/>
              <a:gd name="connsiteY6" fmla="*/ 0 h 4473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26300" h="4473541">
                <a:moveTo>
                  <a:pt x="2803774" y="0"/>
                </a:moveTo>
                <a:cubicBezTo>
                  <a:pt x="5246268" y="0"/>
                  <a:pt x="7226300" y="1980032"/>
                  <a:pt x="7226300" y="4422526"/>
                </a:cubicBezTo>
                <a:lnTo>
                  <a:pt x="7225010" y="4473541"/>
                </a:lnTo>
                <a:lnTo>
                  <a:pt x="0" y="4473541"/>
                </a:lnTo>
                <a:lnTo>
                  <a:pt x="0" y="1002532"/>
                </a:lnTo>
                <a:lnTo>
                  <a:pt x="157706" y="878599"/>
                </a:lnTo>
                <a:cubicBezTo>
                  <a:pt x="895572" y="326783"/>
                  <a:pt x="1811511" y="0"/>
                  <a:pt x="2803774" y="0"/>
                </a:cubicBezTo>
                <a:close/>
              </a:path>
            </a:pathLst>
          </a:custGeom>
          <a:noFill/>
          <a:ln>
            <a:solidFill>
              <a:schemeClr val="tx1">
                <a:alpha val="48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-292080" y="3957008"/>
            <a:ext cx="5049448" cy="2985914"/>
          </a:xfrm>
          <a:custGeom>
            <a:avLst/>
            <a:gdLst>
              <a:gd name="connsiteX0" fmla="*/ 2842877 w 6720815"/>
              <a:gd name="connsiteY0" fmla="*/ 0 h 3974251"/>
              <a:gd name="connsiteX1" fmla="*/ 6720815 w 6720815"/>
              <a:gd name="connsiteY1" fmla="*/ 3877938 h 3974251"/>
              <a:gd name="connsiteX2" fmla="*/ 6718380 w 6720815"/>
              <a:gd name="connsiteY2" fmla="*/ 3974251 h 3974251"/>
              <a:gd name="connsiteX3" fmla="*/ 0 w 6720815"/>
              <a:gd name="connsiteY3" fmla="*/ 3974251 h 3974251"/>
              <a:gd name="connsiteX4" fmla="*/ 0 w 6720815"/>
              <a:gd name="connsiteY4" fmla="*/ 1246687 h 3974251"/>
              <a:gd name="connsiteX5" fmla="*/ 100761 w 6720815"/>
              <a:gd name="connsiteY5" fmla="*/ 1135822 h 3974251"/>
              <a:gd name="connsiteX6" fmla="*/ 2842877 w 6720815"/>
              <a:gd name="connsiteY6" fmla="*/ 0 h 39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0815" h="3974251">
                <a:moveTo>
                  <a:pt x="2842877" y="0"/>
                </a:moveTo>
                <a:cubicBezTo>
                  <a:pt x="4984603" y="0"/>
                  <a:pt x="6720815" y="1736212"/>
                  <a:pt x="6720815" y="3877938"/>
                </a:cubicBezTo>
                <a:lnTo>
                  <a:pt x="6718380" y="3974251"/>
                </a:lnTo>
                <a:lnTo>
                  <a:pt x="0" y="3974251"/>
                </a:lnTo>
                <a:lnTo>
                  <a:pt x="0" y="1246687"/>
                </a:lnTo>
                <a:lnTo>
                  <a:pt x="100761" y="1135822"/>
                </a:lnTo>
                <a:cubicBezTo>
                  <a:pt x="802530" y="434053"/>
                  <a:pt x="1772014" y="0"/>
                  <a:pt x="2842877" y="0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椭圆 4"/>
          <p:cNvSpPr/>
          <p:nvPr/>
        </p:nvSpPr>
        <p:spPr>
          <a:xfrm rot="1180012" flipH="1" flipV="1">
            <a:off x="1104789" y="3643222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椭圆 5"/>
          <p:cNvSpPr/>
          <p:nvPr/>
        </p:nvSpPr>
        <p:spPr>
          <a:xfrm rot="1180012" flipH="1" flipV="1">
            <a:off x="246015" y="3342572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 rot="1180012" flipH="1" flipV="1">
            <a:off x="638129" y="3947611"/>
            <a:ext cx="120512" cy="12051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 rot="9273309" flipH="1" flipV="1">
            <a:off x="4608872" y="5600393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 rot="9273309" flipH="1" flipV="1">
            <a:off x="5578104" y="5266171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椭圆 9"/>
          <p:cNvSpPr/>
          <p:nvPr/>
        </p:nvSpPr>
        <p:spPr>
          <a:xfrm rot="9273309" flipH="1" flipV="1">
            <a:off x="4989593" y="5165263"/>
            <a:ext cx="120512" cy="12051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199861" y="5465424"/>
            <a:ext cx="189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AIM AT</a:t>
            </a:r>
            <a:endParaRPr lang="zh-CN" altLang="en-US" sz="28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文本框 32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9480962" y="1818791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latin typeface="Arial"/>
                <a:ea typeface="微软雅黑"/>
                <a:sym typeface="Arial"/>
              </a:rPr>
              <a:t>2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35" name="文本框 34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7158808" y="3159838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latin typeface="Arial"/>
                <a:ea typeface="微软雅黑"/>
                <a:sym typeface="Arial"/>
              </a:rPr>
              <a:t>1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36" name="Freeform 124"/>
          <p:cNvSpPr>
            <a:spLocks noEditPoints="1"/>
          </p:cNvSpPr>
          <p:nvPr/>
        </p:nvSpPr>
        <p:spPr bwMode="auto">
          <a:xfrm>
            <a:off x="1801161" y="4547300"/>
            <a:ext cx="689701" cy="689701"/>
          </a:xfrm>
          <a:custGeom>
            <a:avLst/>
            <a:gdLst>
              <a:gd name="T0" fmla="*/ 101 w 140"/>
              <a:gd name="T1" fmla="*/ 21 h 140"/>
              <a:gd name="T2" fmla="*/ 117 w 140"/>
              <a:gd name="T3" fmla="*/ 5 h 140"/>
              <a:gd name="T4" fmla="*/ 119 w 140"/>
              <a:gd name="T5" fmla="*/ 6 h 140"/>
              <a:gd name="T6" fmla="*/ 120 w 140"/>
              <a:gd name="T7" fmla="*/ 20 h 140"/>
              <a:gd name="T8" fmla="*/ 134 w 140"/>
              <a:gd name="T9" fmla="*/ 22 h 140"/>
              <a:gd name="T10" fmla="*/ 135 w 140"/>
              <a:gd name="T11" fmla="*/ 24 h 140"/>
              <a:gd name="T12" fmla="*/ 120 w 140"/>
              <a:gd name="T13" fmla="*/ 39 h 140"/>
              <a:gd name="T14" fmla="*/ 116 w 140"/>
              <a:gd name="T15" fmla="*/ 40 h 140"/>
              <a:gd name="T16" fmla="*/ 107 w 140"/>
              <a:gd name="T17" fmla="*/ 39 h 140"/>
              <a:gd name="T18" fmla="*/ 80 w 140"/>
              <a:gd name="T19" fmla="*/ 66 h 140"/>
              <a:gd name="T20" fmla="*/ 78 w 140"/>
              <a:gd name="T21" fmla="*/ 79 h 140"/>
              <a:gd name="T22" fmla="*/ 61 w 140"/>
              <a:gd name="T23" fmla="*/ 79 h 140"/>
              <a:gd name="T24" fmla="*/ 61 w 140"/>
              <a:gd name="T25" fmla="*/ 62 h 140"/>
              <a:gd name="T26" fmla="*/ 75 w 140"/>
              <a:gd name="T27" fmla="*/ 60 h 140"/>
              <a:gd name="T28" fmla="*/ 101 w 140"/>
              <a:gd name="T29" fmla="*/ 34 h 140"/>
              <a:gd name="T30" fmla="*/ 100 w 140"/>
              <a:gd name="T31" fmla="*/ 25 h 140"/>
              <a:gd name="T32" fmla="*/ 101 w 140"/>
              <a:gd name="T33" fmla="*/ 21 h 140"/>
              <a:gd name="T34" fmla="*/ 130 w 140"/>
              <a:gd name="T35" fmla="*/ 34 h 140"/>
              <a:gd name="T36" fmla="*/ 122 w 140"/>
              <a:gd name="T37" fmla="*/ 42 h 140"/>
              <a:gd name="T38" fmla="*/ 118 w 140"/>
              <a:gd name="T39" fmla="*/ 44 h 140"/>
              <a:gd name="T40" fmla="*/ 124 w 140"/>
              <a:gd name="T41" fmla="*/ 70 h 140"/>
              <a:gd name="T42" fmla="*/ 70 w 140"/>
              <a:gd name="T43" fmla="*/ 125 h 140"/>
              <a:gd name="T44" fmla="*/ 15 w 140"/>
              <a:gd name="T45" fmla="*/ 70 h 140"/>
              <a:gd name="T46" fmla="*/ 70 w 140"/>
              <a:gd name="T47" fmla="*/ 16 h 140"/>
              <a:gd name="T48" fmla="*/ 96 w 140"/>
              <a:gd name="T49" fmla="*/ 23 h 140"/>
              <a:gd name="T50" fmla="*/ 99 w 140"/>
              <a:gd name="T51" fmla="*/ 18 h 140"/>
              <a:gd name="T52" fmla="*/ 106 w 140"/>
              <a:gd name="T53" fmla="*/ 11 h 140"/>
              <a:gd name="T54" fmla="*/ 70 w 140"/>
              <a:gd name="T55" fmla="*/ 0 h 140"/>
              <a:gd name="T56" fmla="*/ 0 w 140"/>
              <a:gd name="T57" fmla="*/ 70 h 140"/>
              <a:gd name="T58" fmla="*/ 70 w 140"/>
              <a:gd name="T59" fmla="*/ 140 h 140"/>
              <a:gd name="T60" fmla="*/ 140 w 140"/>
              <a:gd name="T61" fmla="*/ 70 h 140"/>
              <a:gd name="T62" fmla="*/ 130 w 140"/>
              <a:gd name="T63" fmla="*/ 34 h 140"/>
              <a:gd name="T64" fmla="*/ 70 w 140"/>
              <a:gd name="T65" fmla="*/ 47 h 140"/>
              <a:gd name="T66" fmla="*/ 80 w 140"/>
              <a:gd name="T67" fmla="*/ 49 h 140"/>
              <a:gd name="T68" fmla="*/ 93 w 140"/>
              <a:gd name="T69" fmla="*/ 37 h 140"/>
              <a:gd name="T70" fmla="*/ 70 w 140"/>
              <a:gd name="T71" fmla="*/ 29 h 140"/>
              <a:gd name="T72" fmla="*/ 29 w 140"/>
              <a:gd name="T73" fmla="*/ 70 h 140"/>
              <a:gd name="T74" fmla="*/ 70 w 140"/>
              <a:gd name="T75" fmla="*/ 111 h 140"/>
              <a:gd name="T76" fmla="*/ 111 w 140"/>
              <a:gd name="T77" fmla="*/ 70 h 140"/>
              <a:gd name="T78" fmla="*/ 104 w 140"/>
              <a:gd name="T79" fmla="*/ 48 h 140"/>
              <a:gd name="T80" fmla="*/ 91 w 140"/>
              <a:gd name="T81" fmla="*/ 61 h 140"/>
              <a:gd name="T82" fmla="*/ 93 w 140"/>
              <a:gd name="T83" fmla="*/ 70 h 140"/>
              <a:gd name="T84" fmla="*/ 70 w 140"/>
              <a:gd name="T85" fmla="*/ 94 h 140"/>
              <a:gd name="T86" fmla="*/ 46 w 140"/>
              <a:gd name="T87" fmla="*/ 70 h 140"/>
              <a:gd name="T88" fmla="*/ 70 w 140"/>
              <a:gd name="T89" fmla="*/ 4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40">
                <a:moveTo>
                  <a:pt x="101" y="21"/>
                </a:moveTo>
                <a:cubicBezTo>
                  <a:pt x="117" y="5"/>
                  <a:pt x="117" y="5"/>
                  <a:pt x="117" y="5"/>
                </a:cubicBezTo>
                <a:cubicBezTo>
                  <a:pt x="118" y="5"/>
                  <a:pt x="118" y="5"/>
                  <a:pt x="119" y="6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6" y="22"/>
                  <a:pt x="136" y="23"/>
                  <a:pt x="135" y="24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19" y="40"/>
                  <a:pt x="117" y="40"/>
                  <a:pt x="116" y="40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80" y="66"/>
                  <a:pt x="80" y="66"/>
                  <a:pt x="80" y="66"/>
                </a:cubicBezTo>
                <a:cubicBezTo>
                  <a:pt x="82" y="70"/>
                  <a:pt x="82" y="75"/>
                  <a:pt x="78" y="79"/>
                </a:cubicBezTo>
                <a:cubicBezTo>
                  <a:pt x="73" y="84"/>
                  <a:pt x="66" y="84"/>
                  <a:pt x="61" y="79"/>
                </a:cubicBezTo>
                <a:cubicBezTo>
                  <a:pt x="57" y="74"/>
                  <a:pt x="57" y="67"/>
                  <a:pt x="61" y="62"/>
                </a:cubicBezTo>
                <a:cubicBezTo>
                  <a:pt x="65" y="59"/>
                  <a:pt x="70" y="58"/>
                  <a:pt x="75" y="6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3"/>
                  <a:pt x="101" y="22"/>
                  <a:pt x="101" y="21"/>
                </a:cubicBezTo>
                <a:close/>
                <a:moveTo>
                  <a:pt x="130" y="34"/>
                </a:moveTo>
                <a:cubicBezTo>
                  <a:pt x="122" y="42"/>
                  <a:pt x="122" y="42"/>
                  <a:pt x="122" y="42"/>
                </a:cubicBezTo>
                <a:cubicBezTo>
                  <a:pt x="121" y="43"/>
                  <a:pt x="119" y="44"/>
                  <a:pt x="118" y="44"/>
                </a:cubicBezTo>
                <a:cubicBezTo>
                  <a:pt x="122" y="52"/>
                  <a:pt x="124" y="61"/>
                  <a:pt x="124" y="70"/>
                </a:cubicBezTo>
                <a:cubicBezTo>
                  <a:pt x="124" y="100"/>
                  <a:pt x="100" y="125"/>
                  <a:pt x="70" y="125"/>
                </a:cubicBezTo>
                <a:cubicBezTo>
                  <a:pt x="40" y="125"/>
                  <a:pt x="15" y="100"/>
                  <a:pt x="15" y="70"/>
                </a:cubicBezTo>
                <a:cubicBezTo>
                  <a:pt x="15" y="40"/>
                  <a:pt x="40" y="16"/>
                  <a:pt x="70" y="16"/>
                </a:cubicBezTo>
                <a:cubicBezTo>
                  <a:pt x="79" y="16"/>
                  <a:pt x="88" y="18"/>
                  <a:pt x="96" y="23"/>
                </a:cubicBezTo>
                <a:cubicBezTo>
                  <a:pt x="97" y="21"/>
                  <a:pt x="98" y="19"/>
                  <a:pt x="99" y="18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96" y="4"/>
                  <a:pt x="83" y="0"/>
                  <a:pt x="70" y="0"/>
                </a:cubicBezTo>
                <a:cubicBezTo>
                  <a:pt x="31" y="0"/>
                  <a:pt x="0" y="32"/>
                  <a:pt x="0" y="70"/>
                </a:cubicBezTo>
                <a:cubicBezTo>
                  <a:pt x="0" y="109"/>
                  <a:pt x="31" y="140"/>
                  <a:pt x="70" y="140"/>
                </a:cubicBezTo>
                <a:cubicBezTo>
                  <a:pt x="108" y="140"/>
                  <a:pt x="140" y="109"/>
                  <a:pt x="140" y="70"/>
                </a:cubicBezTo>
                <a:cubicBezTo>
                  <a:pt x="140" y="57"/>
                  <a:pt x="136" y="45"/>
                  <a:pt x="130" y="34"/>
                </a:cubicBezTo>
                <a:close/>
                <a:moveTo>
                  <a:pt x="70" y="47"/>
                </a:moveTo>
                <a:cubicBezTo>
                  <a:pt x="73" y="47"/>
                  <a:pt x="77" y="48"/>
                  <a:pt x="80" y="49"/>
                </a:cubicBezTo>
                <a:cubicBezTo>
                  <a:pt x="93" y="37"/>
                  <a:pt x="93" y="37"/>
                  <a:pt x="93" y="37"/>
                </a:cubicBezTo>
                <a:cubicBezTo>
                  <a:pt x="86" y="32"/>
                  <a:pt x="78" y="29"/>
                  <a:pt x="70" y="29"/>
                </a:cubicBezTo>
                <a:cubicBezTo>
                  <a:pt x="47" y="29"/>
                  <a:pt x="29" y="48"/>
                  <a:pt x="29" y="70"/>
                </a:cubicBezTo>
                <a:cubicBezTo>
                  <a:pt x="29" y="93"/>
                  <a:pt x="47" y="111"/>
                  <a:pt x="70" y="111"/>
                </a:cubicBezTo>
                <a:cubicBezTo>
                  <a:pt x="92" y="111"/>
                  <a:pt x="111" y="93"/>
                  <a:pt x="111" y="70"/>
                </a:cubicBezTo>
                <a:cubicBezTo>
                  <a:pt x="111" y="62"/>
                  <a:pt x="108" y="54"/>
                  <a:pt x="104" y="48"/>
                </a:cubicBezTo>
                <a:cubicBezTo>
                  <a:pt x="91" y="61"/>
                  <a:pt x="91" y="61"/>
                  <a:pt x="91" y="61"/>
                </a:cubicBezTo>
                <a:cubicBezTo>
                  <a:pt x="92" y="64"/>
                  <a:pt x="93" y="67"/>
                  <a:pt x="93" y="70"/>
                </a:cubicBezTo>
                <a:cubicBezTo>
                  <a:pt x="93" y="83"/>
                  <a:pt x="83" y="94"/>
                  <a:pt x="70" y="94"/>
                </a:cubicBezTo>
                <a:cubicBezTo>
                  <a:pt x="57" y="94"/>
                  <a:pt x="46" y="83"/>
                  <a:pt x="46" y="70"/>
                </a:cubicBezTo>
                <a:cubicBezTo>
                  <a:pt x="46" y="57"/>
                  <a:pt x="57" y="47"/>
                  <a:pt x="70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Group 4"/>
          <p:cNvGrpSpPr/>
          <p:nvPr/>
        </p:nvGrpSpPr>
        <p:grpSpPr>
          <a:xfrm>
            <a:off x="2109649" y="2896741"/>
            <a:ext cx="5373597" cy="1056259"/>
            <a:chOff x="3503711" y="1287239"/>
            <a:chExt cx="7164797" cy="1408346"/>
          </a:xfrm>
        </p:grpSpPr>
        <p:sp>
          <p:nvSpPr>
            <p:cNvPr id="2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4432844" y="1541741"/>
            <a:ext cx="5373597" cy="1056259"/>
            <a:chOff x="3503711" y="1287239"/>
            <a:chExt cx="7164797" cy="1408346"/>
          </a:xfrm>
        </p:grpSpPr>
        <p:sp>
          <p:nvSpPr>
            <p:cNvPr id="2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1524 4.81481E-6 L -0.06315 4.81481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602 4.81481E-6 L -3.95833E-6 4.81481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4" grpId="0" animBg="1"/>
      <p:bldP spid="4" grpId="1" animBg="1"/>
      <p:bldP spid="4" grpId="2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/>
      <p:bldP spid="16" grpId="1"/>
      <p:bldP spid="33" grpId="0"/>
      <p:bldP spid="35" grpId="0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21180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87852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66435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-153162" y="2188750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284226" y="25148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195326" y="26514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10321" y="182203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19871" y="207920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281051" y="297526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408051" y="26672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338201" y="286413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153162" y="218875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-446151" y="3133444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254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-300101" y="18132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281759" y="1880625"/>
            <a:ext cx="144000" cy="144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530996" y="2653881"/>
            <a:ext cx="126000" cy="126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231045" y="3189574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174689" y="2507742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127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285813" y="2999868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076325" y="23101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066499" y="1762190"/>
            <a:ext cx="50400" cy="50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164016" y="2397968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65637" y="2073923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9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986735" y="2164703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0145355" y="3013789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0061380" y="4124131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1349005" y="4534678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839865" y="1266190"/>
            <a:ext cx="162000" cy="162000"/>
          </a:xfrm>
          <a:prstGeom prst="ellipse">
            <a:avLst/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864368" y="1072087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27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2619633" y="930340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28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637462" y="3804870"/>
            <a:ext cx="126000" cy="126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4695335" y="3152040"/>
            <a:ext cx="216000" cy="216000"/>
          </a:xfrm>
          <a:prstGeom prst="ellipse">
            <a:avLst/>
          </a:prstGeom>
          <a:solidFill>
            <a:schemeClr val="tx1">
              <a:lumMod val="85000"/>
              <a:lumOff val="15000"/>
              <a:alpha val="57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1063248" y="643399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4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266173" y="501781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3438719" y="4283841"/>
            <a:ext cx="108000" cy="10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10229694" y="2044130"/>
            <a:ext cx="43200" cy="432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210253" y="2998561"/>
            <a:ext cx="730250" cy="73025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221083" y="4851400"/>
            <a:ext cx="2006600" cy="2006600"/>
          </a:xfrm>
          <a:prstGeom prst="ellipse">
            <a:avLst/>
          </a:prstGeom>
          <a:solidFill>
            <a:schemeClr val="bg1">
              <a:lumMod val="65000"/>
              <a:alpha val="87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9083675" y="224064"/>
            <a:ext cx="939800" cy="93980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10167906" y="4233636"/>
            <a:ext cx="939800" cy="9398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1186958" y="2041641"/>
            <a:ext cx="1107440" cy="1107440"/>
          </a:xfrm>
          <a:prstGeom prst="ellipse">
            <a:avLst/>
          </a:prstGeom>
          <a:solidFill>
            <a:schemeClr val="bg1">
              <a:lumMod val="65000"/>
              <a:alpha val="73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9" name="文本框 128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3426037" y="2637414"/>
            <a:ext cx="5339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zh-CN" altLang="en-US" sz="6600" dirty="0" smtClean="0">
                <a:latin typeface="Arial"/>
                <a:ea typeface="微软雅黑"/>
                <a:sym typeface="Arial"/>
              </a:rPr>
              <a:t>感</a:t>
            </a:r>
            <a:r>
              <a:rPr lang="zh-CN" altLang="en-US" sz="6600" dirty="0">
                <a:latin typeface="Arial"/>
                <a:ea typeface="微软雅黑"/>
                <a:sym typeface="Arial"/>
              </a:rPr>
              <a:t>谢一路有你</a:t>
            </a:r>
          </a:p>
        </p:txBody>
      </p:sp>
      <p:sp>
        <p:nvSpPr>
          <p:cNvPr id="2" name="矩形 1"/>
          <p:cNvSpPr/>
          <p:nvPr/>
        </p:nvSpPr>
        <p:spPr>
          <a:xfrm>
            <a:off x="3313216" y="5171203"/>
            <a:ext cx="53559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latin typeface="Arial"/>
                <a:ea typeface="微软雅黑"/>
                <a:sym typeface="Arial"/>
              </a:rPr>
              <a:t>汇报时间：</a:t>
            </a:r>
            <a:r>
              <a:rPr lang="en-US" altLang="zh-CN" sz="2000" dirty="0" smtClean="0">
                <a:latin typeface="Arial"/>
                <a:ea typeface="微软雅黑"/>
                <a:sym typeface="Arial"/>
              </a:rPr>
              <a:t>20XX</a:t>
            </a:r>
            <a:r>
              <a:rPr lang="zh-CN" altLang="en-US" sz="2000" dirty="0" smtClean="0">
                <a:latin typeface="Arial"/>
                <a:ea typeface="微软雅黑"/>
                <a:sym typeface="Arial"/>
              </a:rPr>
              <a:t>年</a:t>
            </a:r>
            <a:r>
              <a:rPr lang="en-US" altLang="zh-CN" sz="2000" dirty="0" smtClean="0">
                <a:latin typeface="Arial"/>
                <a:ea typeface="微软雅黑"/>
                <a:sym typeface="Arial"/>
              </a:rPr>
              <a:t>12</a:t>
            </a:r>
            <a:r>
              <a:rPr lang="zh-CN" altLang="en-US" sz="2000" dirty="0" smtClean="0">
                <a:latin typeface="Arial"/>
                <a:ea typeface="微软雅黑"/>
                <a:sym typeface="Arial"/>
              </a:rPr>
              <a:t>月      </a:t>
            </a:r>
            <a:r>
              <a:rPr lang="zh-CN" altLang="en-US" sz="2000" dirty="0">
                <a:latin typeface="Arial"/>
                <a:ea typeface="微软雅黑"/>
                <a:sym typeface="Arial"/>
              </a:rPr>
              <a:t>汇报人</a:t>
            </a:r>
            <a:r>
              <a:rPr lang="zh-CN" altLang="en-US" sz="2000" dirty="0" smtClean="0">
                <a:latin typeface="Arial"/>
                <a:ea typeface="微软雅黑"/>
                <a:sym typeface="Arial"/>
              </a:rPr>
              <a:t>：优品</a:t>
            </a:r>
            <a:r>
              <a:rPr lang="en-US" altLang="zh-CN" sz="2000" dirty="0" smtClean="0">
                <a:latin typeface="Arial"/>
                <a:ea typeface="微软雅黑"/>
                <a:sym typeface="Arial"/>
              </a:rPr>
              <a:t>PPT</a:t>
            </a:r>
            <a:endParaRPr lang="zh-CN" altLang="en-US" sz="2000" dirty="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0.00046 C 0.11901 -0.01157 0.19635 -0.03495 0.2651 -0.07917 C 0.33359 -0.12338 0.36015 -0.15532 0.41106 -0.1669 C 0.46198 -0.1787 0.5138 -0.14005 0.56796 -0.12523 C 0.62239 -0.11065 0.71106 -0.13472 0.74218 -0.1544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09" y="-842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91667E-6 -2.22222E-6 C 0.18282 0.00255 0.1961 0.29954 0.29584 0.29074 C 0.39545 0.28195 0.51576 0.0831 0.60339 0.06459 C 0.69089 0.04584 0.75847 0.17408 0.82097 0.17824 C 0.8836 0.18264 0.93672 0.10533 0.97917 0.09005 C 1.02201 0.07408 1.05065 0.09028 1.07982 0.10579 " pathEditMode="relative" rAng="0" ptsTypes="AAAA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1453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4.07407E-6 C 0.08945 -0.02292 0.21015 -0.075 0.30989 -0.05232 C 0.40911 -0.02963 0.50976 0.12083 0.59648 0.13541 C 0.68307 0.15 0.76419 0.03703 0.82955 0.03541 C 0.89505 0.03356 0.94713 0.14051 0.98971 0.12523 C 1.03216 0.10926 1.0513 0.09884 1.08059 0.08634 " pathEditMode="relative" rAng="0" ptsTypes="AAAAAA">
                                      <p:cBhvr>
                                        <p:cTn id="19" dur="18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39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70833E-6 -0.00092 C 0.11536 0.02361 0.19036 -0.15717 0.28515 -0.15046 C 0.37903 -0.14352 0.4789 0.01875 0.56562 0.04051 C 0.65208 0.06204 0.73489 -0.0243 0.80416 -0.02106 C 0.87343 -0.01759 0.93867 0.07616 0.98125 0.06088 C 1.0237 0.04491 1.05495 0.02662 1.07903 -0.00185 " pathEditMode="relative" rAng="0" ptsTypes="AAAAAA">
                                      <p:cBhvr>
                                        <p:cTn id="21" dur="2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432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0 C 0.21419 0.01574 0.20625 0.15463 0.29622 0.16481 C 0.38606 0.175 0.4496 0.06065 0.53893 0.06065 C 0.62786 0.06088 0.7539 0.15556 0.83046 0.16528 C 0.90716 0.17477 0.95872 0.11944 0.99882 0.11806 C 1.03867 0.1169 1.08085 0.11435 1.10872 0.13403 " pathEditMode="relative" rAng="0" ptsTypes="AAAAAA">
                                      <p:cBhvr>
                                        <p:cTn id="23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831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08333E-6 0 C 0.20586 0.08495 0.26133 0.28264 0.34857 0.28287 C 0.43568 0.28287 0.51575 0.21551 0.55612 0.17731 C 0.59648 0.13889 0.64648 0.08519 0.70755 0.08611 C 0.76823 0.08704 0.88099 0.18449 0.92122 0.18287 C 0.96081 0.18171 1.07357 0.17824 1.10872 0.13102 " pathEditMode="relative" rAng="0" ptsTypes="AAAAAA">
                                      <p:cBhvr>
                                        <p:cTn id="25" dur="1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1414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95833E-6 4.44444E-6 C 0.10208 -0.04908 0.21653 -0.11968 0.30768 -0.10232 C 0.39908 -0.0845 0.46875 0.08726 0.54713 0.10532 C 0.62565 0.12314 0.70755 0.00439 0.77799 0.00532 C 0.8483 0.00648 0.92682 0.12685 0.96953 0.11157 C 1.01185 0.0956 1.06171 0.07199 1.08606 0.04351 " pathEditMode="relative" rAng="0" ptsTypes="AAAA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97" y="37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6.25E-7 -0.00093 C 0.08945 -0.02361 0.23542 0.26597 0.33333 0.26921 C 0.43125 0.27268 0.52266 0.02616 0.5875 0.01921 C 0.65234 0.01227 0.71289 0.13495 0.77943 0.14398 C 0.84557 0.15324 0.94323 0.08958 0.98581 0.0743 C 1.02825 0.05833 1.0513 0.09791 1.0806 0.08541 " pathEditMode="relative" rAng="0" ptsTypes="AAAAAA">
                                      <p:cBhvr>
                                        <p:cTn id="29" dur="1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45833E-6 -0.00092 C 0.11523 0.02361 0.20664 -0.0368 0.30169 -0.03009 C 0.39557 -0.02315 0.47864 0.03565 0.56562 0.04028 C 0.65247 0.04491 0.7539 -0.00555 0.82318 -0.00231 C 0.89258 0.00116 0.93854 0.07593 0.98125 0.06065 C 1.02357 0.04468 1.05495 0.02639 1.07904 -0.00185 " pathEditMode="relative" rAng="0" ptsTypes="AAAA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16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125E-6 0 L -0.33399 0 " pathEditMode="relative" rAng="0" ptsTypes="AA">
                                      <p:cBhvr>
                                        <p:cTn id="3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4.375E-6 0 L -0.3306 0 " pathEditMode="relative" rAng="0" ptsTypes="AA">
                                      <p:cBhvr>
                                        <p:cTn id="3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3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9167E-6 4.44444E-6 C 0.20964 0.00347 0.22487 0.41944 0.33933 0.40717 C 0.45352 0.39467 0.59154 0.1162 0.69206 0.09027 C 0.79245 0.06412 0.86993 0.24375 0.94167 0.24953 C 1.01355 0.25555 1.07448 0.14745 1.12318 0.12592 C 1.17227 0.1037 1.20521 0.12638 1.23868 0.14814 " pathEditMode="relative" rAng="0" ptsTypes="AAAAAA">
                                      <p:cBhvr>
                                        <p:cTn id="37" dur="144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27" y="2037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3.75E-6 3.7037E-6 C 0.09843 -0.04144 0.23138 -0.13542 0.34114 -0.09445 C 0.45039 -0.05348 0.56119 0.21828 0.65677 0.24444 C 0.75208 0.27083 0.8414 0.06689 0.91341 0.06389 C 0.98541 0.06064 1.04283 0.2537 1.08971 0.22615 C 1.13645 0.19722 1.15755 0.17847 1.18984 0.15601 " pathEditMode="relative" rAng="0" ptsTypes="AAAAAA">
                                      <p:cBhvr>
                                        <p:cTn id="39" dur="1122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492" y="710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grpId="0" nodeType="withEffect">
                                  <p:stCondLst>
                                    <p:cond delay="2638"/>
                                  </p:stCondLst>
                                  <p:childTnLst>
                                    <p:animMotion origin="layout" path="M -3.54167E-6 -0.00023 C 0.11524 0.02384 0.20092 -0.20486 0.30287 -0.18148 C 0.4043 -0.1581 0.52266 0.11806 0.61094 0.13982 C 0.69909 0.16181 0.77227 -0.01967 0.83217 -0.05023 C 0.89258 -0.08102 0.93946 -0.0588 0.97188 -0.04444 C 1.00417 -0.03009 1.05495 0.02685 1.07904 -0.00139 " pathEditMode="relative" rAng="0" ptsTypes="AAAAAA">
                                      <p:cBhvr>
                                        <p:cTn id="41" dur="14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0" nodeType="withEffect">
                                  <p:stCondLst>
                                    <p:cond delay="2938"/>
                                  </p:stCondLst>
                                  <p:childTnLst>
                                    <p:animMotion origin="layout" path="M -2.5E-6 0.00093 C 0.25404 0.02246 0.25977 0.32454 0.38373 0.32408 C 0.50782 0.32338 0.63789 -0.00833 0.74375 -0.00185 C 0.84935 0.00463 0.93412 0.34468 1.01836 0.36273 C 1.10235 0.38056 1.20078 0.10764 1.24844 0.10556 C 1.29545 0.10394 1.28203 0.16644 1.31511 0.19468 " pathEditMode="relative" rAng="0" ptsTypes="AAAAAA">
                                      <p:cBhvr>
                                        <p:cTn id="43" dur="1246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55" y="1796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0" nodeType="withEffect">
                                  <p:stCondLst>
                                    <p:cond delay="2788"/>
                                  </p:stCondLst>
                                  <p:childTnLst>
                                    <p:animMotion origin="layout" path="M 1.25E-6 -4.81481E-6 C 0.22708 0.11783 0.28841 0.39237 0.38463 0.39283 C 0.48073 0.39283 0.56914 0.29908 0.61367 0.24607 C 0.65833 0.19283 0.71341 0.11829 0.78086 0.11945 C 0.84779 0.12084 0.97226 0.25602 1.01667 0.25394 C 1.06042 0.25232 1.18489 0.24746 1.2237 0.18195 " pathEditMode="relative" rAng="0" ptsTypes="AAAAAA">
                                      <p:cBhvr>
                                        <p:cTn id="45" dur="13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85" y="1963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grpId="0" nodeType="withEffect">
                                  <p:stCondLst>
                                    <p:cond delay="2863"/>
                                  </p:stCondLst>
                                  <p:childTnLst>
                                    <p:animMotion origin="layout" path="M -2.5E-6 0.06458 C 0.11237 -0.01482 0.23841 -0.12871 0.3388 -0.1007 C 0.43959 -0.072 0.51628 0.20555 0.60261 0.23472 C 0.68907 0.26342 0.7793 0.07175 0.8569 0.07314 C 0.93438 0.075 1.02084 0.26944 1.06797 0.24467 C 1.11459 0.21898 1.16953 0.18078 1.19636 0.13495 " pathEditMode="relative" rAng="0" ptsTypes="AAAAAA">
                                      <p:cBhvr>
                                        <p:cTn id="47" dur="1407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18" y="62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2713"/>
                                  </p:stCondLst>
                                  <p:childTnLst>
                                    <p:animMotion origin="layout" path="M -1.73472E-18 -0.00093 C 0.08945 -0.02361 0.23542 0.26597 0.33333 0.26921 C 0.43125 0.27269 0.52266 0.02616 0.5875 0.01921 C 0.65234 0.01227 0.71289 0.13495 0.77943 0.14398 C 0.84557 0.15324 0.94323 0.08958 0.98581 0.07431 C 1.02826 0.05833 1.0513 0.09792 1.0806 0.08542 " pathEditMode="relative" rAng="0" ptsTypes="AAAAAA">
                                      <p:cBhvr>
                                        <p:cTn id="49" dur="112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fill="hold" grpId="0" nodeType="withEffect">
                                  <p:stCondLst>
                                    <p:cond delay="2563"/>
                                  </p:stCondLst>
                                  <p:childTnLst>
                                    <p:animMotion origin="layout" path="M 4.58333E-6 0.07801 C 0.12565 0.16759 0.22526 -0.05278 0.3289 -0.02847 C 0.43138 -0.00301 0.522 0.21134 0.61679 0.22824 C 0.71158 0.24514 0.82213 0.06111 0.89765 0.07292 C 0.97343 0.08565 1.02356 0.35833 1.07005 0.30255 C 1.11627 0.24444 1.15052 0.17755 1.17682 0.07454 " pathEditMode="relative" rAng="0" ptsTypes="AAAAAA">
                                      <p:cBhvr>
                                        <p:cTn id="51" dur="1337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41" y="615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75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07 C -0.10885 -0.00232 -0.16679 -0.00278 -0.23528 -0.00324 C -0.30364 -0.00417 -0.42695 -0.00533 -0.6207 -0.00741 " pathEditMode="relative" rAng="0" ptsTypes="AAA">
                                      <p:cBhvr>
                                        <p:cTn id="56" dur="1125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29" y="-34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75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208 C -0.01758 -0.00046 -0.02682 7.40741E-7 -0.03737 0.00093 C -0.04844 0.00162 -0.06771 0.00301 -0.09831 0.00602 " pathEditMode="relative" rAng="0" ptsTypes="AAA">
                                      <p:cBhvr>
                                        <p:cTn id="61" dur="1125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9" y="39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75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7 C -0.00755 -0.0007 -0.02461 0.00116 -0.04375 0.00324 C -0.06341 0.00463 0.01016 0.00069 -0.11667 0.00926 C -0.14362 0.0118 -0.67292 0.04375 -0.8069 0.05347 " pathEditMode="relative" rAng="0" ptsTypes="AAAA">
                                      <p:cBhvr>
                                        <p:cTn id="66" dur="1125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39" y="270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68" dur="7" fill="hold"/>
                                        <p:tgtEl>
                                          <p:spTgt spid="3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70" dur="1125" fill="hold"/>
                                        <p:tgtEl>
                                          <p:spTgt spid="32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75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69 C -0.12344 0.02176 -0.18959 0.03079 -0.26654 0.03958 C -0.34492 0.05093 -0.48477 0.07037 -0.70521 0.1037 " pathEditMode="relative" rAng="0" ptsTypes="AAA">
                                      <p:cBhvr>
                                        <p:cTn id="75" dur="1125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7" y="5208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75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7 -0.0007 C -0.02605 0.00393 -0.03985 0.00555 -0.05599 0.0074 C -0.0724 0.00972 -0.1017 0.01365 -0.14792 0.0206 " pathEditMode="relative" rAng="0" ptsTypes="AAA">
                                      <p:cBhvr>
                                        <p:cTn id="80" dur="1125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83" y="106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2" dur="7" fill="hold"/>
                                        <p:tgtEl>
                                          <p:spTgt spid="99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4" dur="1125" fill="hold"/>
                                        <p:tgtEl>
                                          <p:spTgt spid="99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75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1.11022E-16 2.59259E-6 C -0.01706 -0.00486 -0.0362 -0.0088 -0.0668 -0.01204 C -0.0974 -0.01528 -0.19023 -0.02014 -0.30469 -0.0206 " pathEditMode="relative" rAng="0" ptsTypes="AAA">
                                      <p:cBhvr>
                                        <p:cTn id="89" dur="1313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4" y="-104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1" dur="7" fill="hold"/>
                                        <p:tgtEl>
                                          <p:spTgt spid="55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3" dur="1313" fill="hold"/>
                                        <p:tgtEl>
                                          <p:spTgt spid="55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75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3.33333E-6 3.7037E-6 C -0.05286 0.00185 -0.08424 0.00509 -0.11224 0.00694 C -0.13958 0.00879 -0.20156 0.01481 -0.29882 0.02754 " pathEditMode="relative" rAng="0" ptsTypes="AAA">
                                      <p:cBhvr>
                                        <p:cTn id="98" dur="15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136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64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75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decel="46000" fill="hold" grpId="1" nodeType="withEffect">
                                  <p:stCondLst>
                                    <p:cond delay="2640"/>
                                  </p:stCondLst>
                                  <p:childTnLst>
                                    <p:animMotion origin="layout" path="M 2.5E-6 3.46945E-18 C -0.0444 0.00532 -0.06862 0.00718 -0.09662 0.01019 C -0.125 0.01273 -0.17591 0.01713 -0.25612 0.02708 " pathEditMode="relative" rAng="0" ptsTypes="AAA">
                                      <p:cBhvr>
                                        <p:cTn id="103" dur="1313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1343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75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13 -0.00023 C -0.06028 0.00416 -0.33086 0.03009 -0.3733 0.03333 C -0.41601 0.03657 -0.50117 0.03796 -0.74817 0.03773 " pathEditMode="relative" rAng="0" ptsTypes="AAA">
                                      <p:cBhvr>
                                        <p:cTn id="108" dur="1688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09" y="189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0" dur="7" fill="hold"/>
                                        <p:tgtEl>
                                          <p:spTgt spid="123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2" dur="1688" fill="hold"/>
                                        <p:tgtEl>
                                          <p:spTgt spid="123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3445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75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0" presetClass="path" presetSubtype="0" decel="46000" fill="hold" grpId="1" nodeType="withEffect">
                                  <p:stCondLst>
                                    <p:cond delay="3445"/>
                                  </p:stCondLst>
                                  <p:childTnLst>
                                    <p:animMotion origin="layout" path="M -0.00039 -0.00069 C -0.00273 -0.00069 -0.00716 -0.00208 -0.01263 -0.00301 C -0.01797 -0.00393 -0.02683 -0.00555 -0.03295 -0.00648 C -0.0401 -0.00741 -0.1875 -0.02384 -0.22448 -0.02824 " pathEditMode="relative" rAng="0" ptsTypes="AAAA">
                                      <p:cBhvr>
                                        <p:cTn id="117" dur="1125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1" y="-1389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" presetClass="emph" presetSubtype="0" fill="hold" grpId="2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19" dur="7" fill="hold"/>
                                        <p:tgtEl>
                                          <p:spTgt spid="5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6" presetClass="emph" presetSubtype="0" decel="100000" fill="hold" grpId="3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21" dur="1125" fill="hold"/>
                                        <p:tgtEl>
                                          <p:spTgt spid="5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3468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75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0" presetClass="path" presetSubtype="0" decel="46000" fill="hold" grpId="1" nodeType="withEffect">
                                  <p:stCondLst>
                                    <p:cond delay="3468"/>
                                  </p:stCondLst>
                                  <p:childTnLst>
                                    <p:animMotion origin="layout" path="M -0.00026 -0.0007 C -0.05234 0.00069 -0.08046 0.00138 -0.11302 0.00185 C -0.14635 0.00277 -0.20573 0.00393 -0.29921 0.00648 " pathEditMode="relative" rAng="0" ptsTypes="AAA">
                                      <p:cBhvr>
                                        <p:cTn id="126" dur="1125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34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" presetClass="emph" presetSubtype="0" fill="hold" grpId="2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28" dur="7" fill="hold"/>
                                        <p:tgtEl>
                                          <p:spTgt spid="5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decel="100000" fill="hold" grpId="3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30" dur="1125" fill="hold"/>
                                        <p:tgtEl>
                                          <p:spTgt spid="5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75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3424 0.00069 -0.0526 0.00116 -0.07382 0.00185 C -0.09544 0.00254 -0.13424 0.0037 -0.19518 0.00602 " pathEditMode="relative" rAng="0" ptsTypes="AAA">
                                      <p:cBhvr>
                                        <p:cTn id="135" dur="1125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324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375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1302 -0.00232 -0.01992 -0.00278 -0.02787 -0.00348 C -0.03594 -0.00417 -0.05052 -0.00533 -0.07331 -0.00741 " pathEditMode="relative" rAng="0" ptsTypes="AAA">
                                      <p:cBhvr>
                                        <p:cTn id="140" dur="1125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9" y="-34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37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69 C -0.0095 -0.00231 -0.01445 -0.00277 -0.02031 -0.00347 C -0.02617 -0.00416 -0.03659 -0.00532 -0.05312 -0.0074 " pathEditMode="relative" rAng="0" ptsTypes="AAA">
                                      <p:cBhvr>
                                        <p:cTn id="145" dur="1125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3" y="-34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6" presetClass="emph" presetSubtype="0" fill="hold" grpId="2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7" dur="7" fill="hold"/>
                                        <p:tgtEl>
                                          <p:spTgt spid="7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6" presetClass="emph" presetSubtype="0" decel="100000" fill="hold" grpId="3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9" dur="1125" fill="hold"/>
                                        <p:tgtEl>
                                          <p:spTgt spid="7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375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7.03105E-17 4.44444E-6 C -0.05299 0.00463 -0.05872 0.00925 -0.07357 0.0074 C -0.08854 0.00532 -0.12109 0.00138 -0.17448 -0.0095 " pathEditMode="relative" rAng="0" ptsTypes="AAA">
                                      <p:cBhvr>
                                        <p:cTn id="154" dur="1125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93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375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-0.00026 -0.00069 C -0.0013 -0.00139 -0.00404 -0.00139 -0.00664 -0.00139 C -0.00873 -0.00162 -0.01276 -0.00162 -0.01589 -0.00278 C -0.01966 -0.00278 -0.03919 -0.00486 -0.04675 -0.00555 " pathEditMode="relative" rAng="0" ptsTypes="AAAA">
                                      <p:cBhvr>
                                        <p:cTn id="159" dur="1125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-255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6" presetClass="emph" presetSubtype="0" fill="hold" grpId="2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1" dur="7" fill="hold"/>
                                        <p:tgtEl>
                                          <p:spTgt spid="5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6" presetClass="emph" presetSubtype="0" decel="100000" fill="hold" grpId="3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3" dur="1125" fill="hold"/>
                                        <p:tgtEl>
                                          <p:spTgt spid="5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3453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75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0" presetClass="path" presetSubtype="0" decel="46000" fill="hold" grpId="1" nodeType="withEffect">
                                  <p:stCondLst>
                                    <p:cond delay="3453"/>
                                  </p:stCondLst>
                                  <p:childTnLst>
                                    <p:animMotion origin="layout" path="M -0.00026 -0.0007 C -0.0069 -0.0007 -0.02434 0.01504 -0.04049 0.02268 C -0.05716 0.0294 -0.07447 0.03565 -0.0996 0.0412 C -0.12434 0.04629 -0.12942 0.03171 -0.17734 0.04491 " pathEditMode="relative" rAng="0" ptsTypes="AAAA">
                                      <p:cBhvr>
                                        <p:cTn id="168" dur="1125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226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75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0.00026 -0.0007 C -0.02617 -0.00394 -0.03034 -0.00394 -0.04701 -0.0088 C -0.06458 -0.01505 -0.075 -0.02153 -0.10169 -0.03727 " pathEditMode="relative" rAng="0" ptsTypes="AAA">
                                      <p:cBhvr>
                                        <p:cTn id="173" dur="1125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-1829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2703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75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0" presetClass="path" presetSubtype="0" decel="46000" fill="hold" grpId="1" nodeType="withEffect">
                                  <p:stCondLst>
                                    <p:cond delay="2703"/>
                                  </p:stCondLst>
                                  <p:childTnLst>
                                    <p:animMotion origin="layout" path="M -0.00026 -0.0007 C -0.01172 -0.00232 -0.01784 -0.00278 -0.02487 -0.00347 C -0.03216 -0.00417 -0.04518 -0.00533 -0.06549 -0.00741 " pathEditMode="relative" rAng="0" ptsTypes="AAA">
                                      <p:cBhvr>
                                        <p:cTn id="178" dur="1125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8" y="-34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375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0" presetClass="path" presetSubtype="0" decel="46000" fill="hold" grpId="1" nodeType="withEffect">
                                  <p:stCondLst>
                                    <p:cond delay="2890"/>
                                  </p:stCondLst>
                                  <p:childTnLst>
                                    <p:animMotion origin="layout" path="M -0.00026 -0.00069 C -0.01159 0.00232 -0.01771 0.00325 -0.02487 0.0044 C -0.03216 0.00602 -0.04505 0.00857 -0.06537 0.0132 " pathEditMode="relative" rAng="0" ptsTypes="AAA">
                                      <p:cBhvr>
                                        <p:cTn id="183" dur="1125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" y="694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5" dur="7" fill="hold"/>
                                        <p:tgtEl>
                                          <p:spTgt spid="7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7" dur="1125" fill="hold"/>
                                        <p:tgtEl>
                                          <p:spTgt spid="72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314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375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0" presetClass="path" presetSubtype="0" decel="46000" fill="hold" grpId="1" nodeType="withEffect">
                                  <p:stCondLst>
                                    <p:cond delay="3140"/>
                                  </p:stCondLst>
                                  <p:childTnLst>
                                    <p:animMotion origin="layout" path="M -0.00026 -0.00069 C -0.04597 0.00996 -0.07318 0.02986 -0.0974 0.04005 C -0.12123 0.04977 -0.17526 0.08172 -0.25938 0.15 " pathEditMode="relative" rAng="0" ptsTypes="AAA">
                                      <p:cBhvr>
                                        <p:cTn id="192" dur="1000" spd="-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56" y="7523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6" presetClass="emph" presetSubtype="0" fill="hold" grpId="2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4" dur="7" fill="hold"/>
                                        <p:tgtEl>
                                          <p:spTgt spid="12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6" presetClass="emph" presetSubtype="0" decel="100000" fill="hold" grpId="3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6" dur="1000" fill="hold"/>
                                        <p:tgtEl>
                                          <p:spTgt spid="122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375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3.95833E-6 0.00417 C -0.03829 0.00139 -0.23086 0.00856 -0.25677 0.00995 C -0.28282 0.01111 -0.5375 0.01852 -0.703 0.02106 " pathEditMode="relative" rAng="0" ptsTypes="AAA">
                                      <p:cBhvr>
                                        <p:cTn id="201" dur="1688" spd="-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56" y="81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3" dur="7" fill="hold"/>
                                        <p:tgtEl>
                                          <p:spTgt spid="12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5" dur="1688" fill="hold"/>
                                        <p:tgtEl>
                                          <p:spTgt spid="1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5" grpId="1" animBg="1"/>
      <p:bldP spid="31" grpId="0" animBg="1"/>
      <p:bldP spid="31" grpId="1" animBg="1"/>
      <p:bldP spid="32" grpId="0" animBg="1"/>
      <p:bldP spid="32" grpId="1" animBg="1"/>
      <p:bldP spid="32" grpId="2" animBg="1"/>
      <p:bldP spid="32" grpId="3" animBg="1"/>
      <p:bldP spid="38" grpId="0" animBg="1"/>
      <p:bldP spid="38" grpId="1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7" grpId="3" animBg="1"/>
      <p:bldP spid="58" grpId="0" animBg="1"/>
      <p:bldP spid="58" grpId="1" animBg="1"/>
      <p:bldP spid="58" grpId="2" animBg="1"/>
      <p:bldP spid="58" grpId="3" animBg="1"/>
      <p:bldP spid="66" grpId="0" animBg="1"/>
      <p:bldP spid="66" grpId="1" animBg="1"/>
      <p:bldP spid="72" grpId="0" animBg="1"/>
      <p:bldP spid="72" grpId="1" animBg="1"/>
      <p:bldP spid="72" grpId="2" animBg="1"/>
      <p:bldP spid="72" grpId="3" animBg="1"/>
      <p:bldP spid="78" grpId="0" animBg="1"/>
      <p:bldP spid="78" grpId="1" animBg="1"/>
      <p:bldP spid="78" grpId="2" animBg="1"/>
      <p:bldP spid="78" grpId="3" animBg="1"/>
      <p:bldP spid="81" grpId="0" animBg="1"/>
      <p:bldP spid="81" grpId="1" animBg="1"/>
      <p:bldP spid="89" grpId="0" animBg="1"/>
      <p:bldP spid="89" grpId="1" animBg="1"/>
      <p:bldP spid="94" grpId="0" animBg="1"/>
      <p:bldP spid="94" grpId="1" animBg="1"/>
      <p:bldP spid="95" grpId="0" animBg="1"/>
      <p:bldP spid="95" grpId="1" animBg="1"/>
      <p:bldP spid="97" grpId="0" animBg="1"/>
      <p:bldP spid="97" grpId="1" animBg="1"/>
      <p:bldP spid="99" grpId="0" animBg="1"/>
      <p:bldP spid="99" grpId="1" animBg="1"/>
      <p:bldP spid="99" grpId="2" animBg="1"/>
      <p:bldP spid="99" grpId="3" animBg="1"/>
      <p:bldP spid="117" grpId="0" animBg="1"/>
      <p:bldP spid="117" grpId="1" animBg="1"/>
      <p:bldP spid="122" grpId="0" animBg="1"/>
      <p:bldP spid="122" grpId="1" animBg="1"/>
      <p:bldP spid="122" grpId="2" animBg="1"/>
      <p:bldP spid="122" grpId="3" animBg="1"/>
      <p:bldP spid="123" grpId="0" animBg="1"/>
      <p:bldP spid="123" grpId="1" animBg="1"/>
      <p:bldP spid="123" grpId="2" animBg="1"/>
      <p:bldP spid="123" grpId="3" animBg="1"/>
      <p:bldP spid="124" grpId="0" animBg="1"/>
      <p:bldP spid="124" grpId="1" animBg="1"/>
      <p:bldP spid="124" grpId="2" animBg="1"/>
      <p:bldP spid="124" grpId="3" animBg="1"/>
      <p:bldP spid="126" grpId="0" animBg="1"/>
      <p:bldP spid="126" grpId="1" animBg="1"/>
      <p:bldP spid="129" grpId="0"/>
      <p:bldP spid="12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7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1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01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5570479" y="2325743"/>
            <a:ext cx="6408261" cy="2320917"/>
            <a:chOff x="5570479" y="2325743"/>
            <a:chExt cx="6408261" cy="2320917"/>
          </a:xfrm>
        </p:grpSpPr>
        <p:sp>
          <p:nvSpPr>
            <p:cNvPr id="78" name="Freeform 77"/>
            <p:cNvSpPr/>
            <p:nvPr/>
          </p:nvSpPr>
          <p:spPr bwMode="auto">
            <a:xfrm>
              <a:off x="6383341" y="3299732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4 w 30"/>
                <a:gd name="T5" fmla="*/ 30 h 30"/>
                <a:gd name="T6" fmla="*/ 15 w 30"/>
                <a:gd name="T7" fmla="*/ 30 h 30"/>
                <a:gd name="T8" fmla="*/ 15 w 30"/>
                <a:gd name="T9" fmla="*/ 30 h 30"/>
                <a:gd name="T10" fmla="*/ 30 w 30"/>
                <a:gd name="T11" fmla="*/ 18 h 30"/>
                <a:gd name="T12" fmla="*/ 30 w 30"/>
                <a:gd name="T13" fmla="*/ 17 h 30"/>
                <a:gd name="T14" fmla="*/ 30 w 30"/>
                <a:gd name="T15" fmla="*/ 15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30"/>
                    <a:pt x="28" y="25"/>
                    <a:pt x="30" y="18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6873547" y="3067687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2 w 30"/>
                <a:gd name="T5" fmla="*/ 30 h 30"/>
                <a:gd name="T6" fmla="*/ 14 w 30"/>
                <a:gd name="T7" fmla="*/ 30 h 30"/>
                <a:gd name="T8" fmla="*/ 15 w 30"/>
                <a:gd name="T9" fmla="*/ 30 h 30"/>
                <a:gd name="T10" fmla="*/ 30 w 30"/>
                <a:gd name="T11" fmla="*/ 15 h 30"/>
                <a:gd name="T12" fmla="*/ 29 w 30"/>
                <a:gd name="T13" fmla="*/ 11 h 30"/>
                <a:gd name="T14" fmla="*/ 29 w 30"/>
                <a:gd name="T15" fmla="*/ 9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5" y="28"/>
                    <a:pt x="12" y="30"/>
                  </a:cubicBezTo>
                  <a:cubicBezTo>
                    <a:pt x="12" y="30"/>
                    <a:pt x="13" y="30"/>
                    <a:pt x="14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23" y="30"/>
                    <a:pt x="30" y="23"/>
                    <a:pt x="30" y="15"/>
                  </a:cubicBezTo>
                  <a:cubicBezTo>
                    <a:pt x="30" y="13"/>
                    <a:pt x="30" y="12"/>
                    <a:pt x="29" y="11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7044288" y="3288903"/>
              <a:ext cx="73723" cy="61999"/>
            </a:xfrm>
            <a:custGeom>
              <a:avLst/>
              <a:gdLst>
                <a:gd name="T0" fmla="*/ 16 w 31"/>
                <a:gd name="T1" fmla="*/ 0 h 30"/>
                <a:gd name="T2" fmla="*/ 0 w 31"/>
                <a:gd name="T3" fmla="*/ 15 h 30"/>
                <a:gd name="T4" fmla="*/ 13 w 31"/>
                <a:gd name="T5" fmla="*/ 30 h 30"/>
                <a:gd name="T6" fmla="*/ 15 w 31"/>
                <a:gd name="T7" fmla="*/ 30 h 30"/>
                <a:gd name="T8" fmla="*/ 16 w 31"/>
                <a:gd name="T9" fmla="*/ 30 h 30"/>
                <a:gd name="T10" fmla="*/ 25 w 31"/>
                <a:gd name="T11" fmla="*/ 26 h 30"/>
                <a:gd name="T12" fmla="*/ 27 w 31"/>
                <a:gd name="T13" fmla="*/ 25 h 30"/>
                <a:gd name="T14" fmla="*/ 31 w 31"/>
                <a:gd name="T15" fmla="*/ 15 h 30"/>
                <a:gd name="T16" fmla="*/ 16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3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9" y="30"/>
                    <a:pt x="23" y="29"/>
                    <a:pt x="25" y="26"/>
                  </a:cubicBezTo>
                  <a:cubicBezTo>
                    <a:pt x="26" y="26"/>
                    <a:pt x="26" y="26"/>
                    <a:pt x="27" y="25"/>
                  </a:cubicBezTo>
                  <a:cubicBezTo>
                    <a:pt x="29" y="23"/>
                    <a:pt x="31" y="19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5570479" y="3534870"/>
              <a:ext cx="74732" cy="61999"/>
            </a:xfrm>
            <a:custGeom>
              <a:avLst/>
              <a:gdLst>
                <a:gd name="T0" fmla="*/ 15 w 31"/>
                <a:gd name="T1" fmla="*/ 0 h 30"/>
                <a:gd name="T2" fmla="*/ 0 w 31"/>
                <a:gd name="T3" fmla="*/ 15 h 30"/>
                <a:gd name="T4" fmla="*/ 15 w 31"/>
                <a:gd name="T5" fmla="*/ 30 h 30"/>
                <a:gd name="T6" fmla="*/ 30 w 31"/>
                <a:gd name="T7" fmla="*/ 17 h 30"/>
                <a:gd name="T8" fmla="*/ 31 w 31"/>
                <a:gd name="T9" fmla="*/ 15 h 30"/>
                <a:gd name="T10" fmla="*/ 31 w 31"/>
                <a:gd name="T11" fmla="*/ 15 h 30"/>
                <a:gd name="T12" fmla="*/ 30 w 31"/>
                <a:gd name="T13" fmla="*/ 13 h 30"/>
                <a:gd name="T14" fmla="*/ 30 w 31"/>
                <a:gd name="T15" fmla="*/ 11 h 30"/>
                <a:gd name="T16" fmla="*/ 15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0"/>
                    <a:pt x="15" y="30"/>
                  </a:cubicBezTo>
                  <a:cubicBezTo>
                    <a:pt x="23" y="30"/>
                    <a:pt x="30" y="25"/>
                    <a:pt x="30" y="17"/>
                  </a:cubicBezTo>
                  <a:cubicBezTo>
                    <a:pt x="31" y="17"/>
                    <a:pt x="31" y="16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0" y="14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8" y="5"/>
                    <a:pt x="22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6370816" y="3570786"/>
              <a:ext cx="71702" cy="62872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2 h 30"/>
                <a:gd name="T4" fmla="*/ 0 w 30"/>
                <a:gd name="T5" fmla="*/ 14 h 30"/>
                <a:gd name="T6" fmla="*/ 0 w 30"/>
                <a:gd name="T7" fmla="*/ 15 h 30"/>
                <a:gd name="T8" fmla="*/ 7 w 30"/>
                <a:gd name="T9" fmla="*/ 28 h 30"/>
                <a:gd name="T10" fmla="*/ 9 w 30"/>
                <a:gd name="T11" fmla="*/ 29 h 30"/>
                <a:gd name="T12" fmla="*/ 15 w 30"/>
                <a:gd name="T13" fmla="*/ 30 h 30"/>
                <a:gd name="T14" fmla="*/ 17 w 30"/>
                <a:gd name="T15" fmla="*/ 30 h 30"/>
                <a:gd name="T16" fmla="*/ 18 w 30"/>
                <a:gd name="T17" fmla="*/ 30 h 30"/>
                <a:gd name="T18" fmla="*/ 26 w 30"/>
                <a:gd name="T19" fmla="*/ 25 h 30"/>
                <a:gd name="T20" fmla="*/ 27 w 30"/>
                <a:gd name="T21" fmla="*/ 23 h 30"/>
                <a:gd name="T22" fmla="*/ 30 w 30"/>
                <a:gd name="T23" fmla="*/ 15 h 30"/>
                <a:gd name="T24" fmla="*/ 30 w 30"/>
                <a:gd name="T25" fmla="*/ 15 h 30"/>
                <a:gd name="T26" fmla="*/ 30 w 30"/>
                <a:gd name="T27" fmla="*/ 13 h 30"/>
                <a:gd name="T28" fmla="*/ 18 w 30"/>
                <a:gd name="T29" fmla="*/ 0 h 30"/>
                <a:gd name="T30" fmla="*/ 17 w 30"/>
                <a:gd name="T31" fmla="*/ 0 h 30"/>
                <a:gd name="T32" fmla="*/ 15 w 30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8" y="0"/>
                    <a:pt x="2" y="5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20"/>
                    <a:pt x="3" y="25"/>
                    <a:pt x="7" y="28"/>
                  </a:cubicBezTo>
                  <a:cubicBezTo>
                    <a:pt x="8" y="28"/>
                    <a:pt x="8" y="28"/>
                    <a:pt x="9" y="29"/>
                  </a:cubicBezTo>
                  <a:cubicBezTo>
                    <a:pt x="11" y="29"/>
                    <a:pt x="13" y="30"/>
                    <a:pt x="15" y="30"/>
                  </a:cubicBezTo>
                  <a:cubicBezTo>
                    <a:pt x="16" y="30"/>
                    <a:pt x="16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21" y="29"/>
                    <a:pt x="24" y="27"/>
                    <a:pt x="26" y="25"/>
                  </a:cubicBezTo>
                  <a:cubicBezTo>
                    <a:pt x="27" y="24"/>
                    <a:pt x="27" y="24"/>
                    <a:pt x="27" y="23"/>
                  </a:cubicBezTo>
                  <a:cubicBezTo>
                    <a:pt x="29" y="21"/>
                    <a:pt x="30" y="18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29" y="7"/>
                    <a:pt x="24" y="1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7225994" y="4118075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5 w 30"/>
                <a:gd name="T3" fmla="*/ 0 h 30"/>
                <a:gd name="T4" fmla="*/ 10 w 30"/>
                <a:gd name="T5" fmla="*/ 1 h 30"/>
                <a:gd name="T6" fmla="*/ 8 w 30"/>
                <a:gd name="T7" fmla="*/ 2 h 30"/>
                <a:gd name="T8" fmla="*/ 3 w 30"/>
                <a:gd name="T9" fmla="*/ 6 h 30"/>
                <a:gd name="T10" fmla="*/ 2 w 30"/>
                <a:gd name="T11" fmla="*/ 8 h 30"/>
                <a:gd name="T12" fmla="*/ 0 w 30"/>
                <a:gd name="T13" fmla="*/ 12 h 30"/>
                <a:gd name="T14" fmla="*/ 0 w 30"/>
                <a:gd name="T15" fmla="*/ 14 h 30"/>
                <a:gd name="T16" fmla="*/ 0 w 30"/>
                <a:gd name="T17" fmla="*/ 15 h 30"/>
                <a:gd name="T18" fmla="*/ 15 w 30"/>
                <a:gd name="T19" fmla="*/ 30 h 30"/>
                <a:gd name="T20" fmla="*/ 20 w 30"/>
                <a:gd name="T21" fmla="*/ 29 h 30"/>
                <a:gd name="T22" fmla="*/ 22 w 30"/>
                <a:gd name="T23" fmla="*/ 29 h 30"/>
                <a:gd name="T24" fmla="*/ 30 w 30"/>
                <a:gd name="T25" fmla="*/ 16 h 30"/>
                <a:gd name="T26" fmla="*/ 30 w 30"/>
                <a:gd name="T27" fmla="*/ 15 h 30"/>
                <a:gd name="T28" fmla="*/ 30 w 30"/>
                <a:gd name="T29" fmla="*/ 14 h 30"/>
                <a:gd name="T30" fmla="*/ 29 w 30"/>
                <a:gd name="T31" fmla="*/ 8 h 30"/>
                <a:gd name="T32" fmla="*/ 28 w 30"/>
                <a:gd name="T33" fmla="*/ 6 h 30"/>
                <a:gd name="T34" fmla="*/ 23 w 30"/>
                <a:gd name="T35" fmla="*/ 2 h 30"/>
                <a:gd name="T36" fmla="*/ 21 w 30"/>
                <a:gd name="T37" fmla="*/ 1 h 30"/>
                <a:gd name="T38" fmla="*/ 16 w 30"/>
                <a:gd name="T39" fmla="*/ 0 h 30"/>
                <a:gd name="T40" fmla="*/ 15 w 30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10" y="1"/>
                    <a:pt x="9" y="1"/>
                    <a:pt x="8" y="2"/>
                  </a:cubicBezTo>
                  <a:cubicBezTo>
                    <a:pt x="6" y="3"/>
                    <a:pt x="4" y="4"/>
                    <a:pt x="3" y="6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ubicBezTo>
                    <a:pt x="17" y="30"/>
                    <a:pt x="18" y="30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6" y="26"/>
                    <a:pt x="30" y="22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5"/>
                    <a:pt x="30" y="15"/>
                    <a:pt x="30" y="14"/>
                  </a:cubicBezTo>
                  <a:cubicBezTo>
                    <a:pt x="30" y="12"/>
                    <a:pt x="29" y="10"/>
                    <a:pt x="29" y="8"/>
                  </a:cubicBezTo>
                  <a:cubicBezTo>
                    <a:pt x="28" y="8"/>
                    <a:pt x="28" y="7"/>
                    <a:pt x="28" y="6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7555183" y="4269142"/>
              <a:ext cx="71702" cy="64619"/>
            </a:xfrm>
            <a:custGeom>
              <a:avLst/>
              <a:gdLst>
                <a:gd name="T0" fmla="*/ 15 w 30"/>
                <a:gd name="T1" fmla="*/ 0 h 31"/>
                <a:gd name="T2" fmla="*/ 7 w 30"/>
                <a:gd name="T3" fmla="*/ 3 h 31"/>
                <a:gd name="T4" fmla="*/ 6 w 30"/>
                <a:gd name="T5" fmla="*/ 4 h 31"/>
                <a:gd name="T6" fmla="*/ 2 w 30"/>
                <a:gd name="T7" fmla="*/ 8 h 31"/>
                <a:gd name="T8" fmla="*/ 2 w 30"/>
                <a:gd name="T9" fmla="*/ 9 h 31"/>
                <a:gd name="T10" fmla="*/ 0 w 30"/>
                <a:gd name="T11" fmla="*/ 13 h 31"/>
                <a:gd name="T12" fmla="*/ 0 w 30"/>
                <a:gd name="T13" fmla="*/ 14 h 31"/>
                <a:gd name="T14" fmla="*/ 0 w 30"/>
                <a:gd name="T15" fmla="*/ 16 h 31"/>
                <a:gd name="T16" fmla="*/ 11 w 30"/>
                <a:gd name="T17" fmla="*/ 30 h 31"/>
                <a:gd name="T18" fmla="*/ 13 w 30"/>
                <a:gd name="T19" fmla="*/ 30 h 31"/>
                <a:gd name="T20" fmla="*/ 15 w 30"/>
                <a:gd name="T21" fmla="*/ 31 h 31"/>
                <a:gd name="T22" fmla="*/ 30 w 30"/>
                <a:gd name="T23" fmla="*/ 16 h 31"/>
                <a:gd name="T24" fmla="*/ 15 w 30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2" y="0"/>
                    <a:pt x="9" y="1"/>
                    <a:pt x="7" y="3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4" y="5"/>
                    <a:pt x="3" y="6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1" y="10"/>
                    <a:pt x="1" y="11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22"/>
                    <a:pt x="5" y="28"/>
                    <a:pt x="11" y="30"/>
                  </a:cubicBezTo>
                  <a:cubicBezTo>
                    <a:pt x="11" y="30"/>
                    <a:pt x="12" y="30"/>
                    <a:pt x="13" y="30"/>
                  </a:cubicBezTo>
                  <a:cubicBezTo>
                    <a:pt x="13" y="31"/>
                    <a:pt x="14" y="31"/>
                    <a:pt x="15" y="31"/>
                  </a:cubicBezTo>
                  <a:cubicBezTo>
                    <a:pt x="24" y="31"/>
                    <a:pt x="30" y="24"/>
                    <a:pt x="30" y="16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7657162" y="4000506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3 w 30"/>
                <a:gd name="T3" fmla="*/ 0 h 30"/>
                <a:gd name="T4" fmla="*/ 11 w 30"/>
                <a:gd name="T5" fmla="*/ 0 h 30"/>
                <a:gd name="T6" fmla="*/ 0 w 30"/>
                <a:gd name="T7" fmla="*/ 15 h 30"/>
                <a:gd name="T8" fmla="*/ 2 w 30"/>
                <a:gd name="T9" fmla="*/ 23 h 30"/>
                <a:gd name="T10" fmla="*/ 4 w 30"/>
                <a:gd name="T11" fmla="*/ 24 h 30"/>
                <a:gd name="T12" fmla="*/ 15 w 30"/>
                <a:gd name="T13" fmla="*/ 30 h 30"/>
                <a:gd name="T14" fmla="*/ 30 w 30"/>
                <a:gd name="T15" fmla="*/ 19 h 30"/>
                <a:gd name="T16" fmla="*/ 30 w 30"/>
                <a:gd name="T17" fmla="*/ 17 h 30"/>
                <a:gd name="T18" fmla="*/ 30 w 30"/>
                <a:gd name="T19" fmla="*/ 15 h 30"/>
                <a:gd name="T20" fmla="*/ 22 w 30"/>
                <a:gd name="T21" fmla="*/ 1 h 30"/>
                <a:gd name="T22" fmla="*/ 21 w 30"/>
                <a:gd name="T23" fmla="*/ 1 h 30"/>
                <a:gd name="T24" fmla="*/ 15 w 30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5" y="2"/>
                    <a:pt x="0" y="8"/>
                    <a:pt x="0" y="15"/>
                  </a:cubicBezTo>
                  <a:cubicBezTo>
                    <a:pt x="0" y="18"/>
                    <a:pt x="1" y="20"/>
                    <a:pt x="2" y="23"/>
                  </a:cubicBezTo>
                  <a:cubicBezTo>
                    <a:pt x="3" y="23"/>
                    <a:pt x="3" y="24"/>
                    <a:pt x="4" y="24"/>
                  </a:cubicBezTo>
                  <a:cubicBezTo>
                    <a:pt x="6" y="28"/>
                    <a:pt x="11" y="30"/>
                    <a:pt x="15" y="30"/>
                  </a:cubicBezTo>
                  <a:cubicBezTo>
                    <a:pt x="22" y="30"/>
                    <a:pt x="28" y="25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5"/>
                    <a:pt x="30" y="15"/>
                  </a:cubicBezTo>
                  <a:cubicBezTo>
                    <a:pt x="30" y="9"/>
                    <a:pt x="27" y="4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19" y="0"/>
                    <a:pt x="17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7394167" y="3909909"/>
              <a:ext cx="71702" cy="63746"/>
            </a:xfrm>
            <a:custGeom>
              <a:avLst/>
              <a:gdLst>
                <a:gd name="T0" fmla="*/ 15 w 30"/>
                <a:gd name="T1" fmla="*/ 0 h 31"/>
                <a:gd name="T2" fmla="*/ 14 w 30"/>
                <a:gd name="T3" fmla="*/ 1 h 31"/>
                <a:gd name="T4" fmla="*/ 12 w 30"/>
                <a:gd name="T5" fmla="*/ 1 h 31"/>
                <a:gd name="T6" fmla="*/ 6 w 30"/>
                <a:gd name="T7" fmla="*/ 4 h 31"/>
                <a:gd name="T8" fmla="*/ 0 w 30"/>
                <a:gd name="T9" fmla="*/ 16 h 31"/>
                <a:gd name="T10" fmla="*/ 0 w 30"/>
                <a:gd name="T11" fmla="*/ 17 h 31"/>
                <a:gd name="T12" fmla="*/ 15 w 30"/>
                <a:gd name="T13" fmla="*/ 31 h 31"/>
                <a:gd name="T14" fmla="*/ 28 w 30"/>
                <a:gd name="T15" fmla="*/ 24 h 31"/>
                <a:gd name="T16" fmla="*/ 30 w 30"/>
                <a:gd name="T17" fmla="*/ 21 h 31"/>
                <a:gd name="T18" fmla="*/ 30 w 30"/>
                <a:gd name="T19" fmla="*/ 16 h 31"/>
                <a:gd name="T20" fmla="*/ 30 w 30"/>
                <a:gd name="T21" fmla="*/ 10 h 31"/>
                <a:gd name="T22" fmla="*/ 29 w 30"/>
                <a:gd name="T23" fmla="*/ 9 h 31"/>
                <a:gd name="T24" fmla="*/ 26 w 30"/>
                <a:gd name="T25" fmla="*/ 5 h 31"/>
                <a:gd name="T26" fmla="*/ 24 w 30"/>
                <a:gd name="T27" fmla="*/ 3 h 31"/>
                <a:gd name="T28" fmla="*/ 15 w 3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5" y="0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0" y="1"/>
                    <a:pt x="7" y="3"/>
                    <a:pt x="6" y="4"/>
                  </a:cubicBezTo>
                  <a:cubicBezTo>
                    <a:pt x="2" y="7"/>
                    <a:pt x="0" y="11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" y="24"/>
                    <a:pt x="7" y="31"/>
                    <a:pt x="15" y="31"/>
                  </a:cubicBezTo>
                  <a:cubicBezTo>
                    <a:pt x="21" y="31"/>
                    <a:pt x="26" y="28"/>
                    <a:pt x="28" y="24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19"/>
                    <a:pt x="30" y="17"/>
                    <a:pt x="30" y="16"/>
                  </a:cubicBezTo>
                  <a:cubicBezTo>
                    <a:pt x="30" y="14"/>
                    <a:pt x="30" y="12"/>
                    <a:pt x="30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8" y="7"/>
                    <a:pt x="27" y="6"/>
                    <a:pt x="26" y="5"/>
                  </a:cubicBezTo>
                  <a:cubicBezTo>
                    <a:pt x="26" y="5"/>
                    <a:pt x="25" y="4"/>
                    <a:pt x="24" y="3"/>
                  </a:cubicBezTo>
                  <a:cubicBezTo>
                    <a:pt x="22" y="2"/>
                    <a:pt x="19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7233844" y="3703551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3 h 26"/>
                <a:gd name="T4" fmla="*/ 12 w 25"/>
                <a:gd name="T5" fmla="*/ 25 h 26"/>
                <a:gd name="T6" fmla="*/ 13 w 25"/>
                <a:gd name="T7" fmla="*/ 26 h 26"/>
                <a:gd name="T8" fmla="*/ 13 w 25"/>
                <a:gd name="T9" fmla="*/ 26 h 26"/>
                <a:gd name="T10" fmla="*/ 23 w 25"/>
                <a:gd name="T11" fmla="*/ 20 h 26"/>
                <a:gd name="T12" fmla="*/ 24 w 25"/>
                <a:gd name="T13" fmla="*/ 19 h 26"/>
                <a:gd name="T14" fmla="*/ 25 w 25"/>
                <a:gd name="T15" fmla="*/ 13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7886234" y="2770732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0 w 26"/>
                <a:gd name="T5" fmla="*/ 25 h 26"/>
                <a:gd name="T6" fmla="*/ 12 w 26"/>
                <a:gd name="T7" fmla="*/ 26 h 26"/>
                <a:gd name="T8" fmla="*/ 13 w 26"/>
                <a:gd name="T9" fmla="*/ 26 h 26"/>
                <a:gd name="T10" fmla="*/ 23 w 26"/>
                <a:gd name="T11" fmla="*/ 21 h 26"/>
                <a:gd name="T12" fmla="*/ 24 w 26"/>
                <a:gd name="T13" fmla="*/ 19 h 26"/>
                <a:gd name="T14" fmla="*/ 26 w 26"/>
                <a:gd name="T15" fmla="*/ 13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4" y="24"/>
                    <a:pt x="10" y="25"/>
                  </a:cubicBezTo>
                  <a:cubicBezTo>
                    <a:pt x="10" y="25"/>
                    <a:pt x="11" y="25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7" y="26"/>
                    <a:pt x="21" y="24"/>
                    <a:pt x="23" y="21"/>
                  </a:cubicBezTo>
                  <a:cubicBezTo>
                    <a:pt x="23" y="20"/>
                    <a:pt x="24" y="20"/>
                    <a:pt x="24" y="19"/>
                  </a:cubicBezTo>
                  <a:cubicBezTo>
                    <a:pt x="25" y="17"/>
                    <a:pt x="26" y="15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89"/>
            <p:cNvSpPr/>
            <p:nvPr/>
          </p:nvSpPr>
          <p:spPr bwMode="auto">
            <a:xfrm>
              <a:off x="8453993" y="282178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3 h 26"/>
                <a:gd name="T6" fmla="*/ 6 w 25"/>
                <a:gd name="T7" fmla="*/ 24 h 26"/>
                <a:gd name="T8" fmla="*/ 12 w 25"/>
                <a:gd name="T9" fmla="*/ 26 h 26"/>
                <a:gd name="T10" fmla="*/ 12 w 25"/>
                <a:gd name="T11" fmla="*/ 26 h 26"/>
                <a:gd name="T12" fmla="*/ 13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3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8771825" y="2623096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16 w 26"/>
                <a:gd name="T11" fmla="*/ 25 h 25"/>
                <a:gd name="T12" fmla="*/ 17 w 26"/>
                <a:gd name="T13" fmla="*/ 24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1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22" y="22"/>
                    <a:pt x="26" y="18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91"/>
            <p:cNvSpPr/>
            <p:nvPr/>
          </p:nvSpPr>
          <p:spPr bwMode="auto">
            <a:xfrm>
              <a:off x="7302607" y="2483534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3 w 26"/>
                <a:gd name="T5" fmla="*/ 25 h 25"/>
                <a:gd name="T6" fmla="*/ 18 w 26"/>
                <a:gd name="T7" fmla="*/ 24 h 25"/>
                <a:gd name="T8" fmla="*/ 20 w 26"/>
                <a:gd name="T9" fmla="*/ 23 h 25"/>
                <a:gd name="T10" fmla="*/ 25 w 26"/>
                <a:gd name="T11" fmla="*/ 15 h 25"/>
                <a:gd name="T12" fmla="*/ 26 w 26"/>
                <a:gd name="T13" fmla="*/ 13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5" y="25"/>
                    <a:pt x="17" y="25"/>
                    <a:pt x="18" y="24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3" y="21"/>
                    <a:pt x="25" y="19"/>
                    <a:pt x="25" y="15"/>
                  </a:cubicBezTo>
                  <a:cubicBezTo>
                    <a:pt x="25" y="15"/>
                    <a:pt x="26" y="14"/>
                    <a:pt x="26" y="13"/>
                  </a:cubicBezTo>
                  <a:cubicBezTo>
                    <a:pt x="26" y="13"/>
                    <a:pt x="26" y="13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9322472" y="2325743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23 w 26"/>
                <a:gd name="T11" fmla="*/ 20 h 25"/>
                <a:gd name="T12" fmla="*/ 24 w 26"/>
                <a:gd name="T13" fmla="*/ 19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6" y="15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9570764" y="2839672"/>
              <a:ext cx="6059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4 w 25"/>
                <a:gd name="T5" fmla="*/ 23 h 25"/>
                <a:gd name="T6" fmla="*/ 6 w 25"/>
                <a:gd name="T7" fmla="*/ 24 h 25"/>
                <a:gd name="T8" fmla="*/ 12 w 25"/>
                <a:gd name="T9" fmla="*/ 25 h 25"/>
                <a:gd name="T10" fmla="*/ 17 w 25"/>
                <a:gd name="T11" fmla="*/ 24 h 25"/>
                <a:gd name="T12" fmla="*/ 19 w 25"/>
                <a:gd name="T13" fmla="*/ 24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5" y="23"/>
                    <a:pt x="5" y="23"/>
                    <a:pt x="6" y="24"/>
                  </a:cubicBezTo>
                  <a:cubicBezTo>
                    <a:pt x="8" y="25"/>
                    <a:pt x="10" y="25"/>
                    <a:pt x="12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4"/>
                  </a:cubicBezTo>
                  <a:cubicBezTo>
                    <a:pt x="23" y="21"/>
                    <a:pt x="25" y="17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9858804" y="2873368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6 w 25"/>
                <a:gd name="T5" fmla="*/ 23 h 25"/>
                <a:gd name="T6" fmla="*/ 8 w 25"/>
                <a:gd name="T7" fmla="*/ 24 h 25"/>
                <a:gd name="T8" fmla="*/ 13 w 25"/>
                <a:gd name="T9" fmla="*/ 25 h 25"/>
                <a:gd name="T10" fmla="*/ 17 w 25"/>
                <a:gd name="T11" fmla="*/ 24 h 25"/>
                <a:gd name="T12" fmla="*/ 18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2" y="21"/>
                    <a:pt x="6" y="23"/>
                  </a:cubicBezTo>
                  <a:cubicBezTo>
                    <a:pt x="7" y="23"/>
                    <a:pt x="7" y="24"/>
                    <a:pt x="8" y="24"/>
                  </a:cubicBezTo>
                  <a:cubicBezTo>
                    <a:pt x="9" y="25"/>
                    <a:pt x="11" y="25"/>
                    <a:pt x="13" y="25"/>
                  </a:cubicBezTo>
                  <a:cubicBezTo>
                    <a:pt x="14" y="25"/>
                    <a:pt x="15" y="25"/>
                    <a:pt x="17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22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10135100" y="2825413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1 w 26"/>
                <a:gd name="T5" fmla="*/ 25 h 25"/>
                <a:gd name="T6" fmla="*/ 13 w 26"/>
                <a:gd name="T7" fmla="*/ 25 h 25"/>
                <a:gd name="T8" fmla="*/ 13 w 26"/>
                <a:gd name="T9" fmla="*/ 25 h 25"/>
                <a:gd name="T10" fmla="*/ 21 w 26"/>
                <a:gd name="T11" fmla="*/ 23 h 25"/>
                <a:gd name="T12" fmla="*/ 22 w 26"/>
                <a:gd name="T13" fmla="*/ 22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5" y="24"/>
                    <a:pt x="11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25"/>
                    <a:pt x="18" y="24"/>
                    <a:pt x="21" y="23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4" y="19"/>
                    <a:pt x="26" y="16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8402109" y="3012595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12 w 25"/>
                <a:gd name="T5" fmla="*/ 25 h 25"/>
                <a:gd name="T6" fmla="*/ 15 w 25"/>
                <a:gd name="T7" fmla="*/ 25 h 25"/>
                <a:gd name="T8" fmla="*/ 17 w 25"/>
                <a:gd name="T9" fmla="*/ 25 h 25"/>
                <a:gd name="T10" fmla="*/ 21 w 25"/>
                <a:gd name="T11" fmla="*/ 22 h 25"/>
                <a:gd name="T12" fmla="*/ 23 w 25"/>
                <a:gd name="T13" fmla="*/ 20 h 25"/>
                <a:gd name="T14" fmla="*/ 25 w 25"/>
                <a:gd name="T15" fmla="*/ 13 h 25"/>
                <a:gd name="T16" fmla="*/ 25 w 25"/>
                <a:gd name="T17" fmla="*/ 12 h 25"/>
                <a:gd name="T18" fmla="*/ 25 w 25"/>
                <a:gd name="T19" fmla="*/ 10 h 25"/>
                <a:gd name="T20" fmla="*/ 24 w 25"/>
                <a:gd name="T21" fmla="*/ 7 h 25"/>
                <a:gd name="T22" fmla="*/ 22 w 25"/>
                <a:gd name="T23" fmla="*/ 5 h 25"/>
                <a:gd name="T24" fmla="*/ 12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8" y="24"/>
                    <a:pt x="20" y="23"/>
                    <a:pt x="21" y="22"/>
                  </a:cubicBezTo>
                  <a:cubicBezTo>
                    <a:pt x="22" y="21"/>
                    <a:pt x="22" y="21"/>
                    <a:pt x="23" y="20"/>
                  </a:cubicBezTo>
                  <a:cubicBezTo>
                    <a:pt x="24" y="18"/>
                    <a:pt x="25" y="15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3" y="6"/>
                    <a:pt x="23" y="5"/>
                    <a:pt x="22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8004935" y="2972374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0 w 25"/>
                <a:gd name="T5" fmla="*/ 15 h 25"/>
                <a:gd name="T6" fmla="*/ 0 w 25"/>
                <a:gd name="T7" fmla="*/ 17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2" y="22"/>
                    <a:pt x="7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7585670" y="3291385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6 w 26"/>
                <a:gd name="T3" fmla="*/ 2 h 25"/>
                <a:gd name="T4" fmla="*/ 5 w 26"/>
                <a:gd name="T5" fmla="*/ 3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4 h 25"/>
                <a:gd name="T12" fmla="*/ 26 w 26"/>
                <a:gd name="T13" fmla="*/ 13 h 25"/>
                <a:gd name="T14" fmla="*/ 26 w 26"/>
                <a:gd name="T15" fmla="*/ 12 h 25"/>
                <a:gd name="T16" fmla="*/ 26 w 26"/>
                <a:gd name="T17" fmla="*/ 11 h 25"/>
                <a:gd name="T18" fmla="*/ 26 w 26"/>
                <a:gd name="T19" fmla="*/ 10 h 25"/>
                <a:gd name="T20" fmla="*/ 25 w 26"/>
                <a:gd name="T21" fmla="*/ 8 h 25"/>
                <a:gd name="T22" fmla="*/ 13 w 26"/>
                <a:gd name="T2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8" y="1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6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1"/>
                  </a:cubicBezTo>
                  <a:cubicBezTo>
                    <a:pt x="26" y="11"/>
                    <a:pt x="26" y="11"/>
                    <a:pt x="26" y="10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3" y="3"/>
                    <a:pt x="19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9790820" y="2590275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8 w 25"/>
                <a:gd name="T5" fmla="*/ 24 h 25"/>
                <a:gd name="T6" fmla="*/ 10 w 25"/>
                <a:gd name="T7" fmla="*/ 25 h 25"/>
                <a:gd name="T8" fmla="*/ 13 w 25"/>
                <a:gd name="T9" fmla="*/ 25 h 25"/>
                <a:gd name="T10" fmla="*/ 17 w 25"/>
                <a:gd name="T11" fmla="*/ 24 h 25"/>
                <a:gd name="T12" fmla="*/ 19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3" y="22"/>
                    <a:pt x="8" y="24"/>
                  </a:cubicBezTo>
                  <a:cubicBezTo>
                    <a:pt x="9" y="24"/>
                    <a:pt x="9" y="24"/>
                    <a:pt x="10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3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10586958" y="2686186"/>
              <a:ext cx="6059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0 h 25"/>
                <a:gd name="T4" fmla="*/ 0 w 25"/>
                <a:gd name="T5" fmla="*/ 12 h 25"/>
                <a:gd name="T6" fmla="*/ 0 w 25"/>
                <a:gd name="T7" fmla="*/ 12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2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6" y="0"/>
                    <a:pt x="1" y="4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3"/>
                    <a:pt x="25" y="18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11357660" y="3214037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2 w 25"/>
                <a:gd name="T5" fmla="*/ 20 h 25"/>
                <a:gd name="T6" fmla="*/ 3 w 25"/>
                <a:gd name="T7" fmla="*/ 21 h 25"/>
                <a:gd name="T8" fmla="*/ 9 w 25"/>
                <a:gd name="T9" fmla="*/ 25 h 25"/>
                <a:gd name="T10" fmla="*/ 10 w 25"/>
                <a:gd name="T11" fmla="*/ 25 h 25"/>
                <a:gd name="T12" fmla="*/ 12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5"/>
                    <a:pt x="1" y="18"/>
                    <a:pt x="2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5" y="23"/>
                    <a:pt x="6" y="24"/>
                    <a:pt x="9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2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10849563" y="3336584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4 h 26"/>
                <a:gd name="T6" fmla="*/ 7 w 25"/>
                <a:gd name="T7" fmla="*/ 2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4"/>
                  </a:cubicBezTo>
                  <a:cubicBezTo>
                    <a:pt x="6" y="24"/>
                    <a:pt x="6" y="24"/>
                    <a:pt x="7" y="25"/>
                  </a:cubicBezTo>
                  <a:cubicBezTo>
                    <a:pt x="9" y="25"/>
                    <a:pt x="11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5" y="26"/>
                    <a:pt x="16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20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11010580" y="3974807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2 w 25"/>
                <a:gd name="T7" fmla="*/ 21 h 25"/>
                <a:gd name="T8" fmla="*/ 23 w 25"/>
                <a:gd name="T9" fmla="*/ 19 h 25"/>
                <a:gd name="T10" fmla="*/ 23 w 25"/>
                <a:gd name="T11" fmla="*/ 19 h 25"/>
                <a:gd name="T12" fmla="*/ 25 w 25"/>
                <a:gd name="T13" fmla="*/ 17 h 25"/>
                <a:gd name="T14" fmla="*/ 25 w 25"/>
                <a:gd name="T15" fmla="*/ 12 h 25"/>
                <a:gd name="T16" fmla="*/ 25 w 25"/>
                <a:gd name="T17" fmla="*/ 10 h 25"/>
                <a:gd name="T18" fmla="*/ 25 w 25"/>
                <a:gd name="T19" fmla="*/ 8 h 25"/>
                <a:gd name="T20" fmla="*/ 21 w 25"/>
                <a:gd name="T21" fmla="*/ 2 h 25"/>
                <a:gd name="T22" fmla="*/ 18 w 25"/>
                <a:gd name="T23" fmla="*/ 1 h 25"/>
                <a:gd name="T24" fmla="*/ 13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6" y="25"/>
                    <a:pt x="20" y="23"/>
                    <a:pt x="22" y="21"/>
                  </a:cubicBezTo>
                  <a:cubicBezTo>
                    <a:pt x="22" y="20"/>
                    <a:pt x="23" y="20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4" y="17"/>
                    <a:pt x="25" y="17"/>
                  </a:cubicBezTo>
                  <a:cubicBezTo>
                    <a:pt x="25" y="15"/>
                    <a:pt x="25" y="14"/>
                    <a:pt x="25" y="12"/>
                  </a:cubicBezTo>
                  <a:cubicBezTo>
                    <a:pt x="25" y="12"/>
                    <a:pt x="25" y="11"/>
                    <a:pt x="25" y="10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20" y="2"/>
                    <a:pt x="19" y="1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11341559" y="4552498"/>
              <a:ext cx="59583" cy="53268"/>
            </a:xfrm>
            <a:custGeom>
              <a:avLst/>
              <a:gdLst>
                <a:gd name="T0" fmla="*/ 13 w 25"/>
                <a:gd name="T1" fmla="*/ 0 h 26"/>
                <a:gd name="T2" fmla="*/ 13 w 25"/>
                <a:gd name="T3" fmla="*/ 0 h 26"/>
                <a:gd name="T4" fmla="*/ 11 w 25"/>
                <a:gd name="T5" fmla="*/ 0 h 26"/>
                <a:gd name="T6" fmla="*/ 9 w 25"/>
                <a:gd name="T7" fmla="*/ 1 h 26"/>
                <a:gd name="T8" fmla="*/ 0 w 25"/>
                <a:gd name="T9" fmla="*/ 13 h 26"/>
                <a:gd name="T10" fmla="*/ 13 w 25"/>
                <a:gd name="T11" fmla="*/ 26 h 26"/>
                <a:gd name="T12" fmla="*/ 25 w 25"/>
                <a:gd name="T13" fmla="*/ 13 h 26"/>
                <a:gd name="T14" fmla="*/ 14 w 25"/>
                <a:gd name="T15" fmla="*/ 0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4" y="3"/>
                    <a:pt x="0" y="7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6"/>
                    <a:pt x="21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11184120" y="4382668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10 w 25"/>
                <a:gd name="T3" fmla="*/ 0 h 26"/>
                <a:gd name="T4" fmla="*/ 9 w 25"/>
                <a:gd name="T5" fmla="*/ 1 h 26"/>
                <a:gd name="T6" fmla="*/ 4 w 25"/>
                <a:gd name="T7" fmla="*/ 3 h 26"/>
                <a:gd name="T8" fmla="*/ 3 w 25"/>
                <a:gd name="T9" fmla="*/ 4 h 26"/>
                <a:gd name="T10" fmla="*/ 0 w 25"/>
                <a:gd name="T11" fmla="*/ 13 h 26"/>
                <a:gd name="T12" fmla="*/ 12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7" y="1"/>
                    <a:pt x="6" y="2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10926494" y="4199790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11 w 25"/>
                <a:gd name="T3" fmla="*/ 0 h 26"/>
                <a:gd name="T4" fmla="*/ 5 w 25"/>
                <a:gd name="T5" fmla="*/ 3 h 26"/>
                <a:gd name="T6" fmla="*/ 4 w 25"/>
                <a:gd name="T7" fmla="*/ 4 h 26"/>
                <a:gd name="T8" fmla="*/ 0 w 25"/>
                <a:gd name="T9" fmla="*/ 13 h 26"/>
                <a:gd name="T10" fmla="*/ 12 w 25"/>
                <a:gd name="T11" fmla="*/ 26 h 26"/>
                <a:gd name="T12" fmla="*/ 25 w 25"/>
                <a:gd name="T13" fmla="*/ 13 h 26"/>
                <a:gd name="T14" fmla="*/ 13 w 25"/>
                <a:gd name="T15" fmla="*/ 0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9" y="0"/>
                    <a:pt x="7" y="1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Freeform 107"/>
            <p:cNvSpPr/>
            <p:nvPr/>
          </p:nvSpPr>
          <p:spPr bwMode="auto">
            <a:xfrm>
              <a:off x="10393349" y="3989066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16 w 25"/>
                <a:gd name="T11" fmla="*/ 0 h 25"/>
                <a:gd name="T12" fmla="*/ 14 w 25"/>
                <a:gd name="T13" fmla="*/ 0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9956815" y="4074822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1 h 26"/>
                <a:gd name="T4" fmla="*/ 0 w 25"/>
                <a:gd name="T5" fmla="*/ 13 h 26"/>
                <a:gd name="T6" fmla="*/ 0 w 25"/>
                <a:gd name="T7" fmla="*/ 13 h 26"/>
                <a:gd name="T8" fmla="*/ 13 w 25"/>
                <a:gd name="T9" fmla="*/ 26 h 26"/>
                <a:gd name="T10" fmla="*/ 25 w 25"/>
                <a:gd name="T11" fmla="*/ 13 h 26"/>
                <a:gd name="T12" fmla="*/ 17 w 25"/>
                <a:gd name="T13" fmla="*/ 1 h 26"/>
                <a:gd name="T14" fmla="*/ 15 w 25"/>
                <a:gd name="T15" fmla="*/ 1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1" y="5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8"/>
                    <a:pt x="22" y="3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9452297" y="4220775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10 w 25"/>
                <a:gd name="T3" fmla="*/ 0 h 25"/>
                <a:gd name="T4" fmla="*/ 9 w 25"/>
                <a:gd name="T5" fmla="*/ 1 h 25"/>
                <a:gd name="T6" fmla="*/ 5 w 25"/>
                <a:gd name="T7" fmla="*/ 3 h 25"/>
                <a:gd name="T8" fmla="*/ 4 w 25"/>
                <a:gd name="T9" fmla="*/ 4 h 25"/>
                <a:gd name="T10" fmla="*/ 0 w 25"/>
                <a:gd name="T11" fmla="*/ 13 h 25"/>
                <a:gd name="T12" fmla="*/ 13 w 25"/>
                <a:gd name="T13" fmla="*/ 25 h 25"/>
                <a:gd name="T14" fmla="*/ 25 w 25"/>
                <a:gd name="T15" fmla="*/ 13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7" y="1"/>
                    <a:pt x="6" y="2"/>
                    <a:pt x="5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9109961" y="4062985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7 w 26"/>
                <a:gd name="T3" fmla="*/ 2 h 25"/>
                <a:gd name="T4" fmla="*/ 6 w 26"/>
                <a:gd name="T5" fmla="*/ 3 h 25"/>
                <a:gd name="T6" fmla="*/ 0 w 26"/>
                <a:gd name="T7" fmla="*/ 13 h 25"/>
                <a:gd name="T8" fmla="*/ 0 w 26"/>
                <a:gd name="T9" fmla="*/ 13 h 25"/>
                <a:gd name="T10" fmla="*/ 1 w 26"/>
                <a:gd name="T11" fmla="*/ 15 h 25"/>
                <a:gd name="T12" fmla="*/ 13 w 26"/>
                <a:gd name="T13" fmla="*/ 25 h 25"/>
                <a:gd name="T14" fmla="*/ 26 w 26"/>
                <a:gd name="T15" fmla="*/ 13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9" y="1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2" y="21"/>
                    <a:pt x="7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111"/>
            <p:cNvSpPr/>
            <p:nvPr/>
          </p:nvSpPr>
          <p:spPr bwMode="auto">
            <a:xfrm>
              <a:off x="8657324" y="3975816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23 w 26"/>
                <a:gd name="T9" fmla="*/ 6 h 26"/>
                <a:gd name="T10" fmla="*/ 22 w 26"/>
                <a:gd name="T11" fmla="*/ 5 h 26"/>
                <a:gd name="T12" fmla="*/ 18 w 26"/>
                <a:gd name="T13" fmla="*/ 1 h 26"/>
                <a:gd name="T14" fmla="*/ 16 w 26"/>
                <a:gd name="T15" fmla="*/ 1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10"/>
                    <a:pt x="25" y="8"/>
                    <a:pt x="23" y="6"/>
                  </a:cubicBezTo>
                  <a:cubicBezTo>
                    <a:pt x="23" y="5"/>
                    <a:pt x="23" y="5"/>
                    <a:pt x="22" y="5"/>
                  </a:cubicBezTo>
                  <a:cubicBezTo>
                    <a:pt x="21" y="3"/>
                    <a:pt x="20" y="2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112"/>
            <p:cNvSpPr/>
            <p:nvPr/>
          </p:nvSpPr>
          <p:spPr bwMode="auto">
            <a:xfrm>
              <a:off x="9482710" y="380188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5 w 25"/>
                <a:gd name="T7" fmla="*/ 12 h 25"/>
                <a:gd name="T8" fmla="*/ 25 w 25"/>
                <a:gd name="T9" fmla="*/ 9 h 25"/>
                <a:gd name="T10" fmla="*/ 24 w 25"/>
                <a:gd name="T11" fmla="*/ 7 h 25"/>
                <a:gd name="T12" fmla="*/ 15 w 25"/>
                <a:gd name="T13" fmla="*/ 0 h 25"/>
                <a:gd name="T14" fmla="*/ 14 w 25"/>
                <a:gd name="T15" fmla="*/ 0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11"/>
                    <a:pt x="25" y="10"/>
                    <a:pt x="25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3" y="4"/>
                    <a:pt x="19" y="1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113"/>
            <p:cNvSpPr/>
            <p:nvPr/>
          </p:nvSpPr>
          <p:spPr bwMode="auto">
            <a:xfrm>
              <a:off x="9084914" y="4595140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8 w 26"/>
                <a:gd name="T3" fmla="*/ 1 h 25"/>
                <a:gd name="T4" fmla="*/ 7 w 26"/>
                <a:gd name="T5" fmla="*/ 2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3 h 25"/>
                <a:gd name="T12" fmla="*/ 16 w 26"/>
                <a:gd name="T13" fmla="*/ 0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114"/>
            <p:cNvSpPr/>
            <p:nvPr/>
          </p:nvSpPr>
          <p:spPr bwMode="auto">
            <a:xfrm>
              <a:off x="8360338" y="4356908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12 w 26"/>
                <a:gd name="T3" fmla="*/ 0 h 25"/>
                <a:gd name="T4" fmla="*/ 2 w 26"/>
                <a:gd name="T5" fmla="*/ 6 h 25"/>
                <a:gd name="T6" fmla="*/ 1 w 26"/>
                <a:gd name="T7" fmla="*/ 7 h 25"/>
                <a:gd name="T8" fmla="*/ 0 w 26"/>
                <a:gd name="T9" fmla="*/ 13 h 25"/>
                <a:gd name="T10" fmla="*/ 13 w 26"/>
                <a:gd name="T11" fmla="*/ 25 h 25"/>
                <a:gd name="T12" fmla="*/ 26 w 26"/>
                <a:gd name="T13" fmla="*/ 13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4" y="3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1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6" name="Freeform 115"/>
            <p:cNvSpPr/>
            <p:nvPr/>
          </p:nvSpPr>
          <p:spPr bwMode="auto">
            <a:xfrm>
              <a:off x="7788457" y="4293818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24 w 25"/>
                <a:gd name="T11" fmla="*/ 7 h 25"/>
                <a:gd name="T12" fmla="*/ 23 w 25"/>
                <a:gd name="T13" fmla="*/ 6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11"/>
                    <a:pt x="25" y="9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ubicBezTo>
                    <a:pt x="21" y="3"/>
                    <a:pt x="17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116"/>
            <p:cNvSpPr/>
            <p:nvPr/>
          </p:nvSpPr>
          <p:spPr bwMode="auto">
            <a:xfrm>
              <a:off x="7983466" y="408565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0 w 25"/>
                <a:gd name="T5" fmla="*/ 13 h 26"/>
                <a:gd name="T6" fmla="*/ 0 w 25"/>
                <a:gd name="T7" fmla="*/ 1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6 h 26"/>
                <a:gd name="T16" fmla="*/ 25 w 25"/>
                <a:gd name="T17" fmla="*/ 14 h 26"/>
                <a:gd name="T18" fmla="*/ 25 w 25"/>
                <a:gd name="T19" fmla="*/ 13 h 26"/>
                <a:gd name="T20" fmla="*/ 21 w 25"/>
                <a:gd name="T21" fmla="*/ 3 h 26"/>
                <a:gd name="T22" fmla="*/ 19 w 25"/>
                <a:gd name="T23" fmla="*/ 2 h 26"/>
                <a:gd name="T24" fmla="*/ 12 w 2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20" y="24"/>
                    <a:pt x="24" y="20"/>
                    <a:pt x="25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5" y="9"/>
                    <a:pt x="23" y="6"/>
                    <a:pt x="21" y="3"/>
                  </a:cubicBezTo>
                  <a:cubicBezTo>
                    <a:pt x="20" y="3"/>
                    <a:pt x="20" y="3"/>
                    <a:pt x="19" y="2"/>
                  </a:cubicBezTo>
                  <a:cubicBezTo>
                    <a:pt x="17" y="1"/>
                    <a:pt x="15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8" name="Freeform 117"/>
            <p:cNvSpPr/>
            <p:nvPr/>
          </p:nvSpPr>
          <p:spPr bwMode="auto">
            <a:xfrm>
              <a:off x="7580925" y="449956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12 w 25"/>
                <a:gd name="T3" fmla="*/ 0 h 25"/>
                <a:gd name="T4" fmla="*/ 10 w 25"/>
                <a:gd name="T5" fmla="*/ 0 h 25"/>
                <a:gd name="T6" fmla="*/ 4 w 25"/>
                <a:gd name="T7" fmla="*/ 3 h 25"/>
                <a:gd name="T8" fmla="*/ 3 w 25"/>
                <a:gd name="T9" fmla="*/ 4 h 25"/>
                <a:gd name="T10" fmla="*/ 0 w 25"/>
                <a:gd name="T11" fmla="*/ 12 h 25"/>
                <a:gd name="T12" fmla="*/ 13 w 25"/>
                <a:gd name="T13" fmla="*/ 25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9" name="Freeform 118"/>
            <p:cNvSpPr/>
            <p:nvPr/>
          </p:nvSpPr>
          <p:spPr bwMode="auto">
            <a:xfrm>
              <a:off x="6446651" y="4305858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9 w 25"/>
                <a:gd name="T5" fmla="*/ 0 h 25"/>
                <a:gd name="T6" fmla="*/ 0 w 25"/>
                <a:gd name="T7" fmla="*/ 12 h 25"/>
                <a:gd name="T8" fmla="*/ 12 w 25"/>
                <a:gd name="T9" fmla="*/ 25 h 25"/>
                <a:gd name="T10" fmla="*/ 25 w 25"/>
                <a:gd name="T11" fmla="*/ 12 h 25"/>
                <a:gd name="T12" fmla="*/ 24 w 25"/>
                <a:gd name="T13" fmla="*/ 7 h 25"/>
                <a:gd name="T14" fmla="*/ 23 w 25"/>
                <a:gd name="T15" fmla="*/ 5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1"/>
                    <a:pt x="0" y="6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9" y="25"/>
                    <a:pt x="25" y="19"/>
                    <a:pt x="25" y="12"/>
                  </a:cubicBezTo>
                  <a:cubicBezTo>
                    <a:pt x="25" y="10"/>
                    <a:pt x="24" y="9"/>
                    <a:pt x="24" y="7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1" y="2"/>
                    <a:pt x="17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6200926" y="3997474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5 w 26"/>
                <a:gd name="T7" fmla="*/ 18 h 26"/>
                <a:gd name="T8" fmla="*/ 25 w 26"/>
                <a:gd name="T9" fmla="*/ 17 h 26"/>
                <a:gd name="T10" fmla="*/ 26 w 26"/>
                <a:gd name="T11" fmla="*/ 13 h 26"/>
                <a:gd name="T12" fmla="*/ 16 w 26"/>
                <a:gd name="T13" fmla="*/ 1 h 26"/>
                <a:gd name="T14" fmla="*/ 14 w 26"/>
                <a:gd name="T15" fmla="*/ 0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18" y="26"/>
                    <a:pt x="23" y="23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7"/>
                    <a:pt x="22" y="2"/>
                    <a:pt x="16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Freeform 120"/>
            <p:cNvSpPr/>
            <p:nvPr/>
          </p:nvSpPr>
          <p:spPr bwMode="auto">
            <a:xfrm>
              <a:off x="7211595" y="3143413"/>
              <a:ext cx="57564" cy="49774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5 h 24"/>
                <a:gd name="T8" fmla="*/ 24 w 24"/>
                <a:gd name="T9" fmla="*/ 14 h 24"/>
                <a:gd name="T10" fmla="*/ 24 w 24"/>
                <a:gd name="T11" fmla="*/ 12 h 24"/>
                <a:gd name="T12" fmla="*/ 24 w 24"/>
                <a:gd name="T13" fmla="*/ 11 h 24"/>
                <a:gd name="T14" fmla="*/ 24 w 24"/>
                <a:gd name="T15" fmla="*/ 9 h 24"/>
                <a:gd name="T16" fmla="*/ 12 w 2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7" y="24"/>
                    <a:pt x="22" y="20"/>
                    <a:pt x="24" y="15"/>
                  </a:cubicBezTo>
                  <a:cubicBezTo>
                    <a:pt x="24" y="15"/>
                    <a:pt x="24" y="14"/>
                    <a:pt x="24" y="14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3" y="4"/>
                    <a:pt x="18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121"/>
            <p:cNvSpPr/>
            <p:nvPr/>
          </p:nvSpPr>
          <p:spPr bwMode="auto">
            <a:xfrm>
              <a:off x="8294200" y="3520385"/>
              <a:ext cx="30296" cy="24450"/>
            </a:xfrm>
            <a:custGeom>
              <a:avLst/>
              <a:gdLst>
                <a:gd name="T0" fmla="*/ 6 w 13"/>
                <a:gd name="T1" fmla="*/ 0 h 12"/>
                <a:gd name="T2" fmla="*/ 6 w 13"/>
                <a:gd name="T3" fmla="*/ 0 h 12"/>
                <a:gd name="T4" fmla="*/ 5 w 13"/>
                <a:gd name="T5" fmla="*/ 0 h 12"/>
                <a:gd name="T6" fmla="*/ 1 w 13"/>
                <a:gd name="T7" fmla="*/ 3 h 12"/>
                <a:gd name="T8" fmla="*/ 1 w 13"/>
                <a:gd name="T9" fmla="*/ 4 h 12"/>
                <a:gd name="T10" fmla="*/ 0 w 13"/>
                <a:gd name="T11" fmla="*/ 6 h 12"/>
                <a:gd name="T12" fmla="*/ 6 w 13"/>
                <a:gd name="T13" fmla="*/ 12 h 12"/>
                <a:gd name="T14" fmla="*/ 13 w 13"/>
                <a:gd name="T15" fmla="*/ 6 h 12"/>
                <a:gd name="T16" fmla="*/ 6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1"/>
                    <a:pt x="2" y="1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10" y="12"/>
                    <a:pt x="13" y="9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9593904" y="2916138"/>
              <a:ext cx="402543" cy="590394"/>
            </a:xfrm>
            <a:custGeom>
              <a:avLst/>
              <a:gdLst>
                <a:gd name="T0" fmla="*/ 1 w 95"/>
                <a:gd name="T1" fmla="*/ 149 h 153"/>
                <a:gd name="T2" fmla="*/ 5 w 95"/>
                <a:gd name="T3" fmla="*/ 148 h 153"/>
                <a:gd name="T4" fmla="*/ 4 w 95"/>
                <a:gd name="T5" fmla="*/ 146 h 153"/>
                <a:gd name="T6" fmla="*/ 4 w 95"/>
                <a:gd name="T7" fmla="*/ 146 h 153"/>
                <a:gd name="T8" fmla="*/ 11 w 95"/>
                <a:gd name="T9" fmla="*/ 140 h 153"/>
                <a:gd name="T10" fmla="*/ 8 w 95"/>
                <a:gd name="T11" fmla="*/ 145 h 153"/>
                <a:gd name="T12" fmla="*/ 11 w 95"/>
                <a:gd name="T13" fmla="*/ 140 h 153"/>
                <a:gd name="T14" fmla="*/ 3 w 95"/>
                <a:gd name="T15" fmla="*/ 144 h 153"/>
                <a:gd name="T16" fmla="*/ 7 w 95"/>
                <a:gd name="T17" fmla="*/ 139 h 153"/>
                <a:gd name="T18" fmla="*/ 8 w 95"/>
                <a:gd name="T19" fmla="*/ 137 h 153"/>
                <a:gd name="T20" fmla="*/ 8 w 95"/>
                <a:gd name="T21" fmla="*/ 137 h 153"/>
                <a:gd name="T22" fmla="*/ 16 w 95"/>
                <a:gd name="T23" fmla="*/ 137 h 153"/>
                <a:gd name="T24" fmla="*/ 12 w 95"/>
                <a:gd name="T25" fmla="*/ 138 h 153"/>
                <a:gd name="T26" fmla="*/ 16 w 95"/>
                <a:gd name="T27" fmla="*/ 137 h 153"/>
                <a:gd name="T28" fmla="*/ 15 w 95"/>
                <a:gd name="T29" fmla="*/ 135 h 153"/>
                <a:gd name="T30" fmla="*/ 21 w 95"/>
                <a:gd name="T31" fmla="*/ 132 h 153"/>
                <a:gd name="T32" fmla="*/ 9 w 95"/>
                <a:gd name="T33" fmla="*/ 130 h 153"/>
                <a:gd name="T34" fmla="*/ 9 w 95"/>
                <a:gd name="T35" fmla="*/ 135 h 153"/>
                <a:gd name="T36" fmla="*/ 9 w 95"/>
                <a:gd name="T37" fmla="*/ 130 h 153"/>
                <a:gd name="T38" fmla="*/ 20 w 95"/>
                <a:gd name="T39" fmla="*/ 130 h 153"/>
                <a:gd name="T40" fmla="*/ 28 w 95"/>
                <a:gd name="T41" fmla="*/ 124 h 153"/>
                <a:gd name="T42" fmla="*/ 28 w 95"/>
                <a:gd name="T43" fmla="*/ 122 h 153"/>
                <a:gd name="T44" fmla="*/ 30 w 95"/>
                <a:gd name="T45" fmla="*/ 123 h 153"/>
                <a:gd name="T46" fmla="*/ 14 w 95"/>
                <a:gd name="T47" fmla="*/ 119 h 153"/>
                <a:gd name="T48" fmla="*/ 12 w 95"/>
                <a:gd name="T49" fmla="*/ 128 h 153"/>
                <a:gd name="T50" fmla="*/ 14 w 95"/>
                <a:gd name="T51" fmla="*/ 119 h 153"/>
                <a:gd name="T52" fmla="*/ 14 w 95"/>
                <a:gd name="T53" fmla="*/ 118 h 153"/>
                <a:gd name="T54" fmla="*/ 17 w 95"/>
                <a:gd name="T55" fmla="*/ 117 h 153"/>
                <a:gd name="T56" fmla="*/ 20 w 95"/>
                <a:gd name="T57" fmla="*/ 109 h 153"/>
                <a:gd name="T58" fmla="*/ 16 w 95"/>
                <a:gd name="T59" fmla="*/ 114 h 153"/>
                <a:gd name="T60" fmla="*/ 20 w 95"/>
                <a:gd name="T61" fmla="*/ 109 h 153"/>
                <a:gd name="T62" fmla="*/ 19 w 95"/>
                <a:gd name="T63" fmla="*/ 106 h 153"/>
                <a:gd name="T64" fmla="*/ 21 w 95"/>
                <a:gd name="T65" fmla="*/ 105 h 153"/>
                <a:gd name="T66" fmla="*/ 32 w 95"/>
                <a:gd name="T67" fmla="*/ 80 h 153"/>
                <a:gd name="T68" fmla="*/ 21 w 95"/>
                <a:gd name="T69" fmla="*/ 102 h 153"/>
                <a:gd name="T70" fmla="*/ 32 w 95"/>
                <a:gd name="T71" fmla="*/ 80 h 153"/>
                <a:gd name="T72" fmla="*/ 31 w 95"/>
                <a:gd name="T73" fmla="*/ 76 h 153"/>
                <a:gd name="T74" fmla="*/ 33 w 95"/>
                <a:gd name="T75" fmla="*/ 77 h 153"/>
                <a:gd name="T76" fmla="*/ 33 w 95"/>
                <a:gd name="T77" fmla="*/ 71 h 153"/>
                <a:gd name="T78" fmla="*/ 32 w 95"/>
                <a:gd name="T79" fmla="*/ 74 h 153"/>
                <a:gd name="T80" fmla="*/ 34 w 95"/>
                <a:gd name="T81" fmla="*/ 74 h 153"/>
                <a:gd name="T82" fmla="*/ 35 w 95"/>
                <a:gd name="T83" fmla="*/ 71 h 153"/>
                <a:gd name="T84" fmla="*/ 35 w 95"/>
                <a:gd name="T85" fmla="*/ 71 h 153"/>
                <a:gd name="T86" fmla="*/ 81 w 95"/>
                <a:gd name="T87" fmla="*/ 69 h 153"/>
                <a:gd name="T88" fmla="*/ 29 w 95"/>
                <a:gd name="T89" fmla="*/ 121 h 153"/>
                <a:gd name="T90" fmla="*/ 81 w 95"/>
                <a:gd name="T91" fmla="*/ 69 h 153"/>
                <a:gd name="T92" fmla="*/ 91 w 95"/>
                <a:gd name="T93" fmla="*/ 52 h 153"/>
                <a:gd name="T94" fmla="*/ 81 w 95"/>
                <a:gd name="T95" fmla="*/ 67 h 153"/>
                <a:gd name="T96" fmla="*/ 94 w 95"/>
                <a:gd name="T97" fmla="*/ 56 h 153"/>
                <a:gd name="T98" fmla="*/ 94 w 95"/>
                <a:gd name="T99" fmla="*/ 54 h 153"/>
                <a:gd name="T100" fmla="*/ 92 w 95"/>
                <a:gd name="T101" fmla="*/ 48 h 153"/>
                <a:gd name="T102" fmla="*/ 91 w 95"/>
                <a:gd name="T103" fmla="*/ 50 h 153"/>
                <a:gd name="T104" fmla="*/ 92 w 95"/>
                <a:gd name="T105" fmla="*/ 48 h 153"/>
                <a:gd name="T106" fmla="*/ 74 w 95"/>
                <a:gd name="T107" fmla="*/ 1 h 153"/>
                <a:gd name="T108" fmla="*/ 91 w 95"/>
                <a:gd name="T109" fmla="*/ 46 h 153"/>
                <a:gd name="T110" fmla="*/ 63 w 95"/>
                <a:gd name="T111" fmla="*/ 0 h 153"/>
                <a:gd name="T112" fmla="*/ 35 w 95"/>
                <a:gd name="T113" fmla="*/ 70 h 153"/>
                <a:gd name="T114" fmla="*/ 65 w 95"/>
                <a:gd name="T1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153">
                  <a:moveTo>
                    <a:pt x="2" y="146"/>
                  </a:moveTo>
                  <a:cubicBezTo>
                    <a:pt x="1" y="149"/>
                    <a:pt x="1" y="149"/>
                    <a:pt x="1" y="14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7"/>
                    <a:pt x="4" y="147"/>
                    <a:pt x="4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2" y="146"/>
                    <a:pt x="2" y="146"/>
                    <a:pt x="2" y="146"/>
                  </a:cubicBezTo>
                  <a:moveTo>
                    <a:pt x="11" y="140"/>
                  </a:moveTo>
                  <a:cubicBezTo>
                    <a:pt x="6" y="145"/>
                    <a:pt x="6" y="145"/>
                    <a:pt x="6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1" y="140"/>
                    <a:pt x="11" y="140"/>
                    <a:pt x="11" y="140"/>
                  </a:cubicBezTo>
                  <a:moveTo>
                    <a:pt x="5" y="139"/>
                  </a:moveTo>
                  <a:cubicBezTo>
                    <a:pt x="3" y="144"/>
                    <a:pt x="3" y="144"/>
                    <a:pt x="3" y="144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5" y="139"/>
                    <a:pt x="5" y="139"/>
                    <a:pt x="5" y="139"/>
                  </a:cubicBezTo>
                  <a:moveTo>
                    <a:pt x="8" y="137"/>
                  </a:move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moveTo>
                    <a:pt x="16" y="137"/>
                  </a:moveTo>
                  <a:cubicBezTo>
                    <a:pt x="14" y="137"/>
                    <a:pt x="14" y="137"/>
                    <a:pt x="14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6" y="137"/>
                    <a:pt x="16" y="137"/>
                    <a:pt x="16" y="137"/>
                  </a:cubicBezTo>
                  <a:moveTo>
                    <a:pt x="19" y="131"/>
                  </a:moveTo>
                  <a:cubicBezTo>
                    <a:pt x="15" y="135"/>
                    <a:pt x="15" y="135"/>
                    <a:pt x="15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31"/>
                    <a:pt x="19" y="131"/>
                    <a:pt x="19" y="131"/>
                  </a:cubicBezTo>
                  <a:moveTo>
                    <a:pt x="9" y="130"/>
                  </a:moveTo>
                  <a:cubicBezTo>
                    <a:pt x="7" y="135"/>
                    <a:pt x="7" y="135"/>
                    <a:pt x="7" y="135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9" y="130"/>
                    <a:pt x="9" y="130"/>
                    <a:pt x="9" y="130"/>
                  </a:cubicBezTo>
                  <a:moveTo>
                    <a:pt x="27" y="123"/>
                  </a:moveTo>
                  <a:cubicBezTo>
                    <a:pt x="20" y="130"/>
                    <a:pt x="20" y="130"/>
                    <a:pt x="20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28" y="122"/>
                  </a:moveTo>
                  <a:cubicBezTo>
                    <a:pt x="29" y="123"/>
                    <a:pt x="29" y="123"/>
                    <a:pt x="29" y="123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28" y="122"/>
                    <a:pt x="28" y="122"/>
                    <a:pt x="28" y="122"/>
                  </a:cubicBezTo>
                  <a:moveTo>
                    <a:pt x="14" y="119"/>
                  </a:moveTo>
                  <a:cubicBezTo>
                    <a:pt x="10" y="128"/>
                    <a:pt x="10" y="128"/>
                    <a:pt x="10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19"/>
                    <a:pt x="14" y="119"/>
                    <a:pt x="14" y="119"/>
                  </a:cubicBezTo>
                  <a:moveTo>
                    <a:pt x="15" y="116"/>
                  </a:moveTo>
                  <a:cubicBezTo>
                    <a:pt x="14" y="118"/>
                    <a:pt x="14" y="118"/>
                    <a:pt x="14" y="118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16"/>
                    <a:pt x="15" y="116"/>
                    <a:pt x="15" y="116"/>
                  </a:cubicBezTo>
                  <a:moveTo>
                    <a:pt x="20" y="109"/>
                  </a:moveTo>
                  <a:cubicBezTo>
                    <a:pt x="17" y="111"/>
                    <a:pt x="17" y="111"/>
                    <a:pt x="17" y="111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0" y="109"/>
                    <a:pt x="20" y="109"/>
                    <a:pt x="20" y="109"/>
                  </a:cubicBezTo>
                  <a:moveTo>
                    <a:pt x="22" y="103"/>
                  </a:moveTo>
                  <a:cubicBezTo>
                    <a:pt x="19" y="106"/>
                    <a:pt x="19" y="106"/>
                    <a:pt x="19" y="106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3"/>
                    <a:pt x="22" y="103"/>
                    <a:pt x="22" y="103"/>
                  </a:cubicBezTo>
                  <a:moveTo>
                    <a:pt x="32" y="80"/>
                  </a:moveTo>
                  <a:cubicBezTo>
                    <a:pt x="30" y="81"/>
                    <a:pt x="30" y="81"/>
                    <a:pt x="30" y="8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32" y="80"/>
                    <a:pt x="32" y="80"/>
                    <a:pt x="32" y="80"/>
                  </a:cubicBezTo>
                  <a:moveTo>
                    <a:pt x="33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3" y="76"/>
                    <a:pt x="33" y="76"/>
                  </a:cubicBezTo>
                  <a:moveTo>
                    <a:pt x="33" y="71"/>
                  </a:moveTo>
                  <a:cubicBezTo>
                    <a:pt x="33" y="71"/>
                    <a:pt x="33" y="71"/>
                    <a:pt x="33" y="71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3" y="71"/>
                    <a:pt x="33" y="71"/>
                    <a:pt x="33" y="71"/>
                  </a:cubicBezTo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moveTo>
                    <a:pt x="81" y="69"/>
                  </a:moveTo>
                  <a:cubicBezTo>
                    <a:pt x="78" y="70"/>
                    <a:pt x="78" y="70"/>
                    <a:pt x="78" y="70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81" y="69"/>
                    <a:pt x="81" y="69"/>
                    <a:pt x="81" y="69"/>
                  </a:cubicBezTo>
                  <a:moveTo>
                    <a:pt x="93" y="50"/>
                  </a:moveTo>
                  <a:cubicBezTo>
                    <a:pt x="91" y="52"/>
                    <a:pt x="91" y="52"/>
                    <a:pt x="91" y="52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3" y="50"/>
                    <a:pt x="93" y="50"/>
                  </a:cubicBezTo>
                  <a:moveTo>
                    <a:pt x="92" y="48"/>
                  </a:moveTo>
                  <a:cubicBezTo>
                    <a:pt x="90" y="49"/>
                    <a:pt x="90" y="49"/>
                    <a:pt x="90" y="49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8"/>
                    <a:pt x="92" y="48"/>
                    <a:pt x="92" y="48"/>
                  </a:cubicBezTo>
                  <a:moveTo>
                    <a:pt x="75" y="0"/>
                  </a:moveTo>
                  <a:cubicBezTo>
                    <a:pt x="75" y="1"/>
                    <a:pt x="74" y="1"/>
                    <a:pt x="74" y="1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75" y="0"/>
                    <a:pt x="75" y="0"/>
                    <a:pt x="75" y="0"/>
                  </a:cubicBezTo>
                  <a:moveTo>
                    <a:pt x="63" y="0"/>
                  </a:move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0"/>
                    <a:pt x="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8951626" y="2881983"/>
              <a:ext cx="799717" cy="683101"/>
            </a:xfrm>
            <a:custGeom>
              <a:avLst/>
              <a:gdLst>
                <a:gd name="T0" fmla="*/ 5 w 189"/>
                <a:gd name="T1" fmla="*/ 174 h 177"/>
                <a:gd name="T2" fmla="*/ 26 w 189"/>
                <a:gd name="T3" fmla="*/ 162 h 177"/>
                <a:gd name="T4" fmla="*/ 26 w 189"/>
                <a:gd name="T5" fmla="*/ 162 h 177"/>
                <a:gd name="T6" fmla="*/ 29 w 189"/>
                <a:gd name="T7" fmla="*/ 163 h 177"/>
                <a:gd name="T8" fmla="*/ 21 w 189"/>
                <a:gd name="T9" fmla="*/ 154 h 177"/>
                <a:gd name="T10" fmla="*/ 4 w 189"/>
                <a:gd name="T11" fmla="*/ 171 h 177"/>
                <a:gd name="T12" fmla="*/ 24 w 189"/>
                <a:gd name="T13" fmla="*/ 165 h 177"/>
                <a:gd name="T14" fmla="*/ 21 w 189"/>
                <a:gd name="T15" fmla="*/ 154 h 177"/>
                <a:gd name="T16" fmla="*/ 46 w 189"/>
                <a:gd name="T17" fmla="*/ 153 h 177"/>
                <a:gd name="T18" fmla="*/ 47 w 189"/>
                <a:gd name="T19" fmla="*/ 154 h 177"/>
                <a:gd name="T20" fmla="*/ 48 w 189"/>
                <a:gd name="T21" fmla="*/ 152 h 177"/>
                <a:gd name="T22" fmla="*/ 23 w 189"/>
                <a:gd name="T23" fmla="*/ 148 h 177"/>
                <a:gd name="T24" fmla="*/ 22 w 189"/>
                <a:gd name="T25" fmla="*/ 152 h 177"/>
                <a:gd name="T26" fmla="*/ 61 w 189"/>
                <a:gd name="T27" fmla="*/ 147 h 177"/>
                <a:gd name="T28" fmla="*/ 61 w 189"/>
                <a:gd name="T29" fmla="*/ 147 h 177"/>
                <a:gd name="T30" fmla="*/ 55 w 189"/>
                <a:gd name="T31" fmla="*/ 150 h 177"/>
                <a:gd name="T32" fmla="*/ 27 w 189"/>
                <a:gd name="T33" fmla="*/ 144 h 177"/>
                <a:gd name="T34" fmla="*/ 29 w 189"/>
                <a:gd name="T35" fmla="*/ 144 h 177"/>
                <a:gd name="T36" fmla="*/ 62 w 189"/>
                <a:gd name="T37" fmla="*/ 145 h 177"/>
                <a:gd name="T38" fmla="*/ 86 w 189"/>
                <a:gd name="T39" fmla="*/ 133 h 177"/>
                <a:gd name="T40" fmla="*/ 31 w 189"/>
                <a:gd name="T41" fmla="*/ 142 h 177"/>
                <a:gd name="T42" fmla="*/ 95 w 189"/>
                <a:gd name="T43" fmla="*/ 129 h 177"/>
                <a:gd name="T44" fmla="*/ 98 w 189"/>
                <a:gd name="T45" fmla="*/ 130 h 177"/>
                <a:gd name="T46" fmla="*/ 39 w 189"/>
                <a:gd name="T47" fmla="*/ 129 h 177"/>
                <a:gd name="T48" fmla="*/ 43 w 189"/>
                <a:gd name="T49" fmla="*/ 124 h 177"/>
                <a:gd name="T50" fmla="*/ 46 w 189"/>
                <a:gd name="T51" fmla="*/ 123 h 177"/>
                <a:gd name="T52" fmla="*/ 112 w 189"/>
                <a:gd name="T53" fmla="*/ 121 h 177"/>
                <a:gd name="T54" fmla="*/ 113 w 189"/>
                <a:gd name="T55" fmla="*/ 123 h 177"/>
                <a:gd name="T56" fmla="*/ 113 w 189"/>
                <a:gd name="T57" fmla="*/ 120 h 177"/>
                <a:gd name="T58" fmla="*/ 117 w 189"/>
                <a:gd name="T59" fmla="*/ 119 h 177"/>
                <a:gd name="T60" fmla="*/ 123 w 189"/>
                <a:gd name="T61" fmla="*/ 118 h 177"/>
                <a:gd name="T62" fmla="*/ 58 w 189"/>
                <a:gd name="T63" fmla="*/ 106 h 177"/>
                <a:gd name="T64" fmla="*/ 60 w 189"/>
                <a:gd name="T65" fmla="*/ 107 h 177"/>
                <a:gd name="T66" fmla="*/ 61 w 189"/>
                <a:gd name="T67" fmla="*/ 102 h 177"/>
                <a:gd name="T68" fmla="*/ 64 w 189"/>
                <a:gd name="T69" fmla="*/ 102 h 177"/>
                <a:gd name="T70" fmla="*/ 145 w 189"/>
                <a:gd name="T71" fmla="*/ 107 h 177"/>
                <a:gd name="T72" fmla="*/ 75 w 189"/>
                <a:gd name="T73" fmla="*/ 89 h 177"/>
                <a:gd name="T74" fmla="*/ 65 w 189"/>
                <a:gd name="T75" fmla="*/ 100 h 177"/>
                <a:gd name="T76" fmla="*/ 187 w 189"/>
                <a:gd name="T77" fmla="*/ 85 h 177"/>
                <a:gd name="T78" fmla="*/ 183 w 189"/>
                <a:gd name="T79" fmla="*/ 87 h 177"/>
                <a:gd name="T80" fmla="*/ 182 w 189"/>
                <a:gd name="T81" fmla="*/ 90 h 177"/>
                <a:gd name="T82" fmla="*/ 189 w 189"/>
                <a:gd name="T83" fmla="*/ 86 h 177"/>
                <a:gd name="T84" fmla="*/ 187 w 189"/>
                <a:gd name="T85" fmla="*/ 80 h 177"/>
                <a:gd name="T86" fmla="*/ 186 w 189"/>
                <a:gd name="T87" fmla="*/ 83 h 177"/>
                <a:gd name="T88" fmla="*/ 187 w 189"/>
                <a:gd name="T89" fmla="*/ 80 h 177"/>
                <a:gd name="T90" fmla="*/ 185 w 189"/>
                <a:gd name="T91" fmla="*/ 79 h 177"/>
                <a:gd name="T92" fmla="*/ 180 w 189"/>
                <a:gd name="T93" fmla="*/ 58 h 177"/>
                <a:gd name="T94" fmla="*/ 178 w 189"/>
                <a:gd name="T95" fmla="*/ 58 h 177"/>
                <a:gd name="T96" fmla="*/ 117 w 189"/>
                <a:gd name="T97" fmla="*/ 35 h 177"/>
                <a:gd name="T98" fmla="*/ 113 w 189"/>
                <a:gd name="T99" fmla="*/ 42 h 177"/>
                <a:gd name="T100" fmla="*/ 128 w 189"/>
                <a:gd name="T101" fmla="*/ 20 h 177"/>
                <a:gd name="T102" fmla="*/ 131 w 189"/>
                <a:gd name="T103" fmla="*/ 20 h 177"/>
                <a:gd name="T104" fmla="*/ 175 w 189"/>
                <a:gd name="T105" fmla="*/ 50 h 177"/>
                <a:gd name="T106" fmla="*/ 160 w 189"/>
                <a:gd name="T107" fmla="*/ 1 h 177"/>
                <a:gd name="T108" fmla="*/ 165 w 189"/>
                <a:gd name="T109" fmla="*/ 16 h 177"/>
                <a:gd name="T110" fmla="*/ 130 w 189"/>
                <a:gd name="T111" fmla="*/ 18 h 177"/>
                <a:gd name="T112" fmla="*/ 145 w 189"/>
                <a:gd name="T1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77">
                  <a:moveTo>
                    <a:pt x="3" y="173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3" y="173"/>
                    <a:pt x="3" y="173"/>
                    <a:pt x="3" y="173"/>
                  </a:cubicBezTo>
                  <a:moveTo>
                    <a:pt x="26" y="162"/>
                  </a:moveTo>
                  <a:cubicBezTo>
                    <a:pt x="26" y="162"/>
                    <a:pt x="26" y="162"/>
                    <a:pt x="26" y="162"/>
                  </a:cubicBezTo>
                  <a:cubicBezTo>
                    <a:pt x="26" y="164"/>
                    <a:pt x="26" y="164"/>
                    <a:pt x="26" y="164"/>
                  </a:cubicBezTo>
                  <a:cubicBezTo>
                    <a:pt x="27" y="163"/>
                    <a:pt x="27" y="163"/>
                    <a:pt x="27" y="163"/>
                  </a:cubicBezTo>
                  <a:cubicBezTo>
                    <a:pt x="26" y="162"/>
                    <a:pt x="26" y="162"/>
                    <a:pt x="26" y="162"/>
                  </a:cubicBezTo>
                  <a:moveTo>
                    <a:pt x="41" y="155"/>
                  </a:moveTo>
                  <a:cubicBezTo>
                    <a:pt x="28" y="161"/>
                    <a:pt x="28" y="161"/>
                    <a:pt x="28" y="161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41" y="157"/>
                    <a:pt x="41" y="157"/>
                    <a:pt x="41" y="157"/>
                  </a:cubicBezTo>
                  <a:cubicBezTo>
                    <a:pt x="41" y="155"/>
                    <a:pt x="41" y="155"/>
                    <a:pt x="41" y="155"/>
                  </a:cubicBezTo>
                  <a:moveTo>
                    <a:pt x="21" y="154"/>
                  </a:moveTo>
                  <a:cubicBezTo>
                    <a:pt x="18" y="154"/>
                    <a:pt x="18" y="154"/>
                    <a:pt x="18" y="154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24" y="165"/>
                    <a:pt x="24" y="165"/>
                    <a:pt x="24" y="165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21" y="154"/>
                    <a:pt x="21" y="154"/>
                    <a:pt x="21" y="154"/>
                  </a:cubicBezTo>
                  <a:moveTo>
                    <a:pt x="46" y="153"/>
                  </a:moveTo>
                  <a:cubicBezTo>
                    <a:pt x="46" y="153"/>
                    <a:pt x="46" y="153"/>
                    <a:pt x="46" y="153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6" y="153"/>
                    <a:pt x="46" y="153"/>
                    <a:pt x="46" y="153"/>
                  </a:cubicBezTo>
                  <a:moveTo>
                    <a:pt x="51" y="152"/>
                  </a:moveTo>
                  <a:cubicBezTo>
                    <a:pt x="48" y="152"/>
                    <a:pt x="48" y="152"/>
                    <a:pt x="48" y="15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51" y="152"/>
                    <a:pt x="51" y="152"/>
                    <a:pt x="51" y="152"/>
                  </a:cubicBezTo>
                  <a:moveTo>
                    <a:pt x="23" y="148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48"/>
                    <a:pt x="23" y="148"/>
                    <a:pt x="23" y="148"/>
                  </a:cubicBezTo>
                  <a:moveTo>
                    <a:pt x="61" y="147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moveTo>
                    <a:pt x="59" y="146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46"/>
                    <a:pt x="59" y="146"/>
                    <a:pt x="59" y="146"/>
                  </a:cubicBezTo>
                  <a:moveTo>
                    <a:pt x="27" y="144"/>
                  </a:moveTo>
                  <a:cubicBezTo>
                    <a:pt x="25" y="146"/>
                    <a:pt x="25" y="146"/>
                    <a:pt x="25" y="146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7" y="144"/>
                    <a:pt x="27" y="144"/>
                    <a:pt x="27" y="144"/>
                  </a:cubicBezTo>
                  <a:moveTo>
                    <a:pt x="86" y="133"/>
                  </a:moveTo>
                  <a:cubicBezTo>
                    <a:pt x="62" y="145"/>
                    <a:pt x="62" y="145"/>
                    <a:pt x="62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6" y="133"/>
                    <a:pt x="86" y="133"/>
                    <a:pt x="86" y="133"/>
                  </a:cubicBezTo>
                  <a:moveTo>
                    <a:pt x="37" y="131"/>
                  </a:moveTo>
                  <a:cubicBezTo>
                    <a:pt x="29" y="142"/>
                    <a:pt x="29" y="142"/>
                    <a:pt x="29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1"/>
                    <a:pt x="37" y="131"/>
                    <a:pt x="37" y="131"/>
                  </a:cubicBezTo>
                  <a:moveTo>
                    <a:pt x="95" y="129"/>
                  </a:moveTo>
                  <a:cubicBezTo>
                    <a:pt x="89" y="132"/>
                    <a:pt x="89" y="132"/>
                    <a:pt x="89" y="132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5" y="129"/>
                    <a:pt x="95" y="129"/>
                    <a:pt x="95" y="129"/>
                  </a:cubicBezTo>
                  <a:moveTo>
                    <a:pt x="43" y="124"/>
                  </a:moveTo>
                  <a:cubicBezTo>
                    <a:pt x="39" y="129"/>
                    <a:pt x="39" y="129"/>
                    <a:pt x="39" y="129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3" y="124"/>
                    <a:pt x="43" y="124"/>
                    <a:pt x="43" y="124"/>
                  </a:cubicBezTo>
                  <a:moveTo>
                    <a:pt x="45" y="122"/>
                  </a:moveTo>
                  <a:cubicBezTo>
                    <a:pt x="44" y="123"/>
                    <a:pt x="44" y="123"/>
                    <a:pt x="44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5" y="122"/>
                    <a:pt x="45" y="122"/>
                    <a:pt x="45" y="122"/>
                  </a:cubicBezTo>
                  <a:moveTo>
                    <a:pt x="112" y="121"/>
                  </a:moveTo>
                  <a:cubicBezTo>
                    <a:pt x="97" y="128"/>
                    <a:pt x="97" y="128"/>
                    <a:pt x="97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2" y="121"/>
                    <a:pt x="112" y="121"/>
                    <a:pt x="112" y="121"/>
                  </a:cubicBezTo>
                  <a:moveTo>
                    <a:pt x="117" y="119"/>
                  </a:moveTo>
                  <a:cubicBezTo>
                    <a:pt x="113" y="120"/>
                    <a:pt x="113" y="120"/>
                    <a:pt x="113" y="120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117" y="119"/>
                    <a:pt x="117" y="119"/>
                    <a:pt x="117" y="119"/>
                  </a:cubicBezTo>
                  <a:moveTo>
                    <a:pt x="141" y="107"/>
                  </a:moveTo>
                  <a:cubicBezTo>
                    <a:pt x="120" y="117"/>
                    <a:pt x="120" y="117"/>
                    <a:pt x="120" y="117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1" y="107"/>
                    <a:pt x="141" y="107"/>
                    <a:pt x="141" y="107"/>
                  </a:cubicBezTo>
                  <a:moveTo>
                    <a:pt x="58" y="106"/>
                  </a:moveTo>
                  <a:cubicBezTo>
                    <a:pt x="46" y="121"/>
                    <a:pt x="46" y="121"/>
                    <a:pt x="46" y="121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8" y="106"/>
                    <a:pt x="58" y="106"/>
                    <a:pt x="58" y="106"/>
                  </a:cubicBezTo>
                  <a:moveTo>
                    <a:pt x="64" y="102"/>
                  </a:moveTo>
                  <a:cubicBezTo>
                    <a:pt x="61" y="102"/>
                    <a:pt x="61" y="102"/>
                    <a:pt x="61" y="102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4" y="102"/>
                    <a:pt x="64" y="102"/>
                    <a:pt x="64" y="102"/>
                  </a:cubicBezTo>
                  <a:moveTo>
                    <a:pt x="165" y="96"/>
                  </a:moveTo>
                  <a:cubicBezTo>
                    <a:pt x="143" y="106"/>
                    <a:pt x="143" y="106"/>
                    <a:pt x="143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165" y="96"/>
                    <a:pt x="165" y="96"/>
                    <a:pt x="165" y="96"/>
                  </a:cubicBezTo>
                  <a:moveTo>
                    <a:pt x="75" y="89"/>
                  </a:moveTo>
                  <a:cubicBezTo>
                    <a:pt x="72" y="89"/>
                    <a:pt x="72" y="89"/>
                    <a:pt x="72" y="8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75" y="89"/>
                    <a:pt x="75" y="89"/>
                    <a:pt x="75" y="89"/>
                  </a:cubicBezTo>
                  <a:moveTo>
                    <a:pt x="189" y="84"/>
                  </a:moveTo>
                  <a:cubicBezTo>
                    <a:pt x="187" y="85"/>
                    <a:pt x="187" y="85"/>
                    <a:pt x="187" y="85"/>
                  </a:cubicBezTo>
                  <a:cubicBezTo>
                    <a:pt x="187" y="85"/>
                    <a:pt x="187" y="85"/>
                    <a:pt x="187" y="85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5"/>
                    <a:pt x="189" y="85"/>
                    <a:pt x="189" y="85"/>
                  </a:cubicBezTo>
                  <a:cubicBezTo>
                    <a:pt x="189" y="84"/>
                    <a:pt x="189" y="84"/>
                    <a:pt x="189" y="84"/>
                  </a:cubicBezTo>
                  <a:moveTo>
                    <a:pt x="187" y="80"/>
                  </a:moveTo>
                  <a:cubicBezTo>
                    <a:pt x="185" y="80"/>
                    <a:pt x="185" y="80"/>
                    <a:pt x="185" y="80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7" y="80"/>
                    <a:pt x="187" y="80"/>
                    <a:pt x="187" y="80"/>
                  </a:cubicBezTo>
                  <a:moveTo>
                    <a:pt x="180" y="58"/>
                  </a:moveTo>
                  <a:cubicBezTo>
                    <a:pt x="179" y="61"/>
                    <a:pt x="179" y="61"/>
                    <a:pt x="179" y="61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0" y="58"/>
                    <a:pt x="180" y="58"/>
                    <a:pt x="180" y="58"/>
                  </a:cubicBezTo>
                  <a:moveTo>
                    <a:pt x="177" y="50"/>
                  </a:moveTo>
                  <a:cubicBezTo>
                    <a:pt x="176" y="54"/>
                    <a:pt x="176" y="54"/>
                    <a:pt x="176" y="54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7" y="50"/>
                    <a:pt x="177" y="50"/>
                    <a:pt x="177" y="50"/>
                  </a:cubicBezTo>
                  <a:moveTo>
                    <a:pt x="117" y="35"/>
                  </a:moveTo>
                  <a:cubicBezTo>
                    <a:pt x="74" y="87"/>
                    <a:pt x="74" y="87"/>
                    <a:pt x="74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7" y="35"/>
                    <a:pt x="117" y="35"/>
                    <a:pt x="117" y="35"/>
                  </a:cubicBezTo>
                  <a:moveTo>
                    <a:pt x="131" y="20"/>
                  </a:moveTo>
                  <a:cubicBezTo>
                    <a:pt x="128" y="20"/>
                    <a:pt x="128" y="20"/>
                    <a:pt x="128" y="20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31" y="20"/>
                    <a:pt x="131" y="20"/>
                    <a:pt x="131" y="20"/>
                  </a:cubicBezTo>
                  <a:moveTo>
                    <a:pt x="166" y="18"/>
                  </a:moveTo>
                  <a:cubicBezTo>
                    <a:pt x="164" y="18"/>
                    <a:pt x="164" y="18"/>
                    <a:pt x="164" y="18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6" y="18"/>
                    <a:pt x="166" y="18"/>
                    <a:pt x="166" y="18"/>
                  </a:cubicBezTo>
                  <a:moveTo>
                    <a:pt x="160" y="1"/>
                  </a:moveTo>
                  <a:cubicBezTo>
                    <a:pt x="160" y="1"/>
                    <a:pt x="159" y="1"/>
                    <a:pt x="158" y="1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0" y="1"/>
                    <a:pt x="160" y="1"/>
                    <a:pt x="160" y="1"/>
                  </a:cubicBezTo>
                  <a:moveTo>
                    <a:pt x="145" y="0"/>
                  </a:moveTo>
                  <a:cubicBezTo>
                    <a:pt x="130" y="18"/>
                    <a:pt x="130" y="18"/>
                    <a:pt x="130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6" y="0"/>
                    <a:pt x="146" y="0"/>
                    <a:pt x="14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9518763" y="2618502"/>
              <a:ext cx="1100281" cy="1221450"/>
            </a:xfrm>
            <a:custGeom>
              <a:avLst/>
              <a:gdLst>
                <a:gd name="T0" fmla="*/ 103 w 260"/>
                <a:gd name="T1" fmla="*/ 311 h 316"/>
                <a:gd name="T2" fmla="*/ 105 w 260"/>
                <a:gd name="T3" fmla="*/ 311 h 316"/>
                <a:gd name="T4" fmla="*/ 132 w 260"/>
                <a:gd name="T5" fmla="*/ 307 h 316"/>
                <a:gd name="T6" fmla="*/ 208 w 260"/>
                <a:gd name="T7" fmla="*/ 303 h 316"/>
                <a:gd name="T8" fmla="*/ 208 w 260"/>
                <a:gd name="T9" fmla="*/ 304 h 316"/>
                <a:gd name="T10" fmla="*/ 209 w 260"/>
                <a:gd name="T11" fmla="*/ 304 h 316"/>
                <a:gd name="T12" fmla="*/ 212 w 260"/>
                <a:gd name="T13" fmla="*/ 304 h 316"/>
                <a:gd name="T14" fmla="*/ 222 w 260"/>
                <a:gd name="T15" fmla="*/ 302 h 316"/>
                <a:gd name="T16" fmla="*/ 249 w 260"/>
                <a:gd name="T17" fmla="*/ 284 h 316"/>
                <a:gd name="T18" fmla="*/ 227 w 260"/>
                <a:gd name="T19" fmla="*/ 303 h 316"/>
                <a:gd name="T20" fmla="*/ 249 w 260"/>
                <a:gd name="T21" fmla="*/ 284 h 316"/>
                <a:gd name="T22" fmla="*/ 248 w 260"/>
                <a:gd name="T23" fmla="*/ 282 h 316"/>
                <a:gd name="T24" fmla="*/ 234 w 260"/>
                <a:gd name="T25" fmla="*/ 261 h 316"/>
                <a:gd name="T26" fmla="*/ 235 w 260"/>
                <a:gd name="T27" fmla="*/ 264 h 316"/>
                <a:gd name="T28" fmla="*/ 13 w 260"/>
                <a:gd name="T29" fmla="*/ 256 h 316"/>
                <a:gd name="T30" fmla="*/ 13 w 260"/>
                <a:gd name="T31" fmla="*/ 256 h 316"/>
                <a:gd name="T32" fmla="*/ 234 w 260"/>
                <a:gd name="T33" fmla="*/ 259 h 316"/>
                <a:gd name="T34" fmla="*/ 11 w 260"/>
                <a:gd name="T35" fmla="*/ 254 h 316"/>
                <a:gd name="T36" fmla="*/ 18 w 260"/>
                <a:gd name="T37" fmla="*/ 223 h 316"/>
                <a:gd name="T38" fmla="*/ 19 w 260"/>
                <a:gd name="T39" fmla="*/ 226 h 316"/>
                <a:gd name="T40" fmla="*/ 18 w 260"/>
                <a:gd name="T41" fmla="*/ 221 h 316"/>
                <a:gd name="T42" fmla="*/ 203 w 260"/>
                <a:gd name="T43" fmla="*/ 207 h 316"/>
                <a:gd name="T44" fmla="*/ 203 w 260"/>
                <a:gd name="T45" fmla="*/ 207 h 316"/>
                <a:gd name="T46" fmla="*/ 24 w 260"/>
                <a:gd name="T47" fmla="*/ 206 h 316"/>
                <a:gd name="T48" fmla="*/ 202 w 260"/>
                <a:gd name="T49" fmla="*/ 205 h 316"/>
                <a:gd name="T50" fmla="*/ 22 w 260"/>
                <a:gd name="T51" fmla="*/ 204 h 316"/>
                <a:gd name="T52" fmla="*/ 27 w 260"/>
                <a:gd name="T53" fmla="*/ 191 h 316"/>
                <a:gd name="T54" fmla="*/ 27 w 260"/>
                <a:gd name="T55" fmla="*/ 192 h 316"/>
                <a:gd name="T56" fmla="*/ 27 w 260"/>
                <a:gd name="T57" fmla="*/ 188 h 316"/>
                <a:gd name="T58" fmla="*/ 200 w 260"/>
                <a:gd name="T59" fmla="*/ 205 h 316"/>
                <a:gd name="T60" fmla="*/ 176 w 260"/>
                <a:gd name="T61" fmla="*/ 166 h 316"/>
                <a:gd name="T62" fmla="*/ 34 w 260"/>
                <a:gd name="T63" fmla="*/ 160 h 316"/>
                <a:gd name="T64" fmla="*/ 33 w 260"/>
                <a:gd name="T65" fmla="*/ 165 h 316"/>
                <a:gd name="T66" fmla="*/ 33 w 260"/>
                <a:gd name="T67" fmla="*/ 156 h 316"/>
                <a:gd name="T68" fmla="*/ 169 w 260"/>
                <a:gd name="T69" fmla="*/ 155 h 316"/>
                <a:gd name="T70" fmla="*/ 36 w 260"/>
                <a:gd name="T71" fmla="*/ 149 h 316"/>
                <a:gd name="T72" fmla="*/ 36 w 260"/>
                <a:gd name="T73" fmla="*/ 149 h 316"/>
                <a:gd name="T74" fmla="*/ 170 w 260"/>
                <a:gd name="T75" fmla="*/ 152 h 316"/>
                <a:gd name="T76" fmla="*/ 165 w 260"/>
                <a:gd name="T77" fmla="*/ 147 h 316"/>
                <a:gd name="T78" fmla="*/ 144 w 260"/>
                <a:gd name="T79" fmla="*/ 112 h 316"/>
                <a:gd name="T80" fmla="*/ 141 w 260"/>
                <a:gd name="T81" fmla="*/ 104 h 316"/>
                <a:gd name="T82" fmla="*/ 141 w 260"/>
                <a:gd name="T83" fmla="*/ 104 h 316"/>
                <a:gd name="T84" fmla="*/ 140 w 260"/>
                <a:gd name="T85" fmla="*/ 102 h 316"/>
                <a:gd name="T86" fmla="*/ 42 w 260"/>
                <a:gd name="T87" fmla="*/ 115 h 316"/>
                <a:gd name="T88" fmla="*/ 37 w 260"/>
                <a:gd name="T89" fmla="*/ 145 h 316"/>
                <a:gd name="T90" fmla="*/ 90 w 260"/>
                <a:gd name="T91" fmla="*/ 23 h 316"/>
                <a:gd name="T92" fmla="*/ 90 w 260"/>
                <a:gd name="T93" fmla="*/ 23 h 316"/>
                <a:gd name="T94" fmla="*/ 68 w 260"/>
                <a:gd name="T95" fmla="*/ 5 h 316"/>
                <a:gd name="T96" fmla="*/ 68 w 260"/>
                <a:gd name="T97" fmla="*/ 3 h 316"/>
                <a:gd name="T98" fmla="*/ 76 w 260"/>
                <a:gd name="T99" fmla="*/ 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16">
                  <a:moveTo>
                    <a:pt x="104" y="309"/>
                  </a:moveTo>
                  <a:cubicBezTo>
                    <a:pt x="10" y="314"/>
                    <a:pt x="10" y="314"/>
                    <a:pt x="10" y="314"/>
                  </a:cubicBezTo>
                  <a:cubicBezTo>
                    <a:pt x="11" y="315"/>
                    <a:pt x="11" y="315"/>
                    <a:pt x="11" y="316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4" y="309"/>
                    <a:pt x="104" y="309"/>
                    <a:pt x="104" y="309"/>
                  </a:cubicBezTo>
                  <a:moveTo>
                    <a:pt x="130" y="307"/>
                  </a:moveTo>
                  <a:cubicBezTo>
                    <a:pt x="106" y="309"/>
                    <a:pt x="106" y="309"/>
                    <a:pt x="106" y="309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129" y="309"/>
                    <a:pt x="129" y="309"/>
                    <a:pt x="129" y="309"/>
                  </a:cubicBezTo>
                  <a:cubicBezTo>
                    <a:pt x="130" y="307"/>
                    <a:pt x="130" y="307"/>
                    <a:pt x="130" y="307"/>
                  </a:cubicBezTo>
                  <a:moveTo>
                    <a:pt x="197" y="303"/>
                  </a:moveTo>
                  <a:cubicBezTo>
                    <a:pt x="132" y="307"/>
                    <a:pt x="132" y="307"/>
                    <a:pt x="132" y="307"/>
                  </a:cubicBezTo>
                  <a:cubicBezTo>
                    <a:pt x="131" y="309"/>
                    <a:pt x="131" y="309"/>
                    <a:pt x="131" y="309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7" y="303"/>
                    <a:pt x="197" y="303"/>
                    <a:pt x="197" y="303"/>
                  </a:cubicBezTo>
                  <a:moveTo>
                    <a:pt x="208" y="303"/>
                  </a:moveTo>
                  <a:cubicBezTo>
                    <a:pt x="199" y="303"/>
                    <a:pt x="199" y="303"/>
                    <a:pt x="199" y="303"/>
                  </a:cubicBezTo>
                  <a:cubicBezTo>
                    <a:pt x="198" y="305"/>
                    <a:pt x="198" y="305"/>
                    <a:pt x="198" y="305"/>
                  </a:cubicBezTo>
                  <a:cubicBezTo>
                    <a:pt x="207" y="305"/>
                    <a:pt x="207" y="305"/>
                    <a:pt x="207" y="305"/>
                  </a:cubicBezTo>
                  <a:cubicBezTo>
                    <a:pt x="208" y="304"/>
                    <a:pt x="208" y="304"/>
                    <a:pt x="208" y="304"/>
                  </a:cubicBezTo>
                  <a:cubicBezTo>
                    <a:pt x="208" y="303"/>
                    <a:pt x="208" y="303"/>
                    <a:pt x="208" y="303"/>
                  </a:cubicBezTo>
                  <a:moveTo>
                    <a:pt x="211" y="303"/>
                  </a:moveTo>
                  <a:cubicBezTo>
                    <a:pt x="209" y="303"/>
                    <a:pt x="209" y="303"/>
                    <a:pt x="209" y="303"/>
                  </a:cubicBezTo>
                  <a:cubicBezTo>
                    <a:pt x="209" y="304"/>
                    <a:pt x="209" y="304"/>
                    <a:pt x="209" y="304"/>
                  </a:cubicBezTo>
                  <a:cubicBezTo>
                    <a:pt x="211" y="303"/>
                    <a:pt x="211" y="303"/>
                    <a:pt x="211" y="303"/>
                  </a:cubicBezTo>
                  <a:moveTo>
                    <a:pt x="219" y="302"/>
                  </a:moveTo>
                  <a:cubicBezTo>
                    <a:pt x="215" y="302"/>
                    <a:pt x="215" y="302"/>
                    <a:pt x="215" y="302"/>
                  </a:cubicBezTo>
                  <a:cubicBezTo>
                    <a:pt x="212" y="304"/>
                    <a:pt x="212" y="304"/>
                    <a:pt x="21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19" y="302"/>
                    <a:pt x="219" y="302"/>
                    <a:pt x="219" y="302"/>
                  </a:cubicBezTo>
                  <a:moveTo>
                    <a:pt x="226" y="302"/>
                  </a:moveTo>
                  <a:cubicBezTo>
                    <a:pt x="222" y="302"/>
                    <a:pt x="222" y="302"/>
                    <a:pt x="222" y="302"/>
                  </a:cubicBezTo>
                  <a:cubicBezTo>
                    <a:pt x="223" y="304"/>
                    <a:pt x="223" y="304"/>
                    <a:pt x="223" y="304"/>
                  </a:cubicBezTo>
                  <a:cubicBezTo>
                    <a:pt x="226" y="304"/>
                    <a:pt x="226" y="304"/>
                    <a:pt x="226" y="304"/>
                  </a:cubicBezTo>
                  <a:cubicBezTo>
                    <a:pt x="226" y="302"/>
                    <a:pt x="226" y="302"/>
                    <a:pt x="226" y="302"/>
                  </a:cubicBezTo>
                  <a:moveTo>
                    <a:pt x="249" y="284"/>
                  </a:moveTo>
                  <a:cubicBezTo>
                    <a:pt x="248" y="285"/>
                    <a:pt x="248" y="285"/>
                    <a:pt x="248" y="285"/>
                  </a:cubicBezTo>
                  <a:cubicBezTo>
                    <a:pt x="257" y="300"/>
                    <a:pt x="257" y="300"/>
                    <a:pt x="257" y="300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57" y="302"/>
                    <a:pt x="257" y="302"/>
                    <a:pt x="257" y="302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59" y="299"/>
                    <a:pt x="259" y="299"/>
                    <a:pt x="259" y="299"/>
                  </a:cubicBezTo>
                  <a:cubicBezTo>
                    <a:pt x="249" y="284"/>
                    <a:pt x="249" y="284"/>
                    <a:pt x="249" y="284"/>
                  </a:cubicBezTo>
                  <a:moveTo>
                    <a:pt x="245" y="280"/>
                  </a:moveTo>
                  <a:cubicBezTo>
                    <a:pt x="247" y="283"/>
                    <a:pt x="247" y="283"/>
                    <a:pt x="247" y="283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8" y="282"/>
                    <a:pt x="248" y="282"/>
                    <a:pt x="248" y="282"/>
                  </a:cubicBezTo>
                  <a:cubicBezTo>
                    <a:pt x="245" y="280"/>
                    <a:pt x="245" y="280"/>
                    <a:pt x="245" y="280"/>
                  </a:cubicBezTo>
                  <a:moveTo>
                    <a:pt x="234" y="261"/>
                  </a:move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moveTo>
                    <a:pt x="236" y="261"/>
                  </a:moveTo>
                  <a:cubicBezTo>
                    <a:pt x="236" y="261"/>
                    <a:pt x="236" y="261"/>
                    <a:pt x="236" y="261"/>
                  </a:cubicBezTo>
                  <a:cubicBezTo>
                    <a:pt x="235" y="264"/>
                    <a:pt x="235" y="264"/>
                    <a:pt x="235" y="264"/>
                  </a:cubicBezTo>
                  <a:cubicBezTo>
                    <a:pt x="244" y="278"/>
                    <a:pt x="244" y="278"/>
                    <a:pt x="244" y="278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36" y="261"/>
                    <a:pt x="236" y="261"/>
                    <a:pt x="236" y="261"/>
                  </a:cubicBezTo>
                  <a:moveTo>
                    <a:pt x="13" y="256"/>
                  </a:moveTo>
                  <a:cubicBezTo>
                    <a:pt x="11" y="256"/>
                    <a:pt x="11" y="256"/>
                    <a:pt x="11" y="25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07"/>
                    <a:pt x="1" y="307"/>
                    <a:pt x="1" y="307"/>
                  </a:cubicBezTo>
                  <a:cubicBezTo>
                    <a:pt x="13" y="256"/>
                    <a:pt x="13" y="256"/>
                    <a:pt x="13" y="256"/>
                  </a:cubicBezTo>
                  <a:moveTo>
                    <a:pt x="229" y="250"/>
                  </a:moveTo>
                  <a:cubicBezTo>
                    <a:pt x="228" y="251"/>
                    <a:pt x="228" y="251"/>
                    <a:pt x="228" y="251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29" y="250"/>
                    <a:pt x="229" y="250"/>
                    <a:pt x="229" y="250"/>
                  </a:cubicBezTo>
                  <a:moveTo>
                    <a:pt x="13" y="247"/>
                  </a:moveTo>
                  <a:cubicBezTo>
                    <a:pt x="11" y="254"/>
                    <a:pt x="11" y="254"/>
                    <a:pt x="11" y="254"/>
                  </a:cubicBezTo>
                  <a:cubicBezTo>
                    <a:pt x="13" y="254"/>
                    <a:pt x="13" y="254"/>
                    <a:pt x="13" y="254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3" y="247"/>
                    <a:pt x="13" y="247"/>
                    <a:pt x="13" y="247"/>
                  </a:cubicBezTo>
                  <a:moveTo>
                    <a:pt x="18" y="223"/>
                  </a:moveTo>
                  <a:cubicBezTo>
                    <a:pt x="13" y="244"/>
                    <a:pt x="13" y="244"/>
                    <a:pt x="13" y="244"/>
                  </a:cubicBezTo>
                  <a:cubicBezTo>
                    <a:pt x="15" y="247"/>
                    <a:pt x="15" y="247"/>
                    <a:pt x="15" y="247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9" y="226"/>
                    <a:pt x="19" y="226"/>
                    <a:pt x="19" y="226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18" y="223"/>
                    <a:pt x="18" y="223"/>
                    <a:pt x="18" y="223"/>
                  </a:cubicBezTo>
                  <a:moveTo>
                    <a:pt x="20" y="215"/>
                  </a:moveTo>
                  <a:cubicBezTo>
                    <a:pt x="18" y="221"/>
                    <a:pt x="18" y="221"/>
                    <a:pt x="18" y="221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0" y="215"/>
                    <a:pt x="20" y="215"/>
                    <a:pt x="20" y="215"/>
                  </a:cubicBezTo>
                  <a:moveTo>
                    <a:pt x="203" y="207"/>
                  </a:moveTo>
                  <a:cubicBezTo>
                    <a:pt x="202" y="209"/>
                    <a:pt x="202" y="209"/>
                    <a:pt x="202" y="209"/>
                  </a:cubicBezTo>
                  <a:cubicBezTo>
                    <a:pt x="227" y="250"/>
                    <a:pt x="227" y="250"/>
                    <a:pt x="227" y="250"/>
                  </a:cubicBezTo>
                  <a:cubicBezTo>
                    <a:pt x="228" y="248"/>
                    <a:pt x="228" y="248"/>
                    <a:pt x="228" y="248"/>
                  </a:cubicBezTo>
                  <a:cubicBezTo>
                    <a:pt x="203" y="207"/>
                    <a:pt x="203" y="207"/>
                    <a:pt x="203" y="207"/>
                  </a:cubicBezTo>
                  <a:moveTo>
                    <a:pt x="22" y="206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24" y="206"/>
                    <a:pt x="24" y="206"/>
                    <a:pt x="24" y="206"/>
                  </a:cubicBezTo>
                  <a:cubicBezTo>
                    <a:pt x="22" y="206"/>
                    <a:pt x="22" y="206"/>
                    <a:pt x="22" y="206"/>
                  </a:cubicBezTo>
                  <a:moveTo>
                    <a:pt x="202" y="205"/>
                  </a:moveTo>
                  <a:cubicBezTo>
                    <a:pt x="202" y="206"/>
                    <a:pt x="202" y="206"/>
                    <a:pt x="202" y="206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02" y="205"/>
                    <a:pt x="202" y="205"/>
                    <a:pt x="202" y="205"/>
                  </a:cubicBezTo>
                  <a:moveTo>
                    <a:pt x="26" y="195"/>
                  </a:moveTo>
                  <a:cubicBezTo>
                    <a:pt x="24" y="197"/>
                    <a:pt x="24" y="197"/>
                    <a:pt x="24" y="197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5"/>
                  </a:cubicBezTo>
                  <a:moveTo>
                    <a:pt x="27" y="191"/>
                  </a:moveTo>
                  <a:cubicBezTo>
                    <a:pt x="25" y="192"/>
                    <a:pt x="25" y="192"/>
                    <a:pt x="25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7" y="192"/>
                    <a:pt x="27" y="192"/>
                    <a:pt x="27" y="192"/>
                  </a:cubicBezTo>
                  <a:cubicBezTo>
                    <a:pt x="27" y="191"/>
                    <a:pt x="27" y="191"/>
                    <a:pt x="27" y="191"/>
                  </a:cubicBezTo>
                  <a:moveTo>
                    <a:pt x="26" y="188"/>
                  </a:moveTo>
                  <a:cubicBezTo>
                    <a:pt x="25" y="190"/>
                    <a:pt x="25" y="190"/>
                    <a:pt x="25" y="190"/>
                  </a:cubicBezTo>
                  <a:cubicBezTo>
                    <a:pt x="27" y="188"/>
                    <a:pt x="27" y="188"/>
                    <a:pt x="27" y="188"/>
                  </a:cubicBezTo>
                  <a:cubicBezTo>
                    <a:pt x="26" y="188"/>
                    <a:pt x="26" y="188"/>
                    <a:pt x="26" y="188"/>
                  </a:cubicBezTo>
                  <a:moveTo>
                    <a:pt x="182" y="172"/>
                  </a:moveTo>
                  <a:cubicBezTo>
                    <a:pt x="180" y="173"/>
                    <a:pt x="180" y="173"/>
                    <a:pt x="180" y="173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182" y="172"/>
                    <a:pt x="182" y="172"/>
                    <a:pt x="182" y="172"/>
                  </a:cubicBezTo>
                  <a:moveTo>
                    <a:pt x="178" y="165"/>
                  </a:moveTo>
                  <a:cubicBezTo>
                    <a:pt x="176" y="166"/>
                    <a:pt x="176" y="166"/>
                    <a:pt x="176" y="166"/>
                  </a:cubicBezTo>
                  <a:cubicBezTo>
                    <a:pt x="179" y="171"/>
                    <a:pt x="179" y="171"/>
                    <a:pt x="179" y="171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78" y="165"/>
                    <a:pt x="178" y="165"/>
                    <a:pt x="178" y="165"/>
                  </a:cubicBezTo>
                  <a:moveTo>
                    <a:pt x="34" y="160"/>
                  </a:moveTo>
                  <a:cubicBezTo>
                    <a:pt x="29" y="175"/>
                    <a:pt x="29" y="175"/>
                    <a:pt x="29" y="175"/>
                  </a:cubicBezTo>
                  <a:cubicBezTo>
                    <a:pt x="26" y="186"/>
                    <a:pt x="26" y="186"/>
                    <a:pt x="26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4" y="160"/>
                    <a:pt x="34" y="160"/>
                    <a:pt x="34" y="160"/>
                  </a:cubicBezTo>
                  <a:moveTo>
                    <a:pt x="33" y="155"/>
                  </a:moveTo>
                  <a:cubicBezTo>
                    <a:pt x="33" y="156"/>
                    <a:pt x="33" y="156"/>
                    <a:pt x="33" y="156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5"/>
                    <a:pt x="33" y="155"/>
                    <a:pt x="33" y="155"/>
                  </a:cubicBezTo>
                  <a:moveTo>
                    <a:pt x="171" y="154"/>
                  </a:moveTo>
                  <a:cubicBezTo>
                    <a:pt x="169" y="155"/>
                    <a:pt x="169" y="155"/>
                    <a:pt x="169" y="155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77" y="163"/>
                    <a:pt x="177" y="163"/>
                    <a:pt x="177" y="163"/>
                  </a:cubicBezTo>
                  <a:cubicBezTo>
                    <a:pt x="171" y="154"/>
                    <a:pt x="171" y="154"/>
                    <a:pt x="171" y="154"/>
                  </a:cubicBezTo>
                  <a:moveTo>
                    <a:pt x="36" y="149"/>
                  </a:moveTo>
                  <a:cubicBezTo>
                    <a:pt x="34" y="149"/>
                    <a:pt x="34" y="149"/>
                    <a:pt x="34" y="149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6" y="149"/>
                    <a:pt x="36" y="149"/>
                    <a:pt x="36" y="149"/>
                  </a:cubicBezTo>
                  <a:moveTo>
                    <a:pt x="167" y="147"/>
                  </a:moveTo>
                  <a:cubicBezTo>
                    <a:pt x="166" y="150"/>
                    <a:pt x="166" y="150"/>
                    <a:pt x="166" y="150"/>
                  </a:cubicBezTo>
                  <a:cubicBezTo>
                    <a:pt x="168" y="153"/>
                    <a:pt x="168" y="153"/>
                    <a:pt x="168" y="153"/>
                  </a:cubicBezTo>
                  <a:cubicBezTo>
                    <a:pt x="170" y="152"/>
                    <a:pt x="170" y="152"/>
                    <a:pt x="170" y="152"/>
                  </a:cubicBezTo>
                  <a:cubicBezTo>
                    <a:pt x="167" y="147"/>
                    <a:pt x="167" y="147"/>
                    <a:pt x="167" y="147"/>
                  </a:cubicBezTo>
                  <a:moveTo>
                    <a:pt x="164" y="142"/>
                  </a:moveTo>
                  <a:cubicBezTo>
                    <a:pt x="162" y="142"/>
                    <a:pt x="162" y="142"/>
                    <a:pt x="162" y="142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6" y="145"/>
                    <a:pt x="166" y="145"/>
                    <a:pt x="166" y="145"/>
                  </a:cubicBezTo>
                  <a:cubicBezTo>
                    <a:pt x="164" y="142"/>
                    <a:pt x="164" y="142"/>
                    <a:pt x="164" y="142"/>
                  </a:cubicBezTo>
                  <a:moveTo>
                    <a:pt x="144" y="109"/>
                  </a:moveTo>
                  <a:cubicBezTo>
                    <a:pt x="144" y="112"/>
                    <a:pt x="144" y="112"/>
                    <a:pt x="144" y="112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3" y="140"/>
                    <a:pt x="163" y="140"/>
                    <a:pt x="163" y="140"/>
                  </a:cubicBezTo>
                  <a:cubicBezTo>
                    <a:pt x="144" y="109"/>
                    <a:pt x="144" y="109"/>
                    <a:pt x="144" y="109"/>
                  </a:cubicBezTo>
                  <a:moveTo>
                    <a:pt x="141" y="104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1" y="104"/>
                    <a:pt x="141" y="104"/>
                    <a:pt x="141" y="104"/>
                  </a:cubicBezTo>
                  <a:moveTo>
                    <a:pt x="139" y="101"/>
                  </a:moveTo>
                  <a:cubicBezTo>
                    <a:pt x="138" y="102"/>
                    <a:pt x="138" y="102"/>
                    <a:pt x="138" y="102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39" y="101"/>
                    <a:pt x="139" y="101"/>
                    <a:pt x="139" y="101"/>
                  </a:cubicBezTo>
                  <a:moveTo>
                    <a:pt x="50" y="85"/>
                  </a:moveTo>
                  <a:cubicBezTo>
                    <a:pt x="49" y="85"/>
                    <a:pt x="49" y="85"/>
                    <a:pt x="49" y="8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35" y="148"/>
                    <a:pt x="35" y="148"/>
                    <a:pt x="35" y="148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0" y="85"/>
                    <a:pt x="50" y="85"/>
                    <a:pt x="50" y="85"/>
                  </a:cubicBezTo>
                  <a:moveTo>
                    <a:pt x="90" y="23"/>
                  </a:moveTo>
                  <a:cubicBezTo>
                    <a:pt x="137" y="101"/>
                    <a:pt x="137" y="101"/>
                    <a:pt x="137" y="101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0" y="23"/>
                    <a:pt x="90" y="23"/>
                    <a:pt x="90" y="23"/>
                  </a:cubicBezTo>
                  <a:moveTo>
                    <a:pt x="66" y="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6" y="4"/>
                    <a:pt x="66" y="4"/>
                    <a:pt x="66" y="4"/>
                  </a:cubicBezTo>
                  <a:moveTo>
                    <a:pt x="67" y="1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1"/>
                    <a:pt x="68" y="1"/>
                    <a:pt x="67" y="1"/>
                  </a:cubicBezTo>
                  <a:moveTo>
                    <a:pt x="78" y="0"/>
                  </a:moveTo>
                  <a:cubicBezTo>
                    <a:pt x="78" y="1"/>
                    <a:pt x="77" y="1"/>
                    <a:pt x="76" y="1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7319990" y="2989328"/>
              <a:ext cx="754990" cy="483051"/>
            </a:xfrm>
            <a:custGeom>
              <a:avLst/>
              <a:gdLst>
                <a:gd name="T0" fmla="*/ 169 w 178"/>
                <a:gd name="T1" fmla="*/ 125 h 125"/>
                <a:gd name="T2" fmla="*/ 170 w 178"/>
                <a:gd name="T3" fmla="*/ 125 h 125"/>
                <a:gd name="T4" fmla="*/ 170 w 178"/>
                <a:gd name="T5" fmla="*/ 124 h 125"/>
                <a:gd name="T6" fmla="*/ 165 w 178"/>
                <a:gd name="T7" fmla="*/ 124 h 125"/>
                <a:gd name="T8" fmla="*/ 167 w 178"/>
                <a:gd name="T9" fmla="*/ 125 h 125"/>
                <a:gd name="T10" fmla="*/ 167 w 178"/>
                <a:gd name="T11" fmla="*/ 124 h 125"/>
                <a:gd name="T12" fmla="*/ 150 w 178"/>
                <a:gd name="T13" fmla="*/ 123 h 125"/>
                <a:gd name="T14" fmla="*/ 149 w 178"/>
                <a:gd name="T15" fmla="*/ 125 h 125"/>
                <a:gd name="T16" fmla="*/ 163 w 178"/>
                <a:gd name="T17" fmla="*/ 125 h 125"/>
                <a:gd name="T18" fmla="*/ 150 w 178"/>
                <a:gd name="T19" fmla="*/ 123 h 125"/>
                <a:gd name="T20" fmla="*/ 130 w 178"/>
                <a:gd name="T21" fmla="*/ 125 h 125"/>
                <a:gd name="T22" fmla="*/ 146 w 178"/>
                <a:gd name="T23" fmla="*/ 124 h 125"/>
                <a:gd name="T24" fmla="*/ 130 w 178"/>
                <a:gd name="T25" fmla="*/ 123 h 125"/>
                <a:gd name="T26" fmla="*/ 59 w 178"/>
                <a:gd name="T27" fmla="*/ 125 h 125"/>
                <a:gd name="T28" fmla="*/ 129 w 178"/>
                <a:gd name="T29" fmla="*/ 123 h 125"/>
                <a:gd name="T30" fmla="*/ 14 w 178"/>
                <a:gd name="T31" fmla="*/ 123 h 125"/>
                <a:gd name="T32" fmla="*/ 57 w 178"/>
                <a:gd name="T33" fmla="*/ 125 h 125"/>
                <a:gd name="T34" fmla="*/ 14 w 178"/>
                <a:gd name="T35" fmla="*/ 123 h 125"/>
                <a:gd name="T36" fmla="*/ 175 w 178"/>
                <a:gd name="T37" fmla="*/ 121 h 125"/>
                <a:gd name="T38" fmla="*/ 174 w 178"/>
                <a:gd name="T39" fmla="*/ 124 h 125"/>
                <a:gd name="T40" fmla="*/ 176 w 178"/>
                <a:gd name="T41" fmla="*/ 125 h 125"/>
                <a:gd name="T42" fmla="*/ 177 w 178"/>
                <a:gd name="T43" fmla="*/ 123 h 125"/>
                <a:gd name="T44" fmla="*/ 176 w 178"/>
                <a:gd name="T45" fmla="*/ 121 h 125"/>
                <a:gd name="T46" fmla="*/ 177 w 178"/>
                <a:gd name="T47" fmla="*/ 119 h 125"/>
                <a:gd name="T48" fmla="*/ 177 w 178"/>
                <a:gd name="T49" fmla="*/ 119 h 125"/>
                <a:gd name="T50" fmla="*/ 175 w 178"/>
                <a:gd name="T51" fmla="*/ 114 h 125"/>
                <a:gd name="T52" fmla="*/ 175 w 178"/>
                <a:gd name="T53" fmla="*/ 118 h 125"/>
                <a:gd name="T54" fmla="*/ 177 w 178"/>
                <a:gd name="T55" fmla="*/ 113 h 125"/>
                <a:gd name="T56" fmla="*/ 173 w 178"/>
                <a:gd name="T57" fmla="*/ 77 h 125"/>
                <a:gd name="T58" fmla="*/ 175 w 178"/>
                <a:gd name="T59" fmla="*/ 92 h 125"/>
                <a:gd name="T60" fmla="*/ 175 w 178"/>
                <a:gd name="T61" fmla="*/ 77 h 125"/>
                <a:gd name="T62" fmla="*/ 0 w 178"/>
                <a:gd name="T63" fmla="*/ 123 h 125"/>
                <a:gd name="T64" fmla="*/ 2 w 178"/>
                <a:gd name="T65" fmla="*/ 124 h 125"/>
                <a:gd name="T66" fmla="*/ 12 w 178"/>
                <a:gd name="T67" fmla="*/ 123 h 125"/>
                <a:gd name="T68" fmla="*/ 2 w 178"/>
                <a:gd name="T69" fmla="*/ 71 h 125"/>
                <a:gd name="T70" fmla="*/ 0 w 178"/>
                <a:gd name="T71" fmla="*/ 50 h 125"/>
                <a:gd name="T72" fmla="*/ 2 w 178"/>
                <a:gd name="T73" fmla="*/ 61 h 125"/>
                <a:gd name="T74" fmla="*/ 0 w 178"/>
                <a:gd name="T75" fmla="*/ 50 h 125"/>
                <a:gd name="T76" fmla="*/ 0 w 178"/>
                <a:gd name="T77" fmla="*/ 42 h 125"/>
                <a:gd name="T78" fmla="*/ 2 w 178"/>
                <a:gd name="T79" fmla="*/ 49 h 125"/>
                <a:gd name="T80" fmla="*/ 0 w 178"/>
                <a:gd name="T81" fmla="*/ 38 h 125"/>
                <a:gd name="T82" fmla="*/ 2 w 178"/>
                <a:gd name="T83" fmla="*/ 40 h 125"/>
                <a:gd name="T84" fmla="*/ 1 w 178"/>
                <a:gd name="T85" fmla="*/ 38 h 125"/>
                <a:gd name="T86" fmla="*/ 172 w 178"/>
                <a:gd name="T87" fmla="*/ 28 h 125"/>
                <a:gd name="T88" fmla="*/ 173 w 178"/>
                <a:gd name="T89" fmla="*/ 75 h 125"/>
                <a:gd name="T90" fmla="*/ 172 w 178"/>
                <a:gd name="T91" fmla="*/ 28 h 125"/>
                <a:gd name="T92" fmla="*/ 5 w 178"/>
                <a:gd name="T93" fmla="*/ 31 h 125"/>
                <a:gd name="T94" fmla="*/ 38 w 178"/>
                <a:gd name="T95" fmla="*/ 27 h 125"/>
                <a:gd name="T96" fmla="*/ 171 w 178"/>
                <a:gd name="T97" fmla="*/ 10 h 125"/>
                <a:gd name="T98" fmla="*/ 170 w 178"/>
                <a:gd name="T99" fmla="*/ 26 h 125"/>
                <a:gd name="T100" fmla="*/ 171 w 178"/>
                <a:gd name="T101" fmla="*/ 10 h 125"/>
                <a:gd name="T102" fmla="*/ 39 w 178"/>
                <a:gd name="T103" fmla="*/ 24 h 125"/>
                <a:gd name="T104" fmla="*/ 135 w 178"/>
                <a:gd name="T105" fmla="*/ 6 h 125"/>
                <a:gd name="T106" fmla="*/ 156 w 178"/>
                <a:gd name="T107" fmla="*/ 0 h 125"/>
                <a:gd name="T108" fmla="*/ 137 w 178"/>
                <a:gd name="T109" fmla="*/ 6 h 125"/>
                <a:gd name="T110" fmla="*/ 156 w 178"/>
                <a:gd name="T1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8" h="125">
                  <a:moveTo>
                    <a:pt x="170" y="124"/>
                  </a:moveTo>
                  <a:cubicBezTo>
                    <a:pt x="169" y="125"/>
                    <a:pt x="169" y="125"/>
                    <a:pt x="169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0" y="124"/>
                    <a:pt x="170" y="124"/>
                    <a:pt x="170" y="124"/>
                  </a:cubicBezTo>
                  <a:moveTo>
                    <a:pt x="165" y="124"/>
                  </a:moveTo>
                  <a:cubicBezTo>
                    <a:pt x="165" y="124"/>
                    <a:pt x="165" y="124"/>
                    <a:pt x="165" y="124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5" y="124"/>
                    <a:pt x="165" y="124"/>
                    <a:pt x="165" y="124"/>
                  </a:cubicBezTo>
                  <a:moveTo>
                    <a:pt x="150" y="123"/>
                  </a:moveTo>
                  <a:cubicBezTo>
                    <a:pt x="148" y="125"/>
                    <a:pt x="148" y="125"/>
                    <a:pt x="148" y="125"/>
                  </a:cubicBezTo>
                  <a:cubicBezTo>
                    <a:pt x="149" y="125"/>
                    <a:pt x="149" y="125"/>
                    <a:pt x="149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0" y="123"/>
                    <a:pt x="150" y="123"/>
                    <a:pt x="150" y="123"/>
                  </a:cubicBezTo>
                  <a:moveTo>
                    <a:pt x="130" y="123"/>
                  </a:moveTo>
                  <a:cubicBezTo>
                    <a:pt x="130" y="125"/>
                    <a:pt x="130" y="125"/>
                    <a:pt x="130" y="125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30" y="123"/>
                    <a:pt x="130" y="123"/>
                    <a:pt x="130" y="123"/>
                  </a:cubicBezTo>
                  <a:moveTo>
                    <a:pt x="58" y="123"/>
                  </a:moveTo>
                  <a:cubicBezTo>
                    <a:pt x="59" y="125"/>
                    <a:pt x="59" y="125"/>
                    <a:pt x="59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58" y="123"/>
                    <a:pt x="58" y="123"/>
                    <a:pt x="58" y="123"/>
                  </a:cubicBezTo>
                  <a:moveTo>
                    <a:pt x="14" y="123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14" y="123"/>
                    <a:pt x="14" y="123"/>
                    <a:pt x="14" y="123"/>
                  </a:cubicBezTo>
                  <a:moveTo>
                    <a:pt x="176" y="121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4" y="124"/>
                    <a:pt x="174" y="124"/>
                    <a:pt x="174" y="124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6" y="121"/>
                    <a:pt x="176" y="121"/>
                    <a:pt x="176" y="121"/>
                  </a:cubicBezTo>
                  <a:moveTo>
                    <a:pt x="177" y="119"/>
                  </a:move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moveTo>
                    <a:pt x="177" y="113"/>
                  </a:moveTo>
                  <a:cubicBezTo>
                    <a:pt x="176" y="114"/>
                    <a:pt x="176" y="114"/>
                    <a:pt x="175" y="114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7" y="113"/>
                    <a:pt x="177" y="113"/>
                    <a:pt x="177" y="113"/>
                  </a:cubicBezTo>
                  <a:moveTo>
                    <a:pt x="175" y="77"/>
                  </a:moveTo>
                  <a:cubicBezTo>
                    <a:pt x="173" y="77"/>
                    <a:pt x="173" y="77"/>
                    <a:pt x="173" y="77"/>
                  </a:cubicBezTo>
                  <a:cubicBezTo>
                    <a:pt x="174" y="92"/>
                    <a:pt x="174" y="92"/>
                    <a:pt x="174" y="92"/>
                  </a:cubicBezTo>
                  <a:cubicBezTo>
                    <a:pt x="174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5" y="77"/>
                    <a:pt x="175" y="77"/>
                    <a:pt x="175" y="77"/>
                  </a:cubicBezTo>
                  <a:moveTo>
                    <a:pt x="0" y="62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0" y="62"/>
                    <a:pt x="0" y="62"/>
                    <a:pt x="0" y="62"/>
                  </a:cubicBezTo>
                  <a:moveTo>
                    <a:pt x="0" y="5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0"/>
                    <a:pt x="0" y="50"/>
                    <a:pt x="0" y="50"/>
                  </a:cubicBezTo>
                  <a:moveTo>
                    <a:pt x="2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2"/>
                    <a:pt x="2" y="42"/>
                    <a:pt x="2" y="42"/>
                  </a:cubicBezTo>
                  <a:moveTo>
                    <a:pt x="0" y="38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1" y="38"/>
                    <a:pt x="0" y="38"/>
                    <a:pt x="0" y="38"/>
                  </a:cubicBezTo>
                  <a:moveTo>
                    <a:pt x="172" y="28"/>
                  </a:moveTo>
                  <a:cubicBezTo>
                    <a:pt x="170" y="28"/>
                    <a:pt x="170" y="28"/>
                    <a:pt x="170" y="28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2" y="28"/>
                    <a:pt x="172" y="28"/>
                    <a:pt x="172" y="28"/>
                  </a:cubicBezTo>
                  <a:moveTo>
                    <a:pt x="37" y="2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71" y="10"/>
                  </a:moveTo>
                  <a:cubicBezTo>
                    <a:pt x="171" y="10"/>
                    <a:pt x="170" y="10"/>
                    <a:pt x="169" y="10"/>
                  </a:cubicBezTo>
                  <a:cubicBezTo>
                    <a:pt x="170" y="26"/>
                    <a:pt x="170" y="26"/>
                    <a:pt x="170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1" y="10"/>
                    <a:pt x="171" y="10"/>
                    <a:pt x="171" y="10"/>
                  </a:cubicBezTo>
                  <a:moveTo>
                    <a:pt x="135" y="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5" y="5"/>
                    <a:pt x="135" y="5"/>
                    <a:pt x="135" y="5"/>
                  </a:cubicBezTo>
                  <a:moveTo>
                    <a:pt x="156" y="0"/>
                  </a:moveTo>
                  <a:cubicBezTo>
                    <a:pt x="137" y="4"/>
                    <a:pt x="137" y="4"/>
                    <a:pt x="137" y="4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1"/>
                    <a:pt x="156" y="1"/>
                    <a:pt x="15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close/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close/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close/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close/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close/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close/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close/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close/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close/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close/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close/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close/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close/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close/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close/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close/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close/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close/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close/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7353983" y="2468869"/>
              <a:ext cx="1046609" cy="1543482"/>
            </a:xfrm>
            <a:custGeom>
              <a:avLst/>
              <a:gdLst>
                <a:gd name="T0" fmla="*/ 87 w 247"/>
                <a:gd name="T1" fmla="*/ 400 h 400"/>
                <a:gd name="T2" fmla="*/ 72 w 247"/>
                <a:gd name="T3" fmla="*/ 379 h 400"/>
                <a:gd name="T4" fmla="*/ 75 w 247"/>
                <a:gd name="T5" fmla="*/ 382 h 400"/>
                <a:gd name="T6" fmla="*/ 98 w 247"/>
                <a:gd name="T7" fmla="*/ 377 h 400"/>
                <a:gd name="T8" fmla="*/ 100 w 247"/>
                <a:gd name="T9" fmla="*/ 377 h 400"/>
                <a:gd name="T10" fmla="*/ 71 w 247"/>
                <a:gd name="T11" fmla="*/ 376 h 400"/>
                <a:gd name="T12" fmla="*/ 72 w 247"/>
                <a:gd name="T13" fmla="*/ 371 h 400"/>
                <a:gd name="T14" fmla="*/ 72 w 247"/>
                <a:gd name="T15" fmla="*/ 371 h 400"/>
                <a:gd name="T16" fmla="*/ 99 w 247"/>
                <a:gd name="T17" fmla="*/ 375 h 400"/>
                <a:gd name="T18" fmla="*/ 116 w 247"/>
                <a:gd name="T19" fmla="*/ 342 h 400"/>
                <a:gd name="T20" fmla="*/ 108 w 247"/>
                <a:gd name="T21" fmla="*/ 362 h 400"/>
                <a:gd name="T22" fmla="*/ 61 w 247"/>
                <a:gd name="T23" fmla="*/ 321 h 400"/>
                <a:gd name="T24" fmla="*/ 63 w 247"/>
                <a:gd name="T25" fmla="*/ 324 h 400"/>
                <a:gd name="T26" fmla="*/ 61 w 247"/>
                <a:gd name="T27" fmla="*/ 319 h 400"/>
                <a:gd name="T28" fmla="*/ 61 w 247"/>
                <a:gd name="T29" fmla="*/ 312 h 400"/>
                <a:gd name="T30" fmla="*/ 62 w 247"/>
                <a:gd name="T31" fmla="*/ 317 h 400"/>
                <a:gd name="T32" fmla="*/ 118 w 247"/>
                <a:gd name="T33" fmla="*/ 338 h 400"/>
                <a:gd name="T34" fmla="*/ 133 w 247"/>
                <a:gd name="T35" fmla="*/ 311 h 400"/>
                <a:gd name="T36" fmla="*/ 60 w 247"/>
                <a:gd name="T37" fmla="*/ 310 h 400"/>
                <a:gd name="T38" fmla="*/ 138 w 247"/>
                <a:gd name="T39" fmla="*/ 299 h 400"/>
                <a:gd name="T40" fmla="*/ 140 w 247"/>
                <a:gd name="T41" fmla="*/ 300 h 400"/>
                <a:gd name="T42" fmla="*/ 58 w 247"/>
                <a:gd name="T43" fmla="*/ 306 h 400"/>
                <a:gd name="T44" fmla="*/ 55 w 247"/>
                <a:gd name="T45" fmla="*/ 292 h 400"/>
                <a:gd name="T46" fmla="*/ 57 w 247"/>
                <a:gd name="T47" fmla="*/ 290 h 400"/>
                <a:gd name="T48" fmla="*/ 148 w 247"/>
                <a:gd name="T49" fmla="*/ 282 h 400"/>
                <a:gd name="T50" fmla="*/ 149 w 247"/>
                <a:gd name="T51" fmla="*/ 284 h 400"/>
                <a:gd name="T52" fmla="*/ 150 w 247"/>
                <a:gd name="T53" fmla="*/ 277 h 400"/>
                <a:gd name="T54" fmla="*/ 155 w 247"/>
                <a:gd name="T55" fmla="*/ 271 h 400"/>
                <a:gd name="T56" fmla="*/ 154 w 247"/>
                <a:gd name="T57" fmla="*/ 270 h 400"/>
                <a:gd name="T58" fmla="*/ 158 w 247"/>
                <a:gd name="T59" fmla="*/ 262 h 400"/>
                <a:gd name="T60" fmla="*/ 159 w 247"/>
                <a:gd name="T61" fmla="*/ 263 h 400"/>
                <a:gd name="T62" fmla="*/ 159 w 247"/>
                <a:gd name="T63" fmla="*/ 260 h 400"/>
                <a:gd name="T64" fmla="*/ 159 w 247"/>
                <a:gd name="T65" fmla="*/ 260 h 400"/>
                <a:gd name="T66" fmla="*/ 161 w 247"/>
                <a:gd name="T67" fmla="*/ 260 h 400"/>
                <a:gd name="T68" fmla="*/ 162 w 247"/>
                <a:gd name="T69" fmla="*/ 253 h 400"/>
                <a:gd name="T70" fmla="*/ 163 w 247"/>
                <a:gd name="T71" fmla="*/ 252 h 400"/>
                <a:gd name="T72" fmla="*/ 175 w 247"/>
                <a:gd name="T73" fmla="*/ 230 h 400"/>
                <a:gd name="T74" fmla="*/ 174 w 247"/>
                <a:gd name="T75" fmla="*/ 235 h 400"/>
                <a:gd name="T76" fmla="*/ 187 w 247"/>
                <a:gd name="T77" fmla="*/ 211 h 400"/>
                <a:gd name="T78" fmla="*/ 178 w 247"/>
                <a:gd name="T79" fmla="*/ 228 h 400"/>
                <a:gd name="T80" fmla="*/ 48 w 247"/>
                <a:gd name="T81" fmla="*/ 258 h 400"/>
                <a:gd name="T82" fmla="*/ 56 w 247"/>
                <a:gd name="T83" fmla="*/ 286 h 400"/>
                <a:gd name="T84" fmla="*/ 40 w 247"/>
                <a:gd name="T85" fmla="*/ 205 h 400"/>
                <a:gd name="T86" fmla="*/ 32 w 247"/>
                <a:gd name="T87" fmla="*/ 174 h 400"/>
                <a:gd name="T88" fmla="*/ 34 w 247"/>
                <a:gd name="T89" fmla="*/ 174 h 400"/>
                <a:gd name="T90" fmla="*/ 186 w 247"/>
                <a:gd name="T91" fmla="*/ 209 h 400"/>
                <a:gd name="T92" fmla="*/ 214 w 247"/>
                <a:gd name="T93" fmla="*/ 154 h 400"/>
                <a:gd name="T94" fmla="*/ 216 w 247"/>
                <a:gd name="T95" fmla="*/ 156 h 400"/>
                <a:gd name="T96" fmla="*/ 215 w 247"/>
                <a:gd name="T97" fmla="*/ 153 h 400"/>
                <a:gd name="T98" fmla="*/ 220 w 247"/>
                <a:gd name="T99" fmla="*/ 143 h 400"/>
                <a:gd name="T100" fmla="*/ 223 w 247"/>
                <a:gd name="T101" fmla="*/ 142 h 400"/>
                <a:gd name="T102" fmla="*/ 2 w 247"/>
                <a:gd name="T103" fmla="*/ 10 h 400"/>
                <a:gd name="T104" fmla="*/ 30 w 247"/>
                <a:gd name="T105" fmla="*/ 162 h 400"/>
                <a:gd name="T106" fmla="*/ 31 w 247"/>
                <a:gd name="T107" fmla="*/ 161 h 400"/>
                <a:gd name="T108" fmla="*/ 8 w 247"/>
                <a:gd name="T109" fmla="*/ 0 h 400"/>
                <a:gd name="T110" fmla="*/ 222 w 247"/>
                <a:gd name="T111" fmla="*/ 139 h 400"/>
                <a:gd name="T112" fmla="*/ 247 w 247"/>
                <a:gd name="T113" fmla="*/ 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7" h="400">
                  <a:moveTo>
                    <a:pt x="87" y="397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86" y="400"/>
                    <a:pt x="87" y="400"/>
                    <a:pt x="87" y="400"/>
                  </a:cubicBezTo>
                  <a:cubicBezTo>
                    <a:pt x="88" y="398"/>
                    <a:pt x="88" y="398"/>
                    <a:pt x="88" y="398"/>
                  </a:cubicBezTo>
                  <a:cubicBezTo>
                    <a:pt x="87" y="397"/>
                    <a:pt x="87" y="397"/>
                    <a:pt x="87" y="397"/>
                  </a:cubicBezTo>
                  <a:moveTo>
                    <a:pt x="72" y="379"/>
                  </a:moveTo>
                  <a:cubicBezTo>
                    <a:pt x="76" y="399"/>
                    <a:pt x="76" y="399"/>
                    <a:pt x="76" y="399"/>
                  </a:cubicBezTo>
                  <a:cubicBezTo>
                    <a:pt x="77" y="399"/>
                    <a:pt x="77" y="399"/>
                    <a:pt x="78" y="399"/>
                  </a:cubicBezTo>
                  <a:cubicBezTo>
                    <a:pt x="75" y="382"/>
                    <a:pt x="75" y="382"/>
                    <a:pt x="75" y="382"/>
                  </a:cubicBezTo>
                  <a:cubicBezTo>
                    <a:pt x="72" y="379"/>
                    <a:pt x="72" y="379"/>
                    <a:pt x="72" y="379"/>
                  </a:cubicBezTo>
                  <a:moveTo>
                    <a:pt x="100" y="377"/>
                  </a:moveTo>
                  <a:cubicBezTo>
                    <a:pt x="98" y="377"/>
                    <a:pt x="98" y="377"/>
                    <a:pt x="98" y="377"/>
                  </a:cubicBezTo>
                  <a:cubicBezTo>
                    <a:pt x="88" y="395"/>
                    <a:pt x="88" y="395"/>
                    <a:pt x="88" y="395"/>
                  </a:cubicBezTo>
                  <a:cubicBezTo>
                    <a:pt x="89" y="397"/>
                    <a:pt x="89" y="397"/>
                    <a:pt x="89" y="397"/>
                  </a:cubicBezTo>
                  <a:cubicBezTo>
                    <a:pt x="100" y="377"/>
                    <a:pt x="100" y="377"/>
                    <a:pt x="100" y="377"/>
                  </a:cubicBezTo>
                  <a:moveTo>
                    <a:pt x="73" y="374"/>
                  </a:moveTo>
                  <a:cubicBezTo>
                    <a:pt x="71" y="374"/>
                    <a:pt x="71" y="374"/>
                    <a:pt x="71" y="374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4" y="379"/>
                    <a:pt x="74" y="379"/>
                    <a:pt x="74" y="379"/>
                  </a:cubicBezTo>
                  <a:cubicBezTo>
                    <a:pt x="73" y="374"/>
                    <a:pt x="73" y="374"/>
                    <a:pt x="73" y="374"/>
                  </a:cubicBezTo>
                  <a:moveTo>
                    <a:pt x="72" y="371"/>
                  </a:moveTo>
                  <a:cubicBezTo>
                    <a:pt x="71" y="372"/>
                    <a:pt x="71" y="372"/>
                    <a:pt x="71" y="372"/>
                  </a:cubicBezTo>
                  <a:cubicBezTo>
                    <a:pt x="72" y="372"/>
                    <a:pt x="72" y="372"/>
                    <a:pt x="72" y="372"/>
                  </a:cubicBezTo>
                  <a:cubicBezTo>
                    <a:pt x="72" y="371"/>
                    <a:pt x="72" y="371"/>
                    <a:pt x="72" y="371"/>
                  </a:cubicBezTo>
                  <a:moveTo>
                    <a:pt x="106" y="365"/>
                  </a:moveTo>
                  <a:cubicBezTo>
                    <a:pt x="103" y="367"/>
                    <a:pt x="103" y="367"/>
                    <a:pt x="103" y="367"/>
                  </a:cubicBezTo>
                  <a:cubicBezTo>
                    <a:pt x="99" y="375"/>
                    <a:pt x="99" y="375"/>
                    <a:pt x="99" y="375"/>
                  </a:cubicBezTo>
                  <a:cubicBezTo>
                    <a:pt x="101" y="375"/>
                    <a:pt x="101" y="375"/>
                    <a:pt x="101" y="375"/>
                  </a:cubicBezTo>
                  <a:cubicBezTo>
                    <a:pt x="106" y="365"/>
                    <a:pt x="106" y="365"/>
                    <a:pt x="106" y="365"/>
                  </a:cubicBezTo>
                  <a:moveTo>
                    <a:pt x="116" y="342"/>
                  </a:moveTo>
                  <a:cubicBezTo>
                    <a:pt x="105" y="363"/>
                    <a:pt x="105" y="363"/>
                    <a:pt x="105" y="363"/>
                  </a:cubicBezTo>
                  <a:cubicBezTo>
                    <a:pt x="105" y="363"/>
                    <a:pt x="105" y="363"/>
                    <a:pt x="105" y="363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6" y="342"/>
                    <a:pt x="116" y="342"/>
                    <a:pt x="116" y="342"/>
                  </a:cubicBezTo>
                  <a:moveTo>
                    <a:pt x="61" y="321"/>
                  </a:moveTo>
                  <a:cubicBezTo>
                    <a:pt x="70" y="370"/>
                    <a:pt x="70" y="370"/>
                    <a:pt x="70" y="370"/>
                  </a:cubicBezTo>
                  <a:cubicBezTo>
                    <a:pt x="72" y="368"/>
                    <a:pt x="72" y="368"/>
                    <a:pt x="72" y="368"/>
                  </a:cubicBezTo>
                  <a:cubicBezTo>
                    <a:pt x="63" y="324"/>
                    <a:pt x="63" y="324"/>
                    <a:pt x="63" y="324"/>
                  </a:cubicBezTo>
                  <a:cubicBezTo>
                    <a:pt x="61" y="321"/>
                    <a:pt x="61" y="321"/>
                    <a:pt x="61" y="321"/>
                  </a:cubicBezTo>
                  <a:moveTo>
                    <a:pt x="62" y="319"/>
                  </a:moveTo>
                  <a:cubicBezTo>
                    <a:pt x="61" y="319"/>
                    <a:pt x="61" y="319"/>
                    <a:pt x="61" y="319"/>
                  </a:cubicBezTo>
                  <a:cubicBezTo>
                    <a:pt x="62" y="320"/>
                    <a:pt x="62" y="320"/>
                    <a:pt x="62" y="320"/>
                  </a:cubicBezTo>
                  <a:cubicBezTo>
                    <a:pt x="62" y="319"/>
                    <a:pt x="62" y="319"/>
                    <a:pt x="62" y="319"/>
                  </a:cubicBezTo>
                  <a:moveTo>
                    <a:pt x="61" y="312"/>
                  </a:moveTo>
                  <a:cubicBezTo>
                    <a:pt x="59" y="313"/>
                    <a:pt x="59" y="313"/>
                    <a:pt x="59" y="313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1" y="312"/>
                    <a:pt x="61" y="312"/>
                    <a:pt x="61" y="312"/>
                  </a:cubicBezTo>
                  <a:moveTo>
                    <a:pt x="133" y="311"/>
                  </a:moveTo>
                  <a:cubicBezTo>
                    <a:pt x="118" y="338"/>
                    <a:pt x="118" y="338"/>
                    <a:pt x="118" y="338"/>
                  </a:cubicBezTo>
                  <a:cubicBezTo>
                    <a:pt x="118" y="343"/>
                    <a:pt x="118" y="343"/>
                    <a:pt x="118" y="343"/>
                  </a:cubicBezTo>
                  <a:cubicBezTo>
                    <a:pt x="134" y="311"/>
                    <a:pt x="134" y="311"/>
                    <a:pt x="134" y="311"/>
                  </a:cubicBezTo>
                  <a:cubicBezTo>
                    <a:pt x="133" y="311"/>
                    <a:pt x="133" y="311"/>
                    <a:pt x="133" y="311"/>
                  </a:cubicBezTo>
                  <a:moveTo>
                    <a:pt x="58" y="308"/>
                  </a:moveTo>
                  <a:cubicBezTo>
                    <a:pt x="59" y="311"/>
                    <a:pt x="59" y="311"/>
                    <a:pt x="59" y="311"/>
                  </a:cubicBezTo>
                  <a:cubicBezTo>
                    <a:pt x="60" y="310"/>
                    <a:pt x="60" y="310"/>
                    <a:pt x="60" y="310"/>
                  </a:cubicBezTo>
                  <a:cubicBezTo>
                    <a:pt x="60" y="308"/>
                    <a:pt x="60" y="308"/>
                    <a:pt x="60" y="308"/>
                  </a:cubicBezTo>
                  <a:cubicBezTo>
                    <a:pt x="58" y="308"/>
                    <a:pt x="58" y="308"/>
                    <a:pt x="58" y="308"/>
                  </a:cubicBezTo>
                  <a:moveTo>
                    <a:pt x="138" y="299"/>
                  </a:moveTo>
                  <a:cubicBezTo>
                    <a:pt x="133" y="309"/>
                    <a:pt x="133" y="309"/>
                    <a:pt x="133" y="309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40" y="300"/>
                    <a:pt x="140" y="300"/>
                    <a:pt x="140" y="300"/>
                  </a:cubicBezTo>
                  <a:cubicBezTo>
                    <a:pt x="138" y="299"/>
                    <a:pt x="138" y="299"/>
                    <a:pt x="138" y="299"/>
                  </a:cubicBezTo>
                  <a:moveTo>
                    <a:pt x="55" y="292"/>
                  </a:moveTo>
                  <a:cubicBezTo>
                    <a:pt x="58" y="306"/>
                    <a:pt x="58" y="306"/>
                    <a:pt x="58" y="306"/>
                  </a:cubicBezTo>
                  <a:cubicBezTo>
                    <a:pt x="60" y="306"/>
                    <a:pt x="60" y="306"/>
                    <a:pt x="60" y="306"/>
                  </a:cubicBezTo>
                  <a:cubicBezTo>
                    <a:pt x="57" y="292"/>
                    <a:pt x="57" y="292"/>
                    <a:pt x="57" y="292"/>
                  </a:cubicBezTo>
                  <a:cubicBezTo>
                    <a:pt x="55" y="292"/>
                    <a:pt x="55" y="292"/>
                    <a:pt x="55" y="292"/>
                  </a:cubicBezTo>
                  <a:moveTo>
                    <a:pt x="54" y="288"/>
                  </a:moveTo>
                  <a:cubicBezTo>
                    <a:pt x="55" y="290"/>
                    <a:pt x="55" y="290"/>
                    <a:pt x="55" y="290"/>
                  </a:cubicBezTo>
                  <a:cubicBezTo>
                    <a:pt x="57" y="290"/>
                    <a:pt x="57" y="290"/>
                    <a:pt x="57" y="290"/>
                  </a:cubicBezTo>
                  <a:cubicBezTo>
                    <a:pt x="56" y="288"/>
                    <a:pt x="56" y="288"/>
                    <a:pt x="56" y="288"/>
                  </a:cubicBezTo>
                  <a:cubicBezTo>
                    <a:pt x="54" y="288"/>
                    <a:pt x="54" y="288"/>
                    <a:pt x="54" y="288"/>
                  </a:cubicBezTo>
                  <a:moveTo>
                    <a:pt x="148" y="282"/>
                  </a:moveTo>
                  <a:cubicBezTo>
                    <a:pt x="139" y="298"/>
                    <a:pt x="139" y="298"/>
                    <a:pt x="139" y="298"/>
                  </a:cubicBezTo>
                  <a:cubicBezTo>
                    <a:pt x="141" y="298"/>
                    <a:pt x="141" y="298"/>
                    <a:pt x="141" y="298"/>
                  </a:cubicBezTo>
                  <a:cubicBezTo>
                    <a:pt x="149" y="284"/>
                    <a:pt x="149" y="284"/>
                    <a:pt x="149" y="284"/>
                  </a:cubicBezTo>
                  <a:cubicBezTo>
                    <a:pt x="148" y="282"/>
                    <a:pt x="148" y="282"/>
                    <a:pt x="148" y="282"/>
                  </a:cubicBezTo>
                  <a:moveTo>
                    <a:pt x="155" y="271"/>
                  </a:moveTo>
                  <a:cubicBezTo>
                    <a:pt x="150" y="277"/>
                    <a:pt x="150" y="277"/>
                    <a:pt x="150" y="277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50" y="282"/>
                    <a:pt x="150" y="282"/>
                    <a:pt x="150" y="282"/>
                  </a:cubicBezTo>
                  <a:cubicBezTo>
                    <a:pt x="155" y="271"/>
                    <a:pt x="155" y="271"/>
                    <a:pt x="155" y="271"/>
                  </a:cubicBezTo>
                  <a:cubicBezTo>
                    <a:pt x="155" y="271"/>
                    <a:pt x="155" y="271"/>
                    <a:pt x="155" y="271"/>
                  </a:cubicBezTo>
                  <a:moveTo>
                    <a:pt x="155" y="267"/>
                  </a:moveTo>
                  <a:cubicBezTo>
                    <a:pt x="154" y="270"/>
                    <a:pt x="154" y="270"/>
                    <a:pt x="154" y="270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5" y="267"/>
                    <a:pt x="155" y="267"/>
                    <a:pt x="155" y="267"/>
                  </a:cubicBezTo>
                  <a:moveTo>
                    <a:pt x="158" y="262"/>
                  </a:moveTo>
                  <a:cubicBezTo>
                    <a:pt x="157" y="264"/>
                    <a:pt x="157" y="264"/>
                    <a:pt x="157" y="264"/>
                  </a:cubicBezTo>
                  <a:cubicBezTo>
                    <a:pt x="157" y="266"/>
                    <a:pt x="157" y="266"/>
                    <a:pt x="157" y="266"/>
                  </a:cubicBezTo>
                  <a:cubicBezTo>
                    <a:pt x="159" y="263"/>
                    <a:pt x="159" y="263"/>
                    <a:pt x="159" y="263"/>
                  </a:cubicBezTo>
                  <a:cubicBezTo>
                    <a:pt x="158" y="262"/>
                    <a:pt x="158" y="262"/>
                    <a:pt x="158" y="262"/>
                  </a:cubicBezTo>
                  <a:moveTo>
                    <a:pt x="159" y="260"/>
                  </a:moveTo>
                  <a:cubicBezTo>
                    <a:pt x="159" y="260"/>
                    <a:pt x="159" y="260"/>
                    <a:pt x="159" y="260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0"/>
                    <a:pt x="159" y="260"/>
                    <a:pt x="159" y="260"/>
                  </a:cubicBezTo>
                  <a:moveTo>
                    <a:pt x="162" y="253"/>
                  </a:moveTo>
                  <a:cubicBezTo>
                    <a:pt x="161" y="257"/>
                    <a:pt x="161" y="257"/>
                    <a:pt x="161" y="257"/>
                  </a:cubicBezTo>
                  <a:cubicBezTo>
                    <a:pt x="161" y="260"/>
                    <a:pt x="161" y="260"/>
                    <a:pt x="161" y="260"/>
                  </a:cubicBezTo>
                  <a:cubicBezTo>
                    <a:pt x="162" y="259"/>
                    <a:pt x="162" y="259"/>
                    <a:pt x="162" y="259"/>
                  </a:cubicBezTo>
                  <a:cubicBezTo>
                    <a:pt x="164" y="254"/>
                    <a:pt x="164" y="254"/>
                    <a:pt x="164" y="254"/>
                  </a:cubicBezTo>
                  <a:cubicBezTo>
                    <a:pt x="162" y="253"/>
                    <a:pt x="162" y="253"/>
                    <a:pt x="162" y="253"/>
                  </a:cubicBezTo>
                  <a:moveTo>
                    <a:pt x="166" y="250"/>
                  </a:moveTo>
                  <a:cubicBezTo>
                    <a:pt x="166" y="250"/>
                    <a:pt x="165" y="251"/>
                    <a:pt x="164" y="251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65" y="253"/>
                    <a:pt x="165" y="253"/>
                    <a:pt x="165" y="253"/>
                  </a:cubicBezTo>
                  <a:cubicBezTo>
                    <a:pt x="166" y="250"/>
                    <a:pt x="166" y="250"/>
                    <a:pt x="166" y="250"/>
                  </a:cubicBezTo>
                  <a:moveTo>
                    <a:pt x="175" y="230"/>
                  </a:moveTo>
                  <a:cubicBezTo>
                    <a:pt x="173" y="234"/>
                    <a:pt x="173" y="234"/>
                    <a:pt x="173" y="234"/>
                  </a:cubicBezTo>
                  <a:cubicBezTo>
                    <a:pt x="173" y="234"/>
                    <a:pt x="173" y="235"/>
                    <a:pt x="173" y="236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175" y="230"/>
                    <a:pt x="175" y="230"/>
                    <a:pt x="175" y="230"/>
                  </a:cubicBezTo>
                  <a:moveTo>
                    <a:pt x="187" y="211"/>
                  </a:moveTo>
                  <a:cubicBezTo>
                    <a:pt x="185" y="211"/>
                    <a:pt x="185" y="211"/>
                    <a:pt x="185" y="211"/>
                  </a:cubicBezTo>
                  <a:cubicBezTo>
                    <a:pt x="176" y="228"/>
                    <a:pt x="176" y="228"/>
                    <a:pt x="176" y="228"/>
                  </a:cubicBezTo>
                  <a:cubicBezTo>
                    <a:pt x="178" y="228"/>
                    <a:pt x="178" y="228"/>
                    <a:pt x="178" y="228"/>
                  </a:cubicBezTo>
                  <a:cubicBezTo>
                    <a:pt x="187" y="211"/>
                    <a:pt x="187" y="211"/>
                    <a:pt x="187" y="211"/>
                  </a:cubicBezTo>
                  <a:moveTo>
                    <a:pt x="38" y="204"/>
                  </a:moveTo>
                  <a:cubicBezTo>
                    <a:pt x="48" y="258"/>
                    <a:pt x="48" y="258"/>
                    <a:pt x="48" y="258"/>
                  </a:cubicBezTo>
                  <a:cubicBezTo>
                    <a:pt x="49" y="260"/>
                    <a:pt x="49" y="260"/>
                    <a:pt x="49" y="260"/>
                  </a:cubicBezTo>
                  <a:cubicBezTo>
                    <a:pt x="54" y="286"/>
                    <a:pt x="54" y="286"/>
                    <a:pt x="54" y="286"/>
                  </a:cubicBezTo>
                  <a:cubicBezTo>
                    <a:pt x="56" y="286"/>
                    <a:pt x="56" y="286"/>
                    <a:pt x="56" y="286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8" y="204"/>
                    <a:pt x="38" y="204"/>
                    <a:pt x="38" y="204"/>
                  </a:cubicBezTo>
                  <a:moveTo>
                    <a:pt x="34" y="174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4" y="174"/>
                    <a:pt x="34" y="174"/>
                    <a:pt x="34" y="174"/>
                  </a:cubicBezTo>
                  <a:moveTo>
                    <a:pt x="214" y="159"/>
                  </a:moveTo>
                  <a:cubicBezTo>
                    <a:pt x="212" y="159"/>
                    <a:pt x="212" y="159"/>
                    <a:pt x="212" y="15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8" y="209"/>
                    <a:pt x="188" y="209"/>
                    <a:pt x="188" y="209"/>
                  </a:cubicBezTo>
                  <a:cubicBezTo>
                    <a:pt x="214" y="159"/>
                    <a:pt x="214" y="159"/>
                    <a:pt x="214" y="159"/>
                  </a:cubicBezTo>
                  <a:moveTo>
                    <a:pt x="214" y="154"/>
                  </a:moveTo>
                  <a:cubicBezTo>
                    <a:pt x="213" y="157"/>
                    <a:pt x="213" y="157"/>
                    <a:pt x="213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4" y="154"/>
                    <a:pt x="214" y="154"/>
                    <a:pt x="214" y="154"/>
                  </a:cubicBezTo>
                  <a:moveTo>
                    <a:pt x="220" y="143"/>
                  </a:moveTo>
                  <a:cubicBezTo>
                    <a:pt x="215" y="153"/>
                    <a:pt x="215" y="153"/>
                    <a:pt x="215" y="153"/>
                  </a:cubicBezTo>
                  <a:cubicBezTo>
                    <a:pt x="217" y="154"/>
                    <a:pt x="217" y="154"/>
                    <a:pt x="217" y="154"/>
                  </a:cubicBezTo>
                  <a:cubicBezTo>
                    <a:pt x="222" y="144"/>
                    <a:pt x="222" y="144"/>
                    <a:pt x="222" y="144"/>
                  </a:cubicBezTo>
                  <a:cubicBezTo>
                    <a:pt x="220" y="143"/>
                    <a:pt x="220" y="143"/>
                    <a:pt x="220" y="143"/>
                  </a:cubicBezTo>
                  <a:moveTo>
                    <a:pt x="221" y="141"/>
                  </a:moveTo>
                  <a:cubicBezTo>
                    <a:pt x="221" y="141"/>
                    <a:pt x="221" y="141"/>
                    <a:pt x="221" y="141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1" y="141"/>
                    <a:pt x="221" y="141"/>
                    <a:pt x="221" y="141"/>
                  </a:cubicBezTo>
                  <a:moveTo>
                    <a:pt x="2" y="10"/>
                  </a:moveTo>
                  <a:cubicBezTo>
                    <a:pt x="1" y="11"/>
                    <a:pt x="1" y="11"/>
                    <a:pt x="0" y="11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8" y="0"/>
                  </a:moveTo>
                  <a:cubicBezTo>
                    <a:pt x="8" y="1"/>
                    <a:pt x="7" y="2"/>
                    <a:pt x="7" y="2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46" y="98"/>
                    <a:pt x="246" y="98"/>
                    <a:pt x="246" y="98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45" y="95"/>
                    <a:pt x="245" y="95"/>
                    <a:pt x="245" y="9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9915938" y="2668920"/>
              <a:ext cx="814030" cy="1236087"/>
            </a:xfrm>
            <a:custGeom>
              <a:avLst/>
              <a:gdLst>
                <a:gd name="T0" fmla="*/ 192 w 192"/>
                <a:gd name="T1" fmla="*/ 319 h 320"/>
                <a:gd name="T2" fmla="*/ 188 w 192"/>
                <a:gd name="T3" fmla="*/ 299 h 320"/>
                <a:gd name="T4" fmla="*/ 183 w 192"/>
                <a:gd name="T5" fmla="*/ 304 h 320"/>
                <a:gd name="T6" fmla="*/ 190 w 192"/>
                <a:gd name="T7" fmla="*/ 299 h 320"/>
                <a:gd name="T8" fmla="*/ 178 w 192"/>
                <a:gd name="T9" fmla="*/ 298 h 320"/>
                <a:gd name="T10" fmla="*/ 180 w 192"/>
                <a:gd name="T11" fmla="*/ 296 h 320"/>
                <a:gd name="T12" fmla="*/ 177 w 192"/>
                <a:gd name="T13" fmla="*/ 296 h 320"/>
                <a:gd name="T14" fmla="*/ 188 w 192"/>
                <a:gd name="T15" fmla="*/ 285 h 320"/>
                <a:gd name="T16" fmla="*/ 190 w 192"/>
                <a:gd name="T17" fmla="*/ 295 h 320"/>
                <a:gd name="T18" fmla="*/ 188 w 192"/>
                <a:gd name="T19" fmla="*/ 285 h 320"/>
                <a:gd name="T20" fmla="*/ 177 w 192"/>
                <a:gd name="T21" fmla="*/ 291 h 320"/>
                <a:gd name="T22" fmla="*/ 188 w 192"/>
                <a:gd name="T23" fmla="*/ 270 h 320"/>
                <a:gd name="T24" fmla="*/ 188 w 192"/>
                <a:gd name="T25" fmla="*/ 283 h 320"/>
                <a:gd name="T26" fmla="*/ 162 w 192"/>
                <a:gd name="T27" fmla="*/ 267 h 320"/>
                <a:gd name="T28" fmla="*/ 165 w 192"/>
                <a:gd name="T29" fmla="*/ 272 h 320"/>
                <a:gd name="T30" fmla="*/ 185 w 192"/>
                <a:gd name="T31" fmla="*/ 254 h 320"/>
                <a:gd name="T32" fmla="*/ 187 w 192"/>
                <a:gd name="T33" fmla="*/ 254 h 320"/>
                <a:gd name="T34" fmla="*/ 148 w 192"/>
                <a:gd name="T35" fmla="*/ 248 h 320"/>
                <a:gd name="T36" fmla="*/ 150 w 192"/>
                <a:gd name="T37" fmla="*/ 248 h 320"/>
                <a:gd name="T38" fmla="*/ 147 w 192"/>
                <a:gd name="T39" fmla="*/ 246 h 320"/>
                <a:gd name="T40" fmla="*/ 144 w 192"/>
                <a:gd name="T41" fmla="*/ 238 h 320"/>
                <a:gd name="T42" fmla="*/ 142 w 192"/>
                <a:gd name="T43" fmla="*/ 236 h 320"/>
                <a:gd name="T44" fmla="*/ 112 w 192"/>
                <a:gd name="T45" fmla="*/ 188 h 320"/>
                <a:gd name="T46" fmla="*/ 139 w 192"/>
                <a:gd name="T47" fmla="*/ 230 h 320"/>
                <a:gd name="T48" fmla="*/ 106 w 192"/>
                <a:gd name="T49" fmla="*/ 175 h 320"/>
                <a:gd name="T50" fmla="*/ 112 w 192"/>
                <a:gd name="T51" fmla="*/ 184 h 320"/>
                <a:gd name="T52" fmla="*/ 185 w 192"/>
                <a:gd name="T53" fmla="*/ 253 h 320"/>
                <a:gd name="T54" fmla="*/ 178 w 192"/>
                <a:gd name="T55" fmla="*/ 168 h 320"/>
                <a:gd name="T56" fmla="*/ 105 w 192"/>
                <a:gd name="T57" fmla="*/ 176 h 320"/>
                <a:gd name="T58" fmla="*/ 90 w 192"/>
                <a:gd name="T59" fmla="*/ 148 h 320"/>
                <a:gd name="T60" fmla="*/ 92 w 192"/>
                <a:gd name="T61" fmla="*/ 152 h 320"/>
                <a:gd name="T62" fmla="*/ 82 w 192"/>
                <a:gd name="T63" fmla="*/ 138 h 320"/>
                <a:gd name="T64" fmla="*/ 83 w 192"/>
                <a:gd name="T65" fmla="*/ 137 h 320"/>
                <a:gd name="T66" fmla="*/ 81 w 192"/>
                <a:gd name="T67" fmla="*/ 136 h 320"/>
                <a:gd name="T68" fmla="*/ 75 w 192"/>
                <a:gd name="T69" fmla="*/ 124 h 320"/>
                <a:gd name="T70" fmla="*/ 77 w 192"/>
                <a:gd name="T71" fmla="*/ 127 h 320"/>
                <a:gd name="T72" fmla="*/ 52 w 192"/>
                <a:gd name="T73" fmla="*/ 87 h 320"/>
                <a:gd name="T74" fmla="*/ 74 w 192"/>
                <a:gd name="T75" fmla="*/ 121 h 320"/>
                <a:gd name="T76" fmla="*/ 50 w 192"/>
                <a:gd name="T77" fmla="*/ 85 h 320"/>
                <a:gd name="T78" fmla="*/ 51 w 192"/>
                <a:gd name="T79" fmla="*/ 84 h 320"/>
                <a:gd name="T80" fmla="*/ 178 w 192"/>
                <a:gd name="T81" fmla="*/ 165 h 320"/>
                <a:gd name="T82" fmla="*/ 168 w 192"/>
                <a:gd name="T83" fmla="*/ 41 h 320"/>
                <a:gd name="T84" fmla="*/ 170 w 192"/>
                <a:gd name="T85" fmla="*/ 41 h 320"/>
                <a:gd name="T86" fmla="*/ 49 w 192"/>
                <a:gd name="T87" fmla="*/ 83 h 320"/>
                <a:gd name="T88" fmla="*/ 13 w 192"/>
                <a:gd name="T89" fmla="*/ 24 h 320"/>
                <a:gd name="T90" fmla="*/ 168 w 192"/>
                <a:gd name="T91" fmla="*/ 39 h 320"/>
                <a:gd name="T92" fmla="*/ 153 w 192"/>
                <a:gd name="T93" fmla="*/ 0 h 320"/>
                <a:gd name="T94" fmla="*/ 2 w 192"/>
                <a:gd name="T95" fmla="*/ 6 h 320"/>
                <a:gd name="T96" fmla="*/ 3 w 192"/>
                <a:gd name="T97" fmla="*/ 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320">
                  <a:moveTo>
                    <a:pt x="190" y="317"/>
                  </a:moveTo>
                  <a:cubicBezTo>
                    <a:pt x="192" y="320"/>
                    <a:pt x="192" y="320"/>
                    <a:pt x="192" y="320"/>
                  </a:cubicBezTo>
                  <a:cubicBezTo>
                    <a:pt x="192" y="319"/>
                    <a:pt x="192" y="319"/>
                    <a:pt x="192" y="319"/>
                  </a:cubicBezTo>
                  <a:cubicBezTo>
                    <a:pt x="190" y="317"/>
                    <a:pt x="190" y="317"/>
                    <a:pt x="190" y="317"/>
                  </a:cubicBezTo>
                  <a:moveTo>
                    <a:pt x="189" y="298"/>
                  </a:moveTo>
                  <a:cubicBezTo>
                    <a:pt x="188" y="299"/>
                    <a:pt x="188" y="299"/>
                    <a:pt x="188" y="299"/>
                  </a:cubicBezTo>
                  <a:cubicBezTo>
                    <a:pt x="190" y="313"/>
                    <a:pt x="190" y="313"/>
                    <a:pt x="190" y="313"/>
                  </a:cubicBezTo>
                  <a:cubicBezTo>
                    <a:pt x="184" y="303"/>
                    <a:pt x="184" y="303"/>
                    <a:pt x="184" y="303"/>
                  </a:cubicBezTo>
                  <a:cubicBezTo>
                    <a:pt x="183" y="304"/>
                    <a:pt x="183" y="304"/>
                    <a:pt x="183" y="304"/>
                  </a:cubicBezTo>
                  <a:cubicBezTo>
                    <a:pt x="192" y="316"/>
                    <a:pt x="192" y="316"/>
                    <a:pt x="192" y="316"/>
                  </a:cubicBezTo>
                  <a:cubicBezTo>
                    <a:pt x="191" y="313"/>
                    <a:pt x="191" y="313"/>
                    <a:pt x="191" y="313"/>
                  </a:cubicBezTo>
                  <a:cubicBezTo>
                    <a:pt x="190" y="299"/>
                    <a:pt x="190" y="299"/>
                    <a:pt x="190" y="299"/>
                  </a:cubicBezTo>
                  <a:cubicBezTo>
                    <a:pt x="189" y="298"/>
                    <a:pt x="189" y="298"/>
                    <a:pt x="189" y="298"/>
                  </a:cubicBezTo>
                  <a:moveTo>
                    <a:pt x="180" y="296"/>
                  </a:moveTo>
                  <a:cubicBezTo>
                    <a:pt x="178" y="298"/>
                    <a:pt x="178" y="298"/>
                    <a:pt x="178" y="298"/>
                  </a:cubicBezTo>
                  <a:cubicBezTo>
                    <a:pt x="182" y="303"/>
                    <a:pt x="182" y="303"/>
                    <a:pt x="182" y="303"/>
                  </a:cubicBezTo>
                  <a:cubicBezTo>
                    <a:pt x="183" y="302"/>
                    <a:pt x="183" y="302"/>
                    <a:pt x="183" y="302"/>
                  </a:cubicBezTo>
                  <a:cubicBezTo>
                    <a:pt x="180" y="296"/>
                    <a:pt x="180" y="296"/>
                    <a:pt x="180" y="296"/>
                  </a:cubicBezTo>
                  <a:moveTo>
                    <a:pt x="178" y="293"/>
                  </a:moveTo>
                  <a:cubicBezTo>
                    <a:pt x="177" y="295"/>
                    <a:pt x="177" y="295"/>
                    <a:pt x="177" y="295"/>
                  </a:cubicBezTo>
                  <a:cubicBezTo>
                    <a:pt x="177" y="296"/>
                    <a:pt x="177" y="296"/>
                    <a:pt x="177" y="296"/>
                  </a:cubicBezTo>
                  <a:cubicBezTo>
                    <a:pt x="179" y="295"/>
                    <a:pt x="179" y="295"/>
                    <a:pt x="179" y="295"/>
                  </a:cubicBezTo>
                  <a:cubicBezTo>
                    <a:pt x="178" y="293"/>
                    <a:pt x="178" y="293"/>
                    <a:pt x="178" y="293"/>
                  </a:cubicBezTo>
                  <a:moveTo>
                    <a:pt x="188" y="285"/>
                  </a:moveTo>
                  <a:cubicBezTo>
                    <a:pt x="187" y="286"/>
                    <a:pt x="187" y="286"/>
                    <a:pt x="187" y="286"/>
                  </a:cubicBezTo>
                  <a:cubicBezTo>
                    <a:pt x="188" y="293"/>
                    <a:pt x="188" y="293"/>
                    <a:pt x="188" y="293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89" y="285"/>
                    <a:pt x="189" y="285"/>
                    <a:pt x="189" y="285"/>
                  </a:cubicBezTo>
                  <a:cubicBezTo>
                    <a:pt x="188" y="285"/>
                    <a:pt x="188" y="285"/>
                    <a:pt x="188" y="285"/>
                  </a:cubicBezTo>
                  <a:moveTo>
                    <a:pt x="164" y="273"/>
                  </a:moveTo>
                  <a:cubicBezTo>
                    <a:pt x="176" y="293"/>
                    <a:pt x="176" y="293"/>
                    <a:pt x="176" y="293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4" y="273"/>
                    <a:pt x="164" y="273"/>
                    <a:pt x="164" y="273"/>
                  </a:cubicBezTo>
                  <a:moveTo>
                    <a:pt x="188" y="270"/>
                  </a:moveTo>
                  <a:cubicBezTo>
                    <a:pt x="186" y="273"/>
                    <a:pt x="186" y="273"/>
                    <a:pt x="186" y="273"/>
                  </a:cubicBezTo>
                  <a:cubicBezTo>
                    <a:pt x="187" y="282"/>
                    <a:pt x="187" y="282"/>
                    <a:pt x="187" y="282"/>
                  </a:cubicBezTo>
                  <a:cubicBezTo>
                    <a:pt x="188" y="283"/>
                    <a:pt x="188" y="283"/>
                    <a:pt x="188" y="283"/>
                  </a:cubicBezTo>
                  <a:cubicBezTo>
                    <a:pt x="189" y="281"/>
                    <a:pt x="189" y="281"/>
                    <a:pt x="189" y="281"/>
                  </a:cubicBezTo>
                  <a:cubicBezTo>
                    <a:pt x="188" y="270"/>
                    <a:pt x="188" y="270"/>
                    <a:pt x="188" y="270"/>
                  </a:cubicBezTo>
                  <a:moveTo>
                    <a:pt x="162" y="267"/>
                  </a:moveTo>
                  <a:cubicBezTo>
                    <a:pt x="160" y="268"/>
                    <a:pt x="160" y="268"/>
                    <a:pt x="160" y="268"/>
                  </a:cubicBezTo>
                  <a:cubicBezTo>
                    <a:pt x="162" y="270"/>
                    <a:pt x="162" y="270"/>
                    <a:pt x="162" y="270"/>
                  </a:cubicBezTo>
                  <a:cubicBezTo>
                    <a:pt x="165" y="272"/>
                    <a:pt x="165" y="272"/>
                    <a:pt x="165" y="272"/>
                  </a:cubicBezTo>
                  <a:cubicBezTo>
                    <a:pt x="162" y="267"/>
                    <a:pt x="162" y="267"/>
                    <a:pt x="162" y="267"/>
                  </a:cubicBezTo>
                  <a:moveTo>
                    <a:pt x="187" y="254"/>
                  </a:moveTo>
                  <a:cubicBezTo>
                    <a:pt x="185" y="254"/>
                    <a:pt x="185" y="254"/>
                    <a:pt x="185" y="254"/>
                  </a:cubicBezTo>
                  <a:cubicBezTo>
                    <a:pt x="186" y="269"/>
                    <a:pt x="186" y="269"/>
                    <a:pt x="186" y="269"/>
                  </a:cubicBezTo>
                  <a:cubicBezTo>
                    <a:pt x="188" y="266"/>
                    <a:pt x="188" y="266"/>
                    <a:pt x="188" y="266"/>
                  </a:cubicBezTo>
                  <a:cubicBezTo>
                    <a:pt x="187" y="254"/>
                    <a:pt x="187" y="254"/>
                    <a:pt x="187" y="254"/>
                  </a:cubicBezTo>
                  <a:moveTo>
                    <a:pt x="150" y="248"/>
                  </a:moveTo>
                  <a:cubicBezTo>
                    <a:pt x="150" y="248"/>
                    <a:pt x="150" y="248"/>
                    <a:pt x="150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50" y="248"/>
                    <a:pt x="150" y="248"/>
                    <a:pt x="150" y="248"/>
                  </a:cubicBezTo>
                  <a:moveTo>
                    <a:pt x="144" y="238"/>
                  </a:moveTo>
                  <a:cubicBezTo>
                    <a:pt x="143" y="240"/>
                    <a:pt x="143" y="240"/>
                    <a:pt x="143" y="240"/>
                  </a:cubicBezTo>
                  <a:cubicBezTo>
                    <a:pt x="147" y="246"/>
                    <a:pt x="147" y="246"/>
                    <a:pt x="147" y="246"/>
                  </a:cubicBezTo>
                  <a:cubicBezTo>
                    <a:pt x="149" y="246"/>
                    <a:pt x="149" y="246"/>
                    <a:pt x="149" y="246"/>
                  </a:cubicBezTo>
                  <a:cubicBezTo>
                    <a:pt x="148" y="245"/>
                    <a:pt x="148" y="245"/>
                    <a:pt x="148" y="245"/>
                  </a:cubicBezTo>
                  <a:cubicBezTo>
                    <a:pt x="144" y="238"/>
                    <a:pt x="144" y="238"/>
                    <a:pt x="144" y="238"/>
                  </a:cubicBezTo>
                  <a:moveTo>
                    <a:pt x="139" y="232"/>
                  </a:moveTo>
                  <a:cubicBezTo>
                    <a:pt x="142" y="237"/>
                    <a:pt x="142" y="237"/>
                    <a:pt x="142" y="237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39" y="232"/>
                    <a:pt x="139" y="232"/>
                    <a:pt x="139" y="232"/>
                  </a:cubicBezTo>
                  <a:moveTo>
                    <a:pt x="113" y="186"/>
                  </a:moveTo>
                  <a:cubicBezTo>
                    <a:pt x="112" y="188"/>
                    <a:pt x="112" y="188"/>
                    <a:pt x="112" y="188"/>
                  </a:cubicBezTo>
                  <a:cubicBezTo>
                    <a:pt x="137" y="229"/>
                    <a:pt x="137" y="229"/>
                    <a:pt x="137" y="229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9" y="230"/>
                    <a:pt x="139" y="230"/>
                    <a:pt x="139" y="230"/>
                  </a:cubicBezTo>
                  <a:cubicBezTo>
                    <a:pt x="140" y="231"/>
                    <a:pt x="140" y="231"/>
                    <a:pt x="140" y="231"/>
                  </a:cubicBezTo>
                  <a:cubicBezTo>
                    <a:pt x="113" y="186"/>
                    <a:pt x="113" y="186"/>
                    <a:pt x="113" y="186"/>
                  </a:cubicBezTo>
                  <a:moveTo>
                    <a:pt x="106" y="175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06" y="175"/>
                    <a:pt x="106" y="175"/>
                    <a:pt x="106" y="175"/>
                  </a:cubicBezTo>
                  <a:moveTo>
                    <a:pt x="178" y="168"/>
                  </a:moveTo>
                  <a:cubicBezTo>
                    <a:pt x="185" y="253"/>
                    <a:pt x="185" y="253"/>
                    <a:pt x="185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68"/>
                    <a:pt x="178" y="168"/>
                    <a:pt x="178" y="168"/>
                  </a:cubicBezTo>
                  <a:moveTo>
                    <a:pt x="93" y="154"/>
                  </a:moveTo>
                  <a:cubicBezTo>
                    <a:pt x="92" y="155"/>
                    <a:pt x="92" y="155"/>
                    <a:pt x="92" y="155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93" y="154"/>
                    <a:pt x="93" y="154"/>
                    <a:pt x="93" y="154"/>
                  </a:cubicBezTo>
                  <a:moveTo>
                    <a:pt x="90" y="148"/>
                  </a:moveTo>
                  <a:cubicBezTo>
                    <a:pt x="88" y="149"/>
                    <a:pt x="88" y="149"/>
                    <a:pt x="88" y="149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0" y="148"/>
                    <a:pt x="90" y="148"/>
                    <a:pt x="90" y="148"/>
                  </a:cubicBezTo>
                  <a:moveTo>
                    <a:pt x="83" y="137"/>
                  </a:moveTo>
                  <a:cubicBezTo>
                    <a:pt x="82" y="138"/>
                    <a:pt x="82" y="138"/>
                    <a:pt x="82" y="138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83" y="137"/>
                    <a:pt x="83" y="137"/>
                    <a:pt x="83" y="137"/>
                  </a:cubicBezTo>
                  <a:moveTo>
                    <a:pt x="78" y="128"/>
                  </a:moveTo>
                  <a:cubicBezTo>
                    <a:pt x="76" y="129"/>
                    <a:pt x="76" y="129"/>
                    <a:pt x="76" y="129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78" y="128"/>
                    <a:pt x="78" y="128"/>
                    <a:pt x="78" y="128"/>
                  </a:cubicBezTo>
                  <a:moveTo>
                    <a:pt x="75" y="124"/>
                  </a:moveTo>
                  <a:cubicBezTo>
                    <a:pt x="75" y="126"/>
                    <a:pt x="75" y="126"/>
                    <a:pt x="75" y="126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5" y="124"/>
                    <a:pt x="75" y="124"/>
                    <a:pt x="75" y="124"/>
                  </a:cubicBezTo>
                  <a:moveTo>
                    <a:pt x="53" y="86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53" y="86"/>
                    <a:pt x="53" y="86"/>
                    <a:pt x="53" y="86"/>
                  </a:cubicBezTo>
                  <a:moveTo>
                    <a:pt x="51" y="84"/>
                  </a:move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1" y="84"/>
                    <a:pt x="51" y="84"/>
                    <a:pt x="51" y="84"/>
                  </a:cubicBezTo>
                  <a:moveTo>
                    <a:pt x="174" y="83"/>
                  </a:moveTo>
                  <a:cubicBezTo>
                    <a:pt x="172" y="90"/>
                    <a:pt x="172" y="90"/>
                    <a:pt x="172" y="90"/>
                  </a:cubicBezTo>
                  <a:cubicBezTo>
                    <a:pt x="178" y="165"/>
                    <a:pt x="178" y="165"/>
                    <a:pt x="178" y="165"/>
                  </a:cubicBezTo>
                  <a:cubicBezTo>
                    <a:pt x="180" y="167"/>
                    <a:pt x="180" y="167"/>
                    <a:pt x="180" y="167"/>
                  </a:cubicBezTo>
                  <a:cubicBezTo>
                    <a:pt x="174" y="83"/>
                    <a:pt x="174" y="83"/>
                    <a:pt x="174" y="83"/>
                  </a:cubicBezTo>
                  <a:moveTo>
                    <a:pt x="168" y="41"/>
                  </a:moveTo>
                  <a:cubicBezTo>
                    <a:pt x="172" y="83"/>
                    <a:pt x="172" y="83"/>
                    <a:pt x="172" y="83"/>
                  </a:cubicBezTo>
                  <a:cubicBezTo>
                    <a:pt x="173" y="76"/>
                    <a:pt x="173" y="76"/>
                    <a:pt x="173" y="76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8" y="41"/>
                    <a:pt x="168" y="41"/>
                    <a:pt x="168" y="41"/>
                  </a:cubicBezTo>
                  <a:moveTo>
                    <a:pt x="13" y="2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3" y="24"/>
                    <a:pt x="13" y="24"/>
                    <a:pt x="13" y="24"/>
                  </a:cubicBezTo>
                  <a:moveTo>
                    <a:pt x="168" y="15"/>
                  </a:moveTo>
                  <a:cubicBezTo>
                    <a:pt x="168" y="15"/>
                    <a:pt x="167" y="15"/>
                    <a:pt x="166" y="15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8" y="15"/>
                    <a:pt x="168" y="15"/>
                    <a:pt x="168" y="15"/>
                  </a:cubicBezTo>
                  <a:moveTo>
                    <a:pt x="15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53" y="1"/>
                    <a:pt x="153" y="0"/>
                    <a:pt x="15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close/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close/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close/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close/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close/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close/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close/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close/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close/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close/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close/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close/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close/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close/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close/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close/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close/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close/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close/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close/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close/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close/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close/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291365" y="3075528"/>
              <a:ext cx="1016194" cy="458654"/>
            </a:xfrm>
            <a:custGeom>
              <a:avLst/>
              <a:gdLst>
                <a:gd name="T0" fmla="*/ 235 w 240"/>
                <a:gd name="T1" fmla="*/ 119 h 119"/>
                <a:gd name="T2" fmla="*/ 240 w 240"/>
                <a:gd name="T3" fmla="*/ 114 h 119"/>
                <a:gd name="T4" fmla="*/ 240 w 240"/>
                <a:gd name="T5" fmla="*/ 115 h 119"/>
                <a:gd name="T6" fmla="*/ 202 w 240"/>
                <a:gd name="T7" fmla="*/ 106 h 119"/>
                <a:gd name="T8" fmla="*/ 203 w 240"/>
                <a:gd name="T9" fmla="*/ 105 h 119"/>
                <a:gd name="T10" fmla="*/ 200 w 240"/>
                <a:gd name="T11" fmla="*/ 105 h 119"/>
                <a:gd name="T12" fmla="*/ 184 w 240"/>
                <a:gd name="T13" fmla="*/ 97 h 119"/>
                <a:gd name="T14" fmla="*/ 192 w 240"/>
                <a:gd name="T15" fmla="*/ 102 h 119"/>
                <a:gd name="T16" fmla="*/ 184 w 240"/>
                <a:gd name="T17" fmla="*/ 97 h 119"/>
                <a:gd name="T18" fmla="*/ 177 w 240"/>
                <a:gd name="T19" fmla="*/ 96 h 119"/>
                <a:gd name="T20" fmla="*/ 182 w 240"/>
                <a:gd name="T21" fmla="*/ 96 h 119"/>
                <a:gd name="T22" fmla="*/ 178 w 240"/>
                <a:gd name="T23" fmla="*/ 95 h 119"/>
                <a:gd name="T24" fmla="*/ 175 w 240"/>
                <a:gd name="T25" fmla="*/ 94 h 119"/>
                <a:gd name="T26" fmla="*/ 173 w 240"/>
                <a:gd name="T27" fmla="*/ 95 h 119"/>
                <a:gd name="T28" fmla="*/ 170 w 240"/>
                <a:gd name="T29" fmla="*/ 93 h 119"/>
                <a:gd name="T30" fmla="*/ 170 w 240"/>
                <a:gd name="T31" fmla="*/ 93 h 119"/>
                <a:gd name="T32" fmla="*/ 145 w 240"/>
                <a:gd name="T33" fmla="*/ 84 h 119"/>
                <a:gd name="T34" fmla="*/ 167 w 240"/>
                <a:gd name="T35" fmla="*/ 92 h 119"/>
                <a:gd name="T36" fmla="*/ 139 w 240"/>
                <a:gd name="T37" fmla="*/ 79 h 119"/>
                <a:gd name="T38" fmla="*/ 240 w 240"/>
                <a:gd name="T39" fmla="*/ 112 h 119"/>
                <a:gd name="T40" fmla="*/ 238 w 240"/>
                <a:gd name="T41" fmla="*/ 69 h 119"/>
                <a:gd name="T42" fmla="*/ 238 w 240"/>
                <a:gd name="T43" fmla="*/ 75 h 119"/>
                <a:gd name="T44" fmla="*/ 137 w 240"/>
                <a:gd name="T45" fmla="*/ 80 h 119"/>
                <a:gd name="T46" fmla="*/ 97 w 240"/>
                <a:gd name="T47" fmla="*/ 64 h 119"/>
                <a:gd name="T48" fmla="*/ 90 w 240"/>
                <a:gd name="T49" fmla="*/ 61 h 119"/>
                <a:gd name="T50" fmla="*/ 91 w 240"/>
                <a:gd name="T51" fmla="*/ 60 h 119"/>
                <a:gd name="T52" fmla="*/ 236 w 240"/>
                <a:gd name="T53" fmla="*/ 68 h 119"/>
                <a:gd name="T54" fmla="*/ 6 w 240"/>
                <a:gd name="T55" fmla="*/ 26 h 119"/>
                <a:gd name="T56" fmla="*/ 9 w 240"/>
                <a:gd name="T57" fmla="*/ 29 h 119"/>
                <a:gd name="T58" fmla="*/ 69 w 240"/>
                <a:gd name="T59" fmla="*/ 53 h 119"/>
                <a:gd name="T60" fmla="*/ 52 w 240"/>
                <a:gd name="T61" fmla="*/ 45 h 119"/>
                <a:gd name="T62" fmla="*/ 6 w 240"/>
                <a:gd name="T63" fmla="*/ 26 h 119"/>
                <a:gd name="T64" fmla="*/ 5 w 240"/>
                <a:gd name="T65" fmla="*/ 27 h 119"/>
                <a:gd name="T66" fmla="*/ 235 w 240"/>
                <a:gd name="T67" fmla="*/ 24 h 119"/>
                <a:gd name="T68" fmla="*/ 237 w 240"/>
                <a:gd name="T69" fmla="*/ 50 h 119"/>
                <a:gd name="T70" fmla="*/ 0 w 240"/>
                <a:gd name="T71" fmla="*/ 19 h 119"/>
                <a:gd name="T72" fmla="*/ 3 w 240"/>
                <a:gd name="T73" fmla="*/ 19 h 119"/>
                <a:gd name="T74" fmla="*/ 47 w 240"/>
                <a:gd name="T75" fmla="*/ 15 h 119"/>
                <a:gd name="T76" fmla="*/ 5 w 240"/>
                <a:gd name="T77" fmla="*/ 19 h 119"/>
                <a:gd name="T78" fmla="*/ 9 w 240"/>
                <a:gd name="T79" fmla="*/ 20 h 119"/>
                <a:gd name="T80" fmla="*/ 141 w 240"/>
                <a:gd name="T81" fmla="*/ 9 h 119"/>
                <a:gd name="T82" fmla="*/ 232 w 240"/>
                <a:gd name="T83" fmla="*/ 0 h 119"/>
                <a:gd name="T84" fmla="*/ 179 w 240"/>
                <a:gd name="T85" fmla="*/ 4 h 119"/>
                <a:gd name="T86" fmla="*/ 142 w 240"/>
                <a:gd name="T87" fmla="*/ 9 h 119"/>
                <a:gd name="T88" fmla="*/ 227 w 240"/>
                <a:gd name="T89" fmla="*/ 2 h 119"/>
                <a:gd name="T90" fmla="*/ 233 w 240"/>
                <a:gd name="T91" fmla="*/ 23 h 119"/>
                <a:gd name="T92" fmla="*/ 234 w 240"/>
                <a:gd name="T93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119">
                  <a:moveTo>
                    <a:pt x="228" y="115"/>
                  </a:moveTo>
                  <a:cubicBezTo>
                    <a:pt x="223" y="115"/>
                    <a:pt x="223" y="115"/>
                    <a:pt x="223" y="115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5" y="118"/>
                  </a:cubicBezTo>
                  <a:cubicBezTo>
                    <a:pt x="228" y="115"/>
                    <a:pt x="228" y="115"/>
                    <a:pt x="228" y="115"/>
                  </a:cubicBezTo>
                  <a:moveTo>
                    <a:pt x="240" y="114"/>
                  </a:moveTo>
                  <a:cubicBezTo>
                    <a:pt x="238" y="114"/>
                    <a:pt x="238" y="114"/>
                    <a:pt x="238" y="114"/>
                  </a:cubicBezTo>
                  <a:cubicBezTo>
                    <a:pt x="239" y="115"/>
                    <a:pt x="239" y="115"/>
                    <a:pt x="239" y="115"/>
                  </a:cubicBezTo>
                  <a:cubicBezTo>
                    <a:pt x="239" y="115"/>
                    <a:pt x="240" y="115"/>
                    <a:pt x="240" y="115"/>
                  </a:cubicBezTo>
                  <a:cubicBezTo>
                    <a:pt x="240" y="114"/>
                    <a:pt x="240" y="114"/>
                    <a:pt x="240" y="114"/>
                  </a:cubicBezTo>
                  <a:moveTo>
                    <a:pt x="203" y="105"/>
                  </a:moveTo>
                  <a:cubicBezTo>
                    <a:pt x="202" y="106"/>
                    <a:pt x="202" y="106"/>
                    <a:pt x="202" y="106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03" y="105"/>
                    <a:pt x="203" y="105"/>
                    <a:pt x="203" y="105"/>
                  </a:cubicBezTo>
                  <a:moveTo>
                    <a:pt x="194" y="101"/>
                  </a:moveTo>
                  <a:cubicBezTo>
                    <a:pt x="193" y="103"/>
                    <a:pt x="193" y="103"/>
                    <a:pt x="193" y="103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1" y="104"/>
                    <a:pt x="201" y="104"/>
                    <a:pt x="201" y="104"/>
                  </a:cubicBezTo>
                  <a:cubicBezTo>
                    <a:pt x="194" y="101"/>
                    <a:pt x="194" y="101"/>
                    <a:pt x="194" y="101"/>
                  </a:cubicBezTo>
                  <a:moveTo>
                    <a:pt x="184" y="97"/>
                  </a:moveTo>
                  <a:cubicBezTo>
                    <a:pt x="183" y="99"/>
                    <a:pt x="183" y="99"/>
                    <a:pt x="183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193" y="101"/>
                    <a:pt x="193" y="101"/>
                    <a:pt x="193" y="101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7"/>
                    <a:pt x="184" y="97"/>
                    <a:pt x="184" y="97"/>
                  </a:cubicBezTo>
                  <a:moveTo>
                    <a:pt x="175" y="94"/>
                  </a:moveTo>
                  <a:cubicBezTo>
                    <a:pt x="175" y="96"/>
                    <a:pt x="175" y="96"/>
                    <a:pt x="175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5" y="94"/>
                    <a:pt x="175" y="94"/>
                  </a:cubicBezTo>
                  <a:moveTo>
                    <a:pt x="172" y="93"/>
                  </a:moveTo>
                  <a:cubicBezTo>
                    <a:pt x="172" y="94"/>
                    <a:pt x="172" y="94"/>
                    <a:pt x="172" y="94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3" y="94"/>
                    <a:pt x="172" y="94"/>
                    <a:pt x="172" y="93"/>
                  </a:cubicBezTo>
                  <a:moveTo>
                    <a:pt x="170" y="93"/>
                  </a:moveTo>
                  <a:cubicBezTo>
                    <a:pt x="169" y="93"/>
                    <a:pt x="169" y="93"/>
                    <a:pt x="169" y="93"/>
                  </a:cubicBezTo>
                  <a:cubicBezTo>
                    <a:pt x="170" y="94"/>
                    <a:pt x="170" y="94"/>
                    <a:pt x="170" y="94"/>
                  </a:cubicBezTo>
                  <a:cubicBezTo>
                    <a:pt x="170" y="93"/>
                    <a:pt x="170" y="93"/>
                    <a:pt x="170" y="93"/>
                  </a:cubicBezTo>
                  <a:moveTo>
                    <a:pt x="139" y="79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1"/>
                    <a:pt x="167" y="91"/>
                    <a:pt x="167" y="90"/>
                  </a:cubicBezTo>
                  <a:cubicBezTo>
                    <a:pt x="139" y="79"/>
                    <a:pt x="139" y="79"/>
                    <a:pt x="139" y="79"/>
                  </a:cubicBezTo>
                  <a:moveTo>
                    <a:pt x="236" y="77"/>
                  </a:moveTo>
                  <a:cubicBezTo>
                    <a:pt x="238" y="112"/>
                    <a:pt x="238" y="112"/>
                    <a:pt x="238" y="112"/>
                  </a:cubicBezTo>
                  <a:cubicBezTo>
                    <a:pt x="240" y="112"/>
                    <a:pt x="240" y="112"/>
                    <a:pt x="240" y="112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36" y="77"/>
                    <a:pt x="236" y="77"/>
                    <a:pt x="236" y="77"/>
                  </a:cubicBezTo>
                  <a:moveTo>
                    <a:pt x="238" y="69"/>
                  </a:moveTo>
                  <a:cubicBezTo>
                    <a:pt x="236" y="70"/>
                    <a:pt x="236" y="70"/>
                    <a:pt x="236" y="70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8" y="75"/>
                    <a:pt x="238" y="75"/>
                    <a:pt x="238" y="75"/>
                  </a:cubicBezTo>
                  <a:cubicBezTo>
                    <a:pt x="238" y="69"/>
                    <a:pt x="238" y="69"/>
                    <a:pt x="238" y="69"/>
                  </a:cubicBezTo>
                  <a:moveTo>
                    <a:pt x="97" y="64"/>
                  </a:moveTo>
                  <a:cubicBezTo>
                    <a:pt x="137" y="80"/>
                    <a:pt x="137" y="80"/>
                    <a:pt x="137" y="80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97" y="64"/>
                    <a:pt x="97" y="64"/>
                    <a:pt x="97" y="64"/>
                  </a:cubicBezTo>
                  <a:moveTo>
                    <a:pt x="91" y="60"/>
                  </a:moveTo>
                  <a:cubicBezTo>
                    <a:pt x="90" y="60"/>
                    <a:pt x="90" y="60"/>
                    <a:pt x="90" y="60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1" y="60"/>
                    <a:pt x="91" y="60"/>
                    <a:pt x="91" y="60"/>
                  </a:cubicBezTo>
                  <a:moveTo>
                    <a:pt x="237" y="52"/>
                  </a:moveTo>
                  <a:cubicBezTo>
                    <a:pt x="235" y="52"/>
                    <a:pt x="235" y="52"/>
                    <a:pt x="235" y="52"/>
                  </a:cubicBezTo>
                  <a:cubicBezTo>
                    <a:pt x="236" y="68"/>
                    <a:pt x="236" y="68"/>
                    <a:pt x="236" y="68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7" y="52"/>
                    <a:pt x="237" y="52"/>
                    <a:pt x="237" y="52"/>
                  </a:cubicBezTo>
                  <a:moveTo>
                    <a:pt x="6" y="26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70" y="52"/>
                    <a:pt x="70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0" y="24"/>
                  </a:moveTo>
                  <a:cubicBezTo>
                    <a:pt x="0" y="24"/>
                    <a:pt x="0" y="25"/>
                    <a:pt x="0" y="25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235" y="24"/>
                  </a:moveTo>
                  <a:cubicBezTo>
                    <a:pt x="233" y="27"/>
                    <a:pt x="233" y="27"/>
                    <a:pt x="233" y="27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35" y="24"/>
                    <a:pt x="235" y="24"/>
                    <a:pt x="235" y="24"/>
                  </a:cubicBezTo>
                  <a:moveTo>
                    <a:pt x="3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19"/>
                    <a:pt x="3" y="19"/>
                    <a:pt x="3" y="19"/>
                  </a:cubicBezTo>
                  <a:moveTo>
                    <a:pt x="141" y="7"/>
                  </a:moveTo>
                  <a:cubicBezTo>
                    <a:pt x="48" y="15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232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227" y="2"/>
                    <a:pt x="227" y="2"/>
                    <a:pt x="227" y="2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close/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close/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close/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close/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close/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close/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close/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close/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close/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close/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close/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close/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close/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close/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close/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close/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close/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close/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close/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close/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close/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close/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close/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close/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close/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close/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close/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close/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close/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close/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close/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close/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close/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close/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close/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close/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close/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close/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close/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close/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close/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close/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close/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close/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close/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close/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close/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close/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close/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close/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close/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close/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close/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close/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close/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close/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close/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close/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close/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close/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close/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close/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close/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close/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7667070" y="3210522"/>
              <a:ext cx="2241711" cy="296010"/>
            </a:xfrm>
            <a:custGeom>
              <a:avLst/>
              <a:gdLst>
                <a:gd name="T0" fmla="*/ 516 w 529"/>
                <a:gd name="T1" fmla="*/ 74 h 77"/>
                <a:gd name="T2" fmla="*/ 520 w 529"/>
                <a:gd name="T3" fmla="*/ 71 h 77"/>
                <a:gd name="T4" fmla="*/ 450 w 529"/>
                <a:gd name="T5" fmla="*/ 68 h 77"/>
                <a:gd name="T6" fmla="*/ 459 w 529"/>
                <a:gd name="T7" fmla="*/ 70 h 77"/>
                <a:gd name="T8" fmla="*/ 460 w 529"/>
                <a:gd name="T9" fmla="*/ 69 h 77"/>
                <a:gd name="T10" fmla="*/ 436 w 529"/>
                <a:gd name="T11" fmla="*/ 68 h 77"/>
                <a:gd name="T12" fmla="*/ 434 w 529"/>
                <a:gd name="T13" fmla="*/ 68 h 77"/>
                <a:gd name="T14" fmla="*/ 429 w 529"/>
                <a:gd name="T15" fmla="*/ 66 h 77"/>
                <a:gd name="T16" fmla="*/ 499 w 529"/>
                <a:gd name="T17" fmla="*/ 59 h 77"/>
                <a:gd name="T18" fmla="*/ 348 w 529"/>
                <a:gd name="T19" fmla="*/ 58 h 77"/>
                <a:gd name="T20" fmla="*/ 399 w 529"/>
                <a:gd name="T21" fmla="*/ 65 h 77"/>
                <a:gd name="T22" fmla="*/ 365 w 529"/>
                <a:gd name="T23" fmla="*/ 60 h 77"/>
                <a:gd name="T24" fmla="*/ 346 w 529"/>
                <a:gd name="T25" fmla="*/ 60 h 77"/>
                <a:gd name="T26" fmla="*/ 328 w 529"/>
                <a:gd name="T27" fmla="*/ 58 h 77"/>
                <a:gd name="T28" fmla="*/ 332 w 529"/>
                <a:gd name="T29" fmla="*/ 57 h 77"/>
                <a:gd name="T30" fmla="*/ 297 w 529"/>
                <a:gd name="T31" fmla="*/ 56 h 77"/>
                <a:gd name="T32" fmla="*/ 299 w 529"/>
                <a:gd name="T33" fmla="*/ 54 h 77"/>
                <a:gd name="T34" fmla="*/ 267 w 529"/>
                <a:gd name="T35" fmla="*/ 51 h 77"/>
                <a:gd name="T36" fmla="*/ 254 w 529"/>
                <a:gd name="T37" fmla="*/ 52 h 77"/>
                <a:gd name="T38" fmla="*/ 242 w 529"/>
                <a:gd name="T39" fmla="*/ 51 h 77"/>
                <a:gd name="T40" fmla="*/ 232 w 529"/>
                <a:gd name="T41" fmla="*/ 48 h 77"/>
                <a:gd name="T42" fmla="*/ 216 w 529"/>
                <a:gd name="T43" fmla="*/ 46 h 77"/>
                <a:gd name="T44" fmla="*/ 220 w 529"/>
                <a:gd name="T45" fmla="*/ 47 h 77"/>
                <a:gd name="T46" fmla="*/ 214 w 529"/>
                <a:gd name="T47" fmla="*/ 46 h 77"/>
                <a:gd name="T48" fmla="*/ 168 w 529"/>
                <a:gd name="T49" fmla="*/ 42 h 77"/>
                <a:gd name="T50" fmla="*/ 149 w 529"/>
                <a:gd name="T51" fmla="*/ 42 h 77"/>
                <a:gd name="T52" fmla="*/ 140 w 529"/>
                <a:gd name="T53" fmla="*/ 40 h 77"/>
                <a:gd name="T54" fmla="*/ 116 w 529"/>
                <a:gd name="T55" fmla="*/ 37 h 77"/>
                <a:gd name="T56" fmla="*/ 470 w 529"/>
                <a:gd name="T57" fmla="*/ 37 h 77"/>
                <a:gd name="T58" fmla="*/ 482 w 529"/>
                <a:gd name="T59" fmla="*/ 47 h 77"/>
                <a:gd name="T60" fmla="*/ 479 w 529"/>
                <a:gd name="T61" fmla="*/ 44 h 77"/>
                <a:gd name="T62" fmla="*/ 466 w 529"/>
                <a:gd name="T63" fmla="*/ 37 h 77"/>
                <a:gd name="T64" fmla="*/ 103 w 529"/>
                <a:gd name="T65" fmla="*/ 38 h 77"/>
                <a:gd name="T66" fmla="*/ 93 w 529"/>
                <a:gd name="T67" fmla="*/ 35 h 77"/>
                <a:gd name="T68" fmla="*/ 465 w 529"/>
                <a:gd name="T69" fmla="*/ 34 h 77"/>
                <a:gd name="T70" fmla="*/ 83 w 529"/>
                <a:gd name="T71" fmla="*/ 34 h 77"/>
                <a:gd name="T72" fmla="*/ 14 w 529"/>
                <a:gd name="T73" fmla="*/ 30 h 77"/>
                <a:gd name="T74" fmla="*/ 49 w 529"/>
                <a:gd name="T75" fmla="*/ 21 h 77"/>
                <a:gd name="T76" fmla="*/ 130 w 529"/>
                <a:gd name="T77" fmla="*/ 16 h 77"/>
                <a:gd name="T78" fmla="*/ 51 w 529"/>
                <a:gd name="T79" fmla="*/ 22 h 77"/>
                <a:gd name="T80" fmla="*/ 130 w 529"/>
                <a:gd name="T81" fmla="*/ 16 h 77"/>
                <a:gd name="T82" fmla="*/ 132 w 529"/>
                <a:gd name="T83" fmla="*/ 16 h 77"/>
                <a:gd name="T84" fmla="*/ 180 w 529"/>
                <a:gd name="T85" fmla="*/ 15 h 77"/>
                <a:gd name="T86" fmla="*/ 186 w 529"/>
                <a:gd name="T87" fmla="*/ 13 h 77"/>
                <a:gd name="T88" fmla="*/ 201 w 529"/>
                <a:gd name="T89" fmla="*/ 12 h 77"/>
                <a:gd name="T90" fmla="*/ 203 w 529"/>
                <a:gd name="T91" fmla="*/ 12 h 77"/>
                <a:gd name="T92" fmla="*/ 217 w 529"/>
                <a:gd name="T93" fmla="*/ 11 h 77"/>
                <a:gd name="T94" fmla="*/ 219 w 529"/>
                <a:gd name="T95" fmla="*/ 11 h 77"/>
                <a:gd name="T96" fmla="*/ 461 w 529"/>
                <a:gd name="T97" fmla="*/ 31 h 77"/>
                <a:gd name="T98" fmla="*/ 288 w 529"/>
                <a:gd name="T99" fmla="*/ 9 h 77"/>
                <a:gd name="T100" fmla="*/ 223 w 529"/>
                <a:gd name="T101" fmla="*/ 12 h 77"/>
                <a:gd name="T102" fmla="*/ 296 w 529"/>
                <a:gd name="T103" fmla="*/ 7 h 77"/>
                <a:gd name="T104" fmla="*/ 312 w 529"/>
                <a:gd name="T105" fmla="*/ 6 h 77"/>
                <a:gd name="T106" fmla="*/ 323 w 529"/>
                <a:gd name="T107" fmla="*/ 7 h 77"/>
                <a:gd name="T108" fmla="*/ 379 w 529"/>
                <a:gd name="T109" fmla="*/ 2 h 77"/>
                <a:gd name="T110" fmla="*/ 392 w 529"/>
                <a:gd name="T111" fmla="*/ 3 h 77"/>
                <a:gd name="T112" fmla="*/ 414 w 529"/>
                <a:gd name="T113" fmla="*/ 0 h 77"/>
                <a:gd name="T114" fmla="*/ 415 w 529"/>
                <a:gd name="T1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9" h="77">
                  <a:moveTo>
                    <a:pt x="516" y="74"/>
                  </a:moveTo>
                  <a:cubicBezTo>
                    <a:pt x="513" y="75"/>
                    <a:pt x="513" y="75"/>
                    <a:pt x="513" y="75"/>
                  </a:cubicBezTo>
                  <a:cubicBezTo>
                    <a:pt x="522" y="76"/>
                    <a:pt x="522" y="76"/>
                    <a:pt x="522" y="76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16" y="74"/>
                    <a:pt x="516" y="74"/>
                    <a:pt x="516" y="74"/>
                  </a:cubicBezTo>
                  <a:moveTo>
                    <a:pt x="494" y="72"/>
                  </a:moveTo>
                  <a:cubicBezTo>
                    <a:pt x="492" y="73"/>
                    <a:pt x="492" y="73"/>
                    <a:pt x="492" y="73"/>
                  </a:cubicBezTo>
                  <a:cubicBezTo>
                    <a:pt x="510" y="75"/>
                    <a:pt x="510" y="75"/>
                    <a:pt x="510" y="75"/>
                  </a:cubicBezTo>
                  <a:cubicBezTo>
                    <a:pt x="513" y="73"/>
                    <a:pt x="513" y="73"/>
                    <a:pt x="513" y="73"/>
                  </a:cubicBezTo>
                  <a:cubicBezTo>
                    <a:pt x="494" y="72"/>
                    <a:pt x="494" y="72"/>
                    <a:pt x="494" y="72"/>
                  </a:cubicBezTo>
                  <a:moveTo>
                    <a:pt x="520" y="71"/>
                  </a:moveTo>
                  <a:cubicBezTo>
                    <a:pt x="518" y="72"/>
                    <a:pt x="518" y="72"/>
                    <a:pt x="518" y="72"/>
                  </a:cubicBezTo>
                  <a:cubicBezTo>
                    <a:pt x="519" y="73"/>
                    <a:pt x="519" y="73"/>
                    <a:pt x="519" y="73"/>
                  </a:cubicBezTo>
                  <a:cubicBezTo>
                    <a:pt x="524" y="74"/>
                    <a:pt x="524" y="74"/>
                    <a:pt x="524" y="74"/>
                  </a:cubicBezTo>
                  <a:cubicBezTo>
                    <a:pt x="523" y="73"/>
                    <a:pt x="523" y="73"/>
                    <a:pt x="523" y="73"/>
                  </a:cubicBezTo>
                  <a:cubicBezTo>
                    <a:pt x="520" y="71"/>
                    <a:pt x="520" y="71"/>
                    <a:pt x="520" y="71"/>
                  </a:cubicBezTo>
                  <a:moveTo>
                    <a:pt x="450" y="68"/>
                  </a:moveTo>
                  <a:cubicBezTo>
                    <a:pt x="449" y="69"/>
                    <a:pt x="449" y="69"/>
                    <a:pt x="449" y="69"/>
                  </a:cubicBezTo>
                  <a:cubicBezTo>
                    <a:pt x="455" y="70"/>
                    <a:pt x="455" y="70"/>
                    <a:pt x="455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89" y="73"/>
                    <a:pt x="489" y="73"/>
                    <a:pt x="489" y="73"/>
                  </a:cubicBezTo>
                  <a:cubicBezTo>
                    <a:pt x="491" y="71"/>
                    <a:pt x="491" y="71"/>
                    <a:pt x="491" y="71"/>
                  </a:cubicBezTo>
                  <a:cubicBezTo>
                    <a:pt x="463" y="69"/>
                    <a:pt x="463" y="69"/>
                    <a:pt x="463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58" y="68"/>
                    <a:pt x="458" y="68"/>
                    <a:pt x="458" y="68"/>
                  </a:cubicBezTo>
                  <a:cubicBezTo>
                    <a:pt x="457" y="68"/>
                    <a:pt x="457" y="68"/>
                    <a:pt x="457" y="68"/>
                  </a:cubicBezTo>
                  <a:cubicBezTo>
                    <a:pt x="455" y="68"/>
                    <a:pt x="455" y="68"/>
                    <a:pt x="455" y="68"/>
                  </a:cubicBezTo>
                  <a:cubicBezTo>
                    <a:pt x="450" y="68"/>
                    <a:pt x="450" y="68"/>
                    <a:pt x="450" y="68"/>
                  </a:cubicBezTo>
                  <a:moveTo>
                    <a:pt x="435" y="66"/>
                  </a:moveTo>
                  <a:cubicBezTo>
                    <a:pt x="436" y="68"/>
                    <a:pt x="436" y="68"/>
                    <a:pt x="436" y="68"/>
                  </a:cubicBezTo>
                  <a:cubicBezTo>
                    <a:pt x="447" y="69"/>
                    <a:pt x="447" y="69"/>
                    <a:pt x="447" y="69"/>
                  </a:cubicBezTo>
                  <a:cubicBezTo>
                    <a:pt x="448" y="67"/>
                    <a:pt x="448" y="67"/>
                    <a:pt x="448" y="67"/>
                  </a:cubicBezTo>
                  <a:cubicBezTo>
                    <a:pt x="435" y="66"/>
                    <a:pt x="435" y="66"/>
                    <a:pt x="435" y="66"/>
                  </a:cubicBezTo>
                  <a:moveTo>
                    <a:pt x="433" y="66"/>
                  </a:moveTo>
                  <a:cubicBezTo>
                    <a:pt x="431" y="68"/>
                    <a:pt x="431" y="68"/>
                    <a:pt x="431" y="68"/>
                  </a:cubicBezTo>
                  <a:cubicBezTo>
                    <a:pt x="434" y="68"/>
                    <a:pt x="434" y="68"/>
                    <a:pt x="434" y="68"/>
                  </a:cubicBezTo>
                  <a:cubicBezTo>
                    <a:pt x="433" y="66"/>
                    <a:pt x="433" y="66"/>
                    <a:pt x="433" y="66"/>
                  </a:cubicBezTo>
                  <a:moveTo>
                    <a:pt x="429" y="66"/>
                  </a:moveTo>
                  <a:cubicBezTo>
                    <a:pt x="427" y="67"/>
                    <a:pt x="427" y="67"/>
                    <a:pt x="427" y="67"/>
                  </a:cubicBezTo>
                  <a:cubicBezTo>
                    <a:pt x="428" y="67"/>
                    <a:pt x="428" y="67"/>
                    <a:pt x="428" y="67"/>
                  </a:cubicBezTo>
                  <a:cubicBezTo>
                    <a:pt x="430" y="66"/>
                    <a:pt x="430" y="66"/>
                    <a:pt x="430" y="66"/>
                  </a:cubicBezTo>
                  <a:cubicBezTo>
                    <a:pt x="429" y="66"/>
                    <a:pt x="429" y="66"/>
                    <a:pt x="429" y="66"/>
                  </a:cubicBezTo>
                  <a:moveTo>
                    <a:pt x="508" y="63"/>
                  </a:moveTo>
                  <a:cubicBezTo>
                    <a:pt x="506" y="64"/>
                    <a:pt x="506" y="64"/>
                    <a:pt x="506" y="64"/>
                  </a:cubicBezTo>
                  <a:cubicBezTo>
                    <a:pt x="517" y="71"/>
                    <a:pt x="517" y="71"/>
                    <a:pt x="517" y="71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08" y="63"/>
                    <a:pt x="508" y="63"/>
                    <a:pt x="508" y="63"/>
                  </a:cubicBezTo>
                  <a:moveTo>
                    <a:pt x="499" y="59"/>
                  </a:moveTo>
                  <a:cubicBezTo>
                    <a:pt x="499" y="59"/>
                    <a:pt x="499" y="59"/>
                    <a:pt x="499" y="59"/>
                  </a:cubicBezTo>
                  <a:cubicBezTo>
                    <a:pt x="505" y="63"/>
                    <a:pt x="505" y="63"/>
                    <a:pt x="505" y="63"/>
                  </a:cubicBezTo>
                  <a:cubicBezTo>
                    <a:pt x="507" y="62"/>
                    <a:pt x="507" y="62"/>
                    <a:pt x="507" y="62"/>
                  </a:cubicBezTo>
                  <a:cubicBezTo>
                    <a:pt x="503" y="59"/>
                    <a:pt x="503" y="59"/>
                    <a:pt x="503" y="59"/>
                  </a:cubicBezTo>
                  <a:cubicBezTo>
                    <a:pt x="499" y="59"/>
                    <a:pt x="499" y="59"/>
                    <a:pt x="499" y="59"/>
                  </a:cubicBezTo>
                  <a:moveTo>
                    <a:pt x="348" y="58"/>
                  </a:moveTo>
                  <a:cubicBezTo>
                    <a:pt x="348" y="60"/>
                    <a:pt x="348" y="60"/>
                    <a:pt x="348" y="60"/>
                  </a:cubicBezTo>
                  <a:cubicBezTo>
                    <a:pt x="362" y="61"/>
                    <a:pt x="362" y="61"/>
                    <a:pt x="362" y="61"/>
                  </a:cubicBezTo>
                  <a:cubicBezTo>
                    <a:pt x="364" y="62"/>
                    <a:pt x="364" y="62"/>
                    <a:pt x="364" y="62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387" y="64"/>
                    <a:pt x="387" y="64"/>
                    <a:pt x="387" y="64"/>
                  </a:cubicBezTo>
                  <a:cubicBezTo>
                    <a:pt x="399" y="65"/>
                    <a:pt x="399" y="65"/>
                    <a:pt x="399" y="65"/>
                  </a:cubicBezTo>
                  <a:cubicBezTo>
                    <a:pt x="424" y="67"/>
                    <a:pt x="424" y="67"/>
                    <a:pt x="424" y="67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11" y="64"/>
                    <a:pt x="411" y="64"/>
                    <a:pt x="411" y="64"/>
                  </a:cubicBezTo>
                  <a:cubicBezTo>
                    <a:pt x="399" y="63"/>
                    <a:pt x="399" y="63"/>
                    <a:pt x="399" y="63"/>
                  </a:cubicBezTo>
                  <a:cubicBezTo>
                    <a:pt x="369" y="60"/>
                    <a:pt x="369" y="60"/>
                    <a:pt x="369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3" y="60"/>
                    <a:pt x="363" y="60"/>
                    <a:pt x="363" y="60"/>
                  </a:cubicBezTo>
                  <a:cubicBezTo>
                    <a:pt x="348" y="58"/>
                    <a:pt x="348" y="58"/>
                    <a:pt x="348" y="58"/>
                  </a:cubicBezTo>
                  <a:moveTo>
                    <a:pt x="344" y="58"/>
                  </a:moveTo>
                  <a:cubicBezTo>
                    <a:pt x="344" y="60"/>
                    <a:pt x="344" y="60"/>
                    <a:pt x="344" y="60"/>
                  </a:cubicBezTo>
                  <a:cubicBezTo>
                    <a:pt x="346" y="60"/>
                    <a:pt x="346" y="60"/>
                    <a:pt x="346" y="60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4" y="58"/>
                    <a:pt x="344" y="58"/>
                    <a:pt x="344" y="58"/>
                  </a:cubicBezTo>
                  <a:moveTo>
                    <a:pt x="316" y="56"/>
                  </a:moveTo>
                  <a:cubicBezTo>
                    <a:pt x="318" y="57"/>
                    <a:pt x="318" y="57"/>
                    <a:pt x="318" y="57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28" y="58"/>
                    <a:pt x="328" y="58"/>
                    <a:pt x="328" y="58"/>
                  </a:cubicBezTo>
                  <a:cubicBezTo>
                    <a:pt x="330" y="59"/>
                    <a:pt x="330" y="59"/>
                    <a:pt x="330" y="59"/>
                  </a:cubicBezTo>
                  <a:cubicBezTo>
                    <a:pt x="332" y="59"/>
                    <a:pt x="332" y="59"/>
                    <a:pt x="332" y="59"/>
                  </a:cubicBezTo>
                  <a:cubicBezTo>
                    <a:pt x="342" y="60"/>
                    <a:pt x="342" y="60"/>
                    <a:pt x="342" y="60"/>
                  </a:cubicBezTo>
                  <a:cubicBezTo>
                    <a:pt x="342" y="58"/>
                    <a:pt x="342" y="58"/>
                    <a:pt x="342" y="58"/>
                  </a:cubicBezTo>
                  <a:cubicBezTo>
                    <a:pt x="334" y="57"/>
                    <a:pt x="334" y="57"/>
                    <a:pt x="334" y="57"/>
                  </a:cubicBezTo>
                  <a:cubicBezTo>
                    <a:pt x="332" y="57"/>
                    <a:pt x="332" y="57"/>
                    <a:pt x="332" y="57"/>
                  </a:cubicBezTo>
                  <a:cubicBezTo>
                    <a:pt x="328" y="57"/>
                    <a:pt x="328" y="57"/>
                    <a:pt x="328" y="57"/>
                  </a:cubicBezTo>
                  <a:cubicBezTo>
                    <a:pt x="326" y="56"/>
                    <a:pt x="326" y="56"/>
                    <a:pt x="326" y="56"/>
                  </a:cubicBezTo>
                  <a:cubicBezTo>
                    <a:pt x="316" y="56"/>
                    <a:pt x="316" y="56"/>
                    <a:pt x="316" y="56"/>
                  </a:cubicBezTo>
                  <a:moveTo>
                    <a:pt x="297" y="55"/>
                  </a:moveTo>
                  <a:cubicBezTo>
                    <a:pt x="297" y="56"/>
                    <a:pt x="297" y="56"/>
                    <a:pt x="297" y="56"/>
                  </a:cubicBezTo>
                  <a:cubicBezTo>
                    <a:pt x="297" y="56"/>
                    <a:pt x="297" y="56"/>
                    <a:pt x="297" y="56"/>
                  </a:cubicBezTo>
                  <a:cubicBezTo>
                    <a:pt x="297" y="55"/>
                    <a:pt x="297" y="55"/>
                    <a:pt x="297" y="55"/>
                  </a:cubicBezTo>
                  <a:moveTo>
                    <a:pt x="299" y="54"/>
                  </a:moveTo>
                  <a:cubicBezTo>
                    <a:pt x="299" y="56"/>
                    <a:pt x="299" y="56"/>
                    <a:pt x="299" y="56"/>
                  </a:cubicBezTo>
                  <a:cubicBezTo>
                    <a:pt x="315" y="57"/>
                    <a:pt x="315" y="57"/>
                    <a:pt x="315" y="57"/>
                  </a:cubicBezTo>
                  <a:cubicBezTo>
                    <a:pt x="314" y="55"/>
                    <a:pt x="314" y="55"/>
                    <a:pt x="314" y="55"/>
                  </a:cubicBezTo>
                  <a:cubicBezTo>
                    <a:pt x="299" y="54"/>
                    <a:pt x="299" y="54"/>
                    <a:pt x="299" y="54"/>
                  </a:cubicBezTo>
                  <a:moveTo>
                    <a:pt x="272" y="52"/>
                  </a:moveTo>
                  <a:cubicBezTo>
                    <a:pt x="272" y="53"/>
                    <a:pt x="272" y="53"/>
                    <a:pt x="272" y="53"/>
                  </a:cubicBezTo>
                  <a:cubicBezTo>
                    <a:pt x="295" y="55"/>
                    <a:pt x="295" y="55"/>
                    <a:pt x="295" y="55"/>
                  </a:cubicBezTo>
                  <a:cubicBezTo>
                    <a:pt x="296" y="54"/>
                    <a:pt x="296" y="54"/>
                    <a:pt x="296" y="54"/>
                  </a:cubicBezTo>
                  <a:cubicBezTo>
                    <a:pt x="272" y="52"/>
                    <a:pt x="272" y="52"/>
                    <a:pt x="272" y="52"/>
                  </a:cubicBezTo>
                  <a:moveTo>
                    <a:pt x="267" y="51"/>
                  </a:move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67" y="51"/>
                    <a:pt x="267" y="51"/>
                    <a:pt x="267" y="51"/>
                  </a:cubicBezTo>
                  <a:moveTo>
                    <a:pt x="252" y="50"/>
                  </a:moveTo>
                  <a:cubicBezTo>
                    <a:pt x="254" y="52"/>
                    <a:pt x="254" y="52"/>
                    <a:pt x="254" y="52"/>
                  </a:cubicBezTo>
                  <a:cubicBezTo>
                    <a:pt x="267" y="53"/>
                    <a:pt x="267" y="53"/>
                    <a:pt x="267" y="53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52" y="50"/>
                    <a:pt x="252" y="50"/>
                    <a:pt x="252" y="50"/>
                  </a:cubicBezTo>
                  <a:moveTo>
                    <a:pt x="232" y="48"/>
                  </a:moveTo>
                  <a:cubicBezTo>
                    <a:pt x="234" y="50"/>
                    <a:pt x="234" y="50"/>
                    <a:pt x="234" y="50"/>
                  </a:cubicBezTo>
                  <a:cubicBezTo>
                    <a:pt x="242" y="51"/>
                    <a:pt x="242" y="51"/>
                    <a:pt x="242" y="51"/>
                  </a:cubicBezTo>
                  <a:cubicBezTo>
                    <a:pt x="244" y="51"/>
                    <a:pt x="244" y="51"/>
                    <a:pt x="244" y="51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43" y="49"/>
                    <a:pt x="243" y="49"/>
                    <a:pt x="243" y="49"/>
                  </a:cubicBezTo>
                  <a:cubicBezTo>
                    <a:pt x="232" y="48"/>
                    <a:pt x="232" y="48"/>
                    <a:pt x="232" y="48"/>
                  </a:cubicBezTo>
                  <a:moveTo>
                    <a:pt x="227" y="47"/>
                  </a:moveTo>
                  <a:cubicBezTo>
                    <a:pt x="225" y="49"/>
                    <a:pt x="225" y="49"/>
                    <a:pt x="225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27" y="47"/>
                    <a:pt x="227" y="47"/>
                    <a:pt x="227" y="47"/>
                  </a:cubicBezTo>
                  <a:moveTo>
                    <a:pt x="216" y="46"/>
                  </a:moveTo>
                  <a:cubicBezTo>
                    <a:pt x="216" y="48"/>
                    <a:pt x="216" y="48"/>
                    <a:pt x="216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9"/>
                    <a:pt x="220" y="49"/>
                    <a:pt x="220" y="49"/>
                  </a:cubicBezTo>
                  <a:cubicBezTo>
                    <a:pt x="222" y="49"/>
                    <a:pt x="222" y="49"/>
                    <a:pt x="222" y="49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18" y="47"/>
                    <a:pt x="218" y="47"/>
                    <a:pt x="218" y="47"/>
                  </a:cubicBezTo>
                  <a:cubicBezTo>
                    <a:pt x="216" y="46"/>
                    <a:pt x="216" y="46"/>
                    <a:pt x="216" y="46"/>
                  </a:cubicBezTo>
                  <a:moveTo>
                    <a:pt x="186" y="44"/>
                  </a:moveTo>
                  <a:cubicBezTo>
                    <a:pt x="186" y="46"/>
                    <a:pt x="186" y="46"/>
                    <a:pt x="186" y="46"/>
                  </a:cubicBezTo>
                  <a:cubicBezTo>
                    <a:pt x="214" y="48"/>
                    <a:pt x="214" y="48"/>
                    <a:pt x="214" y="4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186" y="44"/>
                    <a:pt x="186" y="44"/>
                    <a:pt x="186" y="44"/>
                  </a:cubicBezTo>
                  <a:moveTo>
                    <a:pt x="168" y="42"/>
                  </a:moveTo>
                  <a:cubicBezTo>
                    <a:pt x="167" y="44"/>
                    <a:pt x="167" y="44"/>
                    <a:pt x="167" y="44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68" y="42"/>
                    <a:pt x="168" y="42"/>
                    <a:pt x="168" y="42"/>
                  </a:cubicBezTo>
                  <a:moveTo>
                    <a:pt x="120" y="38"/>
                  </a:moveTo>
                  <a:cubicBezTo>
                    <a:pt x="119" y="39"/>
                    <a:pt x="119" y="39"/>
                    <a:pt x="119" y="39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20" y="38"/>
                    <a:pt x="120" y="38"/>
                    <a:pt x="120" y="38"/>
                  </a:cubicBezTo>
                  <a:moveTo>
                    <a:pt x="116" y="37"/>
                  </a:moveTo>
                  <a:cubicBezTo>
                    <a:pt x="114" y="39"/>
                    <a:pt x="114" y="39"/>
                    <a:pt x="114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6" y="37"/>
                    <a:pt x="116" y="37"/>
                    <a:pt x="116" y="37"/>
                  </a:cubicBezTo>
                  <a:moveTo>
                    <a:pt x="112" y="37"/>
                  </a:moveTo>
                  <a:cubicBezTo>
                    <a:pt x="110" y="39"/>
                    <a:pt x="110" y="39"/>
                    <a:pt x="110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2" y="37"/>
                    <a:pt x="112" y="37"/>
                    <a:pt x="112" y="37"/>
                  </a:cubicBezTo>
                  <a:moveTo>
                    <a:pt x="470" y="37"/>
                  </a:moveTo>
                  <a:cubicBezTo>
                    <a:pt x="468" y="38"/>
                    <a:pt x="468" y="38"/>
                    <a:pt x="468" y="38"/>
                  </a:cubicBezTo>
                  <a:cubicBezTo>
                    <a:pt x="470" y="40"/>
                    <a:pt x="470" y="40"/>
                    <a:pt x="470" y="40"/>
                  </a:cubicBezTo>
                  <a:cubicBezTo>
                    <a:pt x="472" y="41"/>
                    <a:pt x="472" y="41"/>
                    <a:pt x="472" y="41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2" y="47"/>
                    <a:pt x="482" y="47"/>
                    <a:pt x="482" y="47"/>
                  </a:cubicBezTo>
                  <a:cubicBezTo>
                    <a:pt x="483" y="48"/>
                    <a:pt x="483" y="48"/>
                    <a:pt x="483" y="48"/>
                  </a:cubicBezTo>
                  <a:cubicBezTo>
                    <a:pt x="495" y="56"/>
                    <a:pt x="495" y="56"/>
                    <a:pt x="495" y="56"/>
                  </a:cubicBezTo>
                  <a:cubicBezTo>
                    <a:pt x="499" y="57"/>
                    <a:pt x="499" y="57"/>
                    <a:pt x="499" y="57"/>
                  </a:cubicBezTo>
                  <a:cubicBezTo>
                    <a:pt x="484" y="47"/>
                    <a:pt x="484" y="47"/>
                    <a:pt x="484" y="47"/>
                  </a:cubicBezTo>
                  <a:cubicBezTo>
                    <a:pt x="483" y="46"/>
                    <a:pt x="483" y="46"/>
                    <a:pt x="483" y="46"/>
                  </a:cubicBezTo>
                  <a:cubicBezTo>
                    <a:pt x="479" y="44"/>
                    <a:pt x="479" y="44"/>
                    <a:pt x="479" y="44"/>
                  </a:cubicBezTo>
                  <a:cubicBezTo>
                    <a:pt x="472" y="39"/>
                    <a:pt x="472" y="39"/>
                    <a:pt x="472" y="39"/>
                  </a:cubicBezTo>
                  <a:cubicBezTo>
                    <a:pt x="471" y="38"/>
                    <a:pt x="471" y="38"/>
                    <a:pt x="471" y="38"/>
                  </a:cubicBezTo>
                  <a:cubicBezTo>
                    <a:pt x="470" y="37"/>
                    <a:pt x="470" y="37"/>
                    <a:pt x="470" y="37"/>
                  </a:cubicBezTo>
                  <a:moveTo>
                    <a:pt x="467" y="35"/>
                  </a:moveTo>
                  <a:cubicBezTo>
                    <a:pt x="466" y="36"/>
                    <a:pt x="466" y="36"/>
                    <a:pt x="466" y="36"/>
                  </a:cubicBezTo>
                  <a:cubicBezTo>
                    <a:pt x="466" y="37"/>
                    <a:pt x="466" y="37"/>
                    <a:pt x="466" y="37"/>
                  </a:cubicBezTo>
                  <a:cubicBezTo>
                    <a:pt x="468" y="36"/>
                    <a:pt x="468" y="36"/>
                    <a:pt x="468" y="36"/>
                  </a:cubicBezTo>
                  <a:cubicBezTo>
                    <a:pt x="467" y="35"/>
                    <a:pt x="467" y="35"/>
                    <a:pt x="467" y="35"/>
                  </a:cubicBezTo>
                  <a:moveTo>
                    <a:pt x="93" y="35"/>
                  </a:moveTo>
                  <a:cubicBezTo>
                    <a:pt x="94" y="36"/>
                    <a:pt x="95" y="37"/>
                    <a:pt x="96" y="37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moveTo>
                    <a:pt x="462" y="32"/>
                  </a:moveTo>
                  <a:cubicBezTo>
                    <a:pt x="462" y="34"/>
                    <a:pt x="462" y="34"/>
                    <a:pt x="462" y="34"/>
                  </a:cubicBezTo>
                  <a:cubicBezTo>
                    <a:pt x="463" y="35"/>
                    <a:pt x="463" y="35"/>
                    <a:pt x="463" y="35"/>
                  </a:cubicBezTo>
                  <a:cubicBezTo>
                    <a:pt x="464" y="35"/>
                    <a:pt x="464" y="35"/>
                    <a:pt x="464" y="35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3" y="33"/>
                    <a:pt x="463" y="33"/>
                    <a:pt x="463" y="33"/>
                  </a:cubicBezTo>
                  <a:cubicBezTo>
                    <a:pt x="462" y="32"/>
                    <a:pt x="462" y="32"/>
                    <a:pt x="462" y="32"/>
                  </a:cubicBezTo>
                  <a:moveTo>
                    <a:pt x="50" y="31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1" y="35"/>
                    <a:pt x="82" y="35"/>
                    <a:pt x="83" y="34"/>
                  </a:cubicBezTo>
                  <a:cubicBezTo>
                    <a:pt x="50" y="31"/>
                    <a:pt x="50" y="31"/>
                    <a:pt x="50" y="31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8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49" y="21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moveTo>
                    <a:pt x="130" y="16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6"/>
                    <a:pt x="130" y="16"/>
                    <a:pt x="130" y="16"/>
                  </a:cubicBezTo>
                  <a:moveTo>
                    <a:pt x="181" y="13"/>
                  </a:moveTo>
                  <a:cubicBezTo>
                    <a:pt x="168" y="14"/>
                    <a:pt x="168" y="14"/>
                    <a:pt x="168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3"/>
                    <a:pt x="181" y="13"/>
                    <a:pt x="181" y="13"/>
                  </a:cubicBezTo>
                  <a:moveTo>
                    <a:pt x="186" y="13"/>
                  </a:moveTo>
                  <a:cubicBezTo>
                    <a:pt x="183" y="13"/>
                    <a:pt x="183" y="13"/>
                    <a:pt x="183" y="13"/>
                  </a:cubicBezTo>
                  <a:cubicBezTo>
                    <a:pt x="182" y="15"/>
                    <a:pt x="182" y="15"/>
                    <a:pt x="182" y="15"/>
                  </a:cubicBezTo>
                  <a:cubicBezTo>
                    <a:pt x="186" y="15"/>
                    <a:pt x="186" y="15"/>
                    <a:pt x="186" y="15"/>
                  </a:cubicBezTo>
                  <a:cubicBezTo>
                    <a:pt x="186" y="13"/>
                    <a:pt x="186" y="13"/>
                    <a:pt x="186" y="13"/>
                  </a:cubicBezTo>
                  <a:moveTo>
                    <a:pt x="192" y="12"/>
                  </a:moveTo>
                  <a:cubicBezTo>
                    <a:pt x="188" y="13"/>
                    <a:pt x="188" y="13"/>
                    <a:pt x="188" y="1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2" y="12"/>
                    <a:pt x="192" y="12"/>
                    <a:pt x="192" y="12"/>
                  </a:cubicBezTo>
                  <a:moveTo>
                    <a:pt x="201" y="12"/>
                  </a:moveTo>
                  <a:cubicBezTo>
                    <a:pt x="195" y="12"/>
                    <a:pt x="195" y="12"/>
                    <a:pt x="195" y="12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202" y="14"/>
                    <a:pt x="202" y="14"/>
                    <a:pt x="202" y="14"/>
                  </a:cubicBezTo>
                  <a:cubicBezTo>
                    <a:pt x="201" y="12"/>
                    <a:pt x="201" y="12"/>
                    <a:pt x="201" y="12"/>
                  </a:cubicBezTo>
                  <a:moveTo>
                    <a:pt x="210" y="1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203" y="14"/>
                    <a:pt x="203" y="14"/>
                    <a:pt x="203" y="14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210" y="11"/>
                    <a:pt x="210" y="11"/>
                    <a:pt x="210" y="11"/>
                  </a:cubicBezTo>
                  <a:moveTo>
                    <a:pt x="219" y="11"/>
                  </a:moveTo>
                  <a:cubicBezTo>
                    <a:pt x="218" y="11"/>
                    <a:pt x="218" y="11"/>
                    <a:pt x="218" y="11"/>
                  </a:cubicBezTo>
                  <a:cubicBezTo>
                    <a:pt x="217" y="11"/>
                    <a:pt x="217" y="11"/>
                    <a:pt x="217" y="11"/>
                  </a:cubicBezTo>
                  <a:cubicBezTo>
                    <a:pt x="212" y="11"/>
                    <a:pt x="212" y="11"/>
                    <a:pt x="212" y="11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21" y="13"/>
                    <a:pt x="221" y="13"/>
                    <a:pt x="221" y="13"/>
                  </a:cubicBezTo>
                  <a:cubicBezTo>
                    <a:pt x="219" y="11"/>
                    <a:pt x="219" y="11"/>
                    <a:pt x="219" y="11"/>
                  </a:cubicBezTo>
                  <a:moveTo>
                    <a:pt x="427" y="9"/>
                  </a:moveTo>
                  <a:cubicBezTo>
                    <a:pt x="424" y="9"/>
                    <a:pt x="424" y="9"/>
                    <a:pt x="424" y="9"/>
                  </a:cubicBezTo>
                  <a:cubicBezTo>
                    <a:pt x="444" y="22"/>
                    <a:pt x="444" y="22"/>
                    <a:pt x="444" y="22"/>
                  </a:cubicBezTo>
                  <a:cubicBezTo>
                    <a:pt x="446" y="23"/>
                    <a:pt x="446" y="23"/>
                    <a:pt x="446" y="23"/>
                  </a:cubicBezTo>
                  <a:cubicBezTo>
                    <a:pt x="460" y="33"/>
                    <a:pt x="460" y="33"/>
                    <a:pt x="460" y="33"/>
                  </a:cubicBezTo>
                  <a:cubicBezTo>
                    <a:pt x="461" y="31"/>
                    <a:pt x="461" y="31"/>
                    <a:pt x="461" y="3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6" y="21"/>
                    <a:pt x="446" y="21"/>
                    <a:pt x="446" y="21"/>
                  </a:cubicBezTo>
                  <a:cubicBezTo>
                    <a:pt x="427" y="9"/>
                    <a:pt x="427" y="9"/>
                    <a:pt x="427" y="9"/>
                  </a:cubicBezTo>
                  <a:moveTo>
                    <a:pt x="288" y="8"/>
                  </a:moveTo>
                  <a:cubicBezTo>
                    <a:pt x="288" y="9"/>
                    <a:pt x="288" y="9"/>
                    <a:pt x="288" y="9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88" y="8"/>
                    <a:pt x="288" y="8"/>
                    <a:pt x="288" y="8"/>
                  </a:cubicBezTo>
                  <a:moveTo>
                    <a:pt x="287" y="7"/>
                  </a:moveTo>
                  <a:cubicBezTo>
                    <a:pt x="243" y="10"/>
                    <a:pt x="243" y="10"/>
                    <a:pt x="243" y="10"/>
                  </a:cubicBezTo>
                  <a:cubicBezTo>
                    <a:pt x="242" y="10"/>
                    <a:pt x="242" y="10"/>
                    <a:pt x="242" y="10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42" y="11"/>
                    <a:pt x="242" y="11"/>
                    <a:pt x="242" y="11"/>
                  </a:cubicBezTo>
                  <a:cubicBezTo>
                    <a:pt x="244" y="11"/>
                    <a:pt x="244" y="11"/>
                    <a:pt x="244" y="11"/>
                  </a:cubicBezTo>
                  <a:cubicBezTo>
                    <a:pt x="284" y="9"/>
                    <a:pt x="284" y="9"/>
                    <a:pt x="284" y="9"/>
                  </a:cubicBezTo>
                  <a:cubicBezTo>
                    <a:pt x="287" y="7"/>
                    <a:pt x="287" y="7"/>
                    <a:pt x="287" y="7"/>
                  </a:cubicBezTo>
                  <a:moveTo>
                    <a:pt x="312" y="6"/>
                  </a:moveTo>
                  <a:cubicBezTo>
                    <a:pt x="296" y="7"/>
                    <a:pt x="296" y="7"/>
                    <a:pt x="296" y="7"/>
                  </a:cubicBezTo>
                  <a:cubicBezTo>
                    <a:pt x="291" y="7"/>
                    <a:pt x="291" y="7"/>
                    <a:pt x="291" y="7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6"/>
                    <a:pt x="312" y="6"/>
                    <a:pt x="312" y="6"/>
                  </a:cubicBezTo>
                  <a:moveTo>
                    <a:pt x="326" y="5"/>
                  </a:moveTo>
                  <a:cubicBezTo>
                    <a:pt x="325" y="5"/>
                    <a:pt x="325" y="5"/>
                    <a:pt x="325" y="5"/>
                  </a:cubicBezTo>
                  <a:cubicBezTo>
                    <a:pt x="323" y="5"/>
                    <a:pt x="323" y="5"/>
                    <a:pt x="323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23" y="7"/>
                    <a:pt x="323" y="7"/>
                    <a:pt x="323" y="7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6" y="7"/>
                    <a:pt x="326" y="7"/>
                    <a:pt x="326" y="7"/>
                  </a:cubicBezTo>
                  <a:cubicBezTo>
                    <a:pt x="326" y="5"/>
                    <a:pt x="326" y="5"/>
                    <a:pt x="326" y="5"/>
                  </a:cubicBezTo>
                  <a:moveTo>
                    <a:pt x="393" y="1"/>
                  </a:moveTo>
                  <a:cubicBezTo>
                    <a:pt x="393" y="1"/>
                    <a:pt x="393" y="1"/>
                    <a:pt x="393" y="1"/>
                  </a:cubicBezTo>
                  <a:cubicBezTo>
                    <a:pt x="379" y="2"/>
                    <a:pt x="379" y="2"/>
                    <a:pt x="379" y="2"/>
                  </a:cubicBezTo>
                  <a:cubicBezTo>
                    <a:pt x="377" y="2"/>
                    <a:pt x="377" y="2"/>
                    <a:pt x="377" y="2"/>
                  </a:cubicBezTo>
                  <a:cubicBezTo>
                    <a:pt x="328" y="5"/>
                    <a:pt x="328" y="5"/>
                    <a:pt x="328" y="5"/>
                  </a:cubicBezTo>
                  <a:cubicBezTo>
                    <a:pt x="328" y="7"/>
                    <a:pt x="328" y="7"/>
                    <a:pt x="328" y="7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78" y="4"/>
                    <a:pt x="378" y="4"/>
                    <a:pt x="378" y="4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2"/>
                    <a:pt x="394" y="2"/>
                    <a:pt x="394" y="2"/>
                  </a:cubicBezTo>
                  <a:cubicBezTo>
                    <a:pt x="393" y="1"/>
                    <a:pt x="393" y="1"/>
                    <a:pt x="393" y="1"/>
                  </a:cubicBezTo>
                  <a:moveTo>
                    <a:pt x="414" y="0"/>
                  </a:moveTo>
                  <a:cubicBezTo>
                    <a:pt x="414" y="0"/>
                    <a:pt x="414" y="0"/>
                    <a:pt x="414" y="0"/>
                  </a:cubicBezTo>
                  <a:cubicBezTo>
                    <a:pt x="395" y="1"/>
                    <a:pt x="395" y="1"/>
                    <a:pt x="395" y="1"/>
                  </a:cubicBezTo>
                  <a:cubicBezTo>
                    <a:pt x="396" y="3"/>
                    <a:pt x="396" y="3"/>
                    <a:pt x="396" y="3"/>
                  </a:cubicBezTo>
                  <a:cubicBezTo>
                    <a:pt x="414" y="2"/>
                    <a:pt x="414" y="2"/>
                    <a:pt x="414" y="2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14" y="0"/>
                    <a:pt x="414" y="0"/>
                    <a:pt x="4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close/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close/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close/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close/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close/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close/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close/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close/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close/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close/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close/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close/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close/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close/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close/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close/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close/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close/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close/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close/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close/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close/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close/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close/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close/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close/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close/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close/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close/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close/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close/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close/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close/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close/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close/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close/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close/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close/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close/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close/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close/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close/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close/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close/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close/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close/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close/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close/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close/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close/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close/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close/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close/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close/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close/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close/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close/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close/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close/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close/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close/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close/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close/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close/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close/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close/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0314901" y="2812046"/>
              <a:ext cx="372127" cy="1188922"/>
            </a:xfrm>
            <a:custGeom>
              <a:avLst/>
              <a:gdLst>
                <a:gd name="T0" fmla="*/ 29 w 88"/>
                <a:gd name="T1" fmla="*/ 308 h 308"/>
                <a:gd name="T2" fmla="*/ 23 w 88"/>
                <a:gd name="T3" fmla="*/ 293 h 308"/>
                <a:gd name="T4" fmla="*/ 26 w 88"/>
                <a:gd name="T5" fmla="*/ 308 h 308"/>
                <a:gd name="T6" fmla="*/ 37 w 88"/>
                <a:gd name="T7" fmla="*/ 258 h 308"/>
                <a:gd name="T8" fmla="*/ 38 w 88"/>
                <a:gd name="T9" fmla="*/ 260 h 308"/>
                <a:gd name="T10" fmla="*/ 20 w 88"/>
                <a:gd name="T11" fmla="*/ 256 h 308"/>
                <a:gd name="T12" fmla="*/ 22 w 88"/>
                <a:gd name="T13" fmla="*/ 255 h 308"/>
                <a:gd name="T14" fmla="*/ 38 w 88"/>
                <a:gd name="T15" fmla="*/ 252 h 308"/>
                <a:gd name="T16" fmla="*/ 39 w 88"/>
                <a:gd name="T17" fmla="*/ 257 h 308"/>
                <a:gd name="T18" fmla="*/ 41 w 88"/>
                <a:gd name="T19" fmla="*/ 245 h 308"/>
                <a:gd name="T20" fmla="*/ 20 w 88"/>
                <a:gd name="T21" fmla="*/ 253 h 308"/>
                <a:gd name="T22" fmla="*/ 21 w 88"/>
                <a:gd name="T23" fmla="*/ 253 h 308"/>
                <a:gd name="T24" fmla="*/ 20 w 88"/>
                <a:gd name="T25" fmla="*/ 237 h 308"/>
                <a:gd name="T26" fmla="*/ 20 w 88"/>
                <a:gd name="T27" fmla="*/ 237 h 308"/>
                <a:gd name="T28" fmla="*/ 42 w 88"/>
                <a:gd name="T29" fmla="*/ 242 h 308"/>
                <a:gd name="T30" fmla="*/ 16 w 88"/>
                <a:gd name="T31" fmla="*/ 211 h 308"/>
                <a:gd name="T32" fmla="*/ 18 w 88"/>
                <a:gd name="T33" fmla="*/ 236 h 308"/>
                <a:gd name="T34" fmla="*/ 16 w 88"/>
                <a:gd name="T35" fmla="*/ 211 h 308"/>
                <a:gd name="T36" fmla="*/ 46 w 88"/>
                <a:gd name="T37" fmla="*/ 209 h 308"/>
                <a:gd name="T38" fmla="*/ 46 w 88"/>
                <a:gd name="T39" fmla="*/ 211 h 308"/>
                <a:gd name="T40" fmla="*/ 47 w 88"/>
                <a:gd name="T41" fmla="*/ 214 h 308"/>
                <a:gd name="T42" fmla="*/ 49 w 88"/>
                <a:gd name="T43" fmla="*/ 203 h 308"/>
                <a:gd name="T44" fmla="*/ 65 w 88"/>
                <a:gd name="T45" fmla="*/ 111 h 308"/>
                <a:gd name="T46" fmla="*/ 50 w 88"/>
                <a:gd name="T47" fmla="*/ 199 h 308"/>
                <a:gd name="T48" fmla="*/ 67 w 88"/>
                <a:gd name="T49" fmla="*/ 112 h 308"/>
                <a:gd name="T50" fmla="*/ 7 w 88"/>
                <a:gd name="T51" fmla="*/ 87 h 308"/>
                <a:gd name="T52" fmla="*/ 8 w 88"/>
                <a:gd name="T53" fmla="*/ 101 h 308"/>
                <a:gd name="T54" fmla="*/ 8 w 88"/>
                <a:gd name="T55" fmla="*/ 108 h 308"/>
                <a:gd name="T56" fmla="*/ 12 w 88"/>
                <a:gd name="T57" fmla="*/ 151 h 308"/>
                <a:gd name="T58" fmla="*/ 13 w 88"/>
                <a:gd name="T59" fmla="*/ 163 h 308"/>
                <a:gd name="T60" fmla="*/ 14 w 88"/>
                <a:gd name="T61" fmla="*/ 160 h 308"/>
                <a:gd name="T62" fmla="*/ 13 w 88"/>
                <a:gd name="T63" fmla="*/ 142 h 308"/>
                <a:gd name="T64" fmla="*/ 10 w 88"/>
                <a:gd name="T65" fmla="*/ 105 h 308"/>
                <a:gd name="T66" fmla="*/ 9 w 88"/>
                <a:gd name="T67" fmla="*/ 90 h 308"/>
                <a:gd name="T68" fmla="*/ 8 w 88"/>
                <a:gd name="T69" fmla="*/ 85 h 308"/>
                <a:gd name="T70" fmla="*/ 0 w 88"/>
                <a:gd name="T71" fmla="*/ 0 h 308"/>
                <a:gd name="T72" fmla="*/ 5 w 88"/>
                <a:gd name="T73" fmla="*/ 45 h 308"/>
                <a:gd name="T74" fmla="*/ 76 w 88"/>
                <a:gd name="T75" fmla="*/ 4 h 308"/>
                <a:gd name="T76" fmla="*/ 78 w 88"/>
                <a:gd name="T77" fmla="*/ 46 h 308"/>
                <a:gd name="T78" fmla="*/ 67 w 88"/>
                <a:gd name="T79" fmla="*/ 110 h 308"/>
                <a:gd name="T80" fmla="*/ 88 w 88"/>
                <a:gd name="T81" fmla="*/ 4 h 308"/>
                <a:gd name="T82" fmla="*/ 76 w 88"/>
                <a:gd name="T83" fmla="*/ 2 h 308"/>
                <a:gd name="T84" fmla="*/ 0 w 88"/>
                <a:gd name="T8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308">
                  <a:moveTo>
                    <a:pt x="29" y="297"/>
                  </a:moveTo>
                  <a:cubicBezTo>
                    <a:pt x="27" y="308"/>
                    <a:pt x="27" y="308"/>
                    <a:pt x="27" y="308"/>
                  </a:cubicBezTo>
                  <a:cubicBezTo>
                    <a:pt x="28" y="308"/>
                    <a:pt x="28" y="308"/>
                    <a:pt x="29" y="308"/>
                  </a:cubicBezTo>
                  <a:cubicBezTo>
                    <a:pt x="31" y="297"/>
                    <a:pt x="31" y="297"/>
                    <a:pt x="31" y="297"/>
                  </a:cubicBezTo>
                  <a:cubicBezTo>
                    <a:pt x="29" y="297"/>
                    <a:pt x="29" y="297"/>
                    <a:pt x="29" y="297"/>
                  </a:cubicBezTo>
                  <a:moveTo>
                    <a:pt x="23" y="293"/>
                  </a:moveTo>
                  <a:cubicBezTo>
                    <a:pt x="24" y="308"/>
                    <a:pt x="24" y="308"/>
                    <a:pt x="24" y="308"/>
                  </a:cubicBezTo>
                  <a:cubicBezTo>
                    <a:pt x="24" y="308"/>
                    <a:pt x="25" y="308"/>
                    <a:pt x="25" y="308"/>
                  </a:cubicBezTo>
                  <a:cubicBezTo>
                    <a:pt x="25" y="308"/>
                    <a:pt x="26" y="308"/>
                    <a:pt x="26" y="308"/>
                  </a:cubicBezTo>
                  <a:cubicBezTo>
                    <a:pt x="25" y="294"/>
                    <a:pt x="25" y="294"/>
                    <a:pt x="25" y="294"/>
                  </a:cubicBezTo>
                  <a:cubicBezTo>
                    <a:pt x="23" y="293"/>
                    <a:pt x="23" y="293"/>
                    <a:pt x="23" y="293"/>
                  </a:cubicBezTo>
                  <a:moveTo>
                    <a:pt x="37" y="258"/>
                  </a:moveTo>
                  <a:cubicBezTo>
                    <a:pt x="30" y="295"/>
                    <a:pt x="30" y="295"/>
                    <a:pt x="30" y="295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8" y="260"/>
                    <a:pt x="38" y="260"/>
                    <a:pt x="38" y="260"/>
                  </a:cubicBezTo>
                  <a:cubicBezTo>
                    <a:pt x="37" y="258"/>
                    <a:pt x="37" y="258"/>
                    <a:pt x="37" y="258"/>
                  </a:cubicBezTo>
                  <a:moveTo>
                    <a:pt x="22" y="255"/>
                  </a:moveTo>
                  <a:cubicBezTo>
                    <a:pt x="20" y="256"/>
                    <a:pt x="20" y="256"/>
                    <a:pt x="20" y="256"/>
                  </a:cubicBezTo>
                  <a:cubicBezTo>
                    <a:pt x="23" y="291"/>
                    <a:pt x="23" y="291"/>
                    <a:pt x="23" y="291"/>
                  </a:cubicBezTo>
                  <a:cubicBezTo>
                    <a:pt x="24" y="292"/>
                    <a:pt x="24" y="292"/>
                    <a:pt x="24" y="292"/>
                  </a:cubicBezTo>
                  <a:cubicBezTo>
                    <a:pt x="22" y="255"/>
                    <a:pt x="22" y="255"/>
                    <a:pt x="22" y="255"/>
                  </a:cubicBezTo>
                  <a:moveTo>
                    <a:pt x="41" y="245"/>
                  </a:moveTo>
                  <a:cubicBezTo>
                    <a:pt x="39" y="246"/>
                    <a:pt x="39" y="246"/>
                    <a:pt x="39" y="246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1" y="245"/>
                    <a:pt x="41" y="245"/>
                    <a:pt x="41" y="245"/>
                  </a:cubicBezTo>
                  <a:moveTo>
                    <a:pt x="19" y="239"/>
                  </a:moveTo>
                  <a:cubicBezTo>
                    <a:pt x="19" y="240"/>
                    <a:pt x="19" y="240"/>
                    <a:pt x="19" y="240"/>
                  </a:cubicBezTo>
                  <a:cubicBezTo>
                    <a:pt x="20" y="253"/>
                    <a:pt x="20" y="253"/>
                    <a:pt x="20" y="253"/>
                  </a:cubicBezTo>
                  <a:cubicBezTo>
                    <a:pt x="20" y="254"/>
                    <a:pt x="20" y="254"/>
                    <a:pt x="20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1" y="253"/>
                    <a:pt x="21" y="253"/>
                    <a:pt x="21" y="253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19" y="239"/>
                    <a:pt x="19" y="239"/>
                    <a:pt x="19" y="239"/>
                  </a:cubicBezTo>
                  <a:moveTo>
                    <a:pt x="20" y="237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20" y="238"/>
                    <a:pt x="20" y="238"/>
                    <a:pt x="20" y="238"/>
                  </a:cubicBezTo>
                  <a:cubicBezTo>
                    <a:pt x="20" y="237"/>
                    <a:pt x="20" y="237"/>
                    <a:pt x="20" y="237"/>
                  </a:cubicBezTo>
                  <a:moveTo>
                    <a:pt x="43" y="224"/>
                  </a:moveTo>
                  <a:cubicBezTo>
                    <a:pt x="40" y="244"/>
                    <a:pt x="40" y="244"/>
                    <a:pt x="40" y="244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45" y="225"/>
                    <a:pt x="45" y="225"/>
                    <a:pt x="45" y="225"/>
                  </a:cubicBezTo>
                  <a:cubicBezTo>
                    <a:pt x="43" y="224"/>
                    <a:pt x="43" y="224"/>
                    <a:pt x="43" y="224"/>
                  </a:cubicBezTo>
                  <a:moveTo>
                    <a:pt x="16" y="211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20" y="234"/>
                    <a:pt x="20" y="234"/>
                    <a:pt x="20" y="234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6" y="211"/>
                    <a:pt x="16" y="211"/>
                    <a:pt x="16" y="211"/>
                  </a:cubicBezTo>
                  <a:moveTo>
                    <a:pt x="48" y="199"/>
                  </a:moveTo>
                  <a:cubicBezTo>
                    <a:pt x="48" y="200"/>
                    <a:pt x="48" y="200"/>
                    <a:pt x="48" y="20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4" y="222"/>
                    <a:pt x="44" y="222"/>
                    <a:pt x="44" y="222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8" y="211"/>
                    <a:pt x="48" y="211"/>
                    <a:pt x="48" y="211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50" y="201"/>
                    <a:pt x="50" y="201"/>
                    <a:pt x="50" y="201"/>
                  </a:cubicBezTo>
                  <a:cubicBezTo>
                    <a:pt x="48" y="199"/>
                    <a:pt x="48" y="199"/>
                    <a:pt x="48" y="199"/>
                  </a:cubicBezTo>
                  <a:moveTo>
                    <a:pt x="65" y="111"/>
                  </a:moveTo>
                  <a:cubicBezTo>
                    <a:pt x="64" y="117"/>
                    <a:pt x="64" y="117"/>
                    <a:pt x="64" y="117"/>
                  </a:cubicBezTo>
                  <a:cubicBezTo>
                    <a:pt x="49" y="197"/>
                    <a:pt x="49" y="197"/>
                    <a:pt x="49" y="197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5" y="111"/>
                    <a:pt x="65" y="111"/>
                    <a:pt x="65" y="111"/>
                  </a:cubicBezTo>
                  <a:moveTo>
                    <a:pt x="4" y="46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6" y="209"/>
                    <a:pt x="16" y="209"/>
                    <a:pt x="16" y="209"/>
                  </a:cubicBezTo>
                  <a:cubicBezTo>
                    <a:pt x="18" y="210"/>
                    <a:pt x="18" y="210"/>
                    <a:pt x="18" y="21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14" y="155"/>
                    <a:pt x="14" y="155"/>
                    <a:pt x="14" y="155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6"/>
                    <a:pt x="4" y="46"/>
                    <a:pt x="4" y="46"/>
                  </a:cubicBezTo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9908781" y="2862466"/>
              <a:ext cx="1010828" cy="1185668"/>
            </a:xfrm>
            <a:custGeom>
              <a:avLst/>
              <a:gdLst>
                <a:gd name="T0" fmla="*/ 98 w 239"/>
                <a:gd name="T1" fmla="*/ 253 h 307"/>
                <a:gd name="T2" fmla="*/ 117 w 239"/>
                <a:gd name="T3" fmla="*/ 241 h 307"/>
                <a:gd name="T4" fmla="*/ 101 w 239"/>
                <a:gd name="T5" fmla="*/ 252 h 307"/>
                <a:gd name="T6" fmla="*/ 123 w 239"/>
                <a:gd name="T7" fmla="*/ 239 h 307"/>
                <a:gd name="T8" fmla="*/ 157 w 239"/>
                <a:gd name="T9" fmla="*/ 219 h 307"/>
                <a:gd name="T10" fmla="*/ 126 w 239"/>
                <a:gd name="T11" fmla="*/ 236 h 307"/>
                <a:gd name="T12" fmla="*/ 156 w 239"/>
                <a:gd name="T13" fmla="*/ 222 h 307"/>
                <a:gd name="T14" fmla="*/ 165 w 239"/>
                <a:gd name="T15" fmla="*/ 214 h 307"/>
                <a:gd name="T16" fmla="*/ 161 w 239"/>
                <a:gd name="T17" fmla="*/ 219 h 307"/>
                <a:gd name="T18" fmla="*/ 165 w 239"/>
                <a:gd name="T19" fmla="*/ 214 h 307"/>
                <a:gd name="T20" fmla="*/ 167 w 239"/>
                <a:gd name="T21" fmla="*/ 213 h 307"/>
                <a:gd name="T22" fmla="*/ 197 w 239"/>
                <a:gd name="T23" fmla="*/ 199 h 307"/>
                <a:gd name="T24" fmla="*/ 200 w 239"/>
                <a:gd name="T25" fmla="*/ 198 h 307"/>
                <a:gd name="T26" fmla="*/ 21 w 239"/>
                <a:gd name="T27" fmla="*/ 199 h 307"/>
                <a:gd name="T28" fmla="*/ 12 w 239"/>
                <a:gd name="T29" fmla="*/ 246 h 307"/>
                <a:gd name="T30" fmla="*/ 3 w 239"/>
                <a:gd name="T31" fmla="*/ 305 h 307"/>
                <a:gd name="T32" fmla="*/ 13 w 239"/>
                <a:gd name="T33" fmla="*/ 248 h 307"/>
                <a:gd name="T34" fmla="*/ 22 w 239"/>
                <a:gd name="T35" fmla="*/ 201 h 307"/>
                <a:gd name="T36" fmla="*/ 24 w 239"/>
                <a:gd name="T37" fmla="*/ 181 h 307"/>
                <a:gd name="T38" fmla="*/ 24 w 239"/>
                <a:gd name="T39" fmla="*/ 181 h 307"/>
                <a:gd name="T40" fmla="*/ 227 w 239"/>
                <a:gd name="T41" fmla="*/ 182 h 307"/>
                <a:gd name="T42" fmla="*/ 26 w 239"/>
                <a:gd name="T43" fmla="*/ 181 h 307"/>
                <a:gd name="T44" fmla="*/ 234 w 239"/>
                <a:gd name="T45" fmla="*/ 179 h 307"/>
                <a:gd name="T46" fmla="*/ 236 w 239"/>
                <a:gd name="T47" fmla="*/ 176 h 307"/>
                <a:gd name="T48" fmla="*/ 239 w 239"/>
                <a:gd name="T49" fmla="*/ 176 h 307"/>
                <a:gd name="T50" fmla="*/ 28 w 239"/>
                <a:gd name="T51" fmla="*/ 162 h 307"/>
                <a:gd name="T52" fmla="*/ 25 w 239"/>
                <a:gd name="T53" fmla="*/ 176 h 307"/>
                <a:gd name="T54" fmla="*/ 28 w 239"/>
                <a:gd name="T55" fmla="*/ 170 h 307"/>
                <a:gd name="T56" fmla="*/ 29 w 239"/>
                <a:gd name="T57" fmla="*/ 157 h 307"/>
                <a:gd name="T58" fmla="*/ 235 w 239"/>
                <a:gd name="T59" fmla="*/ 172 h 307"/>
                <a:gd name="T60" fmla="*/ 51 w 239"/>
                <a:gd name="T61" fmla="*/ 44 h 307"/>
                <a:gd name="T62" fmla="*/ 43 w 239"/>
                <a:gd name="T63" fmla="*/ 85 h 307"/>
                <a:gd name="T64" fmla="*/ 34 w 239"/>
                <a:gd name="T65" fmla="*/ 132 h 307"/>
                <a:gd name="T66" fmla="*/ 35 w 239"/>
                <a:gd name="T67" fmla="*/ 133 h 307"/>
                <a:gd name="T68" fmla="*/ 44 w 239"/>
                <a:gd name="T69" fmla="*/ 90 h 307"/>
                <a:gd name="T70" fmla="*/ 52 w 239"/>
                <a:gd name="T71" fmla="*/ 49 h 307"/>
                <a:gd name="T72" fmla="*/ 55 w 239"/>
                <a:gd name="T73" fmla="*/ 32 h 307"/>
                <a:gd name="T74" fmla="*/ 55 w 239"/>
                <a:gd name="T75" fmla="*/ 32 h 307"/>
                <a:gd name="T76" fmla="*/ 101 w 239"/>
                <a:gd name="T77" fmla="*/ 35 h 307"/>
                <a:gd name="T78" fmla="*/ 134 w 239"/>
                <a:gd name="T79" fmla="*/ 69 h 307"/>
                <a:gd name="T80" fmla="*/ 161 w 239"/>
                <a:gd name="T81" fmla="*/ 98 h 307"/>
                <a:gd name="T82" fmla="*/ 216 w 239"/>
                <a:gd name="T83" fmla="*/ 155 h 307"/>
                <a:gd name="T84" fmla="*/ 163 w 239"/>
                <a:gd name="T85" fmla="*/ 97 h 307"/>
                <a:gd name="T86" fmla="*/ 141 w 239"/>
                <a:gd name="T87" fmla="*/ 73 h 307"/>
                <a:gd name="T88" fmla="*/ 126 w 239"/>
                <a:gd name="T89" fmla="*/ 59 h 307"/>
                <a:gd name="T90" fmla="*/ 83 w 239"/>
                <a:gd name="T91" fmla="*/ 13 h 307"/>
                <a:gd name="T92" fmla="*/ 83 w 239"/>
                <a:gd name="T93" fmla="*/ 13 h 307"/>
                <a:gd name="T94" fmla="*/ 59 w 239"/>
                <a:gd name="T95" fmla="*/ 10 h 307"/>
                <a:gd name="T96" fmla="*/ 60 w 239"/>
                <a:gd name="T97" fmla="*/ 8 h 307"/>
                <a:gd name="T98" fmla="*/ 69 w 239"/>
                <a:gd name="T99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307">
                  <a:moveTo>
                    <a:pt x="100" y="250"/>
                  </a:moveTo>
                  <a:cubicBezTo>
                    <a:pt x="30" y="288"/>
                    <a:pt x="30" y="288"/>
                    <a:pt x="30" y="288"/>
                  </a:cubicBezTo>
                  <a:cubicBezTo>
                    <a:pt x="29" y="291"/>
                    <a:pt x="29" y="291"/>
                    <a:pt x="29" y="29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100" y="250"/>
                    <a:pt x="100" y="250"/>
                    <a:pt x="100" y="250"/>
                  </a:cubicBezTo>
                  <a:moveTo>
                    <a:pt x="125" y="237"/>
                  </a:moveTo>
                  <a:cubicBezTo>
                    <a:pt x="119" y="240"/>
                    <a:pt x="119" y="240"/>
                    <a:pt x="119" y="240"/>
                  </a:cubicBezTo>
                  <a:cubicBezTo>
                    <a:pt x="117" y="241"/>
                    <a:pt x="117" y="241"/>
                    <a:pt x="117" y="241"/>
                  </a:cubicBezTo>
                  <a:cubicBezTo>
                    <a:pt x="116" y="241"/>
                    <a:pt x="116" y="241"/>
                    <a:pt x="116" y="241"/>
                  </a:cubicBezTo>
                  <a:cubicBezTo>
                    <a:pt x="115" y="242"/>
                    <a:pt x="115" y="242"/>
                    <a:pt x="115" y="242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101" y="252"/>
                    <a:pt x="101" y="252"/>
                    <a:pt x="101" y="252"/>
                  </a:cubicBezTo>
                  <a:cubicBezTo>
                    <a:pt x="116" y="243"/>
                    <a:pt x="116" y="243"/>
                    <a:pt x="116" y="243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3" y="239"/>
                    <a:pt x="123" y="239"/>
                    <a:pt x="123" y="239"/>
                  </a:cubicBezTo>
                  <a:cubicBezTo>
                    <a:pt x="126" y="238"/>
                    <a:pt x="126" y="238"/>
                    <a:pt x="126" y="238"/>
                  </a:cubicBezTo>
                  <a:cubicBezTo>
                    <a:pt x="125" y="237"/>
                    <a:pt x="125" y="237"/>
                    <a:pt x="125" y="237"/>
                  </a:cubicBezTo>
                  <a:moveTo>
                    <a:pt x="157" y="219"/>
                  </a:moveTo>
                  <a:cubicBezTo>
                    <a:pt x="157" y="219"/>
                    <a:pt x="157" y="219"/>
                    <a:pt x="157" y="219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38" y="229"/>
                    <a:pt x="138" y="229"/>
                    <a:pt x="138" y="229"/>
                  </a:cubicBezTo>
                  <a:cubicBezTo>
                    <a:pt x="136" y="231"/>
                    <a:pt x="136" y="231"/>
                    <a:pt x="136" y="231"/>
                  </a:cubicBezTo>
                  <a:cubicBezTo>
                    <a:pt x="126" y="236"/>
                    <a:pt x="126" y="236"/>
                    <a:pt x="126" y="236"/>
                  </a:cubicBezTo>
                  <a:cubicBezTo>
                    <a:pt x="128" y="237"/>
                    <a:pt x="128" y="237"/>
                    <a:pt x="128" y="237"/>
                  </a:cubicBezTo>
                  <a:cubicBezTo>
                    <a:pt x="135" y="233"/>
                    <a:pt x="135" y="233"/>
                    <a:pt x="135" y="233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56" y="222"/>
                    <a:pt x="156" y="222"/>
                    <a:pt x="156" y="222"/>
                  </a:cubicBezTo>
                  <a:cubicBezTo>
                    <a:pt x="157" y="221"/>
                    <a:pt x="157" y="221"/>
                    <a:pt x="157" y="221"/>
                  </a:cubicBezTo>
                  <a:cubicBezTo>
                    <a:pt x="159" y="220"/>
                    <a:pt x="159" y="220"/>
                    <a:pt x="159" y="220"/>
                  </a:cubicBezTo>
                  <a:cubicBezTo>
                    <a:pt x="157" y="219"/>
                    <a:pt x="157" y="219"/>
                    <a:pt x="157" y="219"/>
                  </a:cubicBezTo>
                  <a:moveTo>
                    <a:pt x="165" y="214"/>
                  </a:moveTo>
                  <a:cubicBezTo>
                    <a:pt x="163" y="216"/>
                    <a:pt x="163" y="216"/>
                    <a:pt x="163" y="216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59" y="218"/>
                    <a:pt x="159" y="218"/>
                    <a:pt x="159" y="218"/>
                  </a:cubicBezTo>
                  <a:cubicBezTo>
                    <a:pt x="161" y="219"/>
                    <a:pt x="161" y="219"/>
                    <a:pt x="161" y="219"/>
                  </a:cubicBezTo>
                  <a:cubicBezTo>
                    <a:pt x="162" y="218"/>
                    <a:pt x="162" y="218"/>
                    <a:pt x="162" y="218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65" y="214"/>
                    <a:pt x="165" y="214"/>
                    <a:pt x="165" y="214"/>
                  </a:cubicBezTo>
                  <a:moveTo>
                    <a:pt x="198" y="196"/>
                  </a:moveTo>
                  <a:cubicBezTo>
                    <a:pt x="189" y="202"/>
                    <a:pt x="189" y="202"/>
                    <a:pt x="189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67" y="213"/>
                    <a:pt x="167" y="213"/>
                    <a:pt x="167" y="213"/>
                  </a:cubicBezTo>
                  <a:cubicBezTo>
                    <a:pt x="168" y="215"/>
                    <a:pt x="168" y="215"/>
                    <a:pt x="168" y="215"/>
                  </a:cubicBezTo>
                  <a:cubicBezTo>
                    <a:pt x="187" y="204"/>
                    <a:pt x="187" y="204"/>
                    <a:pt x="187" y="204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197" y="199"/>
                    <a:pt x="197" y="199"/>
                    <a:pt x="197" y="199"/>
                  </a:cubicBezTo>
                  <a:cubicBezTo>
                    <a:pt x="198" y="196"/>
                    <a:pt x="198" y="196"/>
                    <a:pt x="198" y="196"/>
                  </a:cubicBezTo>
                  <a:moveTo>
                    <a:pt x="204" y="193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203" y="196"/>
                    <a:pt x="203" y="196"/>
                    <a:pt x="203" y="196"/>
                  </a:cubicBezTo>
                  <a:cubicBezTo>
                    <a:pt x="204" y="193"/>
                    <a:pt x="204" y="193"/>
                    <a:pt x="204" y="193"/>
                  </a:cubicBezTo>
                  <a:moveTo>
                    <a:pt x="22" y="192"/>
                  </a:moveTo>
                  <a:cubicBezTo>
                    <a:pt x="21" y="199"/>
                    <a:pt x="21" y="199"/>
                    <a:pt x="21" y="199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8"/>
                    <a:pt x="11" y="248"/>
                    <a:pt x="11" y="248"/>
                  </a:cubicBezTo>
                  <a:cubicBezTo>
                    <a:pt x="1" y="303"/>
                    <a:pt x="1" y="303"/>
                    <a:pt x="1" y="30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" y="303"/>
                    <a:pt x="2" y="303"/>
                    <a:pt x="2" y="303"/>
                  </a:cubicBezTo>
                  <a:cubicBezTo>
                    <a:pt x="13" y="248"/>
                    <a:pt x="13" y="248"/>
                    <a:pt x="13" y="248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22" y="201"/>
                    <a:pt x="22" y="201"/>
                    <a:pt x="22" y="201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2" y="192"/>
                    <a:pt x="22" y="192"/>
                    <a:pt x="22" y="192"/>
                  </a:cubicBezTo>
                  <a:moveTo>
                    <a:pt x="24" y="181"/>
                  </a:moveTo>
                  <a:cubicBezTo>
                    <a:pt x="23" y="188"/>
                    <a:pt x="23" y="188"/>
                    <a:pt x="23" y="188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4" y="181"/>
                    <a:pt x="24" y="181"/>
                    <a:pt x="24" y="181"/>
                  </a:cubicBezTo>
                  <a:moveTo>
                    <a:pt x="230" y="179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5" y="194"/>
                    <a:pt x="205" y="194"/>
                    <a:pt x="205" y="194"/>
                  </a:cubicBezTo>
                  <a:cubicBezTo>
                    <a:pt x="227" y="182"/>
                    <a:pt x="227" y="182"/>
                    <a:pt x="227" y="182"/>
                  </a:cubicBezTo>
                  <a:cubicBezTo>
                    <a:pt x="230" y="179"/>
                    <a:pt x="230" y="179"/>
                    <a:pt x="230" y="179"/>
                  </a:cubicBezTo>
                  <a:moveTo>
                    <a:pt x="27" y="178"/>
                  </a:moveTo>
                  <a:cubicBezTo>
                    <a:pt x="26" y="178"/>
                    <a:pt x="26" y="178"/>
                    <a:pt x="26" y="178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78"/>
                    <a:pt x="27" y="178"/>
                    <a:pt x="27" y="178"/>
                  </a:cubicBezTo>
                  <a:moveTo>
                    <a:pt x="233" y="178"/>
                  </a:moveTo>
                  <a:cubicBezTo>
                    <a:pt x="231" y="180"/>
                    <a:pt x="231" y="180"/>
                    <a:pt x="231" y="180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233" y="178"/>
                    <a:pt x="233" y="178"/>
                    <a:pt x="233" y="178"/>
                  </a:cubicBezTo>
                  <a:moveTo>
                    <a:pt x="236" y="174"/>
                  </a:moveTo>
                  <a:cubicBezTo>
                    <a:pt x="235" y="175"/>
                    <a:pt x="235" y="175"/>
                    <a:pt x="235" y="175"/>
                  </a:cubicBezTo>
                  <a:cubicBezTo>
                    <a:pt x="236" y="176"/>
                    <a:pt x="236" y="176"/>
                    <a:pt x="236" y="176"/>
                  </a:cubicBezTo>
                  <a:cubicBezTo>
                    <a:pt x="235" y="176"/>
                    <a:pt x="235" y="176"/>
                    <a:pt x="235" y="176"/>
                  </a:cubicBezTo>
                  <a:cubicBezTo>
                    <a:pt x="236" y="178"/>
                    <a:pt x="236" y="178"/>
                    <a:pt x="236" y="178"/>
                  </a:cubicBezTo>
                  <a:cubicBezTo>
                    <a:pt x="237" y="177"/>
                    <a:pt x="237" y="177"/>
                    <a:pt x="237" y="177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37" y="175"/>
                    <a:pt x="237" y="175"/>
                    <a:pt x="237" y="175"/>
                  </a:cubicBezTo>
                  <a:cubicBezTo>
                    <a:pt x="236" y="174"/>
                    <a:pt x="236" y="174"/>
                    <a:pt x="236" y="174"/>
                  </a:cubicBezTo>
                  <a:moveTo>
                    <a:pt x="29" y="157"/>
                  </a:moveTo>
                  <a:cubicBezTo>
                    <a:pt x="28" y="162"/>
                    <a:pt x="28" y="162"/>
                    <a:pt x="28" y="162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29" y="157"/>
                    <a:pt x="29" y="157"/>
                    <a:pt x="29" y="157"/>
                  </a:cubicBezTo>
                  <a:moveTo>
                    <a:pt x="218" y="155"/>
                  </a:moveTo>
                  <a:cubicBezTo>
                    <a:pt x="217" y="157"/>
                    <a:pt x="217" y="157"/>
                    <a:pt x="217" y="157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18" y="155"/>
                    <a:pt x="218" y="155"/>
                    <a:pt x="218" y="155"/>
                  </a:cubicBezTo>
                  <a:moveTo>
                    <a:pt x="54" y="37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9" y="116"/>
                    <a:pt x="39" y="116"/>
                    <a:pt x="39" y="116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55" y="32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2"/>
                    <a:pt x="55" y="32"/>
                    <a:pt x="55" y="32"/>
                  </a:cubicBezTo>
                  <a:moveTo>
                    <a:pt x="89" y="20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1" y="77"/>
                    <a:pt x="141" y="77"/>
                    <a:pt x="141" y="77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3" y="99"/>
                    <a:pt x="163" y="99"/>
                    <a:pt x="163" y="99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2" y="120"/>
                    <a:pt x="182" y="120"/>
                    <a:pt x="182" y="120"/>
                  </a:cubicBezTo>
                  <a:cubicBezTo>
                    <a:pt x="216" y="155"/>
                    <a:pt x="216" y="155"/>
                    <a:pt x="216" y="155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89" y="20"/>
                    <a:pt x="89" y="20"/>
                    <a:pt x="89" y="20"/>
                  </a:cubicBezTo>
                  <a:moveTo>
                    <a:pt x="83" y="13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3" y="13"/>
                    <a:pt x="83" y="13"/>
                    <a:pt x="83" y="13"/>
                  </a:cubicBezTo>
                  <a:moveTo>
                    <a:pt x="58" y="9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moveTo>
                    <a:pt x="59" y="3"/>
                  </a:moveTo>
                  <a:cubicBezTo>
                    <a:pt x="58" y="7"/>
                    <a:pt x="58" y="7"/>
                    <a:pt x="58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moveTo>
                    <a:pt x="70" y="0"/>
                  </a:moveTo>
                  <a:cubicBezTo>
                    <a:pt x="69" y="0"/>
                    <a:pt x="69" y="0"/>
                    <a:pt x="69" y="1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8357653" y="2654283"/>
              <a:ext cx="1114594" cy="1605288"/>
            </a:xfrm>
            <a:custGeom>
              <a:avLst/>
              <a:gdLst>
                <a:gd name="T0" fmla="*/ 258 w 263"/>
                <a:gd name="T1" fmla="*/ 415 h 416"/>
                <a:gd name="T2" fmla="*/ 224 w 263"/>
                <a:gd name="T3" fmla="*/ 387 h 416"/>
                <a:gd name="T4" fmla="*/ 262 w 263"/>
                <a:gd name="T5" fmla="*/ 413 h 416"/>
                <a:gd name="T6" fmla="*/ 244 w 263"/>
                <a:gd name="T7" fmla="*/ 360 h 416"/>
                <a:gd name="T8" fmla="*/ 244 w 263"/>
                <a:gd name="T9" fmla="*/ 360 h 416"/>
                <a:gd name="T10" fmla="*/ 196 w 263"/>
                <a:gd name="T11" fmla="*/ 360 h 416"/>
                <a:gd name="T12" fmla="*/ 242 w 263"/>
                <a:gd name="T13" fmla="*/ 359 h 416"/>
                <a:gd name="T14" fmla="*/ 234 w 263"/>
                <a:gd name="T15" fmla="*/ 333 h 416"/>
                <a:gd name="T16" fmla="*/ 238 w 263"/>
                <a:gd name="T17" fmla="*/ 346 h 416"/>
                <a:gd name="T18" fmla="*/ 190 w 263"/>
                <a:gd name="T19" fmla="*/ 358 h 416"/>
                <a:gd name="T20" fmla="*/ 138 w 263"/>
                <a:gd name="T21" fmla="*/ 312 h 416"/>
                <a:gd name="T22" fmla="*/ 139 w 263"/>
                <a:gd name="T23" fmla="*/ 311 h 416"/>
                <a:gd name="T24" fmla="*/ 138 w 263"/>
                <a:gd name="T25" fmla="*/ 309 h 416"/>
                <a:gd name="T26" fmla="*/ 232 w 263"/>
                <a:gd name="T27" fmla="*/ 332 h 416"/>
                <a:gd name="T28" fmla="*/ 217 w 263"/>
                <a:gd name="T29" fmla="*/ 293 h 416"/>
                <a:gd name="T30" fmla="*/ 116 w 263"/>
                <a:gd name="T31" fmla="*/ 290 h 416"/>
                <a:gd name="T32" fmla="*/ 116 w 263"/>
                <a:gd name="T33" fmla="*/ 290 h 416"/>
                <a:gd name="T34" fmla="*/ 114 w 263"/>
                <a:gd name="T35" fmla="*/ 289 h 416"/>
                <a:gd name="T36" fmla="*/ 90 w 263"/>
                <a:gd name="T37" fmla="*/ 269 h 416"/>
                <a:gd name="T38" fmla="*/ 90 w 263"/>
                <a:gd name="T39" fmla="*/ 270 h 416"/>
                <a:gd name="T40" fmla="*/ 82 w 263"/>
                <a:gd name="T41" fmla="*/ 261 h 416"/>
                <a:gd name="T42" fmla="*/ 82 w 263"/>
                <a:gd name="T43" fmla="*/ 261 h 416"/>
                <a:gd name="T44" fmla="*/ 218 w 263"/>
                <a:gd name="T45" fmla="*/ 292 h 416"/>
                <a:gd name="T46" fmla="*/ 204 w 263"/>
                <a:gd name="T47" fmla="*/ 259 h 416"/>
                <a:gd name="T48" fmla="*/ 76 w 263"/>
                <a:gd name="T49" fmla="*/ 257 h 416"/>
                <a:gd name="T50" fmla="*/ 78 w 263"/>
                <a:gd name="T51" fmla="*/ 257 h 416"/>
                <a:gd name="T52" fmla="*/ 78 w 263"/>
                <a:gd name="T53" fmla="*/ 257 h 416"/>
                <a:gd name="T54" fmla="*/ 75 w 263"/>
                <a:gd name="T55" fmla="*/ 255 h 416"/>
                <a:gd name="T56" fmla="*/ 55 w 263"/>
                <a:gd name="T57" fmla="*/ 240 h 416"/>
                <a:gd name="T58" fmla="*/ 29 w 263"/>
                <a:gd name="T59" fmla="*/ 214 h 416"/>
                <a:gd name="T60" fmla="*/ 53 w 263"/>
                <a:gd name="T61" fmla="*/ 238 h 416"/>
                <a:gd name="T62" fmla="*/ 29 w 263"/>
                <a:gd name="T63" fmla="*/ 214 h 416"/>
                <a:gd name="T64" fmla="*/ 27 w 263"/>
                <a:gd name="T65" fmla="*/ 213 h 416"/>
                <a:gd name="T66" fmla="*/ 183 w 263"/>
                <a:gd name="T67" fmla="*/ 202 h 416"/>
                <a:gd name="T68" fmla="*/ 187 w 263"/>
                <a:gd name="T69" fmla="*/ 213 h 416"/>
                <a:gd name="T70" fmla="*/ 204 w 263"/>
                <a:gd name="T71" fmla="*/ 256 h 416"/>
                <a:gd name="T72" fmla="*/ 188 w 263"/>
                <a:gd name="T73" fmla="*/ 212 h 416"/>
                <a:gd name="T74" fmla="*/ 185 w 263"/>
                <a:gd name="T75" fmla="*/ 202 h 416"/>
                <a:gd name="T76" fmla="*/ 22 w 263"/>
                <a:gd name="T77" fmla="*/ 149 h 416"/>
                <a:gd name="T78" fmla="*/ 2 w 263"/>
                <a:gd name="T79" fmla="*/ 188 h 416"/>
                <a:gd name="T80" fmla="*/ 20 w 263"/>
                <a:gd name="T81" fmla="*/ 209 h 416"/>
                <a:gd name="T82" fmla="*/ 5 w 263"/>
                <a:gd name="T83" fmla="*/ 186 h 416"/>
                <a:gd name="T84" fmla="*/ 22 w 263"/>
                <a:gd name="T85" fmla="*/ 149 h 416"/>
                <a:gd name="T86" fmla="*/ 24 w 263"/>
                <a:gd name="T87" fmla="*/ 146 h 416"/>
                <a:gd name="T88" fmla="*/ 29 w 263"/>
                <a:gd name="T89" fmla="*/ 139 h 416"/>
                <a:gd name="T90" fmla="*/ 30 w 263"/>
                <a:gd name="T91" fmla="*/ 137 h 416"/>
                <a:gd name="T92" fmla="*/ 32 w 263"/>
                <a:gd name="T93" fmla="*/ 134 h 416"/>
                <a:gd name="T94" fmla="*/ 157 w 263"/>
                <a:gd name="T95" fmla="*/ 133 h 416"/>
                <a:gd name="T96" fmla="*/ 163 w 263"/>
                <a:gd name="T97" fmla="*/ 151 h 416"/>
                <a:gd name="T98" fmla="*/ 169 w 263"/>
                <a:gd name="T99" fmla="*/ 166 h 416"/>
                <a:gd name="T100" fmla="*/ 176 w 263"/>
                <a:gd name="T101" fmla="*/ 181 h 416"/>
                <a:gd name="T102" fmla="*/ 170 w 263"/>
                <a:gd name="T103" fmla="*/ 164 h 416"/>
                <a:gd name="T104" fmla="*/ 165 w 263"/>
                <a:gd name="T105" fmla="*/ 149 h 416"/>
                <a:gd name="T106" fmla="*/ 53 w 263"/>
                <a:gd name="T107" fmla="*/ 93 h 416"/>
                <a:gd name="T108" fmla="*/ 31 w 263"/>
                <a:gd name="T109" fmla="*/ 131 h 416"/>
                <a:gd name="T110" fmla="*/ 50 w 263"/>
                <a:gd name="T111" fmla="*/ 99 h 416"/>
                <a:gd name="T112" fmla="*/ 142 w 263"/>
                <a:gd name="T113" fmla="*/ 88 h 416"/>
                <a:gd name="T114" fmla="*/ 142 w 263"/>
                <a:gd name="T115" fmla="*/ 88 h 416"/>
                <a:gd name="T116" fmla="*/ 141 w 263"/>
                <a:gd name="T117" fmla="*/ 86 h 416"/>
                <a:gd name="T118" fmla="*/ 52 w 263"/>
                <a:gd name="T119" fmla="*/ 91 h 416"/>
                <a:gd name="T120" fmla="*/ 101 w 263"/>
                <a:gd name="T121" fmla="*/ 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416">
                  <a:moveTo>
                    <a:pt x="226" y="387"/>
                  </a:moveTo>
                  <a:cubicBezTo>
                    <a:pt x="225" y="388"/>
                    <a:pt x="225" y="388"/>
                    <a:pt x="225" y="388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7" y="415"/>
                    <a:pt x="258" y="415"/>
                    <a:pt x="258" y="415"/>
                  </a:cubicBezTo>
                  <a:cubicBezTo>
                    <a:pt x="226" y="387"/>
                    <a:pt x="226" y="387"/>
                    <a:pt x="226" y="387"/>
                  </a:cubicBezTo>
                  <a:moveTo>
                    <a:pt x="218" y="379"/>
                  </a:moveTo>
                  <a:cubicBezTo>
                    <a:pt x="216" y="380"/>
                    <a:pt x="216" y="380"/>
                    <a:pt x="216" y="380"/>
                  </a:cubicBezTo>
                  <a:cubicBezTo>
                    <a:pt x="224" y="387"/>
                    <a:pt x="224" y="387"/>
                    <a:pt x="224" y="387"/>
                  </a:cubicBezTo>
                  <a:cubicBezTo>
                    <a:pt x="225" y="385"/>
                    <a:pt x="225" y="385"/>
                    <a:pt x="225" y="385"/>
                  </a:cubicBezTo>
                  <a:cubicBezTo>
                    <a:pt x="218" y="379"/>
                    <a:pt x="218" y="379"/>
                    <a:pt x="218" y="379"/>
                  </a:cubicBezTo>
                  <a:moveTo>
                    <a:pt x="245" y="367"/>
                  </a:moveTo>
                  <a:cubicBezTo>
                    <a:pt x="262" y="413"/>
                    <a:pt x="262" y="413"/>
                    <a:pt x="262" y="413"/>
                  </a:cubicBezTo>
                  <a:cubicBezTo>
                    <a:pt x="262" y="413"/>
                    <a:pt x="263" y="412"/>
                    <a:pt x="263" y="412"/>
                  </a:cubicBezTo>
                  <a:cubicBezTo>
                    <a:pt x="247" y="367"/>
                    <a:pt x="247" y="367"/>
                    <a:pt x="247" y="367"/>
                  </a:cubicBezTo>
                  <a:cubicBezTo>
                    <a:pt x="245" y="367"/>
                    <a:pt x="245" y="367"/>
                    <a:pt x="245" y="367"/>
                  </a:cubicBezTo>
                  <a:moveTo>
                    <a:pt x="244" y="360"/>
                  </a:moveTo>
                  <a:cubicBezTo>
                    <a:pt x="242" y="361"/>
                    <a:pt x="242" y="361"/>
                    <a:pt x="242" y="361"/>
                  </a:cubicBezTo>
                  <a:cubicBezTo>
                    <a:pt x="244" y="365"/>
                    <a:pt x="244" y="365"/>
                    <a:pt x="244" y="365"/>
                  </a:cubicBezTo>
                  <a:cubicBezTo>
                    <a:pt x="246" y="365"/>
                    <a:pt x="246" y="365"/>
                    <a:pt x="246" y="365"/>
                  </a:cubicBezTo>
                  <a:cubicBezTo>
                    <a:pt x="244" y="360"/>
                    <a:pt x="244" y="360"/>
                    <a:pt x="244" y="360"/>
                  </a:cubicBezTo>
                  <a:moveTo>
                    <a:pt x="192" y="360"/>
                  </a:moveTo>
                  <a:cubicBezTo>
                    <a:pt x="215" y="379"/>
                    <a:pt x="215" y="379"/>
                    <a:pt x="215" y="379"/>
                  </a:cubicBezTo>
                  <a:cubicBezTo>
                    <a:pt x="216" y="378"/>
                    <a:pt x="216" y="378"/>
                    <a:pt x="216" y="378"/>
                  </a:cubicBezTo>
                  <a:cubicBezTo>
                    <a:pt x="196" y="360"/>
                    <a:pt x="196" y="360"/>
                    <a:pt x="196" y="360"/>
                  </a:cubicBezTo>
                  <a:cubicBezTo>
                    <a:pt x="192" y="360"/>
                    <a:pt x="192" y="360"/>
                    <a:pt x="192" y="360"/>
                  </a:cubicBezTo>
                  <a:moveTo>
                    <a:pt x="239" y="348"/>
                  </a:moveTo>
                  <a:cubicBezTo>
                    <a:pt x="238" y="351"/>
                    <a:pt x="238" y="351"/>
                    <a:pt x="238" y="351"/>
                  </a:cubicBezTo>
                  <a:cubicBezTo>
                    <a:pt x="242" y="359"/>
                    <a:pt x="242" y="359"/>
                    <a:pt x="242" y="359"/>
                  </a:cubicBezTo>
                  <a:cubicBezTo>
                    <a:pt x="243" y="358"/>
                    <a:pt x="243" y="358"/>
                    <a:pt x="243" y="358"/>
                  </a:cubicBezTo>
                  <a:cubicBezTo>
                    <a:pt x="239" y="348"/>
                    <a:pt x="239" y="348"/>
                    <a:pt x="239" y="348"/>
                  </a:cubicBezTo>
                  <a:moveTo>
                    <a:pt x="234" y="333"/>
                  </a:moveTo>
                  <a:cubicBezTo>
                    <a:pt x="234" y="333"/>
                    <a:pt x="234" y="333"/>
                    <a:pt x="234" y="333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7" y="348"/>
                    <a:pt x="237" y="348"/>
                    <a:pt x="237" y="348"/>
                  </a:cubicBezTo>
                  <a:cubicBezTo>
                    <a:pt x="238" y="346"/>
                    <a:pt x="238" y="346"/>
                    <a:pt x="238" y="346"/>
                  </a:cubicBezTo>
                  <a:cubicBezTo>
                    <a:pt x="234" y="333"/>
                    <a:pt x="234" y="333"/>
                    <a:pt x="234" y="333"/>
                  </a:cubicBezTo>
                  <a:moveTo>
                    <a:pt x="141" y="313"/>
                  </a:moveTo>
                  <a:cubicBezTo>
                    <a:pt x="141" y="315"/>
                    <a:pt x="141" y="315"/>
                    <a:pt x="141" y="315"/>
                  </a:cubicBezTo>
                  <a:cubicBezTo>
                    <a:pt x="190" y="358"/>
                    <a:pt x="190" y="358"/>
                    <a:pt x="190" y="358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41" y="313"/>
                    <a:pt x="141" y="313"/>
                    <a:pt x="141" y="313"/>
                  </a:cubicBezTo>
                  <a:moveTo>
                    <a:pt x="139" y="311"/>
                  </a:moveTo>
                  <a:cubicBezTo>
                    <a:pt x="138" y="312"/>
                    <a:pt x="138" y="312"/>
                    <a:pt x="138" y="312"/>
                  </a:cubicBezTo>
                  <a:cubicBezTo>
                    <a:pt x="138" y="313"/>
                    <a:pt x="138" y="313"/>
                    <a:pt x="138" y="313"/>
                  </a:cubicBezTo>
                  <a:cubicBezTo>
                    <a:pt x="139" y="312"/>
                    <a:pt x="139" y="312"/>
                    <a:pt x="139" y="312"/>
                  </a:cubicBezTo>
                  <a:cubicBezTo>
                    <a:pt x="139" y="311"/>
                    <a:pt x="139" y="311"/>
                    <a:pt x="139" y="311"/>
                  </a:cubicBezTo>
                  <a:cubicBezTo>
                    <a:pt x="139" y="311"/>
                    <a:pt x="139" y="311"/>
                    <a:pt x="139" y="311"/>
                  </a:cubicBezTo>
                  <a:moveTo>
                    <a:pt x="128" y="301"/>
                  </a:moveTo>
                  <a:cubicBezTo>
                    <a:pt x="133" y="307"/>
                    <a:pt x="133" y="307"/>
                    <a:pt x="133" y="307"/>
                  </a:cubicBezTo>
                  <a:cubicBezTo>
                    <a:pt x="136" y="311"/>
                    <a:pt x="136" y="311"/>
                    <a:pt x="136" y="311"/>
                  </a:cubicBezTo>
                  <a:cubicBezTo>
                    <a:pt x="138" y="309"/>
                    <a:pt x="138" y="309"/>
                    <a:pt x="138" y="309"/>
                  </a:cubicBezTo>
                  <a:cubicBezTo>
                    <a:pt x="128" y="301"/>
                    <a:pt x="128" y="301"/>
                    <a:pt x="128" y="301"/>
                  </a:cubicBezTo>
                  <a:moveTo>
                    <a:pt x="218" y="297"/>
                  </a:moveTo>
                  <a:cubicBezTo>
                    <a:pt x="231" y="330"/>
                    <a:pt x="231" y="330"/>
                    <a:pt x="231" y="330"/>
                  </a:cubicBezTo>
                  <a:cubicBezTo>
                    <a:pt x="232" y="332"/>
                    <a:pt x="232" y="332"/>
                    <a:pt x="232" y="332"/>
                  </a:cubicBezTo>
                  <a:cubicBezTo>
                    <a:pt x="233" y="331"/>
                    <a:pt x="233" y="331"/>
                    <a:pt x="233" y="331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18" y="297"/>
                    <a:pt x="218" y="297"/>
                    <a:pt x="218" y="297"/>
                  </a:cubicBezTo>
                  <a:moveTo>
                    <a:pt x="217" y="293"/>
                  </a:move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moveTo>
                    <a:pt x="116" y="290"/>
                  </a:moveTo>
                  <a:cubicBezTo>
                    <a:pt x="114" y="291"/>
                    <a:pt x="114" y="291"/>
                    <a:pt x="114" y="291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1" y="295"/>
                    <a:pt x="121" y="295"/>
                    <a:pt x="121" y="295"/>
                  </a:cubicBezTo>
                  <a:cubicBezTo>
                    <a:pt x="116" y="290"/>
                    <a:pt x="116" y="290"/>
                    <a:pt x="116" y="290"/>
                  </a:cubicBezTo>
                  <a:moveTo>
                    <a:pt x="106" y="282"/>
                  </a:moveTo>
                  <a:cubicBezTo>
                    <a:pt x="105" y="283"/>
                    <a:pt x="105" y="283"/>
                    <a:pt x="105" y="283"/>
                  </a:cubicBezTo>
                  <a:cubicBezTo>
                    <a:pt x="113" y="290"/>
                    <a:pt x="113" y="290"/>
                    <a:pt x="113" y="290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06" y="282"/>
                    <a:pt x="106" y="282"/>
                    <a:pt x="106" y="282"/>
                  </a:cubicBezTo>
                  <a:moveTo>
                    <a:pt x="88" y="268"/>
                  </a:moveTo>
                  <a:cubicBezTo>
                    <a:pt x="88" y="268"/>
                    <a:pt x="88" y="268"/>
                    <a:pt x="88" y="268"/>
                  </a:cubicBezTo>
                  <a:cubicBezTo>
                    <a:pt x="90" y="269"/>
                    <a:pt x="90" y="269"/>
                    <a:pt x="90" y="269"/>
                  </a:cubicBezTo>
                  <a:cubicBezTo>
                    <a:pt x="88" y="268"/>
                    <a:pt x="88" y="268"/>
                    <a:pt x="88" y="268"/>
                  </a:cubicBezTo>
                  <a:moveTo>
                    <a:pt x="90" y="268"/>
                  </a:moveTo>
                  <a:cubicBezTo>
                    <a:pt x="90" y="270"/>
                    <a:pt x="90" y="270"/>
                    <a:pt x="90" y="270"/>
                  </a:cubicBezTo>
                  <a:cubicBezTo>
                    <a:pt x="90" y="270"/>
                    <a:pt x="90" y="270"/>
                    <a:pt x="90" y="270"/>
                  </a:cubicBezTo>
                  <a:cubicBezTo>
                    <a:pt x="103" y="282"/>
                    <a:pt x="103" y="282"/>
                    <a:pt x="103" y="282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90" y="268"/>
                    <a:pt x="90" y="268"/>
                    <a:pt x="90" y="268"/>
                  </a:cubicBezTo>
                  <a:moveTo>
                    <a:pt x="82" y="261"/>
                  </a:moveTo>
                  <a:cubicBezTo>
                    <a:pt x="81" y="263"/>
                    <a:pt x="81" y="263"/>
                    <a:pt x="81" y="263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89" y="267"/>
                    <a:pt x="89" y="267"/>
                    <a:pt x="89" y="267"/>
                  </a:cubicBezTo>
                  <a:cubicBezTo>
                    <a:pt x="82" y="261"/>
                    <a:pt x="82" y="261"/>
                    <a:pt x="82" y="261"/>
                  </a:cubicBezTo>
                  <a:moveTo>
                    <a:pt x="207" y="261"/>
                  </a:moveTo>
                  <a:cubicBezTo>
                    <a:pt x="205" y="262"/>
                    <a:pt x="205" y="262"/>
                    <a:pt x="205" y="262"/>
                  </a:cubicBezTo>
                  <a:cubicBezTo>
                    <a:pt x="214" y="286"/>
                    <a:pt x="214" y="286"/>
                    <a:pt x="214" y="286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07" y="261"/>
                    <a:pt x="207" y="261"/>
                    <a:pt x="207" y="261"/>
                  </a:cubicBezTo>
                  <a:moveTo>
                    <a:pt x="206" y="258"/>
                  </a:moveTo>
                  <a:cubicBezTo>
                    <a:pt x="205" y="258"/>
                    <a:pt x="205" y="258"/>
                    <a:pt x="205" y="258"/>
                  </a:cubicBezTo>
                  <a:cubicBezTo>
                    <a:pt x="204" y="259"/>
                    <a:pt x="204" y="259"/>
                    <a:pt x="204" y="259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6" y="259"/>
                    <a:pt x="206" y="259"/>
                    <a:pt x="206" y="259"/>
                  </a:cubicBezTo>
                  <a:cubicBezTo>
                    <a:pt x="206" y="258"/>
                    <a:pt x="206" y="258"/>
                    <a:pt x="206" y="258"/>
                  </a:cubicBezTo>
                  <a:moveTo>
                    <a:pt x="76" y="257"/>
                  </a:moveTo>
                  <a:cubicBezTo>
                    <a:pt x="75" y="258"/>
                    <a:pt x="75" y="258"/>
                    <a:pt x="75" y="258"/>
                  </a:cubicBezTo>
                  <a:cubicBezTo>
                    <a:pt x="76" y="258"/>
                    <a:pt x="76" y="258"/>
                    <a:pt x="76" y="258"/>
                  </a:cubicBezTo>
                  <a:cubicBezTo>
                    <a:pt x="76" y="257"/>
                    <a:pt x="76" y="257"/>
                    <a:pt x="76" y="257"/>
                  </a:cubicBezTo>
                  <a:moveTo>
                    <a:pt x="78" y="257"/>
                  </a:moveTo>
                  <a:cubicBezTo>
                    <a:pt x="79" y="261"/>
                    <a:pt x="79" y="261"/>
                    <a:pt x="79" y="261"/>
                  </a:cubicBezTo>
                  <a:cubicBezTo>
                    <a:pt x="80" y="261"/>
                    <a:pt x="80" y="261"/>
                    <a:pt x="80" y="261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78" y="257"/>
                    <a:pt x="78" y="257"/>
                    <a:pt x="78" y="257"/>
                  </a:cubicBezTo>
                  <a:moveTo>
                    <a:pt x="65" y="249"/>
                  </a:moveTo>
                  <a:cubicBezTo>
                    <a:pt x="74" y="256"/>
                    <a:pt x="74" y="256"/>
                    <a:pt x="74" y="256"/>
                  </a:cubicBezTo>
                  <a:cubicBezTo>
                    <a:pt x="75" y="256"/>
                    <a:pt x="75" y="256"/>
                    <a:pt x="75" y="256"/>
                  </a:cubicBezTo>
                  <a:cubicBezTo>
                    <a:pt x="75" y="255"/>
                    <a:pt x="75" y="255"/>
                    <a:pt x="75" y="255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65" y="249"/>
                    <a:pt x="65" y="249"/>
                    <a:pt x="65" y="249"/>
                  </a:cubicBezTo>
                  <a:moveTo>
                    <a:pt x="56" y="238"/>
                  </a:moveTo>
                  <a:cubicBezTo>
                    <a:pt x="55" y="240"/>
                    <a:pt x="55" y="240"/>
                    <a:pt x="55" y="240"/>
                  </a:cubicBezTo>
                  <a:cubicBezTo>
                    <a:pt x="63" y="247"/>
                    <a:pt x="63" y="247"/>
                    <a:pt x="63" y="247"/>
                  </a:cubicBezTo>
                  <a:cubicBezTo>
                    <a:pt x="66" y="247"/>
                    <a:pt x="66" y="247"/>
                    <a:pt x="66" y="247"/>
                  </a:cubicBezTo>
                  <a:cubicBezTo>
                    <a:pt x="56" y="238"/>
                    <a:pt x="56" y="238"/>
                    <a:pt x="56" y="238"/>
                  </a:cubicBezTo>
                  <a:moveTo>
                    <a:pt x="29" y="214"/>
                  </a:moveTo>
                  <a:cubicBezTo>
                    <a:pt x="27" y="215"/>
                    <a:pt x="27" y="215"/>
                    <a:pt x="27" y="215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5" y="237"/>
                    <a:pt x="55" y="237"/>
                    <a:pt x="55" y="237"/>
                  </a:cubicBezTo>
                  <a:cubicBezTo>
                    <a:pt x="35" y="220"/>
                    <a:pt x="35" y="220"/>
                    <a:pt x="35" y="220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29" y="214"/>
                    <a:pt x="29" y="214"/>
                    <a:pt x="29" y="214"/>
                  </a:cubicBezTo>
                  <a:moveTo>
                    <a:pt x="22" y="209"/>
                  </a:moveTo>
                  <a:cubicBezTo>
                    <a:pt x="22" y="211"/>
                    <a:pt x="22" y="211"/>
                    <a:pt x="22" y="211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27" y="213"/>
                    <a:pt x="27" y="213"/>
                    <a:pt x="27" y="213"/>
                  </a:cubicBezTo>
                  <a:cubicBezTo>
                    <a:pt x="22" y="209"/>
                    <a:pt x="22" y="209"/>
                    <a:pt x="22" y="209"/>
                  </a:cubicBezTo>
                  <a:moveTo>
                    <a:pt x="178" y="185"/>
                  </a:moveTo>
                  <a:cubicBezTo>
                    <a:pt x="180" y="194"/>
                    <a:pt x="180" y="194"/>
                    <a:pt x="180" y="194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83" y="204"/>
                    <a:pt x="183" y="204"/>
                    <a:pt x="183" y="204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6" y="212"/>
                    <a:pt x="186" y="212"/>
                    <a:pt x="186" y="212"/>
                  </a:cubicBezTo>
                  <a:cubicBezTo>
                    <a:pt x="187" y="213"/>
                    <a:pt x="187" y="213"/>
                    <a:pt x="187" y="213"/>
                  </a:cubicBezTo>
                  <a:cubicBezTo>
                    <a:pt x="190" y="222"/>
                    <a:pt x="190" y="222"/>
                    <a:pt x="190" y="222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203" y="257"/>
                    <a:pt x="203" y="257"/>
                    <a:pt x="203" y="257"/>
                  </a:cubicBezTo>
                  <a:cubicBezTo>
                    <a:pt x="204" y="256"/>
                    <a:pt x="204" y="256"/>
                    <a:pt x="204" y="256"/>
                  </a:cubicBezTo>
                  <a:cubicBezTo>
                    <a:pt x="205" y="256"/>
                    <a:pt x="205" y="256"/>
                    <a:pt x="205" y="256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188" y="212"/>
                    <a:pt x="188" y="212"/>
                    <a:pt x="188" y="212"/>
                  </a:cubicBezTo>
                  <a:cubicBezTo>
                    <a:pt x="188" y="211"/>
                    <a:pt x="188" y="211"/>
                    <a:pt x="188" y="211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5" y="202"/>
                    <a:pt x="185" y="202"/>
                    <a:pt x="185" y="202"/>
                  </a:cubicBezTo>
                  <a:cubicBezTo>
                    <a:pt x="180" y="190"/>
                    <a:pt x="180" y="190"/>
                    <a:pt x="180" y="190"/>
                  </a:cubicBezTo>
                  <a:cubicBezTo>
                    <a:pt x="179" y="188"/>
                    <a:pt x="179" y="188"/>
                    <a:pt x="179" y="188"/>
                  </a:cubicBezTo>
                  <a:cubicBezTo>
                    <a:pt x="178" y="185"/>
                    <a:pt x="178" y="185"/>
                    <a:pt x="178" y="185"/>
                  </a:cubicBezTo>
                  <a:moveTo>
                    <a:pt x="22" y="149"/>
                  </a:moveTo>
                  <a:cubicBezTo>
                    <a:pt x="18" y="157"/>
                    <a:pt x="18" y="157"/>
                    <a:pt x="18" y="157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20" y="209"/>
                    <a:pt x="20" y="209"/>
                    <a:pt x="20" y="209"/>
                  </a:cubicBezTo>
                  <a:cubicBezTo>
                    <a:pt x="20" y="207"/>
                    <a:pt x="20" y="207"/>
                    <a:pt x="20" y="207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5" y="186"/>
                    <a:pt x="5" y="186"/>
                    <a:pt x="5" y="186"/>
                  </a:cubicBezTo>
                  <a:cubicBezTo>
                    <a:pt x="19" y="159"/>
                    <a:pt x="19" y="159"/>
                    <a:pt x="19" y="159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2" y="149"/>
                    <a:pt x="22" y="149"/>
                    <a:pt x="22" y="149"/>
                  </a:cubicBezTo>
                  <a:moveTo>
                    <a:pt x="24" y="146"/>
                  </a:moveTo>
                  <a:cubicBezTo>
                    <a:pt x="23" y="148"/>
                    <a:pt x="23" y="148"/>
                    <a:pt x="23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6"/>
                    <a:pt x="24" y="146"/>
                    <a:pt x="24" y="146"/>
                  </a:cubicBezTo>
                  <a:moveTo>
                    <a:pt x="28" y="138"/>
                  </a:moveTo>
                  <a:cubicBezTo>
                    <a:pt x="26" y="142"/>
                    <a:pt x="26" y="142"/>
                    <a:pt x="26" y="142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8" y="138"/>
                    <a:pt x="28" y="138"/>
                    <a:pt x="28" y="138"/>
                  </a:cubicBezTo>
                  <a:moveTo>
                    <a:pt x="30" y="134"/>
                  </a:moveTo>
                  <a:cubicBezTo>
                    <a:pt x="29" y="136"/>
                    <a:pt x="29" y="136"/>
                    <a:pt x="29" y="136"/>
                  </a:cubicBezTo>
                  <a:cubicBezTo>
                    <a:pt x="30" y="137"/>
                    <a:pt x="30" y="137"/>
                    <a:pt x="30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0" y="134"/>
                    <a:pt x="30" y="134"/>
                    <a:pt x="30" y="134"/>
                  </a:cubicBezTo>
                  <a:moveTo>
                    <a:pt x="32" y="134"/>
                  </a:move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moveTo>
                    <a:pt x="158" y="131"/>
                  </a:moveTo>
                  <a:cubicBezTo>
                    <a:pt x="157" y="133"/>
                    <a:pt x="157" y="133"/>
                    <a:pt x="157" y="133"/>
                  </a:cubicBezTo>
                  <a:cubicBezTo>
                    <a:pt x="161" y="145"/>
                    <a:pt x="161" y="145"/>
                    <a:pt x="161" y="145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3" y="151"/>
                    <a:pt x="163" y="151"/>
                    <a:pt x="163" y="151"/>
                  </a:cubicBezTo>
                  <a:cubicBezTo>
                    <a:pt x="166" y="157"/>
                    <a:pt x="166" y="157"/>
                    <a:pt x="166" y="157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9" y="166"/>
                    <a:pt x="169" y="166"/>
                    <a:pt x="169" y="166"/>
                  </a:cubicBezTo>
                  <a:cubicBezTo>
                    <a:pt x="174" y="180"/>
                    <a:pt x="174" y="180"/>
                    <a:pt x="174" y="180"/>
                  </a:cubicBezTo>
                  <a:cubicBezTo>
                    <a:pt x="175" y="182"/>
                    <a:pt x="175" y="182"/>
                    <a:pt x="175" y="182"/>
                  </a:cubicBezTo>
                  <a:cubicBezTo>
                    <a:pt x="177" y="186"/>
                    <a:pt x="177" y="186"/>
                    <a:pt x="177" y="186"/>
                  </a:cubicBezTo>
                  <a:cubicBezTo>
                    <a:pt x="176" y="181"/>
                    <a:pt x="176" y="181"/>
                    <a:pt x="176" y="181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1" y="165"/>
                    <a:pt x="171" y="165"/>
                    <a:pt x="171" y="165"/>
                  </a:cubicBezTo>
                  <a:cubicBezTo>
                    <a:pt x="170" y="164"/>
                    <a:pt x="170" y="164"/>
                    <a:pt x="170" y="164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8" y="158"/>
                    <a:pt x="168" y="158"/>
                    <a:pt x="168" y="15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158" y="131"/>
                    <a:pt x="158" y="131"/>
                    <a:pt x="158" y="131"/>
                  </a:cubicBezTo>
                  <a:moveTo>
                    <a:pt x="53" y="93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3" y="93"/>
                    <a:pt x="53" y="93"/>
                  </a:cubicBezTo>
                  <a:moveTo>
                    <a:pt x="142" y="88"/>
                  </a:moveTo>
                  <a:cubicBezTo>
                    <a:pt x="140" y="88"/>
                    <a:pt x="140" y="88"/>
                    <a:pt x="140" y="88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7" y="128"/>
                    <a:pt x="157" y="128"/>
                    <a:pt x="157" y="128"/>
                  </a:cubicBezTo>
                  <a:cubicBezTo>
                    <a:pt x="142" y="88"/>
                    <a:pt x="142" y="88"/>
                    <a:pt x="142" y="88"/>
                  </a:cubicBezTo>
                  <a:moveTo>
                    <a:pt x="109" y="1"/>
                  </a:moveTo>
                  <a:cubicBezTo>
                    <a:pt x="109" y="1"/>
                    <a:pt x="108" y="1"/>
                    <a:pt x="108" y="2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09" y="1"/>
                    <a:pt x="109" y="1"/>
                    <a:pt x="109" y="1"/>
                  </a:cubicBezTo>
                  <a:moveTo>
                    <a:pt x="99" y="0"/>
                  </a:moveTo>
                  <a:cubicBezTo>
                    <a:pt x="53" y="89"/>
                    <a:pt x="53" y="89"/>
                    <a:pt x="53" y="89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0" y="1"/>
                    <a:pt x="100" y="1"/>
                    <a:pt x="9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close/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close/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close/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close/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close/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close/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close/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close/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close/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close/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close/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close/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close/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close/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close/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close/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close/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close/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close/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close/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close/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close/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close/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close/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close/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close/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close/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close/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close/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close/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close/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8763774" y="2873851"/>
              <a:ext cx="1538604" cy="1266990"/>
            </a:xfrm>
            <a:custGeom>
              <a:avLst/>
              <a:gdLst>
                <a:gd name="T0" fmla="*/ 151 w 363"/>
                <a:gd name="T1" fmla="*/ 310 h 328"/>
                <a:gd name="T2" fmla="*/ 150 w 363"/>
                <a:gd name="T3" fmla="*/ 308 h 328"/>
                <a:gd name="T4" fmla="*/ 137 w 363"/>
                <a:gd name="T5" fmla="*/ 308 h 328"/>
                <a:gd name="T6" fmla="*/ 73 w 363"/>
                <a:gd name="T7" fmla="*/ 299 h 328"/>
                <a:gd name="T8" fmla="*/ 136 w 363"/>
                <a:gd name="T9" fmla="*/ 307 h 328"/>
                <a:gd name="T10" fmla="*/ 47 w 363"/>
                <a:gd name="T11" fmla="*/ 294 h 328"/>
                <a:gd name="T12" fmla="*/ 47 w 363"/>
                <a:gd name="T13" fmla="*/ 294 h 328"/>
                <a:gd name="T14" fmla="*/ 45 w 363"/>
                <a:gd name="T15" fmla="*/ 294 h 328"/>
                <a:gd name="T16" fmla="*/ 0 w 363"/>
                <a:gd name="T17" fmla="*/ 289 h 328"/>
                <a:gd name="T18" fmla="*/ 5 w 363"/>
                <a:gd name="T19" fmla="*/ 288 h 328"/>
                <a:gd name="T20" fmla="*/ 12 w 363"/>
                <a:gd name="T21" fmla="*/ 280 h 328"/>
                <a:gd name="T22" fmla="*/ 43 w 363"/>
                <a:gd name="T23" fmla="*/ 255 h 328"/>
                <a:gd name="T24" fmla="*/ 44 w 363"/>
                <a:gd name="T25" fmla="*/ 257 h 328"/>
                <a:gd name="T26" fmla="*/ 93 w 363"/>
                <a:gd name="T27" fmla="*/ 215 h 328"/>
                <a:gd name="T28" fmla="*/ 45 w 363"/>
                <a:gd name="T29" fmla="*/ 255 h 328"/>
                <a:gd name="T30" fmla="*/ 96 w 363"/>
                <a:gd name="T31" fmla="*/ 215 h 328"/>
                <a:gd name="T32" fmla="*/ 191 w 363"/>
                <a:gd name="T33" fmla="*/ 137 h 328"/>
                <a:gd name="T34" fmla="*/ 178 w 363"/>
                <a:gd name="T35" fmla="*/ 148 h 328"/>
                <a:gd name="T36" fmla="*/ 171 w 363"/>
                <a:gd name="T37" fmla="*/ 153 h 328"/>
                <a:gd name="T38" fmla="*/ 110 w 363"/>
                <a:gd name="T39" fmla="*/ 202 h 328"/>
                <a:gd name="T40" fmla="*/ 109 w 363"/>
                <a:gd name="T41" fmla="*/ 205 h 328"/>
                <a:gd name="T42" fmla="*/ 172 w 363"/>
                <a:gd name="T43" fmla="*/ 155 h 328"/>
                <a:gd name="T44" fmla="*/ 181 w 363"/>
                <a:gd name="T45" fmla="*/ 148 h 328"/>
                <a:gd name="T46" fmla="*/ 194 w 363"/>
                <a:gd name="T47" fmla="*/ 137 h 328"/>
                <a:gd name="T48" fmla="*/ 360 w 363"/>
                <a:gd name="T49" fmla="*/ 5 h 328"/>
                <a:gd name="T50" fmla="*/ 352 w 363"/>
                <a:gd name="T51" fmla="*/ 9 h 328"/>
                <a:gd name="T52" fmla="*/ 322 w 363"/>
                <a:gd name="T53" fmla="*/ 33 h 328"/>
                <a:gd name="T54" fmla="*/ 287 w 363"/>
                <a:gd name="T55" fmla="*/ 61 h 328"/>
                <a:gd name="T56" fmla="*/ 259 w 363"/>
                <a:gd name="T57" fmla="*/ 83 h 328"/>
                <a:gd name="T58" fmla="*/ 207 w 363"/>
                <a:gd name="T59" fmla="*/ 124 h 328"/>
                <a:gd name="T60" fmla="*/ 199 w 363"/>
                <a:gd name="T61" fmla="*/ 131 h 328"/>
                <a:gd name="T62" fmla="*/ 206 w 363"/>
                <a:gd name="T63" fmla="*/ 128 h 328"/>
                <a:gd name="T64" fmla="*/ 216 w 363"/>
                <a:gd name="T65" fmla="*/ 120 h 328"/>
                <a:gd name="T66" fmla="*/ 287 w 363"/>
                <a:gd name="T67" fmla="*/ 63 h 328"/>
                <a:gd name="T68" fmla="*/ 322 w 363"/>
                <a:gd name="T69" fmla="*/ 35 h 328"/>
                <a:gd name="T70" fmla="*/ 353 w 363"/>
                <a:gd name="T71" fmla="*/ 10 h 328"/>
                <a:gd name="T72" fmla="*/ 346 w 363"/>
                <a:gd name="T73" fmla="*/ 68 h 328"/>
                <a:gd name="T74" fmla="*/ 344 w 363"/>
                <a:gd name="T75" fmla="*/ 79 h 328"/>
                <a:gd name="T76" fmla="*/ 337 w 363"/>
                <a:gd name="T77" fmla="*/ 108 h 328"/>
                <a:gd name="T78" fmla="*/ 333 w 363"/>
                <a:gd name="T79" fmla="*/ 128 h 328"/>
                <a:gd name="T80" fmla="*/ 324 w 363"/>
                <a:gd name="T81" fmla="*/ 169 h 328"/>
                <a:gd name="T82" fmla="*/ 318 w 363"/>
                <a:gd name="T83" fmla="*/ 195 h 328"/>
                <a:gd name="T84" fmla="*/ 308 w 363"/>
                <a:gd name="T85" fmla="*/ 241 h 328"/>
                <a:gd name="T86" fmla="*/ 291 w 363"/>
                <a:gd name="T87" fmla="*/ 316 h 328"/>
                <a:gd name="T88" fmla="*/ 309 w 363"/>
                <a:gd name="T89" fmla="*/ 243 h 328"/>
                <a:gd name="T90" fmla="*/ 319 w 363"/>
                <a:gd name="T91" fmla="*/ 197 h 328"/>
                <a:gd name="T92" fmla="*/ 325 w 363"/>
                <a:gd name="T93" fmla="*/ 171 h 328"/>
                <a:gd name="T94" fmla="*/ 334 w 363"/>
                <a:gd name="T95" fmla="*/ 129 h 328"/>
                <a:gd name="T96" fmla="*/ 339 w 363"/>
                <a:gd name="T97" fmla="*/ 109 h 328"/>
                <a:gd name="T98" fmla="*/ 344 w 363"/>
                <a:gd name="T99" fmla="*/ 84 h 328"/>
                <a:gd name="T100" fmla="*/ 347 w 363"/>
                <a:gd name="T101" fmla="*/ 73 h 328"/>
                <a:gd name="T102" fmla="*/ 362 w 363"/>
                <a:gd name="T103" fmla="*/ 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" h="328">
                  <a:moveTo>
                    <a:pt x="142" y="307"/>
                  </a:moveTo>
                  <a:cubicBezTo>
                    <a:pt x="140" y="309"/>
                    <a:pt x="140" y="309"/>
                    <a:pt x="140" y="309"/>
                  </a:cubicBezTo>
                  <a:cubicBezTo>
                    <a:pt x="149" y="310"/>
                    <a:pt x="149" y="310"/>
                    <a:pt x="149" y="310"/>
                  </a:cubicBezTo>
                  <a:cubicBezTo>
                    <a:pt x="151" y="310"/>
                    <a:pt x="151" y="310"/>
                    <a:pt x="151" y="310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7"/>
                    <a:pt x="276" y="327"/>
                    <a:pt x="276" y="326"/>
                  </a:cubicBezTo>
                  <a:cubicBezTo>
                    <a:pt x="150" y="308"/>
                    <a:pt x="150" y="308"/>
                    <a:pt x="150" y="308"/>
                  </a:cubicBezTo>
                  <a:cubicBezTo>
                    <a:pt x="148" y="308"/>
                    <a:pt x="148" y="308"/>
                    <a:pt x="148" y="308"/>
                  </a:cubicBezTo>
                  <a:cubicBezTo>
                    <a:pt x="142" y="307"/>
                    <a:pt x="142" y="307"/>
                    <a:pt x="142" y="307"/>
                  </a:cubicBezTo>
                  <a:moveTo>
                    <a:pt x="138" y="307"/>
                  </a:moveTo>
                  <a:cubicBezTo>
                    <a:pt x="137" y="308"/>
                    <a:pt x="137" y="308"/>
                    <a:pt x="137" y="308"/>
                  </a:cubicBezTo>
                  <a:cubicBezTo>
                    <a:pt x="139" y="307"/>
                    <a:pt x="139" y="307"/>
                    <a:pt x="139" y="307"/>
                  </a:cubicBezTo>
                  <a:cubicBezTo>
                    <a:pt x="138" y="307"/>
                    <a:pt x="138" y="307"/>
                    <a:pt x="138" y="307"/>
                  </a:cubicBezTo>
                  <a:moveTo>
                    <a:pt x="71" y="297"/>
                  </a:moveTo>
                  <a:cubicBezTo>
                    <a:pt x="73" y="299"/>
                    <a:pt x="73" y="299"/>
                    <a:pt x="73" y="299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100" y="303"/>
                    <a:pt x="100" y="303"/>
                    <a:pt x="100" y="303"/>
                  </a:cubicBezTo>
                  <a:cubicBezTo>
                    <a:pt x="136" y="308"/>
                    <a:pt x="136" y="308"/>
                    <a:pt x="136" y="308"/>
                  </a:cubicBezTo>
                  <a:cubicBezTo>
                    <a:pt x="136" y="307"/>
                    <a:pt x="136" y="307"/>
                    <a:pt x="136" y="307"/>
                  </a:cubicBezTo>
                  <a:cubicBezTo>
                    <a:pt x="97" y="301"/>
                    <a:pt x="97" y="301"/>
                    <a:pt x="97" y="301"/>
                  </a:cubicBezTo>
                  <a:cubicBezTo>
                    <a:pt x="94" y="301"/>
                    <a:pt x="94" y="301"/>
                    <a:pt x="94" y="301"/>
                  </a:cubicBezTo>
                  <a:cubicBezTo>
                    <a:pt x="71" y="297"/>
                    <a:pt x="71" y="297"/>
                    <a:pt x="71" y="297"/>
                  </a:cubicBezTo>
                  <a:moveTo>
                    <a:pt x="47" y="294"/>
                  </a:moveTo>
                  <a:cubicBezTo>
                    <a:pt x="47" y="296"/>
                    <a:pt x="47" y="296"/>
                    <a:pt x="47" y="296"/>
                  </a:cubicBezTo>
                  <a:cubicBezTo>
                    <a:pt x="70" y="299"/>
                    <a:pt x="70" y="299"/>
                    <a:pt x="70" y="299"/>
                  </a:cubicBezTo>
                  <a:cubicBezTo>
                    <a:pt x="69" y="297"/>
                    <a:pt x="69" y="297"/>
                    <a:pt x="69" y="297"/>
                  </a:cubicBezTo>
                  <a:cubicBezTo>
                    <a:pt x="47" y="294"/>
                    <a:pt x="47" y="294"/>
                    <a:pt x="47" y="294"/>
                  </a:cubicBezTo>
                  <a:moveTo>
                    <a:pt x="15" y="289"/>
                  </a:moveTo>
                  <a:cubicBezTo>
                    <a:pt x="16" y="291"/>
                    <a:pt x="16" y="291"/>
                    <a:pt x="16" y="291"/>
                  </a:cubicBezTo>
                  <a:cubicBezTo>
                    <a:pt x="45" y="295"/>
                    <a:pt x="45" y="295"/>
                    <a:pt x="45" y="295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15" y="289"/>
                    <a:pt x="15" y="289"/>
                    <a:pt x="15" y="289"/>
                  </a:cubicBezTo>
                  <a:moveTo>
                    <a:pt x="10" y="281"/>
                  </a:moveTo>
                  <a:cubicBezTo>
                    <a:pt x="3" y="286"/>
                    <a:pt x="3" y="286"/>
                    <a:pt x="3" y="286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14" y="291"/>
                    <a:pt x="14" y="291"/>
                    <a:pt x="14" y="291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5" y="288"/>
                    <a:pt x="5" y="288"/>
                    <a:pt x="5" y="288"/>
                  </a:cubicBezTo>
                  <a:cubicBezTo>
                    <a:pt x="11" y="283"/>
                    <a:pt x="11" y="283"/>
                    <a:pt x="11" y="283"/>
                  </a:cubicBezTo>
                  <a:cubicBezTo>
                    <a:pt x="10" y="281"/>
                    <a:pt x="10" y="281"/>
                    <a:pt x="10" y="281"/>
                  </a:cubicBezTo>
                  <a:moveTo>
                    <a:pt x="40" y="258"/>
                  </a:moveTo>
                  <a:cubicBezTo>
                    <a:pt x="12" y="280"/>
                    <a:pt x="12" y="280"/>
                    <a:pt x="12" y="280"/>
                  </a:cubicBezTo>
                  <a:cubicBezTo>
                    <a:pt x="12" y="282"/>
                    <a:pt x="12" y="282"/>
                    <a:pt x="12" y="282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40" y="258"/>
                    <a:pt x="40" y="258"/>
                    <a:pt x="40" y="258"/>
                  </a:cubicBezTo>
                  <a:moveTo>
                    <a:pt x="43" y="255"/>
                  </a:moveTo>
                  <a:cubicBezTo>
                    <a:pt x="42" y="256"/>
                    <a:pt x="42" y="256"/>
                    <a:pt x="42" y="256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2" y="258"/>
                    <a:pt x="42" y="258"/>
                    <a:pt x="42" y="258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43" y="255"/>
                    <a:pt x="43" y="255"/>
                    <a:pt x="43" y="255"/>
                  </a:cubicBezTo>
                  <a:moveTo>
                    <a:pt x="101" y="208"/>
                  </a:moveTo>
                  <a:cubicBezTo>
                    <a:pt x="95" y="214"/>
                    <a:pt x="95" y="214"/>
                    <a:pt x="95" y="214"/>
                  </a:cubicBezTo>
                  <a:cubicBezTo>
                    <a:pt x="93" y="215"/>
                    <a:pt x="93" y="215"/>
                    <a:pt x="93" y="215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1" y="224"/>
                    <a:pt x="81" y="224"/>
                    <a:pt x="81" y="224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5"/>
                    <a:pt x="45" y="255"/>
                    <a:pt x="45" y="25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4" y="225"/>
                    <a:pt x="84" y="225"/>
                    <a:pt x="84" y="225"/>
                  </a:cubicBezTo>
                  <a:cubicBezTo>
                    <a:pt x="95" y="216"/>
                    <a:pt x="95" y="216"/>
                    <a:pt x="95" y="216"/>
                  </a:cubicBezTo>
                  <a:cubicBezTo>
                    <a:pt x="96" y="215"/>
                    <a:pt x="96" y="215"/>
                    <a:pt x="96" y="215"/>
                  </a:cubicBezTo>
                  <a:cubicBezTo>
                    <a:pt x="102" y="210"/>
                    <a:pt x="102" y="210"/>
                    <a:pt x="102" y="210"/>
                  </a:cubicBezTo>
                  <a:cubicBezTo>
                    <a:pt x="101" y="208"/>
                    <a:pt x="101" y="208"/>
                    <a:pt x="101" y="208"/>
                  </a:cubicBezTo>
                  <a:moveTo>
                    <a:pt x="196" y="133"/>
                  </a:moveTo>
                  <a:cubicBezTo>
                    <a:pt x="191" y="137"/>
                    <a:pt x="191" y="137"/>
                    <a:pt x="191" y="137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3" y="144"/>
                    <a:pt x="183" y="144"/>
                    <a:pt x="183" y="144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1" y="153"/>
                    <a:pt x="171" y="153"/>
                    <a:pt x="171" y="153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111" y="201"/>
                    <a:pt x="111" y="201"/>
                    <a:pt x="111" y="201"/>
                  </a:cubicBezTo>
                  <a:cubicBezTo>
                    <a:pt x="110" y="202"/>
                    <a:pt x="110" y="202"/>
                    <a:pt x="110" y="202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9" y="205"/>
                    <a:pt x="109" y="205"/>
                    <a:pt x="109" y="20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5" y="200"/>
                    <a:pt x="115" y="200"/>
                    <a:pt x="115" y="200"/>
                  </a:cubicBezTo>
                  <a:cubicBezTo>
                    <a:pt x="117" y="198"/>
                    <a:pt x="117" y="198"/>
                    <a:pt x="117" y="198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5" y="152"/>
                    <a:pt x="175" y="152"/>
                    <a:pt x="175" y="152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3" y="146"/>
                    <a:pt x="183" y="146"/>
                    <a:pt x="183" y="146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5" y="136"/>
                    <a:pt x="195" y="136"/>
                    <a:pt x="195" y="136"/>
                  </a:cubicBezTo>
                  <a:cubicBezTo>
                    <a:pt x="196" y="133"/>
                    <a:pt x="196" y="133"/>
                    <a:pt x="196" y="133"/>
                  </a:cubicBezTo>
                  <a:moveTo>
                    <a:pt x="360" y="5"/>
                  </a:moveTo>
                  <a:cubicBezTo>
                    <a:pt x="360" y="5"/>
                    <a:pt x="360" y="5"/>
                    <a:pt x="360" y="5"/>
                  </a:cubicBezTo>
                  <a:cubicBezTo>
                    <a:pt x="360" y="5"/>
                    <a:pt x="360" y="5"/>
                    <a:pt x="360" y="5"/>
                  </a:cubicBezTo>
                  <a:moveTo>
                    <a:pt x="363" y="0"/>
                  </a:moveTo>
                  <a:cubicBezTo>
                    <a:pt x="359" y="4"/>
                    <a:pt x="359" y="4"/>
                    <a:pt x="359" y="4"/>
                  </a:cubicBezTo>
                  <a:cubicBezTo>
                    <a:pt x="352" y="9"/>
                    <a:pt x="352" y="9"/>
                    <a:pt x="352" y="9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25" y="31"/>
                    <a:pt x="325" y="31"/>
                    <a:pt x="325" y="31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18" y="36"/>
                    <a:pt x="318" y="36"/>
                    <a:pt x="318" y="36"/>
                  </a:cubicBezTo>
                  <a:cubicBezTo>
                    <a:pt x="316" y="37"/>
                    <a:pt x="316" y="37"/>
                    <a:pt x="316" y="37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62" y="81"/>
                    <a:pt x="262" y="81"/>
                    <a:pt x="262" y="81"/>
                  </a:cubicBezTo>
                  <a:cubicBezTo>
                    <a:pt x="259" y="83"/>
                    <a:pt x="259" y="83"/>
                    <a:pt x="259" y="83"/>
                  </a:cubicBezTo>
                  <a:cubicBezTo>
                    <a:pt x="217" y="116"/>
                    <a:pt x="217" y="116"/>
                    <a:pt x="217" y="11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209" y="123"/>
                    <a:pt x="209" y="123"/>
                    <a:pt x="209" y="123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204" y="129"/>
                    <a:pt x="204" y="129"/>
                    <a:pt x="204" y="129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9" y="125"/>
                    <a:pt x="209" y="125"/>
                    <a:pt x="209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5" y="80"/>
                    <a:pt x="265" y="80"/>
                    <a:pt x="265" y="80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317" y="39"/>
                    <a:pt x="317" y="39"/>
                    <a:pt x="317" y="39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52" y="12"/>
                    <a:pt x="352" y="12"/>
                    <a:pt x="352" y="12"/>
                  </a:cubicBezTo>
                  <a:cubicBezTo>
                    <a:pt x="353" y="10"/>
                    <a:pt x="353" y="10"/>
                    <a:pt x="353" y="10"/>
                  </a:cubicBezTo>
                  <a:cubicBezTo>
                    <a:pt x="360" y="5"/>
                    <a:pt x="360" y="5"/>
                    <a:pt x="360" y="5"/>
                  </a:cubicBezTo>
                  <a:cubicBezTo>
                    <a:pt x="358" y="15"/>
                    <a:pt x="358" y="15"/>
                    <a:pt x="358" y="15"/>
                  </a:cubicBezTo>
                  <a:cubicBezTo>
                    <a:pt x="357" y="17"/>
                    <a:pt x="357" y="17"/>
                    <a:pt x="357" y="17"/>
                  </a:cubicBezTo>
                  <a:cubicBezTo>
                    <a:pt x="346" y="68"/>
                    <a:pt x="346" y="68"/>
                    <a:pt x="346" y="68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4" y="76"/>
                    <a:pt x="344" y="76"/>
                    <a:pt x="344" y="76"/>
                  </a:cubicBezTo>
                  <a:cubicBezTo>
                    <a:pt x="344" y="79"/>
                    <a:pt x="344" y="79"/>
                    <a:pt x="344" y="79"/>
                  </a:cubicBezTo>
                  <a:cubicBezTo>
                    <a:pt x="343" y="81"/>
                    <a:pt x="343" y="81"/>
                    <a:pt x="343" y="81"/>
                  </a:cubicBezTo>
                  <a:cubicBezTo>
                    <a:pt x="341" y="90"/>
                    <a:pt x="341" y="90"/>
                    <a:pt x="341" y="90"/>
                  </a:cubicBezTo>
                  <a:cubicBezTo>
                    <a:pt x="340" y="93"/>
                    <a:pt x="340" y="93"/>
                    <a:pt x="340" y="93"/>
                  </a:cubicBezTo>
                  <a:cubicBezTo>
                    <a:pt x="337" y="108"/>
                    <a:pt x="337" y="108"/>
                    <a:pt x="337" y="108"/>
                  </a:cubicBezTo>
                  <a:cubicBezTo>
                    <a:pt x="337" y="111"/>
                    <a:pt x="337" y="111"/>
                    <a:pt x="337" y="111"/>
                  </a:cubicBezTo>
                  <a:cubicBezTo>
                    <a:pt x="335" y="118"/>
                    <a:pt x="335" y="118"/>
                    <a:pt x="335" y="118"/>
                  </a:cubicBezTo>
                  <a:cubicBezTo>
                    <a:pt x="334" y="121"/>
                    <a:pt x="334" y="121"/>
                    <a:pt x="334" y="121"/>
                  </a:cubicBezTo>
                  <a:cubicBezTo>
                    <a:pt x="333" y="128"/>
                    <a:pt x="333" y="128"/>
                    <a:pt x="333" y="128"/>
                  </a:cubicBezTo>
                  <a:cubicBezTo>
                    <a:pt x="332" y="131"/>
                    <a:pt x="332" y="131"/>
                    <a:pt x="332" y="131"/>
                  </a:cubicBezTo>
                  <a:cubicBezTo>
                    <a:pt x="326" y="156"/>
                    <a:pt x="326" y="156"/>
                    <a:pt x="326" y="156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4" y="169"/>
                    <a:pt x="324" y="169"/>
                    <a:pt x="324" y="169"/>
                  </a:cubicBezTo>
                  <a:cubicBezTo>
                    <a:pt x="323" y="171"/>
                    <a:pt x="323" y="171"/>
                    <a:pt x="323" y="171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3" y="174"/>
                    <a:pt x="323" y="174"/>
                    <a:pt x="323" y="174"/>
                  </a:cubicBezTo>
                  <a:cubicBezTo>
                    <a:pt x="318" y="195"/>
                    <a:pt x="318" y="195"/>
                    <a:pt x="318" y="195"/>
                  </a:cubicBezTo>
                  <a:cubicBezTo>
                    <a:pt x="317" y="197"/>
                    <a:pt x="317" y="197"/>
                    <a:pt x="317" y="197"/>
                  </a:cubicBezTo>
                  <a:cubicBezTo>
                    <a:pt x="313" y="217"/>
                    <a:pt x="313" y="217"/>
                    <a:pt x="313" y="217"/>
                  </a:cubicBezTo>
                  <a:cubicBezTo>
                    <a:pt x="313" y="219"/>
                    <a:pt x="313" y="219"/>
                    <a:pt x="313" y="219"/>
                  </a:cubicBezTo>
                  <a:cubicBezTo>
                    <a:pt x="308" y="241"/>
                    <a:pt x="308" y="241"/>
                    <a:pt x="308" y="241"/>
                  </a:cubicBezTo>
                  <a:cubicBezTo>
                    <a:pt x="307" y="243"/>
                    <a:pt x="307" y="243"/>
                    <a:pt x="307" y="243"/>
                  </a:cubicBezTo>
                  <a:cubicBezTo>
                    <a:pt x="298" y="287"/>
                    <a:pt x="298" y="287"/>
                    <a:pt x="298" y="287"/>
                  </a:cubicBezTo>
                  <a:cubicBezTo>
                    <a:pt x="297" y="289"/>
                    <a:pt x="297" y="289"/>
                    <a:pt x="297" y="289"/>
                  </a:cubicBezTo>
                  <a:cubicBezTo>
                    <a:pt x="291" y="316"/>
                    <a:pt x="291" y="316"/>
                    <a:pt x="291" y="316"/>
                  </a:cubicBezTo>
                  <a:cubicBezTo>
                    <a:pt x="292" y="316"/>
                    <a:pt x="292" y="316"/>
                    <a:pt x="293" y="316"/>
                  </a:cubicBezTo>
                  <a:cubicBezTo>
                    <a:pt x="299" y="288"/>
                    <a:pt x="299" y="288"/>
                    <a:pt x="299" y="288"/>
                  </a:cubicBezTo>
                  <a:cubicBezTo>
                    <a:pt x="300" y="285"/>
                    <a:pt x="300" y="285"/>
                    <a:pt x="300" y="285"/>
                  </a:cubicBezTo>
                  <a:cubicBezTo>
                    <a:pt x="309" y="243"/>
                    <a:pt x="309" y="243"/>
                    <a:pt x="309" y="243"/>
                  </a:cubicBezTo>
                  <a:cubicBezTo>
                    <a:pt x="310" y="241"/>
                    <a:pt x="310" y="241"/>
                    <a:pt x="310" y="241"/>
                  </a:cubicBezTo>
                  <a:cubicBezTo>
                    <a:pt x="314" y="220"/>
                    <a:pt x="314" y="220"/>
                    <a:pt x="314" y="220"/>
                  </a:cubicBezTo>
                  <a:cubicBezTo>
                    <a:pt x="315" y="218"/>
                    <a:pt x="315" y="218"/>
                    <a:pt x="315" y="218"/>
                  </a:cubicBezTo>
                  <a:cubicBezTo>
                    <a:pt x="319" y="197"/>
                    <a:pt x="319" y="197"/>
                    <a:pt x="319" y="197"/>
                  </a:cubicBezTo>
                  <a:cubicBezTo>
                    <a:pt x="320" y="195"/>
                    <a:pt x="320" y="195"/>
                    <a:pt x="320" y="195"/>
                  </a:cubicBezTo>
                  <a:cubicBezTo>
                    <a:pt x="324" y="174"/>
                    <a:pt x="324" y="174"/>
                    <a:pt x="324" y="174"/>
                  </a:cubicBezTo>
                  <a:cubicBezTo>
                    <a:pt x="325" y="173"/>
                    <a:pt x="325" y="173"/>
                    <a:pt x="325" y="173"/>
                  </a:cubicBezTo>
                  <a:cubicBezTo>
                    <a:pt x="325" y="171"/>
                    <a:pt x="325" y="171"/>
                    <a:pt x="325" y="171"/>
                  </a:cubicBezTo>
                  <a:cubicBezTo>
                    <a:pt x="325" y="169"/>
                    <a:pt x="325" y="169"/>
                    <a:pt x="325" y="169"/>
                  </a:cubicBezTo>
                  <a:cubicBezTo>
                    <a:pt x="328" y="158"/>
                    <a:pt x="328" y="158"/>
                    <a:pt x="328" y="158"/>
                  </a:cubicBezTo>
                  <a:cubicBezTo>
                    <a:pt x="328" y="156"/>
                    <a:pt x="328" y="156"/>
                    <a:pt x="328" y="156"/>
                  </a:cubicBezTo>
                  <a:cubicBezTo>
                    <a:pt x="334" y="129"/>
                    <a:pt x="334" y="129"/>
                    <a:pt x="334" y="129"/>
                  </a:cubicBezTo>
                  <a:cubicBezTo>
                    <a:pt x="335" y="126"/>
                    <a:pt x="335" y="126"/>
                    <a:pt x="335" y="126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9" y="109"/>
                    <a:pt x="339" y="109"/>
                    <a:pt x="339" y="109"/>
                  </a:cubicBezTo>
                  <a:cubicBezTo>
                    <a:pt x="339" y="107"/>
                    <a:pt x="339" y="107"/>
                    <a:pt x="339" y="107"/>
                  </a:cubicBezTo>
                  <a:cubicBezTo>
                    <a:pt x="343" y="91"/>
                    <a:pt x="343" y="91"/>
                    <a:pt x="343" y="91"/>
                  </a:cubicBezTo>
                  <a:cubicBezTo>
                    <a:pt x="343" y="89"/>
                    <a:pt x="343" y="89"/>
                    <a:pt x="343" y="89"/>
                  </a:cubicBezTo>
                  <a:cubicBezTo>
                    <a:pt x="344" y="84"/>
                    <a:pt x="344" y="84"/>
                    <a:pt x="344" y="84"/>
                  </a:cubicBezTo>
                  <a:cubicBezTo>
                    <a:pt x="345" y="81"/>
                    <a:pt x="345" y="81"/>
                    <a:pt x="345" y="81"/>
                  </a:cubicBezTo>
                  <a:cubicBezTo>
                    <a:pt x="346" y="76"/>
                    <a:pt x="346" y="76"/>
                    <a:pt x="346" y="76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7" y="71"/>
                    <a:pt x="347" y="71"/>
                    <a:pt x="347" y="71"/>
                  </a:cubicBezTo>
                  <a:cubicBezTo>
                    <a:pt x="359" y="19"/>
                    <a:pt x="359" y="19"/>
                    <a:pt x="359" y="19"/>
                  </a:cubicBezTo>
                  <a:cubicBezTo>
                    <a:pt x="359" y="17"/>
                    <a:pt x="359" y="17"/>
                    <a:pt x="359" y="17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0"/>
                    <a:pt x="363" y="0"/>
                    <a:pt x="3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close/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close/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close/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close/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close/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close/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close/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close/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close/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7811986" y="2792529"/>
              <a:ext cx="1177211" cy="1556494"/>
            </a:xfrm>
            <a:custGeom>
              <a:avLst/>
              <a:gdLst>
                <a:gd name="T0" fmla="*/ 13 w 278"/>
                <a:gd name="T1" fmla="*/ 403 h 403"/>
                <a:gd name="T2" fmla="*/ 89 w 278"/>
                <a:gd name="T3" fmla="*/ 354 h 403"/>
                <a:gd name="T4" fmla="*/ 62 w 278"/>
                <a:gd name="T5" fmla="*/ 372 h 403"/>
                <a:gd name="T6" fmla="*/ 0 w 278"/>
                <a:gd name="T7" fmla="*/ 396 h 403"/>
                <a:gd name="T8" fmla="*/ 6 w 278"/>
                <a:gd name="T9" fmla="*/ 333 h 403"/>
                <a:gd name="T10" fmla="*/ 89 w 278"/>
                <a:gd name="T11" fmla="*/ 352 h 403"/>
                <a:gd name="T12" fmla="*/ 141 w 278"/>
                <a:gd name="T13" fmla="*/ 319 h 403"/>
                <a:gd name="T14" fmla="*/ 4 w 278"/>
                <a:gd name="T15" fmla="*/ 329 h 403"/>
                <a:gd name="T16" fmla="*/ 8 w 278"/>
                <a:gd name="T17" fmla="*/ 292 h 403"/>
                <a:gd name="T18" fmla="*/ 8 w 278"/>
                <a:gd name="T19" fmla="*/ 292 h 403"/>
                <a:gd name="T20" fmla="*/ 6 w 278"/>
                <a:gd name="T21" fmla="*/ 290 h 403"/>
                <a:gd name="T22" fmla="*/ 222 w 278"/>
                <a:gd name="T23" fmla="*/ 267 h 403"/>
                <a:gd name="T24" fmla="*/ 223 w 278"/>
                <a:gd name="T25" fmla="*/ 269 h 403"/>
                <a:gd name="T26" fmla="*/ 224 w 278"/>
                <a:gd name="T27" fmla="*/ 266 h 403"/>
                <a:gd name="T28" fmla="*/ 226 w 278"/>
                <a:gd name="T29" fmla="*/ 264 h 403"/>
                <a:gd name="T30" fmla="*/ 242 w 278"/>
                <a:gd name="T31" fmla="*/ 254 h 403"/>
                <a:gd name="T32" fmla="*/ 243 w 278"/>
                <a:gd name="T33" fmla="*/ 255 h 403"/>
                <a:gd name="T34" fmla="*/ 245 w 278"/>
                <a:gd name="T35" fmla="*/ 252 h 403"/>
                <a:gd name="T36" fmla="*/ 248 w 278"/>
                <a:gd name="T37" fmla="*/ 253 h 403"/>
                <a:gd name="T38" fmla="*/ 11 w 278"/>
                <a:gd name="T39" fmla="*/ 230 h 403"/>
                <a:gd name="T40" fmla="*/ 8 w 278"/>
                <a:gd name="T41" fmla="*/ 263 h 403"/>
                <a:gd name="T42" fmla="*/ 10 w 278"/>
                <a:gd name="T43" fmla="*/ 259 h 403"/>
                <a:gd name="T44" fmla="*/ 10 w 278"/>
                <a:gd name="T45" fmla="*/ 226 h 403"/>
                <a:gd name="T46" fmla="*/ 11 w 278"/>
                <a:gd name="T47" fmla="*/ 226 h 403"/>
                <a:gd name="T48" fmla="*/ 268 w 278"/>
                <a:gd name="T49" fmla="*/ 226 h 403"/>
                <a:gd name="T50" fmla="*/ 269 w 278"/>
                <a:gd name="T51" fmla="*/ 239 h 403"/>
                <a:gd name="T52" fmla="*/ 276 w 278"/>
                <a:gd name="T53" fmla="*/ 232 h 403"/>
                <a:gd name="T54" fmla="*/ 10 w 278"/>
                <a:gd name="T55" fmla="*/ 224 h 403"/>
                <a:gd name="T56" fmla="*/ 10 w 278"/>
                <a:gd name="T57" fmla="*/ 214 h 403"/>
                <a:gd name="T58" fmla="*/ 266 w 278"/>
                <a:gd name="T59" fmla="*/ 224 h 403"/>
                <a:gd name="T60" fmla="*/ 14 w 278"/>
                <a:gd name="T61" fmla="*/ 188 h 403"/>
                <a:gd name="T62" fmla="*/ 12 w 278"/>
                <a:gd name="T63" fmla="*/ 212 h 403"/>
                <a:gd name="T64" fmla="*/ 227 w 278"/>
                <a:gd name="T65" fmla="*/ 187 h 403"/>
                <a:gd name="T66" fmla="*/ 228 w 278"/>
                <a:gd name="T67" fmla="*/ 185 h 403"/>
                <a:gd name="T68" fmla="*/ 195 w 278"/>
                <a:gd name="T69" fmla="*/ 156 h 403"/>
                <a:gd name="T70" fmla="*/ 204 w 278"/>
                <a:gd name="T71" fmla="*/ 165 h 403"/>
                <a:gd name="T72" fmla="*/ 226 w 278"/>
                <a:gd name="T73" fmla="*/ 185 h 403"/>
                <a:gd name="T74" fmla="*/ 222 w 278"/>
                <a:gd name="T75" fmla="*/ 179 h 403"/>
                <a:gd name="T76" fmla="*/ 200 w 278"/>
                <a:gd name="T77" fmla="*/ 158 h 403"/>
                <a:gd name="T78" fmla="*/ 174 w 278"/>
                <a:gd name="T79" fmla="*/ 133 h 403"/>
                <a:gd name="T80" fmla="*/ 186 w 278"/>
                <a:gd name="T81" fmla="*/ 147 h 403"/>
                <a:gd name="T82" fmla="*/ 186 w 278"/>
                <a:gd name="T83" fmla="*/ 144 h 403"/>
                <a:gd name="T84" fmla="*/ 154 w 278"/>
                <a:gd name="T85" fmla="*/ 114 h 403"/>
                <a:gd name="T86" fmla="*/ 160 w 278"/>
                <a:gd name="T87" fmla="*/ 122 h 403"/>
                <a:gd name="T88" fmla="*/ 162 w 278"/>
                <a:gd name="T89" fmla="*/ 122 h 403"/>
                <a:gd name="T90" fmla="*/ 120 w 278"/>
                <a:gd name="T91" fmla="*/ 81 h 403"/>
                <a:gd name="T92" fmla="*/ 146 w 278"/>
                <a:gd name="T93" fmla="*/ 109 h 403"/>
                <a:gd name="T94" fmla="*/ 152 w 278"/>
                <a:gd name="T95" fmla="*/ 115 h 403"/>
                <a:gd name="T96" fmla="*/ 148 w 278"/>
                <a:gd name="T97" fmla="*/ 108 h 403"/>
                <a:gd name="T98" fmla="*/ 22 w 278"/>
                <a:gd name="T99" fmla="*/ 6 h 403"/>
                <a:gd name="T100" fmla="*/ 18 w 278"/>
                <a:gd name="T101" fmla="*/ 80 h 403"/>
                <a:gd name="T102" fmla="*/ 15 w 278"/>
                <a:gd name="T103" fmla="*/ 130 h 403"/>
                <a:gd name="T104" fmla="*/ 14 w 278"/>
                <a:gd name="T105" fmla="*/ 151 h 403"/>
                <a:gd name="T106" fmla="*/ 12 w 278"/>
                <a:gd name="T107" fmla="*/ 176 h 403"/>
                <a:gd name="T108" fmla="*/ 14 w 278"/>
                <a:gd name="T109" fmla="*/ 176 h 403"/>
                <a:gd name="T110" fmla="*/ 16 w 278"/>
                <a:gd name="T111" fmla="*/ 152 h 403"/>
                <a:gd name="T112" fmla="*/ 17 w 278"/>
                <a:gd name="T113" fmla="*/ 130 h 403"/>
                <a:gd name="T114" fmla="*/ 20 w 278"/>
                <a:gd name="T115" fmla="*/ 80 h 403"/>
                <a:gd name="T116" fmla="*/ 24 w 278"/>
                <a:gd name="T117" fmla="*/ 7 h 403"/>
                <a:gd name="T118" fmla="*/ 35 w 278"/>
                <a:gd name="T119" fmla="*/ 2 h 403"/>
                <a:gd name="T120" fmla="*/ 109 w 278"/>
                <a:gd name="T121" fmla="*/ 73 h 403"/>
                <a:gd name="T122" fmla="*/ 119 w 278"/>
                <a:gd name="T123" fmla="*/ 80 h 403"/>
                <a:gd name="T124" fmla="*/ 36 w 278"/>
                <a:gd name="T125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8" h="403">
                  <a:moveTo>
                    <a:pt x="59" y="372"/>
                  </a:moveTo>
                  <a:cubicBezTo>
                    <a:pt x="12" y="402"/>
                    <a:pt x="12" y="402"/>
                    <a:pt x="12" y="402"/>
                  </a:cubicBezTo>
                  <a:cubicBezTo>
                    <a:pt x="12" y="402"/>
                    <a:pt x="13" y="403"/>
                    <a:pt x="13" y="403"/>
                  </a:cubicBezTo>
                  <a:cubicBezTo>
                    <a:pt x="60" y="373"/>
                    <a:pt x="60" y="373"/>
                    <a:pt x="60" y="373"/>
                  </a:cubicBezTo>
                  <a:cubicBezTo>
                    <a:pt x="59" y="372"/>
                    <a:pt x="59" y="372"/>
                    <a:pt x="59" y="372"/>
                  </a:cubicBezTo>
                  <a:moveTo>
                    <a:pt x="89" y="354"/>
                  </a:moveTo>
                  <a:cubicBezTo>
                    <a:pt x="86" y="354"/>
                    <a:pt x="86" y="354"/>
                    <a:pt x="86" y="354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2" y="372"/>
                    <a:pt x="62" y="372"/>
                    <a:pt x="62" y="372"/>
                  </a:cubicBezTo>
                  <a:cubicBezTo>
                    <a:pt x="89" y="354"/>
                    <a:pt x="89" y="354"/>
                    <a:pt x="89" y="354"/>
                  </a:cubicBezTo>
                  <a:moveTo>
                    <a:pt x="4" y="331"/>
                  </a:moveTo>
                  <a:cubicBezTo>
                    <a:pt x="0" y="396"/>
                    <a:pt x="0" y="396"/>
                    <a:pt x="0" y="396"/>
                  </a:cubicBezTo>
                  <a:cubicBezTo>
                    <a:pt x="1" y="396"/>
                    <a:pt x="1" y="396"/>
                    <a:pt x="1" y="396"/>
                  </a:cubicBezTo>
                  <a:cubicBezTo>
                    <a:pt x="2" y="396"/>
                    <a:pt x="2" y="396"/>
                    <a:pt x="2" y="396"/>
                  </a:cubicBezTo>
                  <a:cubicBezTo>
                    <a:pt x="6" y="333"/>
                    <a:pt x="6" y="333"/>
                    <a:pt x="6" y="333"/>
                  </a:cubicBezTo>
                  <a:cubicBezTo>
                    <a:pt x="4" y="331"/>
                    <a:pt x="4" y="331"/>
                    <a:pt x="4" y="331"/>
                  </a:cubicBezTo>
                  <a:moveTo>
                    <a:pt x="141" y="319"/>
                  </a:moveTo>
                  <a:cubicBezTo>
                    <a:pt x="89" y="352"/>
                    <a:pt x="89" y="352"/>
                    <a:pt x="89" y="352"/>
                  </a:cubicBezTo>
                  <a:cubicBezTo>
                    <a:pt x="92" y="352"/>
                    <a:pt x="92" y="352"/>
                    <a:pt x="92" y="352"/>
                  </a:cubicBezTo>
                  <a:cubicBezTo>
                    <a:pt x="141" y="321"/>
                    <a:pt x="141" y="321"/>
                    <a:pt x="141" y="321"/>
                  </a:cubicBezTo>
                  <a:cubicBezTo>
                    <a:pt x="141" y="319"/>
                    <a:pt x="141" y="319"/>
                    <a:pt x="141" y="319"/>
                  </a:cubicBezTo>
                  <a:moveTo>
                    <a:pt x="8" y="296"/>
                  </a:moveTo>
                  <a:cubicBezTo>
                    <a:pt x="6" y="300"/>
                    <a:pt x="6" y="300"/>
                    <a:pt x="6" y="300"/>
                  </a:cubicBezTo>
                  <a:cubicBezTo>
                    <a:pt x="4" y="329"/>
                    <a:pt x="4" y="329"/>
                    <a:pt x="4" y="329"/>
                  </a:cubicBezTo>
                  <a:cubicBezTo>
                    <a:pt x="6" y="331"/>
                    <a:pt x="6" y="331"/>
                    <a:pt x="6" y="331"/>
                  </a:cubicBezTo>
                  <a:cubicBezTo>
                    <a:pt x="8" y="296"/>
                    <a:pt x="8" y="296"/>
                    <a:pt x="8" y="296"/>
                  </a:cubicBezTo>
                  <a:moveTo>
                    <a:pt x="8" y="292"/>
                  </a:moveTo>
                  <a:cubicBezTo>
                    <a:pt x="6" y="292"/>
                    <a:pt x="6" y="292"/>
                    <a:pt x="6" y="292"/>
                  </a:cubicBezTo>
                  <a:cubicBezTo>
                    <a:pt x="6" y="295"/>
                    <a:pt x="6" y="295"/>
                    <a:pt x="6" y="295"/>
                  </a:cubicBezTo>
                  <a:cubicBezTo>
                    <a:pt x="8" y="292"/>
                    <a:pt x="8" y="292"/>
                    <a:pt x="8" y="292"/>
                  </a:cubicBezTo>
                  <a:moveTo>
                    <a:pt x="9" y="274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6" y="290"/>
                    <a:pt x="6" y="290"/>
                    <a:pt x="6" y="290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9" y="274"/>
                    <a:pt x="9" y="274"/>
                    <a:pt x="9" y="274"/>
                  </a:cubicBezTo>
                  <a:moveTo>
                    <a:pt x="222" y="267"/>
                  </a:moveTo>
                  <a:cubicBezTo>
                    <a:pt x="143" y="318"/>
                    <a:pt x="143" y="318"/>
                    <a:pt x="143" y="318"/>
                  </a:cubicBezTo>
                  <a:cubicBezTo>
                    <a:pt x="143" y="320"/>
                    <a:pt x="143" y="320"/>
                    <a:pt x="143" y="320"/>
                  </a:cubicBezTo>
                  <a:cubicBezTo>
                    <a:pt x="223" y="269"/>
                    <a:pt x="223" y="269"/>
                    <a:pt x="223" y="269"/>
                  </a:cubicBezTo>
                  <a:cubicBezTo>
                    <a:pt x="222" y="267"/>
                    <a:pt x="222" y="267"/>
                    <a:pt x="222" y="267"/>
                  </a:cubicBezTo>
                  <a:moveTo>
                    <a:pt x="226" y="264"/>
                  </a:moveTo>
                  <a:cubicBezTo>
                    <a:pt x="224" y="266"/>
                    <a:pt x="224" y="266"/>
                    <a:pt x="224" y="266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7"/>
                    <a:pt x="225" y="267"/>
                    <a:pt x="225" y="267"/>
                  </a:cubicBezTo>
                  <a:cubicBezTo>
                    <a:pt x="226" y="264"/>
                    <a:pt x="226" y="264"/>
                    <a:pt x="226" y="264"/>
                  </a:cubicBezTo>
                  <a:moveTo>
                    <a:pt x="245" y="252"/>
                  </a:moveTo>
                  <a:cubicBezTo>
                    <a:pt x="243" y="253"/>
                    <a:pt x="243" y="253"/>
                    <a:pt x="243" y="253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8" y="265"/>
                    <a:pt x="228" y="265"/>
                    <a:pt x="228" y="265"/>
                  </a:cubicBezTo>
                  <a:cubicBezTo>
                    <a:pt x="243" y="255"/>
                    <a:pt x="243" y="255"/>
                    <a:pt x="243" y="255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5" y="252"/>
                    <a:pt x="245" y="252"/>
                    <a:pt x="245" y="252"/>
                  </a:cubicBezTo>
                  <a:moveTo>
                    <a:pt x="267" y="238"/>
                  </a:moveTo>
                  <a:cubicBezTo>
                    <a:pt x="247" y="251"/>
                    <a:pt x="247" y="251"/>
                    <a:pt x="247" y="251"/>
                  </a:cubicBezTo>
                  <a:cubicBezTo>
                    <a:pt x="248" y="253"/>
                    <a:pt x="248" y="253"/>
                    <a:pt x="248" y="253"/>
                  </a:cubicBezTo>
                  <a:cubicBezTo>
                    <a:pt x="267" y="240"/>
                    <a:pt x="267" y="240"/>
                    <a:pt x="267" y="240"/>
                  </a:cubicBezTo>
                  <a:cubicBezTo>
                    <a:pt x="267" y="238"/>
                    <a:pt x="267" y="238"/>
                    <a:pt x="267" y="238"/>
                  </a:cubicBezTo>
                  <a:moveTo>
                    <a:pt x="11" y="230"/>
                  </a:moveTo>
                  <a:cubicBezTo>
                    <a:pt x="9" y="233"/>
                    <a:pt x="9" y="233"/>
                    <a:pt x="9" y="233"/>
                  </a:cubicBezTo>
                  <a:cubicBezTo>
                    <a:pt x="8" y="258"/>
                    <a:pt x="8" y="258"/>
                    <a:pt x="8" y="258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7" y="273"/>
                    <a:pt x="7" y="273"/>
                    <a:pt x="7" y="273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54"/>
                    <a:pt x="10" y="254"/>
                    <a:pt x="10" y="254"/>
                  </a:cubicBezTo>
                  <a:cubicBezTo>
                    <a:pt x="11" y="230"/>
                    <a:pt x="11" y="230"/>
                    <a:pt x="11" y="230"/>
                  </a:cubicBezTo>
                  <a:moveTo>
                    <a:pt x="10" y="226"/>
                  </a:moveTo>
                  <a:cubicBezTo>
                    <a:pt x="9" y="230"/>
                    <a:pt x="9" y="230"/>
                    <a:pt x="9" y="230"/>
                  </a:cubicBezTo>
                  <a:cubicBezTo>
                    <a:pt x="11" y="227"/>
                    <a:pt x="11" y="227"/>
                    <a:pt x="11" y="227"/>
                  </a:cubicBezTo>
                  <a:cubicBezTo>
                    <a:pt x="11" y="226"/>
                    <a:pt x="11" y="226"/>
                    <a:pt x="11" y="226"/>
                  </a:cubicBezTo>
                  <a:cubicBezTo>
                    <a:pt x="10" y="226"/>
                    <a:pt x="10" y="226"/>
                    <a:pt x="10" y="226"/>
                  </a:cubicBezTo>
                  <a:moveTo>
                    <a:pt x="268" y="223"/>
                  </a:moveTo>
                  <a:cubicBezTo>
                    <a:pt x="268" y="226"/>
                    <a:pt x="268" y="226"/>
                    <a:pt x="268" y="22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8" y="237"/>
                    <a:pt x="268" y="237"/>
                    <a:pt x="268" y="237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6" y="232"/>
                    <a:pt x="276" y="232"/>
                    <a:pt x="276" y="232"/>
                  </a:cubicBezTo>
                  <a:cubicBezTo>
                    <a:pt x="268" y="223"/>
                    <a:pt x="268" y="223"/>
                    <a:pt x="268" y="223"/>
                  </a:cubicBezTo>
                  <a:moveTo>
                    <a:pt x="10" y="214"/>
                  </a:moveTo>
                  <a:cubicBezTo>
                    <a:pt x="10" y="224"/>
                    <a:pt x="10" y="224"/>
                    <a:pt x="10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0" y="214"/>
                    <a:pt x="10" y="214"/>
                    <a:pt x="10" y="214"/>
                  </a:cubicBezTo>
                  <a:moveTo>
                    <a:pt x="249" y="205"/>
                  </a:moveTo>
                  <a:cubicBezTo>
                    <a:pt x="248" y="207"/>
                    <a:pt x="248" y="207"/>
                    <a:pt x="248" y="207"/>
                  </a:cubicBezTo>
                  <a:cubicBezTo>
                    <a:pt x="266" y="224"/>
                    <a:pt x="266" y="224"/>
                    <a:pt x="266" y="224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249" y="205"/>
                    <a:pt x="249" y="205"/>
                    <a:pt x="249" y="205"/>
                  </a:cubicBezTo>
                  <a:moveTo>
                    <a:pt x="14" y="188"/>
                  </a:moveTo>
                  <a:cubicBezTo>
                    <a:pt x="12" y="189"/>
                    <a:pt x="12" y="189"/>
                    <a:pt x="12" y="189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4" y="188"/>
                    <a:pt x="14" y="188"/>
                    <a:pt x="14" y="188"/>
                  </a:cubicBezTo>
                  <a:moveTo>
                    <a:pt x="228" y="185"/>
                  </a:moveTo>
                  <a:cubicBezTo>
                    <a:pt x="227" y="187"/>
                    <a:pt x="227" y="187"/>
                    <a:pt x="227" y="187"/>
                  </a:cubicBezTo>
                  <a:cubicBezTo>
                    <a:pt x="247" y="205"/>
                    <a:pt x="247" y="205"/>
                    <a:pt x="247" y="205"/>
                  </a:cubicBezTo>
                  <a:cubicBezTo>
                    <a:pt x="247" y="204"/>
                    <a:pt x="247" y="204"/>
                    <a:pt x="247" y="204"/>
                  </a:cubicBezTo>
                  <a:cubicBezTo>
                    <a:pt x="228" y="185"/>
                    <a:pt x="228" y="185"/>
                    <a:pt x="228" y="185"/>
                  </a:cubicBezTo>
                  <a:moveTo>
                    <a:pt x="196" y="154"/>
                  </a:moveTo>
                  <a:cubicBezTo>
                    <a:pt x="194" y="155"/>
                    <a:pt x="194" y="155"/>
                    <a:pt x="194" y="155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4" y="165"/>
                    <a:pt x="204" y="165"/>
                    <a:pt x="204" y="165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6" y="185"/>
                    <a:pt x="226" y="185"/>
                    <a:pt x="226" y="185"/>
                  </a:cubicBezTo>
                  <a:cubicBezTo>
                    <a:pt x="226" y="184"/>
                    <a:pt x="226" y="184"/>
                    <a:pt x="226" y="184"/>
                  </a:cubicBezTo>
                  <a:cubicBezTo>
                    <a:pt x="224" y="181"/>
                    <a:pt x="224" y="181"/>
                    <a:pt x="224" y="181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6" y="154"/>
                    <a:pt x="196" y="154"/>
                    <a:pt x="196" y="154"/>
                  </a:cubicBezTo>
                  <a:moveTo>
                    <a:pt x="174" y="133"/>
                  </a:moveTo>
                  <a:cubicBezTo>
                    <a:pt x="175" y="137"/>
                    <a:pt x="175" y="137"/>
                    <a:pt x="175" y="137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93" y="154"/>
                    <a:pt x="193" y="154"/>
                    <a:pt x="193" y="154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86" y="144"/>
                    <a:pt x="186" y="144"/>
                    <a:pt x="186" y="144"/>
                  </a:cubicBezTo>
                  <a:cubicBezTo>
                    <a:pt x="184" y="143"/>
                    <a:pt x="184" y="143"/>
                    <a:pt x="184" y="143"/>
                  </a:cubicBezTo>
                  <a:cubicBezTo>
                    <a:pt x="174" y="133"/>
                    <a:pt x="174" y="133"/>
                    <a:pt x="174" y="133"/>
                  </a:cubicBezTo>
                  <a:moveTo>
                    <a:pt x="154" y="114"/>
                  </a:moveTo>
                  <a:cubicBezTo>
                    <a:pt x="154" y="116"/>
                    <a:pt x="154" y="116"/>
                    <a:pt x="154" y="116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60" y="122"/>
                    <a:pt x="160" y="122"/>
                    <a:pt x="160" y="122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2" y="122"/>
                    <a:pt x="162" y="122"/>
                    <a:pt x="162" y="122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54" y="114"/>
                    <a:pt x="154" y="114"/>
                    <a:pt x="154" y="114"/>
                  </a:cubicBezTo>
                  <a:moveTo>
                    <a:pt x="120" y="81"/>
                  </a:moveTo>
                  <a:cubicBezTo>
                    <a:pt x="119" y="83"/>
                    <a:pt x="119" y="83"/>
                    <a:pt x="119" y="83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20" y="81"/>
                    <a:pt x="120" y="81"/>
                    <a:pt x="120" y="81"/>
                  </a:cubicBezTo>
                  <a:moveTo>
                    <a:pt x="22" y="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12" y="187"/>
                    <a:pt x="12" y="187"/>
                    <a:pt x="12" y="187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2" y="6"/>
                    <a:pt x="22" y="6"/>
                  </a:cubicBezTo>
                  <a:moveTo>
                    <a:pt x="36" y="0"/>
                  </a:moveTo>
                  <a:cubicBezTo>
                    <a:pt x="36" y="1"/>
                    <a:pt x="35" y="1"/>
                    <a:pt x="35" y="2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close/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close/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close/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close/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close/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close/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close/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close/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close/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close/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close/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close/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close/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close/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close/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close/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close/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close/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close/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close/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668675" y="3495147"/>
              <a:ext cx="3070052" cy="201677"/>
            </a:xfrm>
            <a:custGeom>
              <a:avLst/>
              <a:gdLst>
                <a:gd name="T0" fmla="*/ 652 w 725"/>
                <a:gd name="T1" fmla="*/ 49 h 52"/>
                <a:gd name="T2" fmla="*/ 713 w 725"/>
                <a:gd name="T3" fmla="*/ 52 h 52"/>
                <a:gd name="T4" fmla="*/ 712 w 725"/>
                <a:gd name="T5" fmla="*/ 50 h 52"/>
                <a:gd name="T6" fmla="*/ 723 w 725"/>
                <a:gd name="T7" fmla="*/ 50 h 52"/>
                <a:gd name="T8" fmla="*/ 718 w 725"/>
                <a:gd name="T9" fmla="*/ 52 h 52"/>
                <a:gd name="T10" fmla="*/ 725 w 725"/>
                <a:gd name="T11" fmla="*/ 49 h 52"/>
                <a:gd name="T12" fmla="*/ 657 w 725"/>
                <a:gd name="T13" fmla="*/ 48 h 52"/>
                <a:gd name="T14" fmla="*/ 663 w 725"/>
                <a:gd name="T15" fmla="*/ 48 h 52"/>
                <a:gd name="T16" fmla="*/ 638 w 725"/>
                <a:gd name="T17" fmla="*/ 49 h 52"/>
                <a:gd name="T18" fmla="*/ 605 w 725"/>
                <a:gd name="T19" fmla="*/ 48 h 52"/>
                <a:gd name="T20" fmla="*/ 678 w 725"/>
                <a:gd name="T21" fmla="*/ 45 h 52"/>
                <a:gd name="T22" fmla="*/ 715 w 725"/>
                <a:gd name="T23" fmla="*/ 50 h 52"/>
                <a:gd name="T24" fmla="*/ 563 w 725"/>
                <a:gd name="T25" fmla="*/ 44 h 52"/>
                <a:gd name="T26" fmla="*/ 603 w 725"/>
                <a:gd name="T27" fmla="*/ 47 h 52"/>
                <a:gd name="T28" fmla="*/ 563 w 725"/>
                <a:gd name="T29" fmla="*/ 44 h 52"/>
                <a:gd name="T30" fmla="*/ 561 w 725"/>
                <a:gd name="T31" fmla="*/ 44 h 52"/>
                <a:gd name="T32" fmla="*/ 559 w 725"/>
                <a:gd name="T33" fmla="*/ 46 h 52"/>
                <a:gd name="T34" fmla="*/ 669 w 725"/>
                <a:gd name="T35" fmla="*/ 44 h 52"/>
                <a:gd name="T36" fmla="*/ 550 w 725"/>
                <a:gd name="T37" fmla="*/ 45 h 52"/>
                <a:gd name="T38" fmla="*/ 522 w 725"/>
                <a:gd name="T39" fmla="*/ 42 h 52"/>
                <a:gd name="T40" fmla="*/ 548 w 725"/>
                <a:gd name="T41" fmla="*/ 45 h 52"/>
                <a:gd name="T42" fmla="*/ 522 w 725"/>
                <a:gd name="T43" fmla="*/ 42 h 52"/>
                <a:gd name="T44" fmla="*/ 666 w 725"/>
                <a:gd name="T45" fmla="*/ 45 h 52"/>
                <a:gd name="T46" fmla="*/ 476 w 725"/>
                <a:gd name="T47" fmla="*/ 42 h 52"/>
                <a:gd name="T48" fmla="*/ 520 w 725"/>
                <a:gd name="T49" fmla="*/ 42 h 52"/>
                <a:gd name="T50" fmla="*/ 468 w 725"/>
                <a:gd name="T51" fmla="*/ 40 h 52"/>
                <a:gd name="T52" fmla="*/ 468 w 725"/>
                <a:gd name="T53" fmla="*/ 40 h 52"/>
                <a:gd name="T54" fmla="*/ 458 w 725"/>
                <a:gd name="T55" fmla="*/ 42 h 52"/>
                <a:gd name="T56" fmla="*/ 456 w 725"/>
                <a:gd name="T57" fmla="*/ 40 h 52"/>
                <a:gd name="T58" fmla="*/ 652 w 725"/>
                <a:gd name="T59" fmla="*/ 44 h 52"/>
                <a:gd name="T60" fmla="*/ 612 w 725"/>
                <a:gd name="T61" fmla="*/ 40 h 52"/>
                <a:gd name="T62" fmla="*/ 415 w 725"/>
                <a:gd name="T63" fmla="*/ 40 h 52"/>
                <a:gd name="T64" fmla="*/ 413 w 725"/>
                <a:gd name="T65" fmla="*/ 38 h 52"/>
                <a:gd name="T66" fmla="*/ 408 w 725"/>
                <a:gd name="T67" fmla="*/ 38 h 52"/>
                <a:gd name="T68" fmla="*/ 408 w 725"/>
                <a:gd name="T69" fmla="*/ 38 h 52"/>
                <a:gd name="T70" fmla="*/ 405 w 725"/>
                <a:gd name="T71" fmla="*/ 38 h 52"/>
                <a:gd name="T72" fmla="*/ 595 w 725"/>
                <a:gd name="T73" fmla="*/ 39 h 52"/>
                <a:gd name="T74" fmla="*/ 600 w 725"/>
                <a:gd name="T75" fmla="*/ 37 h 52"/>
                <a:gd name="T76" fmla="*/ 555 w 725"/>
                <a:gd name="T77" fmla="*/ 34 h 52"/>
                <a:gd name="T78" fmla="*/ 556 w 725"/>
                <a:gd name="T79" fmla="*/ 33 h 52"/>
                <a:gd name="T80" fmla="*/ 331 w 725"/>
                <a:gd name="T81" fmla="*/ 35 h 52"/>
                <a:gd name="T82" fmla="*/ 536 w 725"/>
                <a:gd name="T83" fmla="*/ 33 h 52"/>
                <a:gd name="T84" fmla="*/ 553 w 725"/>
                <a:gd name="T85" fmla="*/ 33 h 52"/>
                <a:gd name="T86" fmla="*/ 189 w 725"/>
                <a:gd name="T87" fmla="*/ 29 h 52"/>
                <a:gd name="T88" fmla="*/ 189 w 725"/>
                <a:gd name="T89" fmla="*/ 29 h 52"/>
                <a:gd name="T90" fmla="*/ 495 w 725"/>
                <a:gd name="T91" fmla="*/ 30 h 52"/>
                <a:gd name="T92" fmla="*/ 528 w 725"/>
                <a:gd name="T93" fmla="*/ 33 h 52"/>
                <a:gd name="T94" fmla="*/ 488 w 725"/>
                <a:gd name="T95" fmla="*/ 27 h 52"/>
                <a:gd name="T96" fmla="*/ 482 w 725"/>
                <a:gd name="T97" fmla="*/ 27 h 52"/>
                <a:gd name="T98" fmla="*/ 453 w 725"/>
                <a:gd name="T99" fmla="*/ 26 h 52"/>
                <a:gd name="T100" fmla="*/ 455 w 725"/>
                <a:gd name="T101" fmla="*/ 24 h 52"/>
                <a:gd name="T102" fmla="*/ 1 w 725"/>
                <a:gd name="T103" fmla="*/ 21 h 52"/>
                <a:gd name="T104" fmla="*/ 1 w 725"/>
                <a:gd name="T105" fmla="*/ 21 h 52"/>
                <a:gd name="T106" fmla="*/ 426 w 725"/>
                <a:gd name="T107" fmla="*/ 23 h 52"/>
                <a:gd name="T108" fmla="*/ 393 w 725"/>
                <a:gd name="T109" fmla="*/ 21 h 52"/>
                <a:gd name="T110" fmla="*/ 333 w 725"/>
                <a:gd name="T111" fmla="*/ 13 h 52"/>
                <a:gd name="T112" fmla="*/ 333 w 725"/>
                <a:gd name="T113" fmla="*/ 13 h 52"/>
                <a:gd name="T114" fmla="*/ 331 w 725"/>
                <a:gd name="T115" fmla="*/ 13 h 52"/>
                <a:gd name="T116" fmla="*/ 0 w 725"/>
                <a:gd name="T117" fmla="*/ 19 h 52"/>
                <a:gd name="T118" fmla="*/ 192 w 725"/>
                <a:gd name="T119" fmla="*/ 1 h 52"/>
                <a:gd name="T120" fmla="*/ 290 w 725"/>
                <a:gd name="T12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5" h="52">
                  <a:moveTo>
                    <a:pt x="652" y="49"/>
                  </a:moveTo>
                  <a:cubicBezTo>
                    <a:pt x="647" y="49"/>
                    <a:pt x="647" y="49"/>
                    <a:pt x="647" y="49"/>
                  </a:cubicBezTo>
                  <a:cubicBezTo>
                    <a:pt x="652" y="49"/>
                    <a:pt x="652" y="49"/>
                    <a:pt x="652" y="49"/>
                  </a:cubicBezTo>
                  <a:cubicBezTo>
                    <a:pt x="652" y="49"/>
                    <a:pt x="652" y="49"/>
                    <a:pt x="652" y="49"/>
                  </a:cubicBezTo>
                  <a:moveTo>
                    <a:pt x="665" y="48"/>
                  </a:moveTo>
                  <a:cubicBezTo>
                    <a:pt x="664" y="50"/>
                    <a:pt x="664" y="50"/>
                    <a:pt x="664" y="50"/>
                  </a:cubicBezTo>
                  <a:cubicBezTo>
                    <a:pt x="711" y="52"/>
                    <a:pt x="711" y="52"/>
                    <a:pt x="711" y="52"/>
                  </a:cubicBezTo>
                  <a:cubicBezTo>
                    <a:pt x="713" y="52"/>
                    <a:pt x="713" y="52"/>
                    <a:pt x="713" y="52"/>
                  </a:cubicBezTo>
                  <a:cubicBezTo>
                    <a:pt x="716" y="52"/>
                    <a:pt x="716" y="52"/>
                    <a:pt x="716" y="52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2" y="50"/>
                    <a:pt x="712" y="50"/>
                    <a:pt x="712" y="50"/>
                  </a:cubicBezTo>
                  <a:cubicBezTo>
                    <a:pt x="665" y="48"/>
                    <a:pt x="665" y="48"/>
                    <a:pt x="665" y="48"/>
                  </a:cubicBezTo>
                  <a:moveTo>
                    <a:pt x="716" y="48"/>
                  </a:moveTo>
                  <a:cubicBezTo>
                    <a:pt x="717" y="50"/>
                    <a:pt x="717" y="50"/>
                    <a:pt x="717" y="50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25" y="51"/>
                    <a:pt x="725" y="51"/>
                    <a:pt x="725" y="51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17" y="50"/>
                    <a:pt x="717" y="50"/>
                    <a:pt x="717" y="50"/>
                  </a:cubicBezTo>
                  <a:cubicBezTo>
                    <a:pt x="718" y="52"/>
                    <a:pt x="718" y="52"/>
                    <a:pt x="718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0"/>
                    <a:pt x="725" y="50"/>
                    <a:pt x="725" y="50"/>
                  </a:cubicBezTo>
                  <a:cubicBezTo>
                    <a:pt x="725" y="49"/>
                    <a:pt x="725" y="49"/>
                    <a:pt x="725" y="49"/>
                  </a:cubicBezTo>
                  <a:cubicBezTo>
                    <a:pt x="724" y="49"/>
                    <a:pt x="724" y="49"/>
                    <a:pt x="724" y="49"/>
                  </a:cubicBezTo>
                  <a:cubicBezTo>
                    <a:pt x="720" y="48"/>
                    <a:pt x="720" y="48"/>
                    <a:pt x="720" y="48"/>
                  </a:cubicBezTo>
                  <a:cubicBezTo>
                    <a:pt x="716" y="48"/>
                    <a:pt x="716" y="48"/>
                    <a:pt x="716" y="48"/>
                  </a:cubicBezTo>
                  <a:moveTo>
                    <a:pt x="657" y="48"/>
                  </a:moveTo>
                  <a:cubicBezTo>
                    <a:pt x="654" y="48"/>
                    <a:pt x="654" y="48"/>
                    <a:pt x="654" y="48"/>
                  </a:cubicBezTo>
                  <a:cubicBezTo>
                    <a:pt x="654" y="50"/>
                    <a:pt x="654" y="50"/>
                    <a:pt x="654" y="50"/>
                  </a:cubicBezTo>
                  <a:cubicBezTo>
                    <a:pt x="661" y="50"/>
                    <a:pt x="661" y="50"/>
                    <a:pt x="661" y="50"/>
                  </a:cubicBezTo>
                  <a:cubicBezTo>
                    <a:pt x="663" y="48"/>
                    <a:pt x="663" y="48"/>
                    <a:pt x="663" y="48"/>
                  </a:cubicBezTo>
                  <a:cubicBezTo>
                    <a:pt x="657" y="48"/>
                    <a:pt x="657" y="48"/>
                    <a:pt x="657" y="48"/>
                  </a:cubicBezTo>
                  <a:moveTo>
                    <a:pt x="628" y="47"/>
                  </a:moveTo>
                  <a:cubicBezTo>
                    <a:pt x="630" y="49"/>
                    <a:pt x="630" y="49"/>
                    <a:pt x="630" y="49"/>
                  </a:cubicBezTo>
                  <a:cubicBezTo>
                    <a:pt x="638" y="49"/>
                    <a:pt x="638" y="49"/>
                    <a:pt x="638" y="49"/>
                  </a:cubicBezTo>
                  <a:cubicBezTo>
                    <a:pt x="647" y="47"/>
                    <a:pt x="647" y="47"/>
                    <a:pt x="647" y="47"/>
                  </a:cubicBezTo>
                  <a:cubicBezTo>
                    <a:pt x="628" y="47"/>
                    <a:pt x="628" y="47"/>
                    <a:pt x="628" y="47"/>
                  </a:cubicBezTo>
                  <a:moveTo>
                    <a:pt x="607" y="46"/>
                  </a:moveTo>
                  <a:cubicBezTo>
                    <a:pt x="605" y="48"/>
                    <a:pt x="605" y="48"/>
                    <a:pt x="605" y="48"/>
                  </a:cubicBezTo>
                  <a:cubicBezTo>
                    <a:pt x="627" y="48"/>
                    <a:pt x="627" y="48"/>
                    <a:pt x="627" y="48"/>
                  </a:cubicBezTo>
                  <a:cubicBezTo>
                    <a:pt x="625" y="47"/>
                    <a:pt x="625" y="47"/>
                    <a:pt x="625" y="47"/>
                  </a:cubicBezTo>
                  <a:cubicBezTo>
                    <a:pt x="607" y="46"/>
                    <a:pt x="607" y="46"/>
                    <a:pt x="607" y="46"/>
                  </a:cubicBezTo>
                  <a:moveTo>
                    <a:pt x="678" y="45"/>
                  </a:moveTo>
                  <a:cubicBezTo>
                    <a:pt x="671" y="46"/>
                    <a:pt x="671" y="46"/>
                    <a:pt x="671" y="46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48"/>
                    <a:pt x="714" y="48"/>
                    <a:pt x="714" y="48"/>
                  </a:cubicBezTo>
                  <a:cubicBezTo>
                    <a:pt x="713" y="48"/>
                    <a:pt x="713" y="48"/>
                    <a:pt x="713" y="48"/>
                  </a:cubicBezTo>
                  <a:cubicBezTo>
                    <a:pt x="678" y="45"/>
                    <a:pt x="678" y="45"/>
                    <a:pt x="678" y="45"/>
                  </a:cubicBezTo>
                  <a:moveTo>
                    <a:pt x="563" y="44"/>
                  </a:moveTo>
                  <a:cubicBezTo>
                    <a:pt x="563" y="46"/>
                    <a:pt x="563" y="46"/>
                    <a:pt x="563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5" y="47"/>
                    <a:pt x="585" y="47"/>
                    <a:pt x="585" y="47"/>
                  </a:cubicBezTo>
                  <a:cubicBezTo>
                    <a:pt x="603" y="47"/>
                    <a:pt x="603" y="47"/>
                    <a:pt x="603" y="47"/>
                  </a:cubicBezTo>
                  <a:cubicBezTo>
                    <a:pt x="604" y="46"/>
                    <a:pt x="604" y="46"/>
                    <a:pt x="604" y="46"/>
                  </a:cubicBezTo>
                  <a:cubicBezTo>
                    <a:pt x="588" y="45"/>
                    <a:pt x="588" y="45"/>
                    <a:pt x="588" y="45"/>
                  </a:cubicBezTo>
                  <a:cubicBezTo>
                    <a:pt x="585" y="45"/>
                    <a:pt x="585" y="45"/>
                    <a:pt x="585" y="45"/>
                  </a:cubicBezTo>
                  <a:cubicBezTo>
                    <a:pt x="563" y="44"/>
                    <a:pt x="563" y="44"/>
                    <a:pt x="563" y="44"/>
                  </a:cubicBezTo>
                  <a:moveTo>
                    <a:pt x="560" y="44"/>
                  </a:moveTo>
                  <a:cubicBezTo>
                    <a:pt x="561" y="46"/>
                    <a:pt x="561" y="46"/>
                    <a:pt x="561" y="46"/>
                  </a:cubicBezTo>
                  <a:cubicBezTo>
                    <a:pt x="561" y="46"/>
                    <a:pt x="561" y="46"/>
                    <a:pt x="561" y="46"/>
                  </a:cubicBezTo>
                  <a:cubicBezTo>
                    <a:pt x="561" y="44"/>
                    <a:pt x="561" y="44"/>
                    <a:pt x="561" y="44"/>
                  </a:cubicBezTo>
                  <a:cubicBezTo>
                    <a:pt x="560" y="44"/>
                    <a:pt x="560" y="44"/>
                    <a:pt x="560" y="44"/>
                  </a:cubicBezTo>
                  <a:moveTo>
                    <a:pt x="555" y="44"/>
                  </a:moveTo>
                  <a:cubicBezTo>
                    <a:pt x="555" y="46"/>
                    <a:pt x="555" y="46"/>
                    <a:pt x="555" y="46"/>
                  </a:cubicBezTo>
                  <a:cubicBezTo>
                    <a:pt x="559" y="46"/>
                    <a:pt x="559" y="46"/>
                    <a:pt x="559" y="46"/>
                  </a:cubicBezTo>
                  <a:cubicBezTo>
                    <a:pt x="558" y="44"/>
                    <a:pt x="558" y="44"/>
                    <a:pt x="558" y="44"/>
                  </a:cubicBezTo>
                  <a:cubicBezTo>
                    <a:pt x="555" y="44"/>
                    <a:pt x="555" y="44"/>
                    <a:pt x="555" y="44"/>
                  </a:cubicBezTo>
                  <a:moveTo>
                    <a:pt x="669" y="44"/>
                  </a:moveTo>
                  <a:cubicBezTo>
                    <a:pt x="669" y="44"/>
                    <a:pt x="669" y="44"/>
                    <a:pt x="669" y="44"/>
                  </a:cubicBezTo>
                  <a:cubicBezTo>
                    <a:pt x="671" y="44"/>
                    <a:pt x="671" y="44"/>
                    <a:pt x="671" y="44"/>
                  </a:cubicBezTo>
                  <a:cubicBezTo>
                    <a:pt x="669" y="44"/>
                    <a:pt x="669" y="44"/>
                    <a:pt x="669" y="44"/>
                  </a:cubicBezTo>
                  <a:moveTo>
                    <a:pt x="550" y="44"/>
                  </a:moveTo>
                  <a:cubicBezTo>
                    <a:pt x="550" y="45"/>
                    <a:pt x="550" y="45"/>
                    <a:pt x="550" y="45"/>
                  </a:cubicBezTo>
                  <a:cubicBezTo>
                    <a:pt x="553" y="45"/>
                    <a:pt x="553" y="45"/>
                    <a:pt x="553" y="45"/>
                  </a:cubicBezTo>
                  <a:cubicBezTo>
                    <a:pt x="553" y="44"/>
                    <a:pt x="553" y="44"/>
                    <a:pt x="553" y="44"/>
                  </a:cubicBezTo>
                  <a:cubicBezTo>
                    <a:pt x="550" y="44"/>
                    <a:pt x="550" y="44"/>
                    <a:pt x="550" y="44"/>
                  </a:cubicBezTo>
                  <a:moveTo>
                    <a:pt x="522" y="42"/>
                  </a:moveTo>
                  <a:cubicBezTo>
                    <a:pt x="521" y="44"/>
                    <a:pt x="521" y="44"/>
                    <a:pt x="521" y="44"/>
                  </a:cubicBezTo>
                  <a:cubicBezTo>
                    <a:pt x="531" y="45"/>
                    <a:pt x="531" y="45"/>
                    <a:pt x="531" y="45"/>
                  </a:cubicBezTo>
                  <a:cubicBezTo>
                    <a:pt x="532" y="45"/>
                    <a:pt x="532" y="45"/>
                    <a:pt x="532" y="45"/>
                  </a:cubicBezTo>
                  <a:cubicBezTo>
                    <a:pt x="548" y="45"/>
                    <a:pt x="548" y="45"/>
                    <a:pt x="548" y="45"/>
                  </a:cubicBezTo>
                  <a:cubicBezTo>
                    <a:pt x="548" y="43"/>
                    <a:pt x="548" y="43"/>
                    <a:pt x="548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31" y="43"/>
                    <a:pt x="531" y="43"/>
                    <a:pt x="531" y="43"/>
                  </a:cubicBezTo>
                  <a:cubicBezTo>
                    <a:pt x="522" y="42"/>
                    <a:pt x="522" y="42"/>
                    <a:pt x="522" y="42"/>
                  </a:cubicBezTo>
                  <a:moveTo>
                    <a:pt x="654" y="42"/>
                  </a:moveTo>
                  <a:cubicBezTo>
                    <a:pt x="654" y="44"/>
                    <a:pt x="654" y="44"/>
                    <a:pt x="654" y="44"/>
                  </a:cubicBezTo>
                  <a:cubicBezTo>
                    <a:pt x="663" y="45"/>
                    <a:pt x="663" y="45"/>
                    <a:pt x="663" y="45"/>
                  </a:cubicBezTo>
                  <a:cubicBezTo>
                    <a:pt x="666" y="45"/>
                    <a:pt x="666" y="45"/>
                    <a:pt x="666" y="45"/>
                  </a:cubicBezTo>
                  <a:cubicBezTo>
                    <a:pt x="667" y="44"/>
                    <a:pt x="667" y="44"/>
                    <a:pt x="667" y="44"/>
                  </a:cubicBezTo>
                  <a:cubicBezTo>
                    <a:pt x="654" y="42"/>
                    <a:pt x="654" y="42"/>
                    <a:pt x="654" y="42"/>
                  </a:cubicBezTo>
                  <a:moveTo>
                    <a:pt x="478" y="41"/>
                  </a:moveTo>
                  <a:cubicBezTo>
                    <a:pt x="476" y="42"/>
                    <a:pt x="476" y="42"/>
                    <a:pt x="476" y="42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20" y="42"/>
                    <a:pt x="520" y="42"/>
                    <a:pt x="520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6" y="42"/>
                    <a:pt x="516" y="42"/>
                    <a:pt x="516" y="42"/>
                  </a:cubicBezTo>
                  <a:cubicBezTo>
                    <a:pt x="478" y="41"/>
                    <a:pt x="478" y="41"/>
                    <a:pt x="478" y="41"/>
                  </a:cubicBezTo>
                  <a:moveTo>
                    <a:pt x="468" y="40"/>
                  </a:moveTo>
                  <a:cubicBezTo>
                    <a:pt x="465" y="42"/>
                    <a:pt x="465" y="42"/>
                    <a:pt x="465" y="42"/>
                  </a:cubicBezTo>
                  <a:cubicBezTo>
                    <a:pt x="473" y="42"/>
                    <a:pt x="473" y="42"/>
                    <a:pt x="473" y="42"/>
                  </a:cubicBezTo>
                  <a:cubicBezTo>
                    <a:pt x="475" y="41"/>
                    <a:pt x="475" y="41"/>
                    <a:pt x="475" y="41"/>
                  </a:cubicBezTo>
                  <a:cubicBezTo>
                    <a:pt x="468" y="40"/>
                    <a:pt x="468" y="40"/>
                    <a:pt x="468" y="40"/>
                  </a:cubicBezTo>
                  <a:moveTo>
                    <a:pt x="445" y="39"/>
                  </a:moveTo>
                  <a:cubicBezTo>
                    <a:pt x="447" y="41"/>
                    <a:pt x="447" y="41"/>
                    <a:pt x="447" y="41"/>
                  </a:cubicBezTo>
                  <a:cubicBezTo>
                    <a:pt x="456" y="42"/>
                    <a:pt x="456" y="42"/>
                    <a:pt x="456" y="42"/>
                  </a:cubicBezTo>
                  <a:cubicBezTo>
                    <a:pt x="458" y="42"/>
                    <a:pt x="458" y="42"/>
                    <a:pt x="458" y="42"/>
                  </a:cubicBezTo>
                  <a:cubicBezTo>
                    <a:pt x="462" y="42"/>
                    <a:pt x="462" y="42"/>
                    <a:pt x="462" y="42"/>
                  </a:cubicBezTo>
                  <a:cubicBezTo>
                    <a:pt x="465" y="40"/>
                    <a:pt x="465" y="40"/>
                    <a:pt x="465" y="40"/>
                  </a:cubicBezTo>
                  <a:cubicBezTo>
                    <a:pt x="458" y="40"/>
                    <a:pt x="458" y="40"/>
                    <a:pt x="458" y="40"/>
                  </a:cubicBezTo>
                  <a:cubicBezTo>
                    <a:pt x="456" y="40"/>
                    <a:pt x="456" y="40"/>
                    <a:pt x="456" y="40"/>
                  </a:cubicBezTo>
                  <a:cubicBezTo>
                    <a:pt x="445" y="39"/>
                    <a:pt x="445" y="39"/>
                    <a:pt x="445" y="39"/>
                  </a:cubicBezTo>
                  <a:moveTo>
                    <a:pt x="617" y="39"/>
                  </a:moveTo>
                  <a:cubicBezTo>
                    <a:pt x="620" y="41"/>
                    <a:pt x="620" y="41"/>
                    <a:pt x="620" y="41"/>
                  </a:cubicBezTo>
                  <a:cubicBezTo>
                    <a:pt x="652" y="44"/>
                    <a:pt x="652" y="44"/>
                    <a:pt x="652" y="44"/>
                  </a:cubicBezTo>
                  <a:cubicBezTo>
                    <a:pt x="652" y="42"/>
                    <a:pt x="652" y="42"/>
                    <a:pt x="652" y="42"/>
                  </a:cubicBezTo>
                  <a:cubicBezTo>
                    <a:pt x="617" y="39"/>
                    <a:pt x="617" y="39"/>
                    <a:pt x="617" y="39"/>
                  </a:cubicBezTo>
                  <a:moveTo>
                    <a:pt x="614" y="39"/>
                  </a:moveTo>
                  <a:cubicBezTo>
                    <a:pt x="612" y="40"/>
                    <a:pt x="612" y="40"/>
                    <a:pt x="612" y="40"/>
                  </a:cubicBezTo>
                  <a:cubicBezTo>
                    <a:pt x="617" y="41"/>
                    <a:pt x="617" y="41"/>
                    <a:pt x="617" y="41"/>
                  </a:cubicBezTo>
                  <a:cubicBezTo>
                    <a:pt x="614" y="39"/>
                    <a:pt x="614" y="39"/>
                    <a:pt x="614" y="39"/>
                  </a:cubicBezTo>
                  <a:moveTo>
                    <a:pt x="415" y="38"/>
                  </a:moveTo>
                  <a:cubicBezTo>
                    <a:pt x="415" y="40"/>
                    <a:pt x="415" y="40"/>
                    <a:pt x="415" y="40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3" y="39"/>
                    <a:pt x="443" y="39"/>
                    <a:pt x="443" y="39"/>
                  </a:cubicBezTo>
                  <a:cubicBezTo>
                    <a:pt x="415" y="38"/>
                    <a:pt x="415" y="38"/>
                    <a:pt x="415" y="38"/>
                  </a:cubicBezTo>
                  <a:moveTo>
                    <a:pt x="413" y="38"/>
                  </a:moveTo>
                  <a:cubicBezTo>
                    <a:pt x="413" y="39"/>
                    <a:pt x="413" y="39"/>
                    <a:pt x="413" y="39"/>
                  </a:cubicBezTo>
                  <a:cubicBezTo>
                    <a:pt x="413" y="38"/>
                    <a:pt x="413" y="38"/>
                    <a:pt x="413" y="38"/>
                  </a:cubicBezTo>
                  <a:cubicBezTo>
                    <a:pt x="413" y="38"/>
                    <a:pt x="413" y="38"/>
                    <a:pt x="413" y="38"/>
                  </a:cubicBezTo>
                  <a:moveTo>
                    <a:pt x="408" y="38"/>
                  </a:moveTo>
                  <a:cubicBezTo>
                    <a:pt x="409" y="40"/>
                    <a:pt x="409" y="40"/>
                    <a:pt x="409" y="40"/>
                  </a:cubicBezTo>
                  <a:cubicBezTo>
                    <a:pt x="411" y="40"/>
                    <a:pt x="411" y="40"/>
                    <a:pt x="411" y="40"/>
                  </a:cubicBezTo>
                  <a:cubicBezTo>
                    <a:pt x="411" y="38"/>
                    <a:pt x="411" y="38"/>
                    <a:pt x="411" y="38"/>
                  </a:cubicBezTo>
                  <a:cubicBezTo>
                    <a:pt x="408" y="38"/>
                    <a:pt x="408" y="38"/>
                    <a:pt x="408" y="38"/>
                  </a:cubicBezTo>
                  <a:moveTo>
                    <a:pt x="333" y="35"/>
                  </a:moveTo>
                  <a:cubicBezTo>
                    <a:pt x="333" y="37"/>
                    <a:pt x="333" y="37"/>
                    <a:pt x="333" y="37"/>
                  </a:cubicBezTo>
                  <a:cubicBezTo>
                    <a:pt x="407" y="40"/>
                    <a:pt x="407" y="40"/>
                    <a:pt x="407" y="40"/>
                  </a:cubicBezTo>
                  <a:cubicBezTo>
                    <a:pt x="405" y="38"/>
                    <a:pt x="405" y="38"/>
                    <a:pt x="405" y="38"/>
                  </a:cubicBezTo>
                  <a:cubicBezTo>
                    <a:pt x="333" y="35"/>
                    <a:pt x="333" y="35"/>
                    <a:pt x="333" y="35"/>
                  </a:cubicBezTo>
                  <a:moveTo>
                    <a:pt x="562" y="34"/>
                  </a:moveTo>
                  <a:cubicBezTo>
                    <a:pt x="562" y="36"/>
                    <a:pt x="562" y="36"/>
                    <a:pt x="562" y="36"/>
                  </a:cubicBezTo>
                  <a:cubicBezTo>
                    <a:pt x="595" y="39"/>
                    <a:pt x="595" y="39"/>
                    <a:pt x="595" y="39"/>
                  </a:cubicBezTo>
                  <a:cubicBezTo>
                    <a:pt x="597" y="39"/>
                    <a:pt x="597" y="39"/>
                    <a:pt x="597" y="39"/>
                  </a:cubicBezTo>
                  <a:cubicBezTo>
                    <a:pt x="610" y="40"/>
                    <a:pt x="610" y="40"/>
                    <a:pt x="610" y="40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00" y="37"/>
                    <a:pt x="600" y="37"/>
                    <a:pt x="600" y="37"/>
                  </a:cubicBezTo>
                  <a:cubicBezTo>
                    <a:pt x="597" y="37"/>
                    <a:pt x="597" y="37"/>
                    <a:pt x="597" y="37"/>
                  </a:cubicBezTo>
                  <a:cubicBezTo>
                    <a:pt x="562" y="34"/>
                    <a:pt x="562" y="34"/>
                    <a:pt x="562" y="34"/>
                  </a:cubicBezTo>
                  <a:moveTo>
                    <a:pt x="556" y="33"/>
                  </a:moveTo>
                  <a:cubicBezTo>
                    <a:pt x="555" y="34"/>
                    <a:pt x="555" y="34"/>
                    <a:pt x="555" y="34"/>
                  </a:cubicBezTo>
                  <a:cubicBezTo>
                    <a:pt x="556" y="35"/>
                    <a:pt x="556" y="35"/>
                    <a:pt x="556" y="35"/>
                  </a:cubicBezTo>
                  <a:cubicBezTo>
                    <a:pt x="561" y="36"/>
                    <a:pt x="561" y="36"/>
                    <a:pt x="561" y="36"/>
                  </a:cubicBezTo>
                  <a:cubicBezTo>
                    <a:pt x="560" y="34"/>
                    <a:pt x="560" y="34"/>
                    <a:pt x="560" y="34"/>
                  </a:cubicBezTo>
                  <a:cubicBezTo>
                    <a:pt x="556" y="33"/>
                    <a:pt x="556" y="33"/>
                    <a:pt x="556" y="33"/>
                  </a:cubicBezTo>
                  <a:moveTo>
                    <a:pt x="292" y="33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292" y="33"/>
                    <a:pt x="292" y="33"/>
                    <a:pt x="292" y="33"/>
                  </a:cubicBezTo>
                  <a:moveTo>
                    <a:pt x="531" y="31"/>
                  </a:moveTo>
                  <a:cubicBezTo>
                    <a:pt x="530" y="33"/>
                    <a:pt x="530" y="33"/>
                    <a:pt x="530" y="33"/>
                  </a:cubicBezTo>
                  <a:cubicBezTo>
                    <a:pt x="536" y="33"/>
                    <a:pt x="536" y="33"/>
                    <a:pt x="536" y="33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53" y="35"/>
                    <a:pt x="553" y="35"/>
                    <a:pt x="553" y="35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553" y="33"/>
                    <a:pt x="553" y="33"/>
                    <a:pt x="553" y="33"/>
                  </a:cubicBezTo>
                  <a:cubicBezTo>
                    <a:pt x="539" y="32"/>
                    <a:pt x="539" y="32"/>
                    <a:pt x="539" y="32"/>
                  </a:cubicBezTo>
                  <a:cubicBezTo>
                    <a:pt x="537" y="32"/>
                    <a:pt x="537" y="32"/>
                    <a:pt x="537" y="32"/>
                  </a:cubicBezTo>
                  <a:cubicBezTo>
                    <a:pt x="531" y="31"/>
                    <a:pt x="531" y="31"/>
                    <a:pt x="531" y="31"/>
                  </a:cubicBezTo>
                  <a:moveTo>
                    <a:pt x="189" y="29"/>
                  </a:moveTo>
                  <a:cubicBezTo>
                    <a:pt x="189" y="30"/>
                    <a:pt x="189" y="30"/>
                    <a:pt x="189" y="31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189" y="29"/>
                    <a:pt x="189" y="29"/>
                    <a:pt x="189" y="29"/>
                  </a:cubicBezTo>
                  <a:moveTo>
                    <a:pt x="488" y="27"/>
                  </a:moveTo>
                  <a:cubicBezTo>
                    <a:pt x="487" y="28"/>
                    <a:pt x="487" y="28"/>
                    <a:pt x="487" y="28"/>
                  </a:cubicBezTo>
                  <a:cubicBezTo>
                    <a:pt x="491" y="29"/>
                    <a:pt x="491" y="29"/>
                    <a:pt x="491" y="29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516" y="32"/>
                    <a:pt x="516" y="32"/>
                    <a:pt x="516" y="32"/>
                  </a:cubicBezTo>
                  <a:cubicBezTo>
                    <a:pt x="518" y="32"/>
                    <a:pt x="518" y="32"/>
                    <a:pt x="518" y="32"/>
                  </a:cubicBezTo>
                  <a:cubicBezTo>
                    <a:pt x="528" y="33"/>
                    <a:pt x="528" y="33"/>
                    <a:pt x="528" y="33"/>
                  </a:cubicBezTo>
                  <a:cubicBezTo>
                    <a:pt x="529" y="31"/>
                    <a:pt x="529" y="31"/>
                    <a:pt x="529" y="31"/>
                  </a:cubicBezTo>
                  <a:cubicBezTo>
                    <a:pt x="518" y="30"/>
                    <a:pt x="518" y="30"/>
                    <a:pt x="518" y="30"/>
                  </a:cubicBezTo>
                  <a:cubicBezTo>
                    <a:pt x="516" y="30"/>
                    <a:pt x="516" y="30"/>
                    <a:pt x="516" y="30"/>
                  </a:cubicBezTo>
                  <a:cubicBezTo>
                    <a:pt x="488" y="27"/>
                    <a:pt x="488" y="27"/>
                    <a:pt x="488" y="27"/>
                  </a:cubicBezTo>
                  <a:moveTo>
                    <a:pt x="482" y="27"/>
                  </a:moveTo>
                  <a:cubicBezTo>
                    <a:pt x="484" y="27"/>
                    <a:pt x="484" y="27"/>
                    <a:pt x="484" y="27"/>
                  </a:cubicBezTo>
                  <a:cubicBezTo>
                    <a:pt x="485" y="27"/>
                    <a:pt x="485" y="27"/>
                    <a:pt x="485" y="27"/>
                  </a:cubicBezTo>
                  <a:cubicBezTo>
                    <a:pt x="482" y="27"/>
                    <a:pt x="482" y="27"/>
                    <a:pt x="482" y="27"/>
                  </a:cubicBezTo>
                  <a:moveTo>
                    <a:pt x="428" y="22"/>
                  </a:moveTo>
                  <a:cubicBezTo>
                    <a:pt x="429" y="23"/>
                    <a:pt x="429" y="23"/>
                    <a:pt x="429" y="23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82" y="29"/>
                    <a:pt x="482" y="29"/>
                    <a:pt x="482" y="29"/>
                  </a:cubicBezTo>
                  <a:cubicBezTo>
                    <a:pt x="469" y="26"/>
                    <a:pt x="469" y="26"/>
                    <a:pt x="469" y="26"/>
                  </a:cubicBezTo>
                  <a:cubicBezTo>
                    <a:pt x="455" y="24"/>
                    <a:pt x="455" y="24"/>
                    <a:pt x="455" y="24"/>
                  </a:cubicBezTo>
                  <a:cubicBezTo>
                    <a:pt x="453" y="24"/>
                    <a:pt x="453" y="24"/>
                    <a:pt x="453" y="24"/>
                  </a:cubicBezTo>
                  <a:cubicBezTo>
                    <a:pt x="428" y="22"/>
                    <a:pt x="428" y="22"/>
                    <a:pt x="428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8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409" y="20"/>
                  </a:moveTo>
                  <a:cubicBezTo>
                    <a:pt x="410" y="22"/>
                    <a:pt x="410" y="22"/>
                    <a:pt x="410" y="22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8" y="22"/>
                    <a:pt x="428" y="22"/>
                    <a:pt x="428" y="22"/>
                  </a:cubicBezTo>
                  <a:cubicBezTo>
                    <a:pt x="409" y="20"/>
                    <a:pt x="409" y="20"/>
                    <a:pt x="409" y="20"/>
                  </a:cubicBezTo>
                  <a:moveTo>
                    <a:pt x="391" y="19"/>
                  </a:moveTo>
                  <a:cubicBezTo>
                    <a:pt x="393" y="21"/>
                    <a:pt x="393" y="21"/>
                    <a:pt x="393" y="21"/>
                  </a:cubicBezTo>
                  <a:cubicBezTo>
                    <a:pt x="408" y="22"/>
                    <a:pt x="408" y="22"/>
                    <a:pt x="408" y="22"/>
                  </a:cubicBezTo>
                  <a:cubicBezTo>
                    <a:pt x="407" y="20"/>
                    <a:pt x="407" y="20"/>
                    <a:pt x="407" y="20"/>
                  </a:cubicBezTo>
                  <a:cubicBezTo>
                    <a:pt x="391" y="19"/>
                    <a:pt x="391" y="19"/>
                    <a:pt x="391" y="19"/>
                  </a:cubicBezTo>
                  <a:moveTo>
                    <a:pt x="333" y="13"/>
                  </a:moveTo>
                  <a:cubicBezTo>
                    <a:pt x="333" y="15"/>
                    <a:pt x="333" y="15"/>
                    <a:pt x="333" y="15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333" y="13"/>
                    <a:pt x="333" y="13"/>
                    <a:pt x="333" y="13"/>
                  </a:cubicBezTo>
                  <a:moveTo>
                    <a:pt x="292" y="10"/>
                  </a:moveTo>
                  <a:cubicBezTo>
                    <a:pt x="292" y="11"/>
                    <a:pt x="292" y="11"/>
                    <a:pt x="292" y="11"/>
                  </a:cubicBezTo>
                  <a:cubicBezTo>
                    <a:pt x="331" y="15"/>
                    <a:pt x="331" y="15"/>
                    <a:pt x="331" y="15"/>
                  </a:cubicBezTo>
                  <a:cubicBezTo>
                    <a:pt x="331" y="13"/>
                    <a:pt x="331" y="13"/>
                    <a:pt x="331" y="13"/>
                  </a:cubicBezTo>
                  <a:cubicBezTo>
                    <a:pt x="292" y="10"/>
                    <a:pt x="292" y="10"/>
                    <a:pt x="292" y="10"/>
                  </a:cubicBezTo>
                  <a:moveTo>
                    <a:pt x="176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2"/>
                    <a:pt x="176" y="2"/>
                    <a:pt x="176" y="2"/>
                  </a:cubicBezTo>
                  <a:moveTo>
                    <a:pt x="192" y="0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2" y="0"/>
                    <a:pt x="19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close/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close/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close/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close/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close/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close/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close/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close/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close/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close/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close/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close/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7777993" y="2862466"/>
              <a:ext cx="706685" cy="1551615"/>
            </a:xfrm>
            <a:custGeom>
              <a:avLst/>
              <a:gdLst>
                <a:gd name="T0" fmla="*/ 68 w 167"/>
                <a:gd name="T1" fmla="*/ 355 h 402"/>
                <a:gd name="T2" fmla="*/ 69 w 167"/>
                <a:gd name="T3" fmla="*/ 353 h 402"/>
                <a:gd name="T4" fmla="*/ 144 w 167"/>
                <a:gd name="T5" fmla="*/ 395 h 402"/>
                <a:gd name="T6" fmla="*/ 38 w 167"/>
                <a:gd name="T7" fmla="*/ 234 h 402"/>
                <a:gd name="T8" fmla="*/ 29 w 167"/>
                <a:gd name="T9" fmla="*/ 248 h 402"/>
                <a:gd name="T10" fmla="*/ 0 w 167"/>
                <a:gd name="T11" fmla="*/ 303 h 402"/>
                <a:gd name="T12" fmla="*/ 14 w 167"/>
                <a:gd name="T13" fmla="*/ 315 h 402"/>
                <a:gd name="T14" fmla="*/ 14 w 167"/>
                <a:gd name="T15" fmla="*/ 313 h 402"/>
                <a:gd name="T16" fmla="*/ 16 w 167"/>
                <a:gd name="T17" fmla="*/ 278 h 402"/>
                <a:gd name="T18" fmla="*/ 34 w 167"/>
                <a:gd name="T19" fmla="*/ 243 h 402"/>
                <a:gd name="T20" fmla="*/ 153 w 167"/>
                <a:gd name="T21" fmla="*/ 228 h 402"/>
                <a:gd name="T22" fmla="*/ 151 w 167"/>
                <a:gd name="T23" fmla="*/ 260 h 402"/>
                <a:gd name="T24" fmla="*/ 147 w 167"/>
                <a:gd name="T25" fmla="*/ 333 h 402"/>
                <a:gd name="T26" fmla="*/ 153 w 167"/>
                <a:gd name="T27" fmla="*/ 261 h 402"/>
                <a:gd name="T28" fmla="*/ 155 w 167"/>
                <a:gd name="T29" fmla="*/ 231 h 402"/>
                <a:gd name="T30" fmla="*/ 42 w 167"/>
                <a:gd name="T31" fmla="*/ 223 h 402"/>
                <a:gd name="T32" fmla="*/ 156 w 167"/>
                <a:gd name="T33" fmla="*/ 212 h 402"/>
                <a:gd name="T34" fmla="*/ 155 w 167"/>
                <a:gd name="T35" fmla="*/ 222 h 402"/>
                <a:gd name="T36" fmla="*/ 55 w 167"/>
                <a:gd name="T37" fmla="*/ 199 h 402"/>
                <a:gd name="T38" fmla="*/ 45 w 167"/>
                <a:gd name="T39" fmla="*/ 221 h 402"/>
                <a:gd name="T40" fmla="*/ 55 w 167"/>
                <a:gd name="T41" fmla="*/ 198 h 402"/>
                <a:gd name="T42" fmla="*/ 154 w 167"/>
                <a:gd name="T43" fmla="*/ 211 h 402"/>
                <a:gd name="T44" fmla="*/ 157 w 167"/>
                <a:gd name="T45" fmla="*/ 190 h 402"/>
                <a:gd name="T46" fmla="*/ 57 w 167"/>
                <a:gd name="T47" fmla="*/ 199 h 402"/>
                <a:gd name="T48" fmla="*/ 61 w 167"/>
                <a:gd name="T49" fmla="*/ 187 h 402"/>
                <a:gd name="T50" fmla="*/ 161 w 167"/>
                <a:gd name="T51" fmla="*/ 78 h 402"/>
                <a:gd name="T52" fmla="*/ 161 w 167"/>
                <a:gd name="T53" fmla="*/ 92 h 402"/>
                <a:gd name="T54" fmla="*/ 160 w 167"/>
                <a:gd name="T55" fmla="*/ 105 h 402"/>
                <a:gd name="T56" fmla="*/ 157 w 167"/>
                <a:gd name="T57" fmla="*/ 155 h 402"/>
                <a:gd name="T58" fmla="*/ 155 w 167"/>
                <a:gd name="T59" fmla="*/ 188 h 402"/>
                <a:gd name="T60" fmla="*/ 158 w 167"/>
                <a:gd name="T61" fmla="*/ 165 h 402"/>
                <a:gd name="T62" fmla="*/ 160 w 167"/>
                <a:gd name="T63" fmla="*/ 136 h 402"/>
                <a:gd name="T64" fmla="*/ 162 w 167"/>
                <a:gd name="T65" fmla="*/ 98 h 402"/>
                <a:gd name="T66" fmla="*/ 163 w 167"/>
                <a:gd name="T67" fmla="*/ 82 h 402"/>
                <a:gd name="T68" fmla="*/ 164 w 167"/>
                <a:gd name="T69" fmla="*/ 73 h 402"/>
                <a:gd name="T70" fmla="*/ 163 w 167"/>
                <a:gd name="T71" fmla="*/ 51 h 402"/>
                <a:gd name="T72" fmla="*/ 167 w 167"/>
                <a:gd name="T73" fmla="*/ 3 h 402"/>
                <a:gd name="T74" fmla="*/ 166 w 167"/>
                <a:gd name="T75" fmla="*/ 36 h 402"/>
                <a:gd name="T76" fmla="*/ 133 w 167"/>
                <a:gd name="T77" fmla="*/ 49 h 402"/>
                <a:gd name="T78" fmla="*/ 126 w 167"/>
                <a:gd name="T79" fmla="*/ 63 h 402"/>
                <a:gd name="T80" fmla="*/ 103 w 167"/>
                <a:gd name="T81" fmla="*/ 108 h 402"/>
                <a:gd name="T82" fmla="*/ 92 w 167"/>
                <a:gd name="T83" fmla="*/ 128 h 402"/>
                <a:gd name="T84" fmla="*/ 71 w 167"/>
                <a:gd name="T85" fmla="*/ 168 h 402"/>
                <a:gd name="T86" fmla="*/ 72 w 167"/>
                <a:gd name="T87" fmla="*/ 171 h 402"/>
                <a:gd name="T88" fmla="*/ 93 w 167"/>
                <a:gd name="T89" fmla="*/ 129 h 402"/>
                <a:gd name="T90" fmla="*/ 118 w 167"/>
                <a:gd name="T91" fmla="*/ 82 h 402"/>
                <a:gd name="T92" fmla="*/ 133 w 167"/>
                <a:gd name="T93" fmla="*/ 53 h 402"/>
                <a:gd name="T94" fmla="*/ 160 w 167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" h="402">
                  <a:moveTo>
                    <a:pt x="59" y="346"/>
                  </a:moveTo>
                  <a:cubicBezTo>
                    <a:pt x="59" y="346"/>
                    <a:pt x="58" y="346"/>
                    <a:pt x="57" y="347"/>
                  </a:cubicBezTo>
                  <a:cubicBezTo>
                    <a:pt x="67" y="354"/>
                    <a:pt x="67" y="354"/>
                    <a:pt x="67" y="354"/>
                  </a:cubicBezTo>
                  <a:cubicBezTo>
                    <a:pt x="68" y="355"/>
                    <a:pt x="68" y="355"/>
                    <a:pt x="68" y="355"/>
                  </a:cubicBezTo>
                  <a:cubicBezTo>
                    <a:pt x="133" y="402"/>
                    <a:pt x="133" y="402"/>
                    <a:pt x="133" y="402"/>
                  </a:cubicBezTo>
                  <a:cubicBezTo>
                    <a:pt x="134" y="402"/>
                    <a:pt x="134" y="401"/>
                    <a:pt x="134" y="401"/>
                  </a:cubicBezTo>
                  <a:cubicBezTo>
                    <a:pt x="70" y="354"/>
                    <a:pt x="70" y="354"/>
                    <a:pt x="70" y="354"/>
                  </a:cubicBezTo>
                  <a:cubicBezTo>
                    <a:pt x="69" y="353"/>
                    <a:pt x="69" y="353"/>
                    <a:pt x="69" y="353"/>
                  </a:cubicBezTo>
                  <a:cubicBezTo>
                    <a:pt x="59" y="346"/>
                    <a:pt x="59" y="346"/>
                    <a:pt x="59" y="346"/>
                  </a:cubicBezTo>
                  <a:moveTo>
                    <a:pt x="149" y="335"/>
                  </a:moveTo>
                  <a:cubicBezTo>
                    <a:pt x="147" y="335"/>
                    <a:pt x="147" y="335"/>
                    <a:pt x="147" y="335"/>
                  </a:cubicBezTo>
                  <a:cubicBezTo>
                    <a:pt x="144" y="395"/>
                    <a:pt x="144" y="395"/>
                    <a:pt x="144" y="395"/>
                  </a:cubicBezTo>
                  <a:cubicBezTo>
                    <a:pt x="144" y="395"/>
                    <a:pt x="145" y="395"/>
                    <a:pt x="145" y="395"/>
                  </a:cubicBezTo>
                  <a:cubicBezTo>
                    <a:pt x="145" y="395"/>
                    <a:pt x="146" y="395"/>
                    <a:pt x="146" y="395"/>
                  </a:cubicBezTo>
                  <a:cubicBezTo>
                    <a:pt x="149" y="335"/>
                    <a:pt x="149" y="335"/>
                    <a:pt x="149" y="335"/>
                  </a:cubicBezTo>
                  <a:moveTo>
                    <a:pt x="38" y="234"/>
                  </a:moveTo>
                  <a:cubicBezTo>
                    <a:pt x="37" y="235"/>
                    <a:pt x="37" y="235"/>
                    <a:pt x="37" y="235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4" y="277"/>
                    <a:pt x="14" y="277"/>
                    <a:pt x="14" y="277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" y="305"/>
                    <a:pt x="1" y="305"/>
                    <a:pt x="1" y="305"/>
                  </a:cubicBezTo>
                  <a:cubicBezTo>
                    <a:pt x="12" y="313"/>
                    <a:pt x="12" y="313"/>
                    <a:pt x="12" y="313"/>
                  </a:cubicBezTo>
                  <a:cubicBezTo>
                    <a:pt x="14" y="315"/>
                    <a:pt x="14" y="315"/>
                    <a:pt x="14" y="315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5"/>
                    <a:pt x="43" y="335"/>
                    <a:pt x="43" y="334"/>
                  </a:cubicBezTo>
                  <a:cubicBezTo>
                    <a:pt x="43" y="334"/>
                    <a:pt x="43" y="334"/>
                    <a:pt x="43" y="334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2" y="311"/>
                    <a:pt x="12" y="311"/>
                    <a:pt x="12" y="311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14" y="282"/>
                    <a:pt x="14" y="282"/>
                    <a:pt x="14" y="282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9" y="272"/>
                    <a:pt x="19" y="272"/>
                    <a:pt x="19" y="272"/>
                  </a:cubicBezTo>
                  <a:cubicBezTo>
                    <a:pt x="32" y="246"/>
                    <a:pt x="32" y="246"/>
                    <a:pt x="32" y="246"/>
                  </a:cubicBezTo>
                  <a:cubicBezTo>
                    <a:pt x="34" y="243"/>
                    <a:pt x="34" y="243"/>
                    <a:pt x="34" y="243"/>
                  </a:cubicBezTo>
                  <a:cubicBezTo>
                    <a:pt x="38" y="234"/>
                    <a:pt x="38" y="234"/>
                    <a:pt x="38" y="234"/>
                  </a:cubicBezTo>
                  <a:moveTo>
                    <a:pt x="155" y="225"/>
                  </a:moveTo>
                  <a:cubicBezTo>
                    <a:pt x="153" y="227"/>
                    <a:pt x="153" y="227"/>
                    <a:pt x="153" y="227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30"/>
                    <a:pt x="153" y="230"/>
                    <a:pt x="153" y="230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52" y="246"/>
                    <a:pt x="152" y="246"/>
                    <a:pt x="152" y="246"/>
                  </a:cubicBezTo>
                  <a:cubicBezTo>
                    <a:pt x="151" y="260"/>
                    <a:pt x="151" y="260"/>
                    <a:pt x="151" y="260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49" y="301"/>
                    <a:pt x="149" y="301"/>
                    <a:pt x="149" y="301"/>
                  </a:cubicBezTo>
                  <a:cubicBezTo>
                    <a:pt x="149" y="303"/>
                    <a:pt x="149" y="303"/>
                    <a:pt x="149" y="303"/>
                  </a:cubicBezTo>
                  <a:cubicBezTo>
                    <a:pt x="147" y="333"/>
                    <a:pt x="147" y="333"/>
                    <a:pt x="147" y="333"/>
                  </a:cubicBezTo>
                  <a:cubicBezTo>
                    <a:pt x="149" y="333"/>
                    <a:pt x="149" y="333"/>
                    <a:pt x="149" y="333"/>
                  </a:cubicBezTo>
                  <a:cubicBezTo>
                    <a:pt x="151" y="302"/>
                    <a:pt x="151" y="302"/>
                    <a:pt x="151" y="302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3" y="261"/>
                    <a:pt x="153" y="261"/>
                    <a:pt x="153" y="261"/>
                  </a:cubicBezTo>
                  <a:cubicBezTo>
                    <a:pt x="153" y="260"/>
                    <a:pt x="153" y="260"/>
                    <a:pt x="153" y="260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5"/>
                    <a:pt x="155" y="225"/>
                    <a:pt x="155" y="225"/>
                  </a:cubicBezTo>
                  <a:moveTo>
                    <a:pt x="44" y="223"/>
                  </a:moveTo>
                  <a:cubicBezTo>
                    <a:pt x="42" y="223"/>
                    <a:pt x="42" y="223"/>
                    <a:pt x="42" y="223"/>
                  </a:cubicBezTo>
                  <a:cubicBezTo>
                    <a:pt x="37" y="233"/>
                    <a:pt x="37" y="233"/>
                    <a:pt x="37" y="233"/>
                  </a:cubicBezTo>
                  <a:cubicBezTo>
                    <a:pt x="41" y="230"/>
                    <a:pt x="41" y="230"/>
                    <a:pt x="41" y="230"/>
                  </a:cubicBezTo>
                  <a:cubicBezTo>
                    <a:pt x="44" y="223"/>
                    <a:pt x="44" y="223"/>
                    <a:pt x="44" y="223"/>
                  </a:cubicBezTo>
                  <a:moveTo>
                    <a:pt x="156" y="212"/>
                  </a:moveTo>
                  <a:cubicBezTo>
                    <a:pt x="154" y="213"/>
                    <a:pt x="154" y="213"/>
                    <a:pt x="154" y="213"/>
                  </a:cubicBezTo>
                  <a:cubicBezTo>
                    <a:pt x="154" y="213"/>
                    <a:pt x="154" y="213"/>
                    <a:pt x="154" y="213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5" y="222"/>
                    <a:pt x="155" y="222"/>
                    <a:pt x="155" y="222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212"/>
                    <a:pt x="156" y="212"/>
                    <a:pt x="156" y="212"/>
                  </a:cubicBezTo>
                  <a:moveTo>
                    <a:pt x="55" y="198"/>
                  </a:moveTo>
                  <a:cubicBezTo>
                    <a:pt x="55" y="199"/>
                    <a:pt x="55" y="199"/>
                    <a:pt x="55" y="199"/>
                  </a:cubicBezTo>
                  <a:cubicBezTo>
                    <a:pt x="50" y="207"/>
                    <a:pt x="50" y="207"/>
                    <a:pt x="50" y="207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43" y="221"/>
                    <a:pt x="43" y="221"/>
                    <a:pt x="43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55" y="198"/>
                    <a:pt x="55" y="198"/>
                    <a:pt x="55" y="198"/>
                  </a:cubicBezTo>
                  <a:moveTo>
                    <a:pt x="155" y="190"/>
                  </a:moveTo>
                  <a:cubicBezTo>
                    <a:pt x="154" y="206"/>
                    <a:pt x="154" y="206"/>
                    <a:pt x="154" y="206"/>
                  </a:cubicBezTo>
                  <a:cubicBezTo>
                    <a:pt x="154" y="208"/>
                    <a:pt x="154" y="208"/>
                    <a:pt x="154" y="208"/>
                  </a:cubicBezTo>
                  <a:cubicBezTo>
                    <a:pt x="154" y="211"/>
                    <a:pt x="154" y="211"/>
                    <a:pt x="154" y="211"/>
                  </a:cubicBezTo>
                  <a:cubicBezTo>
                    <a:pt x="156" y="210"/>
                    <a:pt x="156" y="210"/>
                    <a:pt x="156" y="210"/>
                  </a:cubicBezTo>
                  <a:cubicBezTo>
                    <a:pt x="156" y="208"/>
                    <a:pt x="156" y="208"/>
                    <a:pt x="156" y="208"/>
                  </a:cubicBezTo>
                  <a:cubicBezTo>
                    <a:pt x="156" y="206"/>
                    <a:pt x="156" y="206"/>
                    <a:pt x="156" y="206"/>
                  </a:cubicBezTo>
                  <a:cubicBezTo>
                    <a:pt x="157" y="190"/>
                    <a:pt x="157" y="190"/>
                    <a:pt x="157" y="190"/>
                  </a:cubicBezTo>
                  <a:cubicBezTo>
                    <a:pt x="155" y="190"/>
                    <a:pt x="155" y="190"/>
                    <a:pt x="155" y="190"/>
                  </a:cubicBezTo>
                  <a:moveTo>
                    <a:pt x="61" y="187"/>
                  </a:moveTo>
                  <a:cubicBezTo>
                    <a:pt x="57" y="195"/>
                    <a:pt x="57" y="195"/>
                    <a:pt x="57" y="195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1" y="187"/>
                    <a:pt x="61" y="187"/>
                    <a:pt x="61" y="187"/>
                  </a:cubicBezTo>
                  <a:moveTo>
                    <a:pt x="162" y="68"/>
                  </a:moveTo>
                  <a:cubicBezTo>
                    <a:pt x="162" y="72"/>
                    <a:pt x="162" y="72"/>
                    <a:pt x="162" y="72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8"/>
                    <a:pt x="161" y="78"/>
                    <a:pt x="161" y="78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5"/>
                    <a:pt x="160" y="105"/>
                    <a:pt x="160" y="10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7" y="155"/>
                    <a:pt x="157" y="155"/>
                    <a:pt x="157" y="155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157" y="166"/>
                    <a:pt x="157" y="166"/>
                    <a:pt x="157" y="16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5" y="188"/>
                    <a:pt x="155" y="188"/>
                    <a:pt x="155" y="188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2" y="68"/>
                    <a:pt x="162" y="68"/>
                    <a:pt x="162" y="68"/>
                  </a:cubicBezTo>
                  <a:moveTo>
                    <a:pt x="165" y="49"/>
                  </a:moveTo>
                  <a:cubicBezTo>
                    <a:pt x="164" y="50"/>
                    <a:pt x="164" y="50"/>
                    <a:pt x="163" y="51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5" y="49"/>
                    <a:pt x="165" y="49"/>
                    <a:pt x="165" y="49"/>
                  </a:cubicBezTo>
                  <a:moveTo>
                    <a:pt x="167" y="3"/>
                  </a:moveTo>
                  <a:cubicBezTo>
                    <a:pt x="167" y="3"/>
                    <a:pt x="167" y="3"/>
                    <a:pt x="166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5" y="34"/>
                    <a:pt x="165" y="35"/>
                    <a:pt x="166" y="36"/>
                  </a:cubicBezTo>
                  <a:cubicBezTo>
                    <a:pt x="167" y="3"/>
                    <a:pt x="167" y="3"/>
                    <a:pt x="167" y="3"/>
                  </a:cubicBezTo>
                  <a:moveTo>
                    <a:pt x="159" y="0"/>
                  </a:moveTo>
                  <a:cubicBezTo>
                    <a:pt x="134" y="48"/>
                    <a:pt x="134" y="48"/>
                    <a:pt x="134" y="48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8" y="117"/>
                    <a:pt x="98" y="117"/>
                    <a:pt x="98" y="117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3" y="169"/>
                    <a:pt x="73" y="169"/>
                    <a:pt x="73" y="169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93" y="129"/>
                    <a:pt x="93" y="129"/>
                    <a:pt x="93" y="129"/>
                  </a:cubicBezTo>
                  <a:cubicBezTo>
                    <a:pt x="94" y="128"/>
                    <a:pt x="94" y="128"/>
                    <a:pt x="94" y="12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59" y="1"/>
                    <a:pt x="15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close/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close/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close/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close/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close/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8010573" y="3433343"/>
              <a:ext cx="71563" cy="552986"/>
            </a:xfrm>
            <a:custGeom>
              <a:avLst/>
              <a:gdLst>
                <a:gd name="T0" fmla="*/ 5 w 17"/>
                <a:gd name="T1" fmla="*/ 16 h 143"/>
                <a:gd name="T2" fmla="*/ 7 w 17"/>
                <a:gd name="T3" fmla="*/ 42 h 143"/>
                <a:gd name="T4" fmla="*/ 8 w 17"/>
                <a:gd name="T5" fmla="*/ 52 h 143"/>
                <a:gd name="T6" fmla="*/ 8 w 17"/>
                <a:gd name="T7" fmla="*/ 62 h 143"/>
                <a:gd name="T8" fmla="*/ 9 w 17"/>
                <a:gd name="T9" fmla="*/ 70 h 143"/>
                <a:gd name="T10" fmla="*/ 10 w 17"/>
                <a:gd name="T11" fmla="*/ 77 h 143"/>
                <a:gd name="T12" fmla="*/ 13 w 17"/>
                <a:gd name="T13" fmla="*/ 121 h 143"/>
                <a:gd name="T14" fmla="*/ 2 w 17"/>
                <a:gd name="T15" fmla="*/ 141 h 143"/>
                <a:gd name="T16" fmla="*/ 2 w 17"/>
                <a:gd name="T17" fmla="*/ 120 h 143"/>
                <a:gd name="T18" fmla="*/ 2 w 17"/>
                <a:gd name="T19" fmla="*/ 80 h 143"/>
                <a:gd name="T20" fmla="*/ 2 w 17"/>
                <a:gd name="T21" fmla="*/ 60 h 143"/>
                <a:gd name="T22" fmla="*/ 2 w 17"/>
                <a:gd name="T23" fmla="*/ 51 h 143"/>
                <a:gd name="T24" fmla="*/ 2 w 17"/>
                <a:gd name="T25" fmla="*/ 19 h 143"/>
                <a:gd name="T26" fmla="*/ 0 w 17"/>
                <a:gd name="T27" fmla="*/ 21 h 143"/>
                <a:gd name="T28" fmla="*/ 0 w 17"/>
                <a:gd name="T29" fmla="*/ 49 h 143"/>
                <a:gd name="T30" fmla="*/ 0 w 17"/>
                <a:gd name="T31" fmla="*/ 50 h 143"/>
                <a:gd name="T32" fmla="*/ 0 w 17"/>
                <a:gd name="T33" fmla="*/ 60 h 143"/>
                <a:gd name="T34" fmla="*/ 0 w 17"/>
                <a:gd name="T35" fmla="*/ 81 h 143"/>
                <a:gd name="T36" fmla="*/ 0 w 17"/>
                <a:gd name="T37" fmla="*/ 120 h 143"/>
                <a:gd name="T38" fmla="*/ 0 w 17"/>
                <a:gd name="T39" fmla="*/ 141 h 143"/>
                <a:gd name="T40" fmla="*/ 2 w 17"/>
                <a:gd name="T41" fmla="*/ 143 h 143"/>
                <a:gd name="T42" fmla="*/ 17 w 17"/>
                <a:gd name="T43" fmla="*/ 142 h 143"/>
                <a:gd name="T44" fmla="*/ 15 w 17"/>
                <a:gd name="T45" fmla="*/ 121 h 143"/>
                <a:gd name="T46" fmla="*/ 11 w 17"/>
                <a:gd name="T47" fmla="*/ 76 h 143"/>
                <a:gd name="T48" fmla="*/ 11 w 17"/>
                <a:gd name="T49" fmla="*/ 69 h 143"/>
                <a:gd name="T50" fmla="*/ 10 w 17"/>
                <a:gd name="T51" fmla="*/ 60 h 143"/>
                <a:gd name="T52" fmla="*/ 9 w 17"/>
                <a:gd name="T53" fmla="*/ 50 h 143"/>
                <a:gd name="T54" fmla="*/ 8 w 17"/>
                <a:gd name="T55" fmla="*/ 36 h 143"/>
                <a:gd name="T56" fmla="*/ 6 w 17"/>
                <a:gd name="T57" fmla="*/ 14 h 143"/>
                <a:gd name="T58" fmla="*/ 3 w 17"/>
                <a:gd name="T59" fmla="*/ 2 h 143"/>
                <a:gd name="T60" fmla="*/ 4 w 17"/>
                <a:gd name="T61" fmla="*/ 10 h 143"/>
                <a:gd name="T62" fmla="*/ 4 w 17"/>
                <a:gd name="T63" fmla="*/ 13 h 143"/>
                <a:gd name="T64" fmla="*/ 6 w 17"/>
                <a:gd name="T65" fmla="*/ 10 h 143"/>
                <a:gd name="T66" fmla="*/ 6 w 17"/>
                <a:gd name="T67" fmla="*/ 7 h 143"/>
                <a:gd name="T68" fmla="*/ 5 w 17"/>
                <a:gd name="T69" fmla="*/ 1 h 143"/>
                <a:gd name="T70" fmla="*/ 0 w 17"/>
                <a:gd name="T71" fmla="*/ 0 h 143"/>
                <a:gd name="T72" fmla="*/ 0 w 17"/>
                <a:gd name="T73" fmla="*/ 1 h 143"/>
                <a:gd name="T74" fmla="*/ 0 w 17"/>
                <a:gd name="T75" fmla="*/ 10 h 143"/>
                <a:gd name="T76" fmla="*/ 0 w 17"/>
                <a:gd name="T77" fmla="*/ 17 h 143"/>
                <a:gd name="T78" fmla="*/ 2 w 17"/>
                <a:gd name="T79" fmla="*/ 16 h 143"/>
                <a:gd name="T80" fmla="*/ 2 w 17"/>
                <a:gd name="T81" fmla="*/ 12 h 143"/>
                <a:gd name="T82" fmla="*/ 2 w 17"/>
                <a:gd name="T83" fmla="*/ 9 h 143"/>
                <a:gd name="T84" fmla="*/ 2 w 17"/>
                <a:gd name="T8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43">
                  <a:moveTo>
                    <a:pt x="6" y="14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close/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close/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close/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close/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close/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close/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close/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close/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close/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close/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close/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close/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close/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close/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close/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close/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close/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close/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close/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close/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close/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close/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close/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close/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close/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close/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close/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close/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close/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7071309" y="3356901"/>
              <a:ext cx="728154" cy="853876"/>
            </a:xfrm>
            <a:custGeom>
              <a:avLst/>
              <a:gdLst>
                <a:gd name="T0" fmla="*/ 58 w 172"/>
                <a:gd name="T1" fmla="*/ 207 h 221"/>
                <a:gd name="T2" fmla="*/ 85 w 172"/>
                <a:gd name="T3" fmla="*/ 204 h 221"/>
                <a:gd name="T4" fmla="*/ 104 w 172"/>
                <a:gd name="T5" fmla="*/ 198 h 221"/>
                <a:gd name="T6" fmla="*/ 87 w 172"/>
                <a:gd name="T7" fmla="*/ 203 h 221"/>
                <a:gd name="T8" fmla="*/ 104 w 172"/>
                <a:gd name="T9" fmla="*/ 198 h 221"/>
                <a:gd name="T10" fmla="*/ 106 w 172"/>
                <a:gd name="T11" fmla="*/ 197 h 221"/>
                <a:gd name="T12" fmla="*/ 136 w 172"/>
                <a:gd name="T13" fmla="*/ 193 h 221"/>
                <a:gd name="T14" fmla="*/ 0 w 172"/>
                <a:gd name="T15" fmla="*/ 176 h 221"/>
                <a:gd name="T16" fmla="*/ 0 w 172"/>
                <a:gd name="T17" fmla="*/ 221 h 221"/>
                <a:gd name="T18" fmla="*/ 30 w 172"/>
                <a:gd name="T19" fmla="*/ 215 h 221"/>
                <a:gd name="T20" fmla="*/ 2 w 172"/>
                <a:gd name="T21" fmla="*/ 219 h 221"/>
                <a:gd name="T22" fmla="*/ 0 w 172"/>
                <a:gd name="T23" fmla="*/ 176 h 221"/>
                <a:gd name="T24" fmla="*/ 0 w 172"/>
                <a:gd name="T25" fmla="*/ 174 h 221"/>
                <a:gd name="T26" fmla="*/ 2 w 172"/>
                <a:gd name="T27" fmla="*/ 176 h 221"/>
                <a:gd name="T28" fmla="*/ 1 w 172"/>
                <a:gd name="T29" fmla="*/ 173 h 221"/>
                <a:gd name="T30" fmla="*/ 0 w 172"/>
                <a:gd name="T31" fmla="*/ 167 h 221"/>
                <a:gd name="T32" fmla="*/ 2 w 172"/>
                <a:gd name="T33" fmla="*/ 171 h 221"/>
                <a:gd name="T34" fmla="*/ 2 w 172"/>
                <a:gd name="T35" fmla="*/ 166 h 221"/>
                <a:gd name="T36" fmla="*/ 136 w 172"/>
                <a:gd name="T37" fmla="*/ 145 h 221"/>
                <a:gd name="T38" fmla="*/ 139 w 172"/>
                <a:gd name="T39" fmla="*/ 149 h 221"/>
                <a:gd name="T40" fmla="*/ 154 w 172"/>
                <a:gd name="T41" fmla="*/ 167 h 221"/>
                <a:gd name="T42" fmla="*/ 169 w 172"/>
                <a:gd name="T43" fmla="*/ 184 h 221"/>
                <a:gd name="T44" fmla="*/ 162 w 172"/>
                <a:gd name="T45" fmla="*/ 188 h 221"/>
                <a:gd name="T46" fmla="*/ 172 w 172"/>
                <a:gd name="T47" fmla="*/ 185 h 221"/>
                <a:gd name="T48" fmla="*/ 156 w 172"/>
                <a:gd name="T49" fmla="*/ 167 h 221"/>
                <a:gd name="T50" fmla="*/ 141 w 172"/>
                <a:gd name="T51" fmla="*/ 149 h 221"/>
                <a:gd name="T52" fmla="*/ 137 w 172"/>
                <a:gd name="T53" fmla="*/ 144 h 221"/>
                <a:gd name="T54" fmla="*/ 102 w 172"/>
                <a:gd name="T55" fmla="*/ 106 h 221"/>
                <a:gd name="T56" fmla="*/ 135 w 172"/>
                <a:gd name="T57" fmla="*/ 143 h 221"/>
                <a:gd name="T58" fmla="*/ 104 w 172"/>
                <a:gd name="T59" fmla="*/ 105 h 221"/>
                <a:gd name="T60" fmla="*/ 98 w 172"/>
                <a:gd name="T61" fmla="*/ 102 h 221"/>
                <a:gd name="T62" fmla="*/ 103 w 172"/>
                <a:gd name="T63" fmla="*/ 104 h 221"/>
                <a:gd name="T64" fmla="*/ 84 w 172"/>
                <a:gd name="T65" fmla="*/ 82 h 221"/>
                <a:gd name="T66" fmla="*/ 84 w 172"/>
                <a:gd name="T67" fmla="*/ 85 h 221"/>
                <a:gd name="T68" fmla="*/ 99 w 172"/>
                <a:gd name="T69" fmla="*/ 99 h 221"/>
                <a:gd name="T70" fmla="*/ 45 w 172"/>
                <a:gd name="T71" fmla="*/ 40 h 221"/>
                <a:gd name="T72" fmla="*/ 59 w 172"/>
                <a:gd name="T73" fmla="*/ 56 h 221"/>
                <a:gd name="T74" fmla="*/ 76 w 172"/>
                <a:gd name="T75" fmla="*/ 76 h 221"/>
                <a:gd name="T76" fmla="*/ 81 w 172"/>
                <a:gd name="T77" fmla="*/ 79 h 221"/>
                <a:gd name="T78" fmla="*/ 77 w 172"/>
                <a:gd name="T79" fmla="*/ 74 h 221"/>
                <a:gd name="T80" fmla="*/ 60 w 172"/>
                <a:gd name="T81" fmla="*/ 55 h 221"/>
                <a:gd name="T82" fmla="*/ 45 w 172"/>
                <a:gd name="T83" fmla="*/ 40 h 221"/>
                <a:gd name="T84" fmla="*/ 0 w 172"/>
                <a:gd name="T85" fmla="*/ 49 h 221"/>
                <a:gd name="T86" fmla="*/ 0 w 172"/>
                <a:gd name="T87" fmla="*/ 71 h 221"/>
                <a:gd name="T88" fmla="*/ 0 w 172"/>
                <a:gd name="T89" fmla="*/ 165 h 221"/>
                <a:gd name="T90" fmla="*/ 2 w 172"/>
                <a:gd name="T91" fmla="*/ 73 h 221"/>
                <a:gd name="T92" fmla="*/ 2 w 172"/>
                <a:gd name="T93" fmla="*/ 51 h 221"/>
                <a:gd name="T94" fmla="*/ 2 w 172"/>
                <a:gd name="T95" fmla="*/ 30 h 221"/>
                <a:gd name="T96" fmla="*/ 0 w 172"/>
                <a:gd name="T97" fmla="*/ 5 h 221"/>
                <a:gd name="T98" fmla="*/ 2 w 172"/>
                <a:gd name="T99" fmla="*/ 28 h 221"/>
                <a:gd name="T100" fmla="*/ 0 w 172"/>
                <a:gd name="T101" fmla="*/ 5 h 221"/>
                <a:gd name="T102" fmla="*/ 12 w 172"/>
                <a:gd name="T103" fmla="*/ 1 h 221"/>
                <a:gd name="T104" fmla="*/ 46 w 172"/>
                <a:gd name="T105" fmla="*/ 3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2" h="221">
                  <a:moveTo>
                    <a:pt x="86" y="201"/>
                  </a:move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9"/>
                    <a:pt x="59" y="209"/>
                  </a:cubicBezTo>
                  <a:cubicBezTo>
                    <a:pt x="85" y="204"/>
                    <a:pt x="85" y="204"/>
                    <a:pt x="85" y="204"/>
                  </a:cubicBezTo>
                  <a:cubicBezTo>
                    <a:pt x="86" y="201"/>
                    <a:pt x="86" y="201"/>
                    <a:pt x="86" y="201"/>
                  </a:cubicBezTo>
                  <a:moveTo>
                    <a:pt x="104" y="198"/>
                  </a:moveTo>
                  <a:cubicBezTo>
                    <a:pt x="89" y="201"/>
                    <a:pt x="89" y="201"/>
                    <a:pt x="89" y="201"/>
                  </a:cubicBezTo>
                  <a:cubicBezTo>
                    <a:pt x="87" y="203"/>
                    <a:pt x="87" y="203"/>
                    <a:pt x="87" y="203"/>
                  </a:cubicBezTo>
                  <a:cubicBezTo>
                    <a:pt x="104" y="200"/>
                    <a:pt x="104" y="200"/>
                    <a:pt x="104" y="200"/>
                  </a:cubicBezTo>
                  <a:cubicBezTo>
                    <a:pt x="104" y="198"/>
                    <a:pt x="104" y="198"/>
                    <a:pt x="104" y="198"/>
                  </a:cubicBezTo>
                  <a:moveTo>
                    <a:pt x="134" y="192"/>
                  </a:moveTo>
                  <a:cubicBezTo>
                    <a:pt x="106" y="197"/>
                    <a:pt x="106" y="197"/>
                    <a:pt x="106" y="197"/>
                  </a:cubicBezTo>
                  <a:cubicBezTo>
                    <a:pt x="106" y="199"/>
                    <a:pt x="106" y="199"/>
                    <a:pt x="106" y="199"/>
                  </a:cubicBezTo>
                  <a:cubicBezTo>
                    <a:pt x="136" y="193"/>
                    <a:pt x="136" y="193"/>
                    <a:pt x="136" y="193"/>
                  </a:cubicBezTo>
                  <a:cubicBezTo>
                    <a:pt x="135" y="193"/>
                    <a:pt x="135" y="192"/>
                    <a:pt x="134" y="192"/>
                  </a:cubicBezTo>
                  <a:moveTo>
                    <a:pt x="0" y="176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30" y="215"/>
                    <a:pt x="30" y="215"/>
                    <a:pt x="30" y="215"/>
                  </a:cubicBezTo>
                  <a:cubicBezTo>
                    <a:pt x="30" y="214"/>
                    <a:pt x="30" y="214"/>
                    <a:pt x="30" y="213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76"/>
                    <a:pt x="0" y="176"/>
                    <a:pt x="0" y="176"/>
                  </a:cubicBezTo>
                  <a:moveTo>
                    <a:pt x="1" y="173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2" y="174"/>
                    <a:pt x="2" y="174"/>
                    <a:pt x="2" y="174"/>
                  </a:cubicBezTo>
                  <a:cubicBezTo>
                    <a:pt x="1" y="173"/>
                    <a:pt x="1" y="173"/>
                    <a:pt x="1" y="173"/>
                  </a:cubicBezTo>
                  <a:moveTo>
                    <a:pt x="2" y="166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66"/>
                    <a:pt x="2" y="166"/>
                    <a:pt x="2" y="166"/>
                  </a:cubicBezTo>
                  <a:moveTo>
                    <a:pt x="137" y="144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2" y="152"/>
                    <a:pt x="142" y="152"/>
                    <a:pt x="142" y="152"/>
                  </a:cubicBezTo>
                  <a:cubicBezTo>
                    <a:pt x="154" y="167"/>
                    <a:pt x="154" y="167"/>
                    <a:pt x="154" y="167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69" y="184"/>
                    <a:pt x="169" y="184"/>
                    <a:pt x="169" y="184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6"/>
                    <a:pt x="162" y="187"/>
                    <a:pt x="162" y="188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2" y="185"/>
                    <a:pt x="172" y="185"/>
                    <a:pt x="172" y="185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55" y="165"/>
                    <a:pt x="155" y="165"/>
                    <a:pt x="155" y="165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7" y="144"/>
                    <a:pt x="137" y="144"/>
                    <a:pt x="137" y="144"/>
                  </a:cubicBezTo>
                  <a:moveTo>
                    <a:pt x="104" y="105"/>
                  </a:moveTo>
                  <a:cubicBezTo>
                    <a:pt x="102" y="106"/>
                    <a:pt x="102" y="106"/>
                    <a:pt x="102" y="106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04" y="105"/>
                    <a:pt x="104" y="105"/>
                    <a:pt x="104" y="105"/>
                  </a:cubicBezTo>
                  <a:moveTo>
                    <a:pt x="100" y="101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00" y="101"/>
                    <a:pt x="100" y="101"/>
                    <a:pt x="100" y="101"/>
                  </a:cubicBezTo>
                  <a:moveTo>
                    <a:pt x="84" y="82"/>
                  </a:moveTo>
                  <a:cubicBezTo>
                    <a:pt x="84" y="84"/>
                    <a:pt x="84" y="84"/>
                    <a:pt x="84" y="84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84" y="82"/>
                    <a:pt x="84" y="82"/>
                    <a:pt x="84" y="82"/>
                  </a:cubicBezTo>
                  <a:moveTo>
                    <a:pt x="45" y="40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40"/>
                    <a:pt x="45" y="40"/>
                    <a:pt x="45" y="40"/>
                  </a:cubicBezTo>
                  <a:moveTo>
                    <a:pt x="0" y="2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moveTo>
                    <a:pt x="14" y="0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418389" y="3581348"/>
              <a:ext cx="390018" cy="369200"/>
            </a:xfrm>
            <a:custGeom>
              <a:avLst/>
              <a:gdLst>
                <a:gd name="T0" fmla="*/ 52 w 92"/>
                <a:gd name="T1" fmla="*/ 85 h 96"/>
                <a:gd name="T2" fmla="*/ 18 w 92"/>
                <a:gd name="T3" fmla="*/ 96 h 96"/>
                <a:gd name="T4" fmla="*/ 53 w 92"/>
                <a:gd name="T5" fmla="*/ 85 h 96"/>
                <a:gd name="T6" fmla="*/ 0 w 92"/>
                <a:gd name="T7" fmla="*/ 75 h 96"/>
                <a:gd name="T8" fmla="*/ 2 w 92"/>
                <a:gd name="T9" fmla="*/ 87 h 96"/>
                <a:gd name="T10" fmla="*/ 0 w 92"/>
                <a:gd name="T11" fmla="*/ 66 h 96"/>
                <a:gd name="T12" fmla="*/ 1 w 92"/>
                <a:gd name="T13" fmla="*/ 67 h 96"/>
                <a:gd name="T14" fmla="*/ 2 w 92"/>
                <a:gd name="T15" fmla="*/ 61 h 96"/>
                <a:gd name="T16" fmla="*/ 0 w 92"/>
                <a:gd name="T17" fmla="*/ 64 h 96"/>
                <a:gd name="T18" fmla="*/ 2 w 92"/>
                <a:gd name="T19" fmla="*/ 61 h 96"/>
                <a:gd name="T20" fmla="*/ 75 w 92"/>
                <a:gd name="T21" fmla="*/ 62 h 96"/>
                <a:gd name="T22" fmla="*/ 57 w 92"/>
                <a:gd name="T23" fmla="*/ 84 h 96"/>
                <a:gd name="T24" fmla="*/ 54 w 92"/>
                <a:gd name="T25" fmla="*/ 87 h 96"/>
                <a:gd name="T26" fmla="*/ 56 w 92"/>
                <a:gd name="T27" fmla="*/ 86 h 96"/>
                <a:gd name="T28" fmla="*/ 86 w 92"/>
                <a:gd name="T29" fmla="*/ 78 h 96"/>
                <a:gd name="T30" fmla="*/ 92 w 92"/>
                <a:gd name="T31" fmla="*/ 77 h 96"/>
                <a:gd name="T32" fmla="*/ 90 w 92"/>
                <a:gd name="T33" fmla="*/ 75 h 96"/>
                <a:gd name="T34" fmla="*/ 76 w 92"/>
                <a:gd name="T35" fmla="*/ 61 h 96"/>
                <a:gd name="T36" fmla="*/ 0 w 92"/>
                <a:gd name="T37" fmla="*/ 55 h 96"/>
                <a:gd name="T38" fmla="*/ 2 w 92"/>
                <a:gd name="T39" fmla="*/ 59 h 96"/>
                <a:gd name="T40" fmla="*/ 46 w 92"/>
                <a:gd name="T41" fmla="*/ 31 h 96"/>
                <a:gd name="T42" fmla="*/ 46 w 92"/>
                <a:gd name="T43" fmla="*/ 33 h 96"/>
                <a:gd name="T44" fmla="*/ 73 w 92"/>
                <a:gd name="T45" fmla="*/ 61 h 96"/>
                <a:gd name="T46" fmla="*/ 47 w 92"/>
                <a:gd name="T47" fmla="*/ 32 h 96"/>
                <a:gd name="T48" fmla="*/ 42 w 92"/>
                <a:gd name="T49" fmla="*/ 27 h 96"/>
                <a:gd name="T50" fmla="*/ 43 w 92"/>
                <a:gd name="T51" fmla="*/ 31 h 96"/>
                <a:gd name="T52" fmla="*/ 42 w 92"/>
                <a:gd name="T53" fmla="*/ 27 h 96"/>
                <a:gd name="T54" fmla="*/ 0 w 92"/>
                <a:gd name="T55" fmla="*/ 53 h 96"/>
                <a:gd name="T56" fmla="*/ 2 w 92"/>
                <a:gd name="T57" fmla="*/ 35 h 96"/>
                <a:gd name="T58" fmla="*/ 15 w 92"/>
                <a:gd name="T59" fmla="*/ 0 h 96"/>
                <a:gd name="T60" fmla="*/ 13 w 92"/>
                <a:gd name="T61" fmla="*/ 1 h 96"/>
                <a:gd name="T62" fmla="*/ 1 w 92"/>
                <a:gd name="T63" fmla="*/ 12 h 96"/>
                <a:gd name="T64" fmla="*/ 0 w 92"/>
                <a:gd name="T65" fmla="*/ 14 h 96"/>
                <a:gd name="T66" fmla="*/ 0 w 92"/>
                <a:gd name="T67" fmla="*/ 17 h 96"/>
                <a:gd name="T68" fmla="*/ 2 w 92"/>
                <a:gd name="T69" fmla="*/ 24 h 96"/>
                <a:gd name="T70" fmla="*/ 2 w 92"/>
                <a:gd name="T71" fmla="*/ 16 h 96"/>
                <a:gd name="T72" fmla="*/ 15 w 92"/>
                <a:gd name="T73" fmla="*/ 2 h 96"/>
                <a:gd name="T74" fmla="*/ 32 w 92"/>
                <a:gd name="T75" fmla="*/ 19 h 96"/>
                <a:gd name="T76" fmla="*/ 41 w 92"/>
                <a:gd name="T77" fmla="*/ 26 h 96"/>
                <a:gd name="T78" fmla="*/ 32 w 92"/>
                <a:gd name="T79" fmla="*/ 17 h 96"/>
                <a:gd name="T80" fmla="*/ 16 w 92"/>
                <a:gd name="T81" fmla="*/ 1 h 96"/>
                <a:gd name="T82" fmla="*/ 15 w 92"/>
                <a:gd name="T8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96">
                  <a:moveTo>
                    <a:pt x="53" y="85"/>
                  </a:moveTo>
                  <a:cubicBezTo>
                    <a:pt x="52" y="85"/>
                    <a:pt x="52" y="85"/>
                    <a:pt x="52" y="85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7" y="95"/>
                    <a:pt x="17" y="96"/>
                    <a:pt x="18" y="9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3" y="85"/>
                    <a:pt x="53" y="85"/>
                    <a:pt x="53" y="85"/>
                  </a:cubicBezTo>
                  <a:moveTo>
                    <a:pt x="2" y="71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1" y="87"/>
                    <a:pt x="2" y="87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0" y="66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66"/>
                    <a:pt x="0" y="66"/>
                    <a:pt x="0" y="66"/>
                  </a:cubicBezTo>
                  <a:moveTo>
                    <a:pt x="2" y="61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1"/>
                    <a:pt x="2" y="61"/>
                    <a:pt x="2" y="61"/>
                  </a:cubicBezTo>
                  <a:moveTo>
                    <a:pt x="76" y="61"/>
                  </a:moveTo>
                  <a:cubicBezTo>
                    <a:pt x="75" y="62"/>
                    <a:pt x="75" y="62"/>
                    <a:pt x="75" y="62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76" y="61"/>
                    <a:pt x="76" y="61"/>
                    <a:pt x="76" y="61"/>
                  </a:cubicBezTo>
                  <a:moveTo>
                    <a:pt x="2" y="54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4"/>
                    <a:pt x="2" y="54"/>
                    <a:pt x="2" y="54"/>
                  </a:cubicBezTo>
                  <a:moveTo>
                    <a:pt x="46" y="31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6" y="31"/>
                    <a:pt x="46" y="31"/>
                    <a:pt x="46" y="31"/>
                  </a:cubicBezTo>
                  <a:moveTo>
                    <a:pt x="42" y="27"/>
                  </a:moveTo>
                  <a:cubicBezTo>
                    <a:pt x="40" y="28"/>
                    <a:pt x="40" y="28"/>
                    <a:pt x="40" y="28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27"/>
                    <a:pt x="42" y="27"/>
                    <a:pt x="42" y="27"/>
                  </a:cubicBezTo>
                  <a:moveTo>
                    <a:pt x="0" y="26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6897768" y="2989328"/>
              <a:ext cx="710263" cy="1564626"/>
            </a:xfrm>
            <a:custGeom>
              <a:avLst/>
              <a:gdLst>
                <a:gd name="T0" fmla="*/ 166 w 168"/>
                <a:gd name="T1" fmla="*/ 401 h 405"/>
                <a:gd name="T2" fmla="*/ 162 w 168"/>
                <a:gd name="T3" fmla="*/ 367 h 405"/>
                <a:gd name="T4" fmla="*/ 104 w 168"/>
                <a:gd name="T5" fmla="*/ 341 h 405"/>
                <a:gd name="T6" fmla="*/ 160 w 168"/>
                <a:gd name="T7" fmla="*/ 404 h 405"/>
                <a:gd name="T8" fmla="*/ 104 w 168"/>
                <a:gd name="T9" fmla="*/ 341 h 405"/>
                <a:gd name="T10" fmla="*/ 98 w 168"/>
                <a:gd name="T11" fmla="*/ 334 h 405"/>
                <a:gd name="T12" fmla="*/ 105 w 168"/>
                <a:gd name="T13" fmla="*/ 339 h 405"/>
                <a:gd name="T14" fmla="*/ 93 w 168"/>
                <a:gd name="T15" fmla="*/ 325 h 405"/>
                <a:gd name="T16" fmla="*/ 97 w 168"/>
                <a:gd name="T17" fmla="*/ 333 h 405"/>
                <a:gd name="T18" fmla="*/ 93 w 168"/>
                <a:gd name="T19" fmla="*/ 325 h 405"/>
                <a:gd name="T20" fmla="*/ 143 w 168"/>
                <a:gd name="T21" fmla="*/ 281 h 405"/>
                <a:gd name="T22" fmla="*/ 145 w 168"/>
                <a:gd name="T23" fmla="*/ 295 h 405"/>
                <a:gd name="T24" fmla="*/ 156 w 168"/>
                <a:gd name="T25" fmla="*/ 340 h 405"/>
                <a:gd name="T26" fmla="*/ 147 w 168"/>
                <a:gd name="T27" fmla="*/ 292 h 405"/>
                <a:gd name="T28" fmla="*/ 50 w 168"/>
                <a:gd name="T29" fmla="*/ 277 h 405"/>
                <a:gd name="T30" fmla="*/ 74 w 168"/>
                <a:gd name="T31" fmla="*/ 302 h 405"/>
                <a:gd name="T32" fmla="*/ 50 w 168"/>
                <a:gd name="T33" fmla="*/ 277 h 405"/>
                <a:gd name="T34" fmla="*/ 42 w 168"/>
                <a:gd name="T35" fmla="*/ 268 h 405"/>
                <a:gd name="T36" fmla="*/ 45 w 168"/>
                <a:gd name="T37" fmla="*/ 272 h 405"/>
                <a:gd name="T38" fmla="*/ 44 w 168"/>
                <a:gd name="T39" fmla="*/ 267 h 405"/>
                <a:gd name="T40" fmla="*/ 38 w 168"/>
                <a:gd name="T41" fmla="*/ 264 h 405"/>
                <a:gd name="T42" fmla="*/ 43 w 168"/>
                <a:gd name="T43" fmla="*/ 266 h 405"/>
                <a:gd name="T44" fmla="*/ 40 w 168"/>
                <a:gd name="T45" fmla="*/ 263 h 405"/>
                <a:gd name="T46" fmla="*/ 139 w 168"/>
                <a:gd name="T47" fmla="*/ 263 h 405"/>
                <a:gd name="T48" fmla="*/ 144 w 168"/>
                <a:gd name="T49" fmla="*/ 277 h 405"/>
                <a:gd name="T50" fmla="*/ 131 w 168"/>
                <a:gd name="T51" fmla="*/ 210 h 405"/>
                <a:gd name="T52" fmla="*/ 135 w 168"/>
                <a:gd name="T53" fmla="*/ 242 h 405"/>
                <a:gd name="T54" fmla="*/ 131 w 168"/>
                <a:gd name="T55" fmla="*/ 210 h 405"/>
                <a:gd name="T56" fmla="*/ 128 w 168"/>
                <a:gd name="T57" fmla="*/ 204 h 405"/>
                <a:gd name="T58" fmla="*/ 130 w 168"/>
                <a:gd name="T59" fmla="*/ 208 h 405"/>
                <a:gd name="T60" fmla="*/ 116 w 168"/>
                <a:gd name="T61" fmla="*/ 142 h 405"/>
                <a:gd name="T62" fmla="*/ 118 w 168"/>
                <a:gd name="T63" fmla="*/ 153 h 405"/>
                <a:gd name="T64" fmla="*/ 121 w 168"/>
                <a:gd name="T65" fmla="*/ 171 h 405"/>
                <a:gd name="T66" fmla="*/ 123 w 168"/>
                <a:gd name="T67" fmla="*/ 177 h 405"/>
                <a:gd name="T68" fmla="*/ 125 w 168"/>
                <a:gd name="T69" fmla="*/ 188 h 405"/>
                <a:gd name="T70" fmla="*/ 129 w 168"/>
                <a:gd name="T71" fmla="*/ 201 h 405"/>
                <a:gd name="T72" fmla="*/ 125 w 168"/>
                <a:gd name="T73" fmla="*/ 179 h 405"/>
                <a:gd name="T74" fmla="*/ 123 w 168"/>
                <a:gd name="T75" fmla="*/ 169 h 405"/>
                <a:gd name="T76" fmla="*/ 119 w 168"/>
                <a:gd name="T77" fmla="*/ 151 h 405"/>
                <a:gd name="T78" fmla="*/ 116 w 168"/>
                <a:gd name="T79" fmla="*/ 142 h 405"/>
                <a:gd name="T80" fmla="*/ 0 w 168"/>
                <a:gd name="T81" fmla="*/ 140 h 405"/>
                <a:gd name="T82" fmla="*/ 0 w 168"/>
                <a:gd name="T83" fmla="*/ 164 h 405"/>
                <a:gd name="T84" fmla="*/ 0 w 168"/>
                <a:gd name="T85" fmla="*/ 218 h 405"/>
                <a:gd name="T86" fmla="*/ 0 w 168"/>
                <a:gd name="T87" fmla="*/ 220 h 405"/>
                <a:gd name="T88" fmla="*/ 39 w 168"/>
                <a:gd name="T89" fmla="*/ 261 h 405"/>
                <a:gd name="T90" fmla="*/ 2 w 168"/>
                <a:gd name="T91" fmla="*/ 166 h 405"/>
                <a:gd name="T92" fmla="*/ 2 w 168"/>
                <a:gd name="T93" fmla="*/ 142 h 405"/>
                <a:gd name="T94" fmla="*/ 2 w 168"/>
                <a:gd name="T95" fmla="*/ 115 h 405"/>
                <a:gd name="T96" fmla="*/ 0 w 168"/>
                <a:gd name="T97" fmla="*/ 40 h 405"/>
                <a:gd name="T98" fmla="*/ 2 w 168"/>
                <a:gd name="T99" fmla="*/ 113 h 405"/>
                <a:gd name="T100" fmla="*/ 0 w 168"/>
                <a:gd name="T101" fmla="*/ 40 h 405"/>
                <a:gd name="T102" fmla="*/ 88 w 168"/>
                <a:gd name="T103" fmla="*/ 0 h 405"/>
                <a:gd name="T104" fmla="*/ 17 w 168"/>
                <a:gd name="T105" fmla="*/ 21 h 405"/>
                <a:gd name="T106" fmla="*/ 96 w 168"/>
                <a:gd name="T107" fmla="*/ 41 h 405"/>
                <a:gd name="T108" fmla="*/ 97 w 168"/>
                <a:gd name="T109" fmla="*/ 47 h 405"/>
                <a:gd name="T110" fmla="*/ 100 w 168"/>
                <a:gd name="T111" fmla="*/ 62 h 405"/>
                <a:gd name="T112" fmla="*/ 112 w 168"/>
                <a:gd name="T113" fmla="*/ 123 h 405"/>
                <a:gd name="T114" fmla="*/ 115 w 168"/>
                <a:gd name="T115" fmla="*/ 140 h 405"/>
                <a:gd name="T116" fmla="*/ 114 w 168"/>
                <a:gd name="T117" fmla="*/ 124 h 405"/>
                <a:gd name="T118" fmla="*/ 102 w 168"/>
                <a:gd name="T119" fmla="*/ 61 h 405"/>
                <a:gd name="T120" fmla="*/ 100 w 168"/>
                <a:gd name="T121" fmla="*/ 50 h 405"/>
                <a:gd name="T122" fmla="*/ 98 w 168"/>
                <a:gd name="T123" fmla="*/ 42 h 405"/>
                <a:gd name="T124" fmla="*/ 90 w 168"/>
                <a:gd name="T125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405">
                  <a:moveTo>
                    <a:pt x="160" y="367"/>
                  </a:moveTo>
                  <a:cubicBezTo>
                    <a:pt x="166" y="401"/>
                    <a:pt x="166" y="401"/>
                    <a:pt x="166" y="401"/>
                  </a:cubicBezTo>
                  <a:cubicBezTo>
                    <a:pt x="167" y="401"/>
                    <a:pt x="167" y="401"/>
                    <a:pt x="168" y="401"/>
                  </a:cubicBezTo>
                  <a:cubicBezTo>
                    <a:pt x="162" y="367"/>
                    <a:pt x="162" y="367"/>
                    <a:pt x="162" y="367"/>
                  </a:cubicBezTo>
                  <a:cubicBezTo>
                    <a:pt x="161" y="367"/>
                    <a:pt x="160" y="367"/>
                    <a:pt x="160" y="367"/>
                  </a:cubicBezTo>
                  <a:moveTo>
                    <a:pt x="104" y="341"/>
                  </a:moveTo>
                  <a:cubicBezTo>
                    <a:pt x="159" y="405"/>
                    <a:pt x="159" y="405"/>
                    <a:pt x="159" y="405"/>
                  </a:cubicBezTo>
                  <a:cubicBezTo>
                    <a:pt x="160" y="404"/>
                    <a:pt x="160" y="404"/>
                    <a:pt x="160" y="404"/>
                  </a:cubicBezTo>
                  <a:cubicBezTo>
                    <a:pt x="107" y="342"/>
                    <a:pt x="107" y="342"/>
                    <a:pt x="107" y="342"/>
                  </a:cubicBezTo>
                  <a:cubicBezTo>
                    <a:pt x="104" y="341"/>
                    <a:pt x="104" y="341"/>
                    <a:pt x="104" y="341"/>
                  </a:cubicBezTo>
                  <a:moveTo>
                    <a:pt x="100" y="333"/>
                  </a:moveTo>
                  <a:cubicBezTo>
                    <a:pt x="98" y="334"/>
                    <a:pt x="98" y="334"/>
                    <a:pt x="98" y="334"/>
                  </a:cubicBezTo>
                  <a:cubicBezTo>
                    <a:pt x="102" y="339"/>
                    <a:pt x="102" y="339"/>
                    <a:pt x="102" y="339"/>
                  </a:cubicBezTo>
                  <a:cubicBezTo>
                    <a:pt x="105" y="339"/>
                    <a:pt x="105" y="339"/>
                    <a:pt x="105" y="339"/>
                  </a:cubicBezTo>
                  <a:cubicBezTo>
                    <a:pt x="100" y="333"/>
                    <a:pt x="100" y="333"/>
                    <a:pt x="100" y="333"/>
                  </a:cubicBezTo>
                  <a:moveTo>
                    <a:pt x="93" y="325"/>
                  </a:moveTo>
                  <a:cubicBezTo>
                    <a:pt x="92" y="325"/>
                    <a:pt x="92" y="325"/>
                    <a:pt x="91" y="325"/>
                  </a:cubicBezTo>
                  <a:cubicBezTo>
                    <a:pt x="97" y="333"/>
                    <a:pt x="97" y="333"/>
                    <a:pt x="97" y="333"/>
                  </a:cubicBezTo>
                  <a:cubicBezTo>
                    <a:pt x="98" y="331"/>
                    <a:pt x="98" y="331"/>
                    <a:pt x="98" y="331"/>
                  </a:cubicBezTo>
                  <a:cubicBezTo>
                    <a:pt x="93" y="325"/>
                    <a:pt x="93" y="325"/>
                    <a:pt x="93" y="325"/>
                  </a:cubicBezTo>
                  <a:moveTo>
                    <a:pt x="144" y="279"/>
                  </a:moveTo>
                  <a:cubicBezTo>
                    <a:pt x="143" y="281"/>
                    <a:pt x="143" y="281"/>
                    <a:pt x="143" y="281"/>
                  </a:cubicBezTo>
                  <a:cubicBezTo>
                    <a:pt x="145" y="293"/>
                    <a:pt x="145" y="293"/>
                    <a:pt x="145" y="293"/>
                  </a:cubicBezTo>
                  <a:cubicBezTo>
                    <a:pt x="145" y="295"/>
                    <a:pt x="145" y="295"/>
                    <a:pt x="145" y="295"/>
                  </a:cubicBezTo>
                  <a:cubicBezTo>
                    <a:pt x="155" y="341"/>
                    <a:pt x="155" y="341"/>
                    <a:pt x="155" y="341"/>
                  </a:cubicBezTo>
                  <a:cubicBezTo>
                    <a:pt x="155" y="341"/>
                    <a:pt x="156" y="340"/>
                    <a:pt x="156" y="340"/>
                  </a:cubicBezTo>
                  <a:cubicBezTo>
                    <a:pt x="147" y="294"/>
                    <a:pt x="147" y="294"/>
                    <a:pt x="147" y="294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44" y="279"/>
                    <a:pt x="144" y="279"/>
                    <a:pt x="144" y="279"/>
                  </a:cubicBezTo>
                  <a:moveTo>
                    <a:pt x="50" y="277"/>
                  </a:moveTo>
                  <a:cubicBezTo>
                    <a:pt x="73" y="304"/>
                    <a:pt x="73" y="304"/>
                    <a:pt x="73" y="304"/>
                  </a:cubicBezTo>
                  <a:cubicBezTo>
                    <a:pt x="73" y="304"/>
                    <a:pt x="73" y="303"/>
                    <a:pt x="74" y="302"/>
                  </a:cubicBezTo>
                  <a:cubicBezTo>
                    <a:pt x="56" y="281"/>
                    <a:pt x="56" y="281"/>
                    <a:pt x="56" y="281"/>
                  </a:cubicBezTo>
                  <a:cubicBezTo>
                    <a:pt x="50" y="277"/>
                    <a:pt x="50" y="277"/>
                    <a:pt x="50" y="277"/>
                  </a:cubicBezTo>
                  <a:moveTo>
                    <a:pt x="44" y="267"/>
                  </a:moveTo>
                  <a:cubicBezTo>
                    <a:pt x="42" y="268"/>
                    <a:pt x="42" y="268"/>
                    <a:pt x="42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4" y="267"/>
                    <a:pt x="44" y="267"/>
                    <a:pt x="44" y="267"/>
                  </a:cubicBezTo>
                  <a:moveTo>
                    <a:pt x="40" y="263"/>
                  </a:moveTo>
                  <a:cubicBezTo>
                    <a:pt x="38" y="264"/>
                    <a:pt x="38" y="264"/>
                    <a:pt x="38" y="264"/>
                  </a:cubicBezTo>
                  <a:cubicBezTo>
                    <a:pt x="41" y="267"/>
                    <a:pt x="41" y="267"/>
                    <a:pt x="41" y="267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0" y="263"/>
                    <a:pt x="40" y="263"/>
                    <a:pt x="40" y="263"/>
                  </a:cubicBezTo>
                  <a:moveTo>
                    <a:pt x="141" y="260"/>
                  </a:moveTo>
                  <a:cubicBezTo>
                    <a:pt x="140" y="261"/>
                    <a:pt x="140" y="262"/>
                    <a:pt x="139" y="263"/>
                  </a:cubicBezTo>
                  <a:cubicBezTo>
                    <a:pt x="142" y="279"/>
                    <a:pt x="142" y="279"/>
                    <a:pt x="142" y="279"/>
                  </a:cubicBezTo>
                  <a:cubicBezTo>
                    <a:pt x="144" y="277"/>
                    <a:pt x="144" y="277"/>
                    <a:pt x="144" y="277"/>
                  </a:cubicBezTo>
                  <a:cubicBezTo>
                    <a:pt x="141" y="260"/>
                    <a:pt x="141" y="260"/>
                    <a:pt x="141" y="260"/>
                  </a:cubicBezTo>
                  <a:moveTo>
                    <a:pt x="131" y="210"/>
                  </a:moveTo>
                  <a:cubicBezTo>
                    <a:pt x="129" y="211"/>
                    <a:pt x="129" y="211"/>
                    <a:pt x="129" y="211"/>
                  </a:cubicBezTo>
                  <a:cubicBezTo>
                    <a:pt x="135" y="242"/>
                    <a:pt x="135" y="242"/>
                    <a:pt x="135" y="242"/>
                  </a:cubicBezTo>
                  <a:cubicBezTo>
                    <a:pt x="136" y="243"/>
                    <a:pt x="137" y="244"/>
                    <a:pt x="137" y="244"/>
                  </a:cubicBezTo>
                  <a:cubicBezTo>
                    <a:pt x="131" y="210"/>
                    <a:pt x="131" y="210"/>
                    <a:pt x="131" y="210"/>
                  </a:cubicBezTo>
                  <a:moveTo>
                    <a:pt x="129" y="203"/>
                  </a:moveTo>
                  <a:cubicBezTo>
                    <a:pt x="128" y="204"/>
                    <a:pt x="128" y="204"/>
                    <a:pt x="128" y="204"/>
                  </a:cubicBezTo>
                  <a:cubicBezTo>
                    <a:pt x="129" y="209"/>
                    <a:pt x="129" y="209"/>
                    <a:pt x="129" y="209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29" y="203"/>
                    <a:pt x="129" y="203"/>
                    <a:pt x="129" y="203"/>
                  </a:cubicBezTo>
                  <a:moveTo>
                    <a:pt x="116" y="142"/>
                  </a:moveTo>
                  <a:cubicBezTo>
                    <a:pt x="117" y="151"/>
                    <a:pt x="117" y="151"/>
                    <a:pt x="117" y="151"/>
                  </a:cubicBezTo>
                  <a:cubicBezTo>
                    <a:pt x="118" y="153"/>
                    <a:pt x="118" y="153"/>
                    <a:pt x="118" y="153"/>
                  </a:cubicBezTo>
                  <a:cubicBezTo>
                    <a:pt x="121" y="169"/>
                    <a:pt x="121" y="169"/>
                    <a:pt x="121" y="169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5" y="188"/>
                    <a:pt x="125" y="188"/>
                    <a:pt x="125" y="188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129" y="201"/>
                    <a:pt x="129" y="201"/>
                    <a:pt x="129" y="201"/>
                  </a:cubicBezTo>
                  <a:cubicBezTo>
                    <a:pt x="125" y="180"/>
                    <a:pt x="125" y="180"/>
                    <a:pt x="125" y="180"/>
                  </a:cubicBezTo>
                  <a:cubicBezTo>
                    <a:pt x="125" y="179"/>
                    <a:pt x="125" y="179"/>
                    <a:pt x="125" y="179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9"/>
                    <a:pt x="123" y="169"/>
                    <a:pt x="123" y="169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7" y="142"/>
                    <a:pt x="117" y="142"/>
                    <a:pt x="117" y="142"/>
                  </a:cubicBezTo>
                  <a:cubicBezTo>
                    <a:pt x="116" y="142"/>
                    <a:pt x="116" y="142"/>
                    <a:pt x="116" y="142"/>
                  </a:cubicBezTo>
                  <a:moveTo>
                    <a:pt x="0" y="114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0" y="114"/>
                    <a:pt x="0" y="114"/>
                    <a:pt x="0" y="114"/>
                  </a:cubicBezTo>
                  <a:moveTo>
                    <a:pt x="0" y="40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0"/>
                    <a:pt x="0" y="40"/>
                  </a:cubicBezTo>
                  <a:moveTo>
                    <a:pt x="90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1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8443529" y="2935655"/>
              <a:ext cx="1332861" cy="1711005"/>
            </a:xfrm>
            <a:custGeom>
              <a:avLst/>
              <a:gdLst>
                <a:gd name="T0" fmla="*/ 154 w 315"/>
                <a:gd name="T1" fmla="*/ 442 h 443"/>
                <a:gd name="T2" fmla="*/ 205 w 315"/>
                <a:gd name="T3" fmla="*/ 312 h 443"/>
                <a:gd name="T4" fmla="*/ 205 w 315"/>
                <a:gd name="T5" fmla="*/ 315 h 443"/>
                <a:gd name="T6" fmla="*/ 86 w 315"/>
                <a:gd name="T7" fmla="*/ 264 h 443"/>
                <a:gd name="T8" fmla="*/ 90 w 315"/>
                <a:gd name="T9" fmla="*/ 275 h 443"/>
                <a:gd name="T10" fmla="*/ 91 w 315"/>
                <a:gd name="T11" fmla="*/ 273 h 443"/>
                <a:gd name="T12" fmla="*/ 223 w 315"/>
                <a:gd name="T13" fmla="*/ 258 h 443"/>
                <a:gd name="T14" fmla="*/ 212 w 315"/>
                <a:gd name="T15" fmla="*/ 292 h 443"/>
                <a:gd name="T16" fmla="*/ 218 w 315"/>
                <a:gd name="T17" fmla="*/ 278 h 443"/>
                <a:gd name="T18" fmla="*/ 77 w 315"/>
                <a:gd name="T19" fmla="*/ 234 h 443"/>
                <a:gd name="T20" fmla="*/ 77 w 315"/>
                <a:gd name="T21" fmla="*/ 234 h 443"/>
                <a:gd name="T22" fmla="*/ 53 w 315"/>
                <a:gd name="T23" fmla="*/ 177 h 443"/>
                <a:gd name="T24" fmla="*/ 56 w 315"/>
                <a:gd name="T25" fmla="*/ 185 h 443"/>
                <a:gd name="T26" fmla="*/ 60 w 315"/>
                <a:gd name="T27" fmla="*/ 195 h 443"/>
                <a:gd name="T28" fmla="*/ 75 w 315"/>
                <a:gd name="T29" fmla="*/ 234 h 443"/>
                <a:gd name="T30" fmla="*/ 63 w 315"/>
                <a:gd name="T31" fmla="*/ 197 h 443"/>
                <a:gd name="T32" fmla="*/ 61 w 315"/>
                <a:gd name="T33" fmla="*/ 192 h 443"/>
                <a:gd name="T34" fmla="*/ 58 w 315"/>
                <a:gd name="T35" fmla="*/ 184 h 443"/>
                <a:gd name="T36" fmla="*/ 46 w 315"/>
                <a:gd name="T37" fmla="*/ 154 h 443"/>
                <a:gd name="T38" fmla="*/ 271 w 315"/>
                <a:gd name="T39" fmla="*/ 120 h 443"/>
                <a:gd name="T40" fmla="*/ 267 w 315"/>
                <a:gd name="T41" fmla="*/ 132 h 443"/>
                <a:gd name="T42" fmla="*/ 261 w 315"/>
                <a:gd name="T43" fmla="*/ 151 h 443"/>
                <a:gd name="T44" fmla="*/ 224 w 315"/>
                <a:gd name="T45" fmla="*/ 256 h 443"/>
                <a:gd name="T46" fmla="*/ 261 w 315"/>
                <a:gd name="T47" fmla="*/ 155 h 443"/>
                <a:gd name="T48" fmla="*/ 269 w 315"/>
                <a:gd name="T49" fmla="*/ 133 h 443"/>
                <a:gd name="T50" fmla="*/ 273 w 315"/>
                <a:gd name="T51" fmla="*/ 122 h 443"/>
                <a:gd name="T52" fmla="*/ 2 w 315"/>
                <a:gd name="T53" fmla="*/ 35 h 443"/>
                <a:gd name="T54" fmla="*/ 7 w 315"/>
                <a:gd name="T55" fmla="*/ 55 h 443"/>
                <a:gd name="T56" fmla="*/ 11 w 315"/>
                <a:gd name="T57" fmla="*/ 64 h 443"/>
                <a:gd name="T58" fmla="*/ 19 w 315"/>
                <a:gd name="T59" fmla="*/ 85 h 443"/>
                <a:gd name="T60" fmla="*/ 31 w 315"/>
                <a:gd name="T61" fmla="*/ 119 h 443"/>
                <a:gd name="T62" fmla="*/ 38 w 315"/>
                <a:gd name="T63" fmla="*/ 138 h 443"/>
                <a:gd name="T64" fmla="*/ 41 w 315"/>
                <a:gd name="T65" fmla="*/ 146 h 443"/>
                <a:gd name="T66" fmla="*/ 43 w 315"/>
                <a:gd name="T67" fmla="*/ 144 h 443"/>
                <a:gd name="T68" fmla="*/ 36 w 315"/>
                <a:gd name="T69" fmla="*/ 126 h 443"/>
                <a:gd name="T70" fmla="*/ 33 w 315"/>
                <a:gd name="T71" fmla="*/ 117 h 443"/>
                <a:gd name="T72" fmla="*/ 20 w 315"/>
                <a:gd name="T73" fmla="*/ 83 h 443"/>
                <a:gd name="T74" fmla="*/ 12 w 315"/>
                <a:gd name="T75" fmla="*/ 61 h 443"/>
                <a:gd name="T76" fmla="*/ 5 w 315"/>
                <a:gd name="T77" fmla="*/ 44 h 443"/>
                <a:gd name="T78" fmla="*/ 119 w 315"/>
                <a:gd name="T79" fmla="*/ 13 h 443"/>
                <a:gd name="T80" fmla="*/ 32 w 315"/>
                <a:gd name="T81" fmla="*/ 19 h 443"/>
                <a:gd name="T82" fmla="*/ 30 w 315"/>
                <a:gd name="T83" fmla="*/ 21 h 443"/>
                <a:gd name="T84" fmla="*/ 120 w 315"/>
                <a:gd name="T85" fmla="*/ 15 h 443"/>
                <a:gd name="T86" fmla="*/ 312 w 315"/>
                <a:gd name="T87" fmla="*/ 2 h 443"/>
                <a:gd name="T88" fmla="*/ 312 w 315"/>
                <a:gd name="T89" fmla="*/ 0 h 443"/>
                <a:gd name="T90" fmla="*/ 284 w 315"/>
                <a:gd name="T91" fmla="*/ 2 h 443"/>
                <a:gd name="T92" fmla="*/ 245 w 315"/>
                <a:gd name="T93" fmla="*/ 5 h 443"/>
                <a:gd name="T94" fmla="*/ 154 w 315"/>
                <a:gd name="T95" fmla="*/ 13 h 443"/>
                <a:gd name="T96" fmla="*/ 246 w 315"/>
                <a:gd name="T97" fmla="*/ 6 h 443"/>
                <a:gd name="T98" fmla="*/ 286 w 315"/>
                <a:gd name="T99" fmla="*/ 4 h 443"/>
                <a:gd name="T100" fmla="*/ 299 w 315"/>
                <a:gd name="T101" fmla="*/ 41 h 443"/>
                <a:gd name="T102" fmla="*/ 290 w 315"/>
                <a:gd name="T103" fmla="*/ 67 h 443"/>
                <a:gd name="T104" fmla="*/ 285 w 315"/>
                <a:gd name="T105" fmla="*/ 82 h 443"/>
                <a:gd name="T106" fmla="*/ 275 w 315"/>
                <a:gd name="T107" fmla="*/ 110 h 443"/>
                <a:gd name="T108" fmla="*/ 279 w 315"/>
                <a:gd name="T109" fmla="*/ 103 h 443"/>
                <a:gd name="T110" fmla="*/ 290 w 315"/>
                <a:gd name="T111" fmla="*/ 71 h 443"/>
                <a:gd name="T112" fmla="*/ 300 w 315"/>
                <a:gd name="T113" fmla="*/ 44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5" h="443">
                  <a:moveTo>
                    <a:pt x="106" y="312"/>
                  </a:moveTo>
                  <a:cubicBezTo>
                    <a:pt x="104" y="312"/>
                    <a:pt x="104" y="312"/>
                    <a:pt x="104" y="312"/>
                  </a:cubicBezTo>
                  <a:cubicBezTo>
                    <a:pt x="153" y="443"/>
                    <a:pt x="153" y="443"/>
                    <a:pt x="153" y="443"/>
                  </a:cubicBezTo>
                  <a:cubicBezTo>
                    <a:pt x="153" y="442"/>
                    <a:pt x="154" y="442"/>
                    <a:pt x="154" y="442"/>
                  </a:cubicBezTo>
                  <a:cubicBezTo>
                    <a:pt x="106" y="312"/>
                    <a:pt x="106" y="312"/>
                    <a:pt x="106" y="312"/>
                  </a:cubicBezTo>
                  <a:moveTo>
                    <a:pt x="212" y="295"/>
                  </a:moveTo>
                  <a:cubicBezTo>
                    <a:pt x="210" y="297"/>
                    <a:pt x="210" y="297"/>
                    <a:pt x="210" y="297"/>
                  </a:cubicBezTo>
                  <a:cubicBezTo>
                    <a:pt x="205" y="312"/>
                    <a:pt x="205" y="312"/>
                    <a:pt x="205" y="312"/>
                  </a:cubicBezTo>
                  <a:cubicBezTo>
                    <a:pt x="204" y="314"/>
                    <a:pt x="204" y="314"/>
                    <a:pt x="204" y="314"/>
                  </a:cubicBezTo>
                  <a:cubicBezTo>
                    <a:pt x="160" y="441"/>
                    <a:pt x="160" y="441"/>
                    <a:pt x="160" y="441"/>
                  </a:cubicBezTo>
                  <a:cubicBezTo>
                    <a:pt x="161" y="441"/>
                    <a:pt x="161" y="441"/>
                    <a:pt x="162" y="441"/>
                  </a:cubicBezTo>
                  <a:cubicBezTo>
                    <a:pt x="205" y="315"/>
                    <a:pt x="205" y="315"/>
                    <a:pt x="205" y="315"/>
                  </a:cubicBezTo>
                  <a:cubicBezTo>
                    <a:pt x="206" y="314"/>
                    <a:pt x="206" y="314"/>
                    <a:pt x="206" y="314"/>
                  </a:cubicBezTo>
                  <a:cubicBezTo>
                    <a:pt x="212" y="295"/>
                    <a:pt x="212" y="295"/>
                    <a:pt x="212" y="295"/>
                  </a:cubicBezTo>
                  <a:moveTo>
                    <a:pt x="87" y="263"/>
                  </a:moveTo>
                  <a:cubicBezTo>
                    <a:pt x="86" y="264"/>
                    <a:pt x="86" y="264"/>
                    <a:pt x="86" y="264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7" y="267"/>
                    <a:pt x="87" y="267"/>
                    <a:pt x="87" y="267"/>
                  </a:cubicBezTo>
                  <a:cubicBezTo>
                    <a:pt x="89" y="273"/>
                    <a:pt x="89" y="273"/>
                    <a:pt x="89" y="273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92" y="275"/>
                    <a:pt x="92" y="275"/>
                    <a:pt x="92" y="275"/>
                  </a:cubicBezTo>
                  <a:cubicBezTo>
                    <a:pt x="91" y="273"/>
                    <a:pt x="91" y="273"/>
                    <a:pt x="91" y="273"/>
                  </a:cubicBezTo>
                  <a:cubicBezTo>
                    <a:pt x="88" y="266"/>
                    <a:pt x="88" y="266"/>
                    <a:pt x="88" y="266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87" y="263"/>
                    <a:pt x="87" y="263"/>
                    <a:pt x="87" y="263"/>
                  </a:cubicBezTo>
                  <a:moveTo>
                    <a:pt x="223" y="258"/>
                  </a:moveTo>
                  <a:cubicBezTo>
                    <a:pt x="218" y="273"/>
                    <a:pt x="218" y="273"/>
                    <a:pt x="218" y="273"/>
                  </a:cubicBezTo>
                  <a:cubicBezTo>
                    <a:pt x="217" y="275"/>
                    <a:pt x="217" y="275"/>
                    <a:pt x="217" y="275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11" y="294"/>
                    <a:pt x="211" y="294"/>
                    <a:pt x="211" y="294"/>
                  </a:cubicBezTo>
                  <a:cubicBezTo>
                    <a:pt x="213" y="292"/>
                    <a:pt x="213" y="292"/>
                    <a:pt x="213" y="292"/>
                  </a:cubicBezTo>
                  <a:cubicBezTo>
                    <a:pt x="214" y="291"/>
                    <a:pt x="214" y="291"/>
                    <a:pt x="214" y="291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5"/>
                    <a:pt x="219" y="275"/>
                    <a:pt x="219" y="275"/>
                  </a:cubicBezTo>
                  <a:cubicBezTo>
                    <a:pt x="225" y="260"/>
                    <a:pt x="225" y="260"/>
                    <a:pt x="225" y="260"/>
                  </a:cubicBezTo>
                  <a:cubicBezTo>
                    <a:pt x="223" y="258"/>
                    <a:pt x="223" y="258"/>
                    <a:pt x="223" y="258"/>
                  </a:cubicBezTo>
                  <a:moveTo>
                    <a:pt x="77" y="234"/>
                  </a:moveTo>
                  <a:cubicBezTo>
                    <a:pt x="76" y="237"/>
                    <a:pt x="76" y="237"/>
                    <a:pt x="76" y="237"/>
                  </a:cubicBezTo>
                  <a:cubicBezTo>
                    <a:pt x="85" y="262"/>
                    <a:pt x="85" y="262"/>
                    <a:pt x="85" y="262"/>
                  </a:cubicBezTo>
                  <a:cubicBezTo>
                    <a:pt x="87" y="261"/>
                    <a:pt x="87" y="261"/>
                    <a:pt x="87" y="261"/>
                  </a:cubicBezTo>
                  <a:cubicBezTo>
                    <a:pt x="77" y="234"/>
                    <a:pt x="77" y="234"/>
                    <a:pt x="77" y="234"/>
                  </a:cubicBezTo>
                  <a:moveTo>
                    <a:pt x="46" y="154"/>
                  </a:moveTo>
                  <a:cubicBezTo>
                    <a:pt x="45" y="156"/>
                    <a:pt x="45" y="156"/>
                    <a:pt x="45" y="156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5" y="182"/>
                    <a:pt x="55" y="182"/>
                    <a:pt x="55" y="182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1" y="197"/>
                    <a:pt x="61" y="197"/>
                    <a:pt x="61" y="197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4" y="232"/>
                    <a:pt x="74" y="232"/>
                    <a:pt x="74" y="232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6" y="232"/>
                    <a:pt x="76" y="232"/>
                    <a:pt x="76" y="232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1" y="193"/>
                    <a:pt x="61" y="193"/>
                    <a:pt x="61" y="193"/>
                  </a:cubicBezTo>
                  <a:cubicBezTo>
                    <a:pt x="61" y="192"/>
                    <a:pt x="61" y="192"/>
                    <a:pt x="61" y="192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9" y="188"/>
                    <a:pt x="59" y="188"/>
                    <a:pt x="59" y="188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46" y="154"/>
                    <a:pt x="46" y="154"/>
                    <a:pt x="46" y="154"/>
                  </a:cubicBezTo>
                  <a:moveTo>
                    <a:pt x="276" y="113"/>
                  </a:moveTo>
                  <a:cubicBezTo>
                    <a:pt x="273" y="115"/>
                    <a:pt x="273" y="115"/>
                    <a:pt x="273" y="115"/>
                  </a:cubicBezTo>
                  <a:cubicBezTo>
                    <a:pt x="272" y="117"/>
                    <a:pt x="272" y="117"/>
                    <a:pt x="272" y="117"/>
                  </a:cubicBezTo>
                  <a:cubicBezTo>
                    <a:pt x="271" y="120"/>
                    <a:pt x="271" y="120"/>
                    <a:pt x="271" y="120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68" y="130"/>
                    <a:pt x="268" y="130"/>
                    <a:pt x="268" y="130"/>
                  </a:cubicBezTo>
                  <a:cubicBezTo>
                    <a:pt x="267" y="132"/>
                    <a:pt x="267" y="132"/>
                    <a:pt x="267" y="132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64" y="140"/>
                    <a:pt x="264" y="140"/>
                    <a:pt x="264" y="140"/>
                  </a:cubicBezTo>
                  <a:cubicBezTo>
                    <a:pt x="261" y="151"/>
                    <a:pt x="261" y="151"/>
                    <a:pt x="261" y="151"/>
                  </a:cubicBezTo>
                  <a:cubicBezTo>
                    <a:pt x="260" y="153"/>
                    <a:pt x="260" y="153"/>
                    <a:pt x="260" y="153"/>
                  </a:cubicBezTo>
                  <a:cubicBezTo>
                    <a:pt x="253" y="174"/>
                    <a:pt x="253" y="174"/>
                    <a:pt x="253" y="174"/>
                  </a:cubicBezTo>
                  <a:cubicBezTo>
                    <a:pt x="252" y="176"/>
                    <a:pt x="252" y="176"/>
                    <a:pt x="252" y="176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55"/>
                    <a:pt x="261" y="155"/>
                    <a:pt x="261" y="155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66" y="140"/>
                    <a:pt x="266" y="140"/>
                    <a:pt x="266" y="140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9" y="133"/>
                    <a:pt x="269" y="133"/>
                    <a:pt x="269" y="133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0" y="130"/>
                    <a:pt x="270" y="130"/>
                    <a:pt x="270" y="130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6" y="113"/>
                    <a:pt x="276" y="113"/>
                    <a:pt x="276" y="113"/>
                  </a:cubicBezTo>
                  <a:moveTo>
                    <a:pt x="2" y="35"/>
                  </a:moveTo>
                  <a:cubicBezTo>
                    <a:pt x="1" y="35"/>
                    <a:pt x="1" y="35"/>
                    <a:pt x="0" y="3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152" y="11"/>
                  </a:moveTo>
                  <a:cubicBezTo>
                    <a:pt x="121" y="13"/>
                    <a:pt x="121" y="13"/>
                    <a:pt x="121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11"/>
                    <a:pt x="152" y="11"/>
                    <a:pt x="152" y="11"/>
                  </a:cubicBezTo>
                  <a:moveTo>
                    <a:pt x="312" y="2"/>
                  </a:moveTo>
                  <a:cubicBezTo>
                    <a:pt x="312" y="2"/>
                    <a:pt x="312" y="2"/>
                    <a:pt x="312" y="2"/>
                  </a:cubicBezTo>
                  <a:cubicBezTo>
                    <a:pt x="312" y="2"/>
                    <a:pt x="312" y="2"/>
                    <a:pt x="312" y="2"/>
                  </a:cubicBezTo>
                  <a:moveTo>
                    <a:pt x="315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3" y="1"/>
                    <a:pt x="303" y="1"/>
                    <a:pt x="303" y="1"/>
                  </a:cubicBezTo>
                  <a:cubicBezTo>
                    <a:pt x="285" y="2"/>
                    <a:pt x="285" y="2"/>
                    <a:pt x="285" y="2"/>
                  </a:cubicBezTo>
                  <a:cubicBezTo>
                    <a:pt x="284" y="2"/>
                    <a:pt x="284" y="2"/>
                    <a:pt x="284" y="2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50" y="4"/>
                    <a:pt x="250" y="4"/>
                    <a:pt x="250" y="4"/>
                  </a:cubicBezTo>
                  <a:cubicBezTo>
                    <a:pt x="247" y="5"/>
                    <a:pt x="247" y="5"/>
                    <a:pt x="247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34" y="5"/>
                    <a:pt x="234" y="5"/>
                    <a:pt x="234" y="5"/>
                  </a:cubicBezTo>
                  <a:cubicBezTo>
                    <a:pt x="231" y="6"/>
                    <a:pt x="231" y="6"/>
                    <a:pt x="231" y="6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84" y="4"/>
                    <a:pt x="284" y="4"/>
                    <a:pt x="284" y="4"/>
                  </a:cubicBezTo>
                  <a:cubicBezTo>
                    <a:pt x="286" y="4"/>
                    <a:pt x="286" y="4"/>
                    <a:pt x="286" y="4"/>
                  </a:cubicBezTo>
                  <a:cubicBezTo>
                    <a:pt x="303" y="3"/>
                    <a:pt x="303" y="3"/>
                    <a:pt x="303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12" y="2"/>
                    <a:pt x="312" y="2"/>
                    <a:pt x="312" y="2"/>
                  </a:cubicBezTo>
                  <a:cubicBezTo>
                    <a:pt x="299" y="41"/>
                    <a:pt x="299" y="41"/>
                    <a:pt x="299" y="41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1" y="63"/>
                    <a:pt x="291" y="63"/>
                    <a:pt x="291" y="63"/>
                  </a:cubicBezTo>
                  <a:cubicBezTo>
                    <a:pt x="290" y="65"/>
                    <a:pt x="290" y="65"/>
                    <a:pt x="290" y="65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3"/>
                    <a:pt x="287" y="73"/>
                    <a:pt x="287" y="73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4" y="84"/>
                    <a:pt x="284" y="84"/>
                    <a:pt x="284" y="84"/>
                  </a:cubicBezTo>
                  <a:cubicBezTo>
                    <a:pt x="278" y="102"/>
                    <a:pt x="278" y="102"/>
                    <a:pt x="278" y="102"/>
                  </a:cubicBezTo>
                  <a:cubicBezTo>
                    <a:pt x="277" y="104"/>
                    <a:pt x="277" y="104"/>
                    <a:pt x="277" y="104"/>
                  </a:cubicBezTo>
                  <a:cubicBezTo>
                    <a:pt x="275" y="110"/>
                    <a:pt x="275" y="110"/>
                    <a:pt x="275" y="110"/>
                  </a:cubicBezTo>
                  <a:cubicBezTo>
                    <a:pt x="274" y="112"/>
                    <a:pt x="274" y="112"/>
                    <a:pt x="274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3"/>
                    <a:pt x="279" y="103"/>
                    <a:pt x="279" y="103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8" y="78"/>
                    <a:pt x="288" y="78"/>
                    <a:pt x="288" y="78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2" y="65"/>
                    <a:pt x="292" y="65"/>
                    <a:pt x="292" y="65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300" y="44"/>
                    <a:pt x="300" y="44"/>
                    <a:pt x="300" y="44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8701156" y="2325744"/>
              <a:ext cx="1511768" cy="1683356"/>
            </a:xfrm>
            <a:custGeom>
              <a:avLst/>
              <a:gdLst>
                <a:gd name="T0" fmla="*/ 6 w 357"/>
                <a:gd name="T1" fmla="*/ 435 h 436"/>
                <a:gd name="T2" fmla="*/ 54 w 357"/>
                <a:gd name="T3" fmla="*/ 399 h 436"/>
                <a:gd name="T4" fmla="*/ 55 w 357"/>
                <a:gd name="T5" fmla="*/ 396 h 436"/>
                <a:gd name="T6" fmla="*/ 58 w 357"/>
                <a:gd name="T7" fmla="*/ 396 h 436"/>
                <a:gd name="T8" fmla="*/ 23 w 357"/>
                <a:gd name="T9" fmla="*/ 365 h 436"/>
                <a:gd name="T10" fmla="*/ 15 w 357"/>
                <a:gd name="T11" fmla="*/ 390 h 436"/>
                <a:gd name="T12" fmla="*/ 15 w 357"/>
                <a:gd name="T13" fmla="*/ 395 h 436"/>
                <a:gd name="T14" fmla="*/ 24 w 357"/>
                <a:gd name="T15" fmla="*/ 368 h 436"/>
                <a:gd name="T16" fmla="*/ 115 w 357"/>
                <a:gd name="T17" fmla="*/ 348 h 436"/>
                <a:gd name="T18" fmla="*/ 94 w 357"/>
                <a:gd name="T19" fmla="*/ 364 h 436"/>
                <a:gd name="T20" fmla="*/ 97 w 357"/>
                <a:gd name="T21" fmla="*/ 365 h 436"/>
                <a:gd name="T22" fmla="*/ 115 w 357"/>
                <a:gd name="T23" fmla="*/ 348 h 436"/>
                <a:gd name="T24" fmla="*/ 46 w 357"/>
                <a:gd name="T25" fmla="*/ 298 h 436"/>
                <a:gd name="T26" fmla="*/ 41 w 357"/>
                <a:gd name="T27" fmla="*/ 313 h 436"/>
                <a:gd name="T28" fmla="*/ 27 w 357"/>
                <a:gd name="T29" fmla="*/ 359 h 436"/>
                <a:gd name="T30" fmla="*/ 43 w 357"/>
                <a:gd name="T31" fmla="*/ 313 h 436"/>
                <a:gd name="T32" fmla="*/ 48 w 357"/>
                <a:gd name="T33" fmla="*/ 298 h 436"/>
                <a:gd name="T34" fmla="*/ 57 w 357"/>
                <a:gd name="T35" fmla="*/ 266 h 436"/>
                <a:gd name="T36" fmla="*/ 57 w 357"/>
                <a:gd name="T37" fmla="*/ 266 h 436"/>
                <a:gd name="T38" fmla="*/ 76 w 357"/>
                <a:gd name="T39" fmla="*/ 213 h 436"/>
                <a:gd name="T40" fmla="*/ 67 w 357"/>
                <a:gd name="T41" fmla="*/ 239 h 436"/>
                <a:gd name="T42" fmla="*/ 60 w 357"/>
                <a:gd name="T43" fmla="*/ 258 h 436"/>
                <a:gd name="T44" fmla="*/ 61 w 357"/>
                <a:gd name="T45" fmla="*/ 260 h 436"/>
                <a:gd name="T46" fmla="*/ 68 w 357"/>
                <a:gd name="T47" fmla="*/ 241 h 436"/>
                <a:gd name="T48" fmla="*/ 76 w 357"/>
                <a:gd name="T49" fmla="*/ 218 h 436"/>
                <a:gd name="T50" fmla="*/ 150 w 357"/>
                <a:gd name="T51" fmla="*/ 5 h 436"/>
                <a:gd name="T52" fmla="*/ 259 w 357"/>
                <a:gd name="T53" fmla="*/ 80 h 436"/>
                <a:gd name="T54" fmla="*/ 300 w 357"/>
                <a:gd name="T55" fmla="*/ 113 h 436"/>
                <a:gd name="T56" fmla="*/ 354 w 357"/>
                <a:gd name="T57" fmla="*/ 158 h 436"/>
                <a:gd name="T58" fmla="*/ 336 w 357"/>
                <a:gd name="T59" fmla="*/ 172 h 436"/>
                <a:gd name="T60" fmla="*/ 301 w 357"/>
                <a:gd name="T61" fmla="*/ 200 h 436"/>
                <a:gd name="T62" fmla="*/ 269 w 357"/>
                <a:gd name="T63" fmla="*/ 226 h 436"/>
                <a:gd name="T64" fmla="*/ 220 w 357"/>
                <a:gd name="T65" fmla="*/ 264 h 436"/>
                <a:gd name="T66" fmla="*/ 213 w 357"/>
                <a:gd name="T67" fmla="*/ 270 h 436"/>
                <a:gd name="T68" fmla="*/ 192 w 357"/>
                <a:gd name="T69" fmla="*/ 287 h 436"/>
                <a:gd name="T70" fmla="*/ 182 w 357"/>
                <a:gd name="T71" fmla="*/ 294 h 436"/>
                <a:gd name="T72" fmla="*/ 121 w 357"/>
                <a:gd name="T73" fmla="*/ 344 h 436"/>
                <a:gd name="T74" fmla="*/ 124 w 357"/>
                <a:gd name="T75" fmla="*/ 343 h 436"/>
                <a:gd name="T76" fmla="*/ 187 w 357"/>
                <a:gd name="T77" fmla="*/ 293 h 436"/>
                <a:gd name="T78" fmla="*/ 196 w 357"/>
                <a:gd name="T79" fmla="*/ 286 h 436"/>
                <a:gd name="T80" fmla="*/ 215 w 357"/>
                <a:gd name="T81" fmla="*/ 271 h 436"/>
                <a:gd name="T82" fmla="*/ 220 w 357"/>
                <a:gd name="T83" fmla="*/ 267 h 436"/>
                <a:gd name="T84" fmla="*/ 233 w 357"/>
                <a:gd name="T85" fmla="*/ 256 h 436"/>
                <a:gd name="T86" fmla="*/ 278 w 357"/>
                <a:gd name="T87" fmla="*/ 221 h 436"/>
                <a:gd name="T88" fmla="*/ 332 w 357"/>
                <a:gd name="T89" fmla="*/ 177 h 436"/>
                <a:gd name="T90" fmla="*/ 355 w 357"/>
                <a:gd name="T91" fmla="*/ 159 h 436"/>
                <a:gd name="T92" fmla="*/ 343 w 357"/>
                <a:gd name="T93" fmla="*/ 146 h 436"/>
                <a:gd name="T94" fmla="*/ 280 w 357"/>
                <a:gd name="T95" fmla="*/ 9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7" h="436">
                  <a:moveTo>
                    <a:pt x="53" y="397"/>
                  </a:moveTo>
                  <a:cubicBezTo>
                    <a:pt x="26" y="419"/>
                    <a:pt x="26" y="419"/>
                    <a:pt x="26" y="419"/>
                  </a:cubicBezTo>
                  <a:cubicBezTo>
                    <a:pt x="24" y="420"/>
                    <a:pt x="24" y="420"/>
                    <a:pt x="24" y="420"/>
                  </a:cubicBezTo>
                  <a:cubicBezTo>
                    <a:pt x="6" y="435"/>
                    <a:pt x="6" y="435"/>
                    <a:pt x="6" y="435"/>
                  </a:cubicBezTo>
                  <a:cubicBezTo>
                    <a:pt x="7" y="435"/>
                    <a:pt x="7" y="435"/>
                    <a:pt x="7" y="436"/>
                  </a:cubicBezTo>
                  <a:cubicBezTo>
                    <a:pt x="25" y="422"/>
                    <a:pt x="25" y="422"/>
                    <a:pt x="25" y="422"/>
                  </a:cubicBezTo>
                  <a:cubicBezTo>
                    <a:pt x="26" y="421"/>
                    <a:pt x="26" y="421"/>
                    <a:pt x="26" y="421"/>
                  </a:cubicBezTo>
                  <a:cubicBezTo>
                    <a:pt x="54" y="399"/>
                    <a:pt x="54" y="399"/>
                    <a:pt x="54" y="399"/>
                  </a:cubicBezTo>
                  <a:cubicBezTo>
                    <a:pt x="53" y="397"/>
                    <a:pt x="53" y="397"/>
                    <a:pt x="53" y="397"/>
                  </a:cubicBezTo>
                  <a:moveTo>
                    <a:pt x="58" y="393"/>
                  </a:moveTo>
                  <a:cubicBezTo>
                    <a:pt x="57" y="394"/>
                    <a:pt x="57" y="394"/>
                    <a:pt x="57" y="394"/>
                  </a:cubicBezTo>
                  <a:cubicBezTo>
                    <a:pt x="55" y="396"/>
                    <a:pt x="55" y="396"/>
                    <a:pt x="55" y="396"/>
                  </a:cubicBezTo>
                  <a:cubicBezTo>
                    <a:pt x="54" y="396"/>
                    <a:pt x="54" y="396"/>
                    <a:pt x="54" y="396"/>
                  </a:cubicBezTo>
                  <a:cubicBezTo>
                    <a:pt x="55" y="398"/>
                    <a:pt x="55" y="398"/>
                    <a:pt x="55" y="398"/>
                  </a:cubicBezTo>
                  <a:cubicBezTo>
                    <a:pt x="57" y="397"/>
                    <a:pt x="57" y="397"/>
                    <a:pt x="57" y="397"/>
                  </a:cubicBezTo>
                  <a:cubicBezTo>
                    <a:pt x="58" y="396"/>
                    <a:pt x="58" y="396"/>
                    <a:pt x="58" y="396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8" y="393"/>
                    <a:pt x="58" y="393"/>
                    <a:pt x="58" y="393"/>
                  </a:cubicBezTo>
                  <a:moveTo>
                    <a:pt x="25" y="360"/>
                  </a:moveTo>
                  <a:cubicBezTo>
                    <a:pt x="23" y="365"/>
                    <a:pt x="23" y="365"/>
                    <a:pt x="23" y="365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16" y="385"/>
                    <a:pt x="16" y="385"/>
                    <a:pt x="16" y="385"/>
                  </a:cubicBezTo>
                  <a:cubicBezTo>
                    <a:pt x="15" y="388"/>
                    <a:pt x="15" y="388"/>
                    <a:pt x="15" y="388"/>
                  </a:cubicBezTo>
                  <a:cubicBezTo>
                    <a:pt x="15" y="390"/>
                    <a:pt x="15" y="390"/>
                    <a:pt x="15" y="390"/>
                  </a:cubicBezTo>
                  <a:cubicBezTo>
                    <a:pt x="14" y="392"/>
                    <a:pt x="14" y="392"/>
                    <a:pt x="14" y="392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1" y="431"/>
                    <a:pt x="1" y="431"/>
                    <a:pt x="2" y="431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18" y="386"/>
                    <a:pt x="18" y="386"/>
                    <a:pt x="18" y="386"/>
                  </a:cubicBezTo>
                  <a:cubicBezTo>
                    <a:pt x="19" y="384"/>
                    <a:pt x="19" y="384"/>
                    <a:pt x="19" y="384"/>
                  </a:cubicBezTo>
                  <a:cubicBezTo>
                    <a:pt x="24" y="368"/>
                    <a:pt x="24" y="368"/>
                    <a:pt x="24" y="368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1"/>
                    <a:pt x="26" y="361"/>
                    <a:pt x="26" y="361"/>
                  </a:cubicBezTo>
                  <a:cubicBezTo>
                    <a:pt x="25" y="360"/>
                    <a:pt x="25" y="360"/>
                    <a:pt x="25" y="360"/>
                  </a:cubicBezTo>
                  <a:moveTo>
                    <a:pt x="115" y="348"/>
                  </a:moveTo>
                  <a:cubicBezTo>
                    <a:pt x="108" y="354"/>
                    <a:pt x="108" y="354"/>
                    <a:pt x="108" y="354"/>
                  </a:cubicBezTo>
                  <a:cubicBezTo>
                    <a:pt x="106" y="355"/>
                    <a:pt x="106" y="355"/>
                    <a:pt x="106" y="355"/>
                  </a:cubicBezTo>
                  <a:cubicBezTo>
                    <a:pt x="96" y="363"/>
                    <a:pt x="96" y="363"/>
                    <a:pt x="96" y="363"/>
                  </a:cubicBezTo>
                  <a:cubicBezTo>
                    <a:pt x="94" y="364"/>
                    <a:pt x="94" y="364"/>
                    <a:pt x="94" y="364"/>
                  </a:cubicBezTo>
                  <a:cubicBezTo>
                    <a:pt x="60" y="392"/>
                    <a:pt x="60" y="392"/>
                    <a:pt x="60" y="392"/>
                  </a:cubicBezTo>
                  <a:cubicBezTo>
                    <a:pt x="60" y="394"/>
                    <a:pt x="60" y="394"/>
                    <a:pt x="60" y="394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7" y="365"/>
                    <a:pt x="97" y="365"/>
                    <a:pt x="97" y="365"/>
                  </a:cubicBezTo>
                  <a:cubicBezTo>
                    <a:pt x="108" y="356"/>
                    <a:pt x="108" y="356"/>
                    <a:pt x="108" y="356"/>
                  </a:cubicBezTo>
                  <a:cubicBezTo>
                    <a:pt x="109" y="355"/>
                    <a:pt x="109" y="355"/>
                    <a:pt x="109" y="355"/>
                  </a:cubicBezTo>
                  <a:cubicBezTo>
                    <a:pt x="116" y="350"/>
                    <a:pt x="116" y="350"/>
                    <a:pt x="116" y="350"/>
                  </a:cubicBezTo>
                  <a:cubicBezTo>
                    <a:pt x="115" y="348"/>
                    <a:pt x="115" y="348"/>
                    <a:pt x="115" y="348"/>
                  </a:cubicBezTo>
                  <a:moveTo>
                    <a:pt x="53" y="279"/>
                  </a:moveTo>
                  <a:cubicBezTo>
                    <a:pt x="52" y="283"/>
                    <a:pt x="52" y="283"/>
                    <a:pt x="52" y="283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46" y="298"/>
                    <a:pt x="46" y="298"/>
                    <a:pt x="46" y="298"/>
                  </a:cubicBezTo>
                  <a:cubicBezTo>
                    <a:pt x="46" y="300"/>
                    <a:pt x="46" y="300"/>
                    <a:pt x="46" y="300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41" y="313"/>
                    <a:pt x="41" y="313"/>
                    <a:pt x="41" y="313"/>
                  </a:cubicBezTo>
                  <a:cubicBezTo>
                    <a:pt x="37" y="325"/>
                    <a:pt x="37" y="325"/>
                    <a:pt x="37" y="325"/>
                  </a:cubicBezTo>
                  <a:cubicBezTo>
                    <a:pt x="37" y="326"/>
                    <a:pt x="37" y="326"/>
                    <a:pt x="37" y="32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7" y="359"/>
                    <a:pt x="27" y="359"/>
                    <a:pt x="27" y="359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3" y="313"/>
                    <a:pt x="43" y="313"/>
                    <a:pt x="43" y="313"/>
                  </a:cubicBezTo>
                  <a:cubicBezTo>
                    <a:pt x="47" y="303"/>
                    <a:pt x="47" y="303"/>
                    <a:pt x="47" y="303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0"/>
                    <a:pt x="48" y="300"/>
                    <a:pt x="48" y="300"/>
                  </a:cubicBezTo>
                  <a:cubicBezTo>
                    <a:pt x="48" y="298"/>
                    <a:pt x="48" y="298"/>
                    <a:pt x="48" y="298"/>
                  </a:cubicBezTo>
                  <a:cubicBezTo>
                    <a:pt x="53" y="285"/>
                    <a:pt x="53" y="285"/>
                    <a:pt x="53" y="285"/>
                  </a:cubicBezTo>
                  <a:cubicBezTo>
                    <a:pt x="53" y="284"/>
                    <a:pt x="53" y="284"/>
                    <a:pt x="53" y="284"/>
                  </a:cubicBezTo>
                  <a:cubicBezTo>
                    <a:pt x="53" y="279"/>
                    <a:pt x="53" y="279"/>
                    <a:pt x="53" y="279"/>
                  </a:cubicBezTo>
                  <a:moveTo>
                    <a:pt x="57" y="266"/>
                  </a:moveTo>
                  <a:cubicBezTo>
                    <a:pt x="55" y="274"/>
                    <a:pt x="55" y="274"/>
                    <a:pt x="55" y="274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9" y="268"/>
                    <a:pt x="59" y="268"/>
                    <a:pt x="59" y="268"/>
                  </a:cubicBezTo>
                  <a:cubicBezTo>
                    <a:pt x="57" y="266"/>
                    <a:pt x="57" y="266"/>
                    <a:pt x="57" y="266"/>
                  </a:cubicBezTo>
                  <a:moveTo>
                    <a:pt x="148" y="4"/>
                  </a:moveTo>
                  <a:cubicBezTo>
                    <a:pt x="91" y="169"/>
                    <a:pt x="91" y="169"/>
                    <a:pt x="91" y="169"/>
                  </a:cubicBezTo>
                  <a:cubicBezTo>
                    <a:pt x="91" y="171"/>
                    <a:pt x="91" y="171"/>
                    <a:pt x="91" y="171"/>
                  </a:cubicBezTo>
                  <a:cubicBezTo>
                    <a:pt x="76" y="213"/>
                    <a:pt x="76" y="213"/>
                    <a:pt x="76" y="213"/>
                  </a:cubicBezTo>
                  <a:cubicBezTo>
                    <a:pt x="75" y="216"/>
                    <a:pt x="75" y="216"/>
                    <a:pt x="75" y="216"/>
                  </a:cubicBezTo>
                  <a:cubicBezTo>
                    <a:pt x="68" y="235"/>
                    <a:pt x="68" y="235"/>
                    <a:pt x="68" y="235"/>
                  </a:cubicBezTo>
                  <a:cubicBezTo>
                    <a:pt x="68" y="236"/>
                    <a:pt x="68" y="236"/>
                    <a:pt x="68" y="236"/>
                  </a:cubicBezTo>
                  <a:cubicBezTo>
                    <a:pt x="67" y="239"/>
                    <a:pt x="67" y="239"/>
                    <a:pt x="67" y="239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60" y="260"/>
                    <a:pt x="60" y="260"/>
                    <a:pt x="60" y="260"/>
                  </a:cubicBezTo>
                  <a:cubicBezTo>
                    <a:pt x="58" y="264"/>
                    <a:pt x="58" y="264"/>
                    <a:pt x="58" y="264"/>
                  </a:cubicBezTo>
                  <a:cubicBezTo>
                    <a:pt x="59" y="266"/>
                    <a:pt x="59" y="266"/>
                    <a:pt x="59" y="266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59"/>
                    <a:pt x="62" y="259"/>
                    <a:pt x="62" y="259"/>
                  </a:cubicBezTo>
                  <a:cubicBezTo>
                    <a:pt x="64" y="254"/>
                    <a:pt x="64" y="254"/>
                    <a:pt x="64" y="254"/>
                  </a:cubicBezTo>
                  <a:cubicBezTo>
                    <a:pt x="64" y="252"/>
                    <a:pt x="64" y="252"/>
                    <a:pt x="64" y="252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9" y="239"/>
                    <a:pt x="69" y="239"/>
                    <a:pt x="69" y="239"/>
                  </a:cubicBezTo>
                  <a:cubicBezTo>
                    <a:pt x="70" y="236"/>
                    <a:pt x="70" y="236"/>
                    <a:pt x="70" y="236"/>
                  </a:cubicBezTo>
                  <a:cubicBezTo>
                    <a:pt x="70" y="234"/>
                    <a:pt x="70" y="234"/>
                    <a:pt x="70" y="234"/>
                  </a:cubicBezTo>
                  <a:cubicBezTo>
                    <a:pt x="76" y="218"/>
                    <a:pt x="76" y="218"/>
                    <a:pt x="76" y="218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93" y="171"/>
                    <a:pt x="93" y="171"/>
                    <a:pt x="93" y="171"/>
                  </a:cubicBezTo>
                  <a:cubicBezTo>
                    <a:pt x="93" y="169"/>
                    <a:pt x="93" y="169"/>
                    <a:pt x="93" y="169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9" y="5"/>
                    <a:pt x="149" y="5"/>
                    <a:pt x="148" y="4"/>
                  </a:cubicBezTo>
                  <a:moveTo>
                    <a:pt x="165" y="0"/>
                  </a:moveTo>
                  <a:cubicBezTo>
                    <a:pt x="165" y="0"/>
                    <a:pt x="164" y="1"/>
                    <a:pt x="164" y="1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300" y="113"/>
                    <a:pt x="300" y="113"/>
                    <a:pt x="300" y="113"/>
                  </a:cubicBezTo>
                  <a:cubicBezTo>
                    <a:pt x="304" y="117"/>
                    <a:pt x="304" y="117"/>
                    <a:pt x="304" y="117"/>
                  </a:cubicBezTo>
                  <a:cubicBezTo>
                    <a:pt x="343" y="148"/>
                    <a:pt x="343" y="148"/>
                    <a:pt x="343" y="148"/>
                  </a:cubicBezTo>
                  <a:cubicBezTo>
                    <a:pt x="344" y="149"/>
                    <a:pt x="344" y="149"/>
                    <a:pt x="344" y="149"/>
                  </a:cubicBezTo>
                  <a:cubicBezTo>
                    <a:pt x="354" y="158"/>
                    <a:pt x="354" y="158"/>
                    <a:pt x="354" y="158"/>
                  </a:cubicBezTo>
                  <a:cubicBezTo>
                    <a:pt x="340" y="169"/>
                    <a:pt x="340" y="169"/>
                    <a:pt x="340" y="169"/>
                  </a:cubicBezTo>
                  <a:cubicBezTo>
                    <a:pt x="338" y="170"/>
                    <a:pt x="338" y="170"/>
                    <a:pt x="338" y="170"/>
                  </a:cubicBezTo>
                  <a:cubicBezTo>
                    <a:pt x="337" y="171"/>
                    <a:pt x="337" y="171"/>
                    <a:pt x="337" y="171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1" y="176"/>
                    <a:pt x="331" y="176"/>
                    <a:pt x="331" y="176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275" y="221"/>
                    <a:pt x="275" y="221"/>
                    <a:pt x="275" y="221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69" y="226"/>
                    <a:pt x="269" y="226"/>
                    <a:pt x="269" y="226"/>
                  </a:cubicBezTo>
                  <a:cubicBezTo>
                    <a:pt x="235" y="253"/>
                    <a:pt x="235" y="253"/>
                    <a:pt x="235" y="253"/>
                  </a:cubicBezTo>
                  <a:cubicBezTo>
                    <a:pt x="232" y="255"/>
                    <a:pt x="232" y="255"/>
                    <a:pt x="232" y="255"/>
                  </a:cubicBezTo>
                  <a:cubicBezTo>
                    <a:pt x="221" y="263"/>
                    <a:pt x="221" y="263"/>
                    <a:pt x="221" y="263"/>
                  </a:cubicBezTo>
                  <a:cubicBezTo>
                    <a:pt x="220" y="264"/>
                    <a:pt x="220" y="264"/>
                    <a:pt x="220" y="264"/>
                  </a:cubicBezTo>
                  <a:cubicBezTo>
                    <a:pt x="218" y="266"/>
                    <a:pt x="218" y="266"/>
                    <a:pt x="218" y="266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02" y="278"/>
                    <a:pt x="202" y="278"/>
                    <a:pt x="202" y="278"/>
                  </a:cubicBezTo>
                  <a:cubicBezTo>
                    <a:pt x="200" y="280"/>
                    <a:pt x="200" y="280"/>
                    <a:pt x="200" y="280"/>
                  </a:cubicBezTo>
                  <a:cubicBezTo>
                    <a:pt x="194" y="285"/>
                    <a:pt x="194" y="285"/>
                    <a:pt x="194" y="285"/>
                  </a:cubicBezTo>
                  <a:cubicBezTo>
                    <a:pt x="192" y="287"/>
                    <a:pt x="192" y="287"/>
                    <a:pt x="192" y="287"/>
                  </a:cubicBezTo>
                  <a:cubicBezTo>
                    <a:pt x="188" y="290"/>
                    <a:pt x="188" y="290"/>
                    <a:pt x="188" y="290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5" y="292"/>
                    <a:pt x="185" y="292"/>
                    <a:pt x="185" y="292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0" y="296"/>
                    <a:pt x="180" y="296"/>
                    <a:pt x="180" y="296"/>
                  </a:cubicBezTo>
                  <a:cubicBezTo>
                    <a:pt x="124" y="341"/>
                    <a:pt x="124" y="341"/>
                    <a:pt x="124" y="341"/>
                  </a:cubicBezTo>
                  <a:cubicBezTo>
                    <a:pt x="123" y="341"/>
                    <a:pt x="123" y="341"/>
                    <a:pt x="123" y="341"/>
                  </a:cubicBezTo>
                  <a:cubicBezTo>
                    <a:pt x="121" y="344"/>
                    <a:pt x="121" y="344"/>
                    <a:pt x="121" y="344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7" y="348"/>
                    <a:pt x="117" y="348"/>
                    <a:pt x="117" y="348"/>
                  </a:cubicBezTo>
                  <a:cubicBezTo>
                    <a:pt x="123" y="344"/>
                    <a:pt x="123" y="344"/>
                    <a:pt x="123" y="344"/>
                  </a:cubicBezTo>
                  <a:cubicBezTo>
                    <a:pt x="124" y="343"/>
                    <a:pt x="124" y="343"/>
                    <a:pt x="124" y="343"/>
                  </a:cubicBezTo>
                  <a:cubicBezTo>
                    <a:pt x="127" y="341"/>
                    <a:pt x="127" y="341"/>
                    <a:pt x="127" y="341"/>
                  </a:cubicBezTo>
                  <a:cubicBezTo>
                    <a:pt x="183" y="296"/>
                    <a:pt x="183" y="296"/>
                    <a:pt x="183" y="296"/>
                  </a:cubicBezTo>
                  <a:cubicBezTo>
                    <a:pt x="185" y="295"/>
                    <a:pt x="185" y="295"/>
                    <a:pt x="185" y="295"/>
                  </a:cubicBezTo>
                  <a:cubicBezTo>
                    <a:pt x="187" y="293"/>
                    <a:pt x="187" y="293"/>
                    <a:pt x="187" y="293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91" y="290"/>
                    <a:pt x="191" y="290"/>
                    <a:pt x="191" y="290"/>
                  </a:cubicBezTo>
                  <a:cubicBezTo>
                    <a:pt x="194" y="287"/>
                    <a:pt x="194" y="287"/>
                    <a:pt x="194" y="287"/>
                  </a:cubicBezTo>
                  <a:cubicBezTo>
                    <a:pt x="196" y="286"/>
                    <a:pt x="196" y="286"/>
                    <a:pt x="196" y="286"/>
                  </a:cubicBezTo>
                  <a:cubicBezTo>
                    <a:pt x="203" y="280"/>
                    <a:pt x="203" y="280"/>
                    <a:pt x="203" y="280"/>
                  </a:cubicBezTo>
                  <a:cubicBezTo>
                    <a:pt x="205" y="279"/>
                    <a:pt x="205" y="279"/>
                    <a:pt x="205" y="279"/>
                  </a:cubicBezTo>
                  <a:cubicBezTo>
                    <a:pt x="212" y="273"/>
                    <a:pt x="212" y="273"/>
                    <a:pt x="212" y="273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7" y="269"/>
                    <a:pt x="217" y="269"/>
                    <a:pt x="217" y="269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20" y="267"/>
                    <a:pt x="220" y="267"/>
                    <a:pt x="220" y="267"/>
                  </a:cubicBezTo>
                  <a:cubicBezTo>
                    <a:pt x="222" y="265"/>
                    <a:pt x="222" y="265"/>
                    <a:pt x="222" y="265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3" y="256"/>
                    <a:pt x="233" y="256"/>
                    <a:pt x="233" y="256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8" y="221"/>
                    <a:pt x="278" y="221"/>
                    <a:pt x="278" y="221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7" y="174"/>
                    <a:pt x="337" y="174"/>
                    <a:pt x="337" y="174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40" y="171"/>
                    <a:pt x="340" y="171"/>
                    <a:pt x="340" y="171"/>
                  </a:cubicBezTo>
                  <a:cubicBezTo>
                    <a:pt x="355" y="159"/>
                    <a:pt x="355" y="159"/>
                    <a:pt x="355" y="159"/>
                  </a:cubicBezTo>
                  <a:cubicBezTo>
                    <a:pt x="357" y="158"/>
                    <a:pt x="357" y="158"/>
                    <a:pt x="357" y="158"/>
                  </a:cubicBezTo>
                  <a:cubicBezTo>
                    <a:pt x="355" y="156"/>
                    <a:pt x="355" y="156"/>
                    <a:pt x="355" y="156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01" y="112"/>
                    <a:pt x="301" y="112"/>
                    <a:pt x="301" y="112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4" y="98"/>
                    <a:pt x="284" y="98"/>
                    <a:pt x="284" y="98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165" y="0"/>
                    <a:pt x="165" y="0"/>
                    <a:pt x="16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65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8040988" y="3506533"/>
              <a:ext cx="1075234" cy="657078"/>
            </a:xfrm>
            <a:custGeom>
              <a:avLst/>
              <a:gdLst>
                <a:gd name="T0" fmla="*/ 219 w 254"/>
                <a:gd name="T1" fmla="*/ 162 h 170"/>
                <a:gd name="T2" fmla="*/ 200 w 254"/>
                <a:gd name="T3" fmla="*/ 163 h 170"/>
                <a:gd name="T4" fmla="*/ 87 w 254"/>
                <a:gd name="T5" fmla="*/ 166 h 170"/>
                <a:gd name="T6" fmla="*/ 38 w 254"/>
                <a:gd name="T7" fmla="*/ 167 h 170"/>
                <a:gd name="T8" fmla="*/ 6 w 254"/>
                <a:gd name="T9" fmla="*/ 168 h 170"/>
                <a:gd name="T10" fmla="*/ 32 w 254"/>
                <a:gd name="T11" fmla="*/ 169 h 170"/>
                <a:gd name="T12" fmla="*/ 85 w 254"/>
                <a:gd name="T13" fmla="*/ 168 h 170"/>
                <a:gd name="T14" fmla="*/ 199 w 254"/>
                <a:gd name="T15" fmla="*/ 164 h 170"/>
                <a:gd name="T16" fmla="*/ 218 w 254"/>
                <a:gd name="T17" fmla="*/ 164 h 170"/>
                <a:gd name="T18" fmla="*/ 248 w 254"/>
                <a:gd name="T19" fmla="*/ 163 h 170"/>
                <a:gd name="T20" fmla="*/ 144 w 254"/>
                <a:gd name="T21" fmla="*/ 0 h 170"/>
                <a:gd name="T22" fmla="*/ 141 w 254"/>
                <a:gd name="T23" fmla="*/ 4 h 170"/>
                <a:gd name="T24" fmla="*/ 130 w 254"/>
                <a:gd name="T25" fmla="*/ 16 h 170"/>
                <a:gd name="T26" fmla="*/ 122 w 254"/>
                <a:gd name="T27" fmla="*/ 24 h 170"/>
                <a:gd name="T28" fmla="*/ 107 w 254"/>
                <a:gd name="T29" fmla="*/ 41 h 170"/>
                <a:gd name="T30" fmla="*/ 104 w 254"/>
                <a:gd name="T31" fmla="*/ 44 h 170"/>
                <a:gd name="T32" fmla="*/ 101 w 254"/>
                <a:gd name="T33" fmla="*/ 47 h 170"/>
                <a:gd name="T34" fmla="*/ 91 w 254"/>
                <a:gd name="T35" fmla="*/ 58 h 170"/>
                <a:gd name="T36" fmla="*/ 88 w 254"/>
                <a:gd name="T37" fmla="*/ 61 h 170"/>
                <a:gd name="T38" fmla="*/ 74 w 254"/>
                <a:gd name="T39" fmla="*/ 77 h 170"/>
                <a:gd name="T40" fmla="*/ 54 w 254"/>
                <a:gd name="T41" fmla="*/ 98 h 170"/>
                <a:gd name="T42" fmla="*/ 2 w 254"/>
                <a:gd name="T43" fmla="*/ 157 h 170"/>
                <a:gd name="T44" fmla="*/ 59 w 254"/>
                <a:gd name="T45" fmla="*/ 96 h 170"/>
                <a:gd name="T46" fmla="*/ 77 w 254"/>
                <a:gd name="T47" fmla="*/ 75 h 170"/>
                <a:gd name="T48" fmla="*/ 91 w 254"/>
                <a:gd name="T49" fmla="*/ 61 h 170"/>
                <a:gd name="T50" fmla="*/ 93 w 254"/>
                <a:gd name="T51" fmla="*/ 58 h 170"/>
                <a:gd name="T52" fmla="*/ 105 w 254"/>
                <a:gd name="T53" fmla="*/ 45 h 170"/>
                <a:gd name="T54" fmla="*/ 109 w 254"/>
                <a:gd name="T55" fmla="*/ 41 h 170"/>
                <a:gd name="T56" fmla="*/ 123 w 254"/>
                <a:gd name="T57" fmla="*/ 26 h 170"/>
                <a:gd name="T58" fmla="*/ 130 w 254"/>
                <a:gd name="T59" fmla="*/ 19 h 170"/>
                <a:gd name="T60" fmla="*/ 140 w 254"/>
                <a:gd name="T61" fmla="*/ 8 h 170"/>
                <a:gd name="T62" fmla="*/ 144 w 254"/>
                <a:gd name="T63" fmla="*/ 3 h 170"/>
                <a:gd name="T64" fmla="*/ 162 w 254"/>
                <a:gd name="T65" fmla="*/ 28 h 170"/>
                <a:gd name="T66" fmla="*/ 164 w 254"/>
                <a:gd name="T67" fmla="*/ 30 h 170"/>
                <a:gd name="T68" fmla="*/ 167 w 254"/>
                <a:gd name="T69" fmla="*/ 34 h 170"/>
                <a:gd name="T70" fmla="*/ 182 w 254"/>
                <a:gd name="T71" fmla="*/ 55 h 170"/>
                <a:gd name="T72" fmla="*/ 192 w 254"/>
                <a:gd name="T73" fmla="*/ 69 h 170"/>
                <a:gd name="T74" fmla="*/ 201 w 254"/>
                <a:gd name="T75" fmla="*/ 81 h 170"/>
                <a:gd name="T76" fmla="*/ 210 w 254"/>
                <a:gd name="T77" fmla="*/ 93 h 170"/>
                <a:gd name="T78" fmla="*/ 212 w 254"/>
                <a:gd name="T79" fmla="*/ 95 h 170"/>
                <a:gd name="T80" fmla="*/ 217 w 254"/>
                <a:gd name="T81" fmla="*/ 102 h 170"/>
                <a:gd name="T82" fmla="*/ 241 w 254"/>
                <a:gd name="T83" fmla="*/ 135 h 170"/>
                <a:gd name="T84" fmla="*/ 254 w 254"/>
                <a:gd name="T85" fmla="*/ 150 h 170"/>
                <a:gd name="T86" fmla="*/ 242 w 254"/>
                <a:gd name="T87" fmla="*/ 133 h 170"/>
                <a:gd name="T88" fmla="*/ 215 w 254"/>
                <a:gd name="T89" fmla="*/ 96 h 170"/>
                <a:gd name="T90" fmla="*/ 212 w 254"/>
                <a:gd name="T91" fmla="*/ 93 h 170"/>
                <a:gd name="T92" fmla="*/ 210 w 254"/>
                <a:gd name="T93" fmla="*/ 90 h 170"/>
                <a:gd name="T94" fmla="*/ 203 w 254"/>
                <a:gd name="T95" fmla="*/ 80 h 170"/>
                <a:gd name="T96" fmla="*/ 193 w 254"/>
                <a:gd name="T97" fmla="*/ 66 h 170"/>
                <a:gd name="T98" fmla="*/ 182 w 254"/>
                <a:gd name="T99" fmla="*/ 51 h 170"/>
                <a:gd name="T100" fmla="*/ 167 w 254"/>
                <a:gd name="T101" fmla="*/ 32 h 170"/>
                <a:gd name="T102" fmla="*/ 165 w 254"/>
                <a:gd name="T103" fmla="*/ 29 h 170"/>
                <a:gd name="T104" fmla="*/ 162 w 254"/>
                <a:gd name="T105" fmla="*/ 24 h 170"/>
                <a:gd name="T106" fmla="*/ 144 w 254"/>
                <a:gd name="T10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4" h="170">
                  <a:moveTo>
                    <a:pt x="247" y="161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8" y="162"/>
                    <a:pt x="218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8" y="163"/>
                    <a:pt x="198" y="163"/>
                    <a:pt x="198" y="163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9"/>
                    <a:pt x="6" y="170"/>
                    <a:pt x="6" y="170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7" y="168"/>
                    <a:pt x="87" y="168"/>
                    <a:pt x="87" y="168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48" y="163"/>
                    <a:pt x="248" y="163"/>
                    <a:pt x="248" y="163"/>
                  </a:cubicBezTo>
                  <a:cubicBezTo>
                    <a:pt x="247" y="162"/>
                    <a:pt x="247" y="162"/>
                    <a:pt x="247" y="161"/>
                  </a:cubicBezTo>
                  <a:moveTo>
                    <a:pt x="144" y="0"/>
                  </a:moveTo>
                  <a:cubicBezTo>
                    <a:pt x="143" y="2"/>
                    <a:pt x="143" y="2"/>
                    <a:pt x="143" y="2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7"/>
                    <a:pt x="1" y="157"/>
                    <a:pt x="2" y="157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104" y="47"/>
                    <a:pt x="104" y="47"/>
                    <a:pt x="104" y="47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61" y="26"/>
                    <a:pt x="161" y="26"/>
                    <a:pt x="161" y="26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9" y="91"/>
                    <a:pt x="209" y="91"/>
                    <a:pt x="209" y="91"/>
                  </a:cubicBezTo>
                  <a:cubicBezTo>
                    <a:pt x="210" y="93"/>
                    <a:pt x="210" y="93"/>
                    <a:pt x="210" y="93"/>
                  </a:cubicBezTo>
                  <a:cubicBezTo>
                    <a:pt x="211" y="94"/>
                    <a:pt x="211" y="94"/>
                    <a:pt x="211" y="94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5" y="99"/>
                    <a:pt x="215" y="99"/>
                    <a:pt x="215" y="99"/>
                  </a:cubicBezTo>
                  <a:cubicBezTo>
                    <a:pt x="217" y="102"/>
                    <a:pt x="217" y="102"/>
                    <a:pt x="217" y="102"/>
                  </a:cubicBezTo>
                  <a:cubicBezTo>
                    <a:pt x="240" y="133"/>
                    <a:pt x="240" y="133"/>
                    <a:pt x="240" y="133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53" y="151"/>
                    <a:pt x="253" y="151"/>
                    <a:pt x="253" y="151"/>
                  </a:cubicBezTo>
                  <a:cubicBezTo>
                    <a:pt x="253" y="150"/>
                    <a:pt x="254" y="150"/>
                    <a:pt x="254" y="150"/>
                  </a:cubicBezTo>
                  <a:cubicBezTo>
                    <a:pt x="244" y="135"/>
                    <a:pt x="244" y="135"/>
                    <a:pt x="244" y="135"/>
                  </a:cubicBezTo>
                  <a:cubicBezTo>
                    <a:pt x="242" y="133"/>
                    <a:pt x="242" y="133"/>
                    <a:pt x="242" y="133"/>
                  </a:cubicBezTo>
                  <a:cubicBezTo>
                    <a:pt x="217" y="99"/>
                    <a:pt x="217" y="99"/>
                    <a:pt x="217" y="99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1" y="92"/>
                    <a:pt x="211" y="92"/>
                    <a:pt x="211" y="92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194" y="68"/>
                    <a:pt x="194" y="68"/>
                    <a:pt x="194" y="68"/>
                  </a:cubicBezTo>
                  <a:cubicBezTo>
                    <a:pt x="193" y="66"/>
                    <a:pt x="193" y="66"/>
                    <a:pt x="193" y="66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6414718" y="3337384"/>
              <a:ext cx="1350752" cy="1023025"/>
            </a:xfrm>
            <a:custGeom>
              <a:avLst/>
              <a:gdLst>
                <a:gd name="T0" fmla="*/ 25 w 319"/>
                <a:gd name="T1" fmla="*/ 263 h 265"/>
                <a:gd name="T2" fmla="*/ 92 w 319"/>
                <a:gd name="T3" fmla="*/ 221 h 265"/>
                <a:gd name="T4" fmla="*/ 113 w 319"/>
                <a:gd name="T5" fmla="*/ 205 h 265"/>
                <a:gd name="T6" fmla="*/ 94 w 319"/>
                <a:gd name="T7" fmla="*/ 220 h 265"/>
                <a:gd name="T8" fmla="*/ 113 w 319"/>
                <a:gd name="T9" fmla="*/ 205 h 265"/>
                <a:gd name="T10" fmla="*/ 11 w 319"/>
                <a:gd name="T11" fmla="*/ 258 h 265"/>
                <a:gd name="T12" fmla="*/ 8 w 319"/>
                <a:gd name="T13" fmla="*/ 202 h 265"/>
                <a:gd name="T14" fmla="*/ 152 w 319"/>
                <a:gd name="T15" fmla="*/ 179 h 265"/>
                <a:gd name="T16" fmla="*/ 116 w 319"/>
                <a:gd name="T17" fmla="*/ 205 h 265"/>
                <a:gd name="T18" fmla="*/ 152 w 319"/>
                <a:gd name="T19" fmla="*/ 179 h 265"/>
                <a:gd name="T20" fmla="*/ 157 w 319"/>
                <a:gd name="T21" fmla="*/ 176 h 265"/>
                <a:gd name="T22" fmla="*/ 155 w 319"/>
                <a:gd name="T23" fmla="*/ 177 h 265"/>
                <a:gd name="T24" fmla="*/ 155 w 319"/>
                <a:gd name="T25" fmla="*/ 179 h 265"/>
                <a:gd name="T26" fmla="*/ 156 w 319"/>
                <a:gd name="T27" fmla="*/ 178 h 265"/>
                <a:gd name="T28" fmla="*/ 200 w 319"/>
                <a:gd name="T29" fmla="*/ 150 h 265"/>
                <a:gd name="T30" fmla="*/ 232 w 319"/>
                <a:gd name="T31" fmla="*/ 126 h 265"/>
                <a:gd name="T32" fmla="*/ 201 w 319"/>
                <a:gd name="T33" fmla="*/ 149 h 265"/>
                <a:gd name="T34" fmla="*/ 232 w 319"/>
                <a:gd name="T35" fmla="*/ 126 h 265"/>
                <a:gd name="T36" fmla="*/ 0 w 319"/>
                <a:gd name="T37" fmla="*/ 87 h 265"/>
                <a:gd name="T38" fmla="*/ 6 w 319"/>
                <a:gd name="T39" fmla="*/ 199 h 265"/>
                <a:gd name="T40" fmla="*/ 1 w 319"/>
                <a:gd name="T41" fmla="*/ 116 h 265"/>
                <a:gd name="T42" fmla="*/ 311 w 319"/>
                <a:gd name="T43" fmla="*/ 69 h 265"/>
                <a:gd name="T44" fmla="*/ 314 w 319"/>
                <a:gd name="T45" fmla="*/ 72 h 265"/>
                <a:gd name="T46" fmla="*/ 297 w 319"/>
                <a:gd name="T47" fmla="*/ 83 h 265"/>
                <a:gd name="T48" fmla="*/ 282 w 319"/>
                <a:gd name="T49" fmla="*/ 93 h 265"/>
                <a:gd name="T50" fmla="*/ 280 w 319"/>
                <a:gd name="T51" fmla="*/ 94 h 265"/>
                <a:gd name="T52" fmla="*/ 256 w 319"/>
                <a:gd name="T53" fmla="*/ 110 h 265"/>
                <a:gd name="T54" fmla="*/ 243 w 319"/>
                <a:gd name="T55" fmla="*/ 119 h 265"/>
                <a:gd name="T56" fmla="*/ 237 w 319"/>
                <a:gd name="T57" fmla="*/ 123 h 265"/>
                <a:gd name="T58" fmla="*/ 235 w 319"/>
                <a:gd name="T59" fmla="*/ 126 h 265"/>
                <a:gd name="T60" fmla="*/ 239 w 319"/>
                <a:gd name="T61" fmla="*/ 124 h 265"/>
                <a:gd name="T62" fmla="*/ 245 w 319"/>
                <a:gd name="T63" fmla="*/ 120 h 265"/>
                <a:gd name="T64" fmla="*/ 259 w 319"/>
                <a:gd name="T65" fmla="*/ 110 h 265"/>
                <a:gd name="T66" fmla="*/ 283 w 319"/>
                <a:gd name="T67" fmla="*/ 94 h 265"/>
                <a:gd name="T68" fmla="*/ 300 w 319"/>
                <a:gd name="T69" fmla="*/ 83 h 265"/>
                <a:gd name="T70" fmla="*/ 315 w 319"/>
                <a:gd name="T71" fmla="*/ 73 h 265"/>
                <a:gd name="T72" fmla="*/ 319 w 319"/>
                <a:gd name="T73" fmla="*/ 71 h 265"/>
                <a:gd name="T74" fmla="*/ 311 w 319"/>
                <a:gd name="T75" fmla="*/ 69 h 265"/>
                <a:gd name="T76" fmla="*/ 0 w 319"/>
                <a:gd name="T77" fmla="*/ 43 h 265"/>
                <a:gd name="T78" fmla="*/ 0 w 319"/>
                <a:gd name="T79" fmla="*/ 57 h 265"/>
                <a:gd name="T80" fmla="*/ 1 w 319"/>
                <a:gd name="T81" fmla="*/ 45 h 265"/>
                <a:gd name="T82" fmla="*/ 1 w 319"/>
                <a:gd name="T83" fmla="*/ 13 h 265"/>
                <a:gd name="T84" fmla="*/ 16 w 319"/>
                <a:gd name="T85" fmla="*/ 0 h 265"/>
                <a:gd name="T86" fmla="*/ 114 w 319"/>
                <a:gd name="T87" fmla="*/ 24 h 265"/>
                <a:gd name="T88" fmla="*/ 155 w 319"/>
                <a:gd name="T89" fmla="*/ 34 h 265"/>
                <a:gd name="T90" fmla="*/ 200 w 319"/>
                <a:gd name="T91" fmla="*/ 45 h 265"/>
                <a:gd name="T92" fmla="*/ 230 w 319"/>
                <a:gd name="T93" fmla="*/ 52 h 265"/>
                <a:gd name="T94" fmla="*/ 276 w 319"/>
                <a:gd name="T95" fmla="*/ 63 h 265"/>
                <a:gd name="T96" fmla="*/ 293 w 319"/>
                <a:gd name="T97" fmla="*/ 67 h 265"/>
                <a:gd name="T98" fmla="*/ 306 w 319"/>
                <a:gd name="T99" fmla="*/ 70 h 265"/>
                <a:gd name="T100" fmla="*/ 306 w 319"/>
                <a:gd name="T101" fmla="*/ 68 h 265"/>
                <a:gd name="T102" fmla="*/ 276 w 319"/>
                <a:gd name="T103" fmla="*/ 61 h 265"/>
                <a:gd name="T104" fmla="*/ 229 w 319"/>
                <a:gd name="T105" fmla="*/ 50 h 265"/>
                <a:gd name="T106" fmla="*/ 198 w 319"/>
                <a:gd name="T107" fmla="*/ 42 h 265"/>
                <a:gd name="T108" fmla="*/ 155 w 319"/>
                <a:gd name="T109" fmla="*/ 32 h 265"/>
                <a:gd name="T110" fmla="*/ 114 w 319"/>
                <a:gd name="T111" fmla="*/ 2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9" h="265">
                  <a:moveTo>
                    <a:pt x="89" y="221"/>
                  </a:moveTo>
                  <a:cubicBezTo>
                    <a:pt x="25" y="263"/>
                    <a:pt x="25" y="263"/>
                    <a:pt x="25" y="263"/>
                  </a:cubicBezTo>
                  <a:cubicBezTo>
                    <a:pt x="25" y="264"/>
                    <a:pt x="25" y="264"/>
                    <a:pt x="26" y="265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89" y="221"/>
                    <a:pt x="89" y="221"/>
                    <a:pt x="89" y="221"/>
                  </a:cubicBezTo>
                  <a:moveTo>
                    <a:pt x="113" y="205"/>
                  </a:moveTo>
                  <a:cubicBezTo>
                    <a:pt x="91" y="219"/>
                    <a:pt x="91" y="219"/>
                    <a:pt x="91" y="219"/>
                  </a:cubicBezTo>
                  <a:cubicBezTo>
                    <a:pt x="94" y="220"/>
                    <a:pt x="94" y="220"/>
                    <a:pt x="94" y="220"/>
                  </a:cubicBezTo>
                  <a:cubicBezTo>
                    <a:pt x="114" y="206"/>
                    <a:pt x="114" y="206"/>
                    <a:pt x="114" y="206"/>
                  </a:cubicBezTo>
                  <a:cubicBezTo>
                    <a:pt x="113" y="205"/>
                    <a:pt x="113" y="205"/>
                    <a:pt x="113" y="205"/>
                  </a:cubicBezTo>
                  <a:moveTo>
                    <a:pt x="7" y="201"/>
                  </a:moveTo>
                  <a:cubicBezTo>
                    <a:pt x="11" y="258"/>
                    <a:pt x="11" y="258"/>
                    <a:pt x="11" y="258"/>
                  </a:cubicBezTo>
                  <a:cubicBezTo>
                    <a:pt x="12" y="258"/>
                    <a:pt x="13" y="258"/>
                    <a:pt x="13" y="258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7" y="201"/>
                    <a:pt x="7" y="201"/>
                    <a:pt x="7" y="201"/>
                  </a:cubicBezTo>
                  <a:moveTo>
                    <a:pt x="152" y="179"/>
                  </a:moveTo>
                  <a:cubicBezTo>
                    <a:pt x="114" y="204"/>
                    <a:pt x="114" y="204"/>
                    <a:pt x="114" y="204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54" y="180"/>
                    <a:pt x="154" y="180"/>
                    <a:pt x="154" y="180"/>
                  </a:cubicBezTo>
                  <a:cubicBezTo>
                    <a:pt x="152" y="179"/>
                    <a:pt x="152" y="179"/>
                    <a:pt x="152" y="179"/>
                  </a:cubicBezTo>
                  <a:moveTo>
                    <a:pt x="200" y="148"/>
                  </a:moveTo>
                  <a:cubicBezTo>
                    <a:pt x="157" y="176"/>
                    <a:pt x="157" y="176"/>
                    <a:pt x="157" y="176"/>
                  </a:cubicBezTo>
                  <a:cubicBezTo>
                    <a:pt x="157" y="176"/>
                    <a:pt x="157" y="176"/>
                    <a:pt x="157" y="176"/>
                  </a:cubicBezTo>
                  <a:cubicBezTo>
                    <a:pt x="155" y="177"/>
                    <a:pt x="155" y="177"/>
                    <a:pt x="155" y="177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58" y="177"/>
                    <a:pt x="158" y="177"/>
                    <a:pt x="158" y="177"/>
                  </a:cubicBezTo>
                  <a:cubicBezTo>
                    <a:pt x="200" y="150"/>
                    <a:pt x="200" y="150"/>
                    <a:pt x="200" y="150"/>
                  </a:cubicBezTo>
                  <a:cubicBezTo>
                    <a:pt x="200" y="148"/>
                    <a:pt x="200" y="148"/>
                    <a:pt x="200" y="148"/>
                  </a:cubicBezTo>
                  <a:moveTo>
                    <a:pt x="232" y="126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34" y="127"/>
                    <a:pt x="234" y="127"/>
                    <a:pt x="234" y="127"/>
                  </a:cubicBezTo>
                  <a:cubicBezTo>
                    <a:pt x="232" y="126"/>
                    <a:pt x="232" y="126"/>
                    <a:pt x="232" y="126"/>
                  </a:cubicBezTo>
                  <a:moveTo>
                    <a:pt x="1" y="87"/>
                  </a:moveTo>
                  <a:cubicBezTo>
                    <a:pt x="1" y="87"/>
                    <a:pt x="0" y="87"/>
                    <a:pt x="0" y="8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87"/>
                    <a:pt x="1" y="87"/>
                    <a:pt x="1" y="87"/>
                  </a:cubicBezTo>
                  <a:moveTo>
                    <a:pt x="311" y="69"/>
                  </a:moveTo>
                  <a:cubicBezTo>
                    <a:pt x="309" y="70"/>
                    <a:pt x="309" y="70"/>
                    <a:pt x="309" y="70"/>
                  </a:cubicBezTo>
                  <a:cubicBezTo>
                    <a:pt x="314" y="72"/>
                    <a:pt x="314" y="72"/>
                    <a:pt x="314" y="7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7" y="83"/>
                    <a:pt x="297" y="83"/>
                    <a:pt x="297" y="83"/>
                  </a:cubicBezTo>
                  <a:cubicBezTo>
                    <a:pt x="284" y="92"/>
                    <a:pt x="284" y="92"/>
                    <a:pt x="284" y="92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58" y="109"/>
                    <a:pt x="258" y="109"/>
                    <a:pt x="258" y="109"/>
                  </a:cubicBezTo>
                  <a:cubicBezTo>
                    <a:pt x="256" y="110"/>
                    <a:pt x="256" y="110"/>
                    <a:pt x="256" y="110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39" y="122"/>
                    <a:pt x="239" y="122"/>
                    <a:pt x="239" y="122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4" y="125"/>
                    <a:pt x="234" y="125"/>
                    <a:pt x="234" y="125"/>
                  </a:cubicBezTo>
                  <a:cubicBezTo>
                    <a:pt x="235" y="126"/>
                    <a:pt x="235" y="126"/>
                    <a:pt x="235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9" y="124"/>
                    <a:pt x="239" y="124"/>
                    <a:pt x="239" y="124"/>
                  </a:cubicBezTo>
                  <a:cubicBezTo>
                    <a:pt x="243" y="121"/>
                    <a:pt x="243" y="121"/>
                    <a:pt x="243" y="121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57" y="111"/>
                    <a:pt x="257" y="111"/>
                    <a:pt x="257" y="111"/>
                  </a:cubicBezTo>
                  <a:cubicBezTo>
                    <a:pt x="259" y="110"/>
                    <a:pt x="259" y="110"/>
                    <a:pt x="259" y="110"/>
                  </a:cubicBezTo>
                  <a:cubicBezTo>
                    <a:pt x="282" y="95"/>
                    <a:pt x="282" y="95"/>
                    <a:pt x="282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4" y="94"/>
                    <a:pt x="284" y="94"/>
                    <a:pt x="284" y="94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2" y="82"/>
                    <a:pt x="302" y="82"/>
                    <a:pt x="302" y="82"/>
                  </a:cubicBezTo>
                  <a:cubicBezTo>
                    <a:pt x="315" y="73"/>
                    <a:pt x="315" y="73"/>
                    <a:pt x="315" y="73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5" y="70"/>
                    <a:pt x="315" y="70"/>
                    <a:pt x="315" y="70"/>
                  </a:cubicBezTo>
                  <a:cubicBezTo>
                    <a:pt x="311" y="69"/>
                    <a:pt x="311" y="69"/>
                    <a:pt x="311" y="69"/>
                  </a:cubicBezTo>
                  <a:moveTo>
                    <a:pt x="0" y="1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1" y="57"/>
                    <a:pt x="1" y="5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moveTo>
                    <a:pt x="16" y="0"/>
                  </a:moveTo>
                  <a:cubicBezTo>
                    <a:pt x="16" y="0"/>
                    <a:pt x="16" y="1"/>
                    <a:pt x="16" y="1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200" y="45"/>
                    <a:pt x="200" y="45"/>
                    <a:pt x="200" y="45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1" y="52"/>
                    <a:pt x="231" y="52"/>
                    <a:pt x="231" y="52"/>
                  </a:cubicBezTo>
                  <a:cubicBezTo>
                    <a:pt x="276" y="63"/>
                    <a:pt x="276" y="63"/>
                    <a:pt x="276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278" y="61"/>
                    <a:pt x="278" y="61"/>
                    <a:pt x="278" y="61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6870933" y="3314614"/>
              <a:ext cx="1325705" cy="1092962"/>
            </a:xfrm>
            <a:custGeom>
              <a:avLst/>
              <a:gdLst>
                <a:gd name="T0" fmla="*/ 77 w 313"/>
                <a:gd name="T1" fmla="*/ 283 h 283"/>
                <a:gd name="T2" fmla="*/ 99 w 313"/>
                <a:gd name="T3" fmla="*/ 254 h 283"/>
                <a:gd name="T4" fmla="*/ 32 w 313"/>
                <a:gd name="T5" fmla="*/ 239 h 283"/>
                <a:gd name="T6" fmla="*/ 103 w 313"/>
                <a:gd name="T7" fmla="*/ 249 h 283"/>
                <a:gd name="T8" fmla="*/ 104 w 313"/>
                <a:gd name="T9" fmla="*/ 250 h 283"/>
                <a:gd name="T10" fmla="*/ 115 w 313"/>
                <a:gd name="T11" fmla="*/ 234 h 283"/>
                <a:gd name="T12" fmla="*/ 0 w 313"/>
                <a:gd name="T13" fmla="*/ 207 h 283"/>
                <a:gd name="T14" fmla="*/ 6 w 313"/>
                <a:gd name="T15" fmla="*/ 212 h 283"/>
                <a:gd name="T16" fmla="*/ 8 w 313"/>
                <a:gd name="T17" fmla="*/ 211 h 283"/>
                <a:gd name="T18" fmla="*/ 40 w 313"/>
                <a:gd name="T19" fmla="*/ 183 h 283"/>
                <a:gd name="T20" fmla="*/ 49 w 313"/>
                <a:gd name="T21" fmla="*/ 174 h 283"/>
                <a:gd name="T22" fmla="*/ 43 w 313"/>
                <a:gd name="T23" fmla="*/ 178 h 283"/>
                <a:gd name="T24" fmla="*/ 44 w 313"/>
                <a:gd name="T25" fmla="*/ 180 h 283"/>
                <a:gd name="T26" fmla="*/ 49 w 313"/>
                <a:gd name="T27" fmla="*/ 177 h 283"/>
                <a:gd name="T28" fmla="*/ 118 w 313"/>
                <a:gd name="T29" fmla="*/ 129 h 283"/>
                <a:gd name="T30" fmla="*/ 120 w 313"/>
                <a:gd name="T31" fmla="*/ 130 h 283"/>
                <a:gd name="T32" fmla="*/ 266 w 313"/>
                <a:gd name="T33" fmla="*/ 30 h 283"/>
                <a:gd name="T34" fmla="*/ 254 w 313"/>
                <a:gd name="T35" fmla="*/ 39 h 283"/>
                <a:gd name="T36" fmla="*/ 236 w 313"/>
                <a:gd name="T37" fmla="*/ 51 h 283"/>
                <a:gd name="T38" fmla="*/ 200 w 313"/>
                <a:gd name="T39" fmla="*/ 74 h 283"/>
                <a:gd name="T40" fmla="*/ 178 w 313"/>
                <a:gd name="T41" fmla="*/ 89 h 283"/>
                <a:gd name="T42" fmla="*/ 170 w 313"/>
                <a:gd name="T43" fmla="*/ 95 h 283"/>
                <a:gd name="T44" fmla="*/ 144 w 313"/>
                <a:gd name="T45" fmla="*/ 111 h 283"/>
                <a:gd name="T46" fmla="*/ 131 w 313"/>
                <a:gd name="T47" fmla="*/ 120 h 283"/>
                <a:gd name="T48" fmla="*/ 122 w 313"/>
                <a:gd name="T49" fmla="*/ 129 h 283"/>
                <a:gd name="T50" fmla="*/ 134 w 313"/>
                <a:gd name="T51" fmla="*/ 120 h 283"/>
                <a:gd name="T52" fmla="*/ 147 w 313"/>
                <a:gd name="T53" fmla="*/ 112 h 283"/>
                <a:gd name="T54" fmla="*/ 173 w 313"/>
                <a:gd name="T55" fmla="*/ 94 h 283"/>
                <a:gd name="T56" fmla="*/ 184 w 313"/>
                <a:gd name="T57" fmla="*/ 87 h 283"/>
                <a:gd name="T58" fmla="*/ 204 w 313"/>
                <a:gd name="T59" fmla="*/ 74 h 283"/>
                <a:gd name="T60" fmla="*/ 253 w 313"/>
                <a:gd name="T61" fmla="*/ 42 h 283"/>
                <a:gd name="T62" fmla="*/ 262 w 313"/>
                <a:gd name="T63" fmla="*/ 36 h 283"/>
                <a:gd name="T64" fmla="*/ 269 w 313"/>
                <a:gd name="T65" fmla="*/ 31 h 283"/>
                <a:gd name="T66" fmla="*/ 303 w 313"/>
                <a:gd name="T67" fmla="*/ 8 h 283"/>
                <a:gd name="T68" fmla="*/ 313 w 313"/>
                <a:gd name="T69" fmla="*/ 0 h 283"/>
                <a:gd name="T70" fmla="*/ 298 w 313"/>
                <a:gd name="T71" fmla="*/ 10 h 283"/>
                <a:gd name="T72" fmla="*/ 287 w 313"/>
                <a:gd name="T73" fmla="*/ 17 h 283"/>
                <a:gd name="T74" fmla="*/ 300 w 313"/>
                <a:gd name="T75" fmla="*/ 10 h 283"/>
                <a:gd name="T76" fmla="*/ 300 w 313"/>
                <a:gd name="T77" fmla="*/ 12 h 283"/>
                <a:gd name="T78" fmla="*/ 280 w 313"/>
                <a:gd name="T79" fmla="*/ 36 h 283"/>
                <a:gd name="T80" fmla="*/ 275 w 313"/>
                <a:gd name="T81" fmla="*/ 42 h 283"/>
                <a:gd name="T82" fmla="*/ 271 w 313"/>
                <a:gd name="T83" fmla="*/ 47 h 283"/>
                <a:gd name="T84" fmla="*/ 262 w 313"/>
                <a:gd name="T85" fmla="*/ 58 h 283"/>
                <a:gd name="T86" fmla="*/ 244 w 313"/>
                <a:gd name="T87" fmla="*/ 80 h 283"/>
                <a:gd name="T88" fmla="*/ 233 w 313"/>
                <a:gd name="T89" fmla="*/ 92 h 283"/>
                <a:gd name="T90" fmla="*/ 202 w 313"/>
                <a:gd name="T91" fmla="*/ 130 h 283"/>
                <a:gd name="T92" fmla="*/ 183 w 313"/>
                <a:gd name="T93" fmla="*/ 153 h 283"/>
                <a:gd name="T94" fmla="*/ 150 w 313"/>
                <a:gd name="T95" fmla="*/ 193 h 283"/>
                <a:gd name="T96" fmla="*/ 132 w 313"/>
                <a:gd name="T97" fmla="*/ 215 h 283"/>
                <a:gd name="T98" fmla="*/ 134 w 313"/>
                <a:gd name="T99" fmla="*/ 214 h 283"/>
                <a:gd name="T100" fmla="*/ 150 w 313"/>
                <a:gd name="T101" fmla="*/ 195 h 283"/>
                <a:gd name="T102" fmla="*/ 185 w 313"/>
                <a:gd name="T103" fmla="*/ 153 h 283"/>
                <a:gd name="T104" fmla="*/ 205 w 313"/>
                <a:gd name="T105" fmla="*/ 130 h 283"/>
                <a:gd name="T106" fmla="*/ 237 w 313"/>
                <a:gd name="T107" fmla="*/ 91 h 283"/>
                <a:gd name="T108" fmla="*/ 247 w 313"/>
                <a:gd name="T109" fmla="*/ 78 h 283"/>
                <a:gd name="T110" fmla="*/ 264 w 313"/>
                <a:gd name="T111" fmla="*/ 58 h 283"/>
                <a:gd name="T112" fmla="*/ 274 w 313"/>
                <a:gd name="T113" fmla="*/ 47 h 283"/>
                <a:gd name="T114" fmla="*/ 278 w 313"/>
                <a:gd name="T115" fmla="*/ 41 h 283"/>
                <a:gd name="T116" fmla="*/ 282 w 313"/>
                <a:gd name="T117" fmla="*/ 37 h 283"/>
                <a:gd name="T118" fmla="*/ 302 w 313"/>
                <a:gd name="T119" fmla="*/ 12 h 283"/>
                <a:gd name="T120" fmla="*/ 311 w 313"/>
                <a:gd name="T121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3" h="283">
                  <a:moveTo>
                    <a:pt x="32" y="239"/>
                  </a:moveTo>
                  <a:cubicBezTo>
                    <a:pt x="76" y="282"/>
                    <a:pt x="76" y="282"/>
                    <a:pt x="76" y="282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8" y="282"/>
                    <a:pt x="78" y="282"/>
                    <a:pt x="78" y="282"/>
                  </a:cubicBezTo>
                  <a:cubicBezTo>
                    <a:pt x="101" y="255"/>
                    <a:pt x="101" y="255"/>
                    <a:pt x="101" y="255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2" y="239"/>
                    <a:pt x="32" y="239"/>
                    <a:pt x="32" y="239"/>
                  </a:cubicBezTo>
                  <a:moveTo>
                    <a:pt x="115" y="234"/>
                  </a:moveTo>
                  <a:cubicBezTo>
                    <a:pt x="104" y="247"/>
                    <a:pt x="104" y="247"/>
                    <a:pt x="104" y="247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102" y="253"/>
                    <a:pt x="102" y="253"/>
                    <a:pt x="102" y="253"/>
                  </a:cubicBezTo>
                  <a:cubicBezTo>
                    <a:pt x="104" y="250"/>
                    <a:pt x="104" y="250"/>
                    <a:pt x="104" y="250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5" y="234"/>
                    <a:pt x="115" y="234"/>
                    <a:pt x="115" y="234"/>
                  </a:cubicBezTo>
                  <a:moveTo>
                    <a:pt x="39" y="181"/>
                  </a:moveTo>
                  <a:cubicBezTo>
                    <a:pt x="2" y="206"/>
                    <a:pt x="2" y="206"/>
                    <a:pt x="2" y="20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5" y="211"/>
                    <a:pt x="5" y="211"/>
                    <a:pt x="5" y="211"/>
                  </a:cubicBezTo>
                  <a:cubicBezTo>
                    <a:pt x="6" y="212"/>
                    <a:pt x="6" y="212"/>
                    <a:pt x="6" y="212"/>
                  </a:cubicBezTo>
                  <a:cubicBezTo>
                    <a:pt x="30" y="236"/>
                    <a:pt x="30" y="236"/>
                    <a:pt x="30" y="236"/>
                  </a:cubicBezTo>
                  <a:cubicBezTo>
                    <a:pt x="33" y="237"/>
                    <a:pt x="33" y="237"/>
                    <a:pt x="33" y="237"/>
                  </a:cubicBezTo>
                  <a:cubicBezTo>
                    <a:pt x="8" y="211"/>
                    <a:pt x="8" y="211"/>
                    <a:pt x="8" y="211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40" y="183"/>
                    <a:pt x="40" y="183"/>
                    <a:pt x="40" y="183"/>
                  </a:cubicBezTo>
                  <a:cubicBezTo>
                    <a:pt x="39" y="181"/>
                    <a:pt x="39" y="181"/>
                    <a:pt x="39" y="181"/>
                  </a:cubicBezTo>
                  <a:moveTo>
                    <a:pt x="92" y="146"/>
                  </a:moveTo>
                  <a:cubicBezTo>
                    <a:pt x="49" y="174"/>
                    <a:pt x="49" y="174"/>
                    <a:pt x="49" y="174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5" y="177"/>
                    <a:pt x="45" y="177"/>
                    <a:pt x="45" y="177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49" y="177"/>
                    <a:pt x="49" y="177"/>
                    <a:pt x="49" y="177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2" y="146"/>
                    <a:pt x="92" y="146"/>
                    <a:pt x="92" y="146"/>
                  </a:cubicBezTo>
                  <a:moveTo>
                    <a:pt x="118" y="129"/>
                  </a:moveTo>
                  <a:cubicBezTo>
                    <a:pt x="93" y="145"/>
                    <a:pt x="93" y="145"/>
                    <a:pt x="93" y="14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20" y="130"/>
                    <a:pt x="120" y="130"/>
                    <a:pt x="120" y="130"/>
                  </a:cubicBezTo>
                  <a:cubicBezTo>
                    <a:pt x="118" y="129"/>
                    <a:pt x="118" y="129"/>
                    <a:pt x="118" y="129"/>
                  </a:cubicBezTo>
                  <a:moveTo>
                    <a:pt x="267" y="30"/>
                  </a:moveTo>
                  <a:cubicBezTo>
                    <a:pt x="266" y="30"/>
                    <a:pt x="266" y="30"/>
                    <a:pt x="266" y="30"/>
                  </a:cubicBezTo>
                  <a:cubicBezTo>
                    <a:pt x="262" y="34"/>
                    <a:pt x="262" y="34"/>
                    <a:pt x="262" y="34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54" y="39"/>
                    <a:pt x="254" y="39"/>
                    <a:pt x="254" y="39"/>
                  </a:cubicBezTo>
                  <a:cubicBezTo>
                    <a:pt x="252" y="40"/>
                    <a:pt x="252" y="40"/>
                    <a:pt x="252" y="40"/>
                  </a:cubicBezTo>
                  <a:cubicBezTo>
                    <a:pt x="250" y="41"/>
                    <a:pt x="250" y="41"/>
                    <a:pt x="250" y="41"/>
                  </a:cubicBezTo>
                  <a:cubicBezTo>
                    <a:pt x="236" y="51"/>
                    <a:pt x="236" y="51"/>
                    <a:pt x="236" y="51"/>
                  </a:cubicBezTo>
                  <a:cubicBezTo>
                    <a:pt x="234" y="52"/>
                    <a:pt x="234" y="52"/>
                    <a:pt x="234" y="5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73" y="92"/>
                    <a:pt x="173" y="92"/>
                    <a:pt x="173" y="92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69" y="97"/>
                    <a:pt x="169" y="97"/>
                    <a:pt x="169" y="97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4" y="87"/>
                    <a:pt x="184" y="87"/>
                    <a:pt x="184" y="87"/>
                  </a:cubicBezTo>
                  <a:cubicBezTo>
                    <a:pt x="201" y="76"/>
                    <a:pt x="201" y="76"/>
                    <a:pt x="201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6" y="53"/>
                    <a:pt x="236" y="53"/>
                    <a:pt x="236" y="5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4" y="41"/>
                    <a:pt x="254" y="41"/>
                    <a:pt x="254" y="41"/>
                  </a:cubicBezTo>
                  <a:cubicBezTo>
                    <a:pt x="256" y="39"/>
                    <a:pt x="256" y="39"/>
                    <a:pt x="256" y="39"/>
                  </a:cubicBezTo>
                  <a:cubicBezTo>
                    <a:pt x="262" y="36"/>
                    <a:pt x="262" y="36"/>
                    <a:pt x="262" y="36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8" y="31"/>
                    <a:pt x="268" y="31"/>
                    <a:pt x="268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0"/>
                    <a:pt x="268" y="30"/>
                    <a:pt x="267" y="30"/>
                  </a:cubicBezTo>
                  <a:moveTo>
                    <a:pt x="303" y="8"/>
                  </a:move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8"/>
                    <a:pt x="303" y="8"/>
                  </a:cubicBezTo>
                  <a:moveTo>
                    <a:pt x="313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298" y="10"/>
                    <a:pt x="298" y="10"/>
                    <a:pt x="298" y="10"/>
                  </a:cubicBezTo>
                  <a:cubicBezTo>
                    <a:pt x="295" y="11"/>
                    <a:pt x="295" y="11"/>
                    <a:pt x="295" y="11"/>
                  </a:cubicBezTo>
                  <a:cubicBezTo>
                    <a:pt x="288" y="16"/>
                    <a:pt x="288" y="16"/>
                    <a:pt x="288" y="16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7"/>
                    <a:pt x="287" y="18"/>
                    <a:pt x="288" y="19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283" y="33"/>
                    <a:pt x="283" y="33"/>
                    <a:pt x="283" y="3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5" y="42"/>
                    <a:pt x="275" y="42"/>
                    <a:pt x="275" y="42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1"/>
                    <a:pt x="268" y="51"/>
                    <a:pt x="268" y="51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0" y="60"/>
                    <a:pt x="260" y="60"/>
                    <a:pt x="260" y="60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4" y="91"/>
                    <a:pt x="234" y="91"/>
                    <a:pt x="234" y="91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03" y="128"/>
                    <a:pt x="203" y="128"/>
                    <a:pt x="203" y="128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186" y="149"/>
                    <a:pt x="186" y="149"/>
                    <a:pt x="186" y="149"/>
                  </a:cubicBezTo>
                  <a:cubicBezTo>
                    <a:pt x="184" y="151"/>
                    <a:pt x="184" y="151"/>
                    <a:pt x="184" y="151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0" y="156"/>
                    <a:pt x="180" y="156"/>
                    <a:pt x="180" y="156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48" y="195"/>
                    <a:pt x="148" y="195"/>
                    <a:pt x="148" y="195"/>
                  </a:cubicBezTo>
                  <a:cubicBezTo>
                    <a:pt x="133" y="212"/>
                    <a:pt x="133" y="212"/>
                    <a:pt x="133" y="212"/>
                  </a:cubicBezTo>
                  <a:cubicBezTo>
                    <a:pt x="132" y="215"/>
                    <a:pt x="132" y="215"/>
                    <a:pt x="132" y="215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8" y="234"/>
                    <a:pt x="118" y="234"/>
                    <a:pt x="118" y="234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6" y="152"/>
                    <a:pt x="186" y="152"/>
                    <a:pt x="186" y="152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5" y="130"/>
                    <a:pt x="205" y="130"/>
                    <a:pt x="205" y="130"/>
                  </a:cubicBezTo>
                  <a:cubicBezTo>
                    <a:pt x="231" y="98"/>
                    <a:pt x="231" y="98"/>
                    <a:pt x="231" y="98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7" y="91"/>
                    <a:pt x="237" y="91"/>
                    <a:pt x="237" y="91"/>
                  </a:cubicBezTo>
                  <a:cubicBezTo>
                    <a:pt x="238" y="89"/>
                    <a:pt x="238" y="89"/>
                    <a:pt x="238" y="89"/>
                  </a:cubicBezTo>
                  <a:cubicBezTo>
                    <a:pt x="246" y="80"/>
                    <a:pt x="246" y="80"/>
                    <a:pt x="246" y="80"/>
                  </a:cubicBezTo>
                  <a:cubicBezTo>
                    <a:pt x="247" y="78"/>
                    <a:pt x="247" y="78"/>
                    <a:pt x="247" y="78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9" y="52"/>
                    <a:pt x="269" y="52"/>
                    <a:pt x="269" y="52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4" y="47"/>
                    <a:pt x="274" y="47"/>
                    <a:pt x="274" y="47"/>
                  </a:cubicBezTo>
                  <a:cubicBezTo>
                    <a:pt x="275" y="45"/>
                    <a:pt x="275" y="45"/>
                    <a:pt x="275" y="45"/>
                  </a:cubicBezTo>
                  <a:cubicBezTo>
                    <a:pt x="276" y="44"/>
                    <a:pt x="276" y="44"/>
                    <a:pt x="276" y="44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80" y="40"/>
                    <a:pt x="280" y="40"/>
                    <a:pt x="280" y="40"/>
                  </a:cubicBezTo>
                  <a:cubicBezTo>
                    <a:pt x="281" y="37"/>
                    <a:pt x="281" y="37"/>
                    <a:pt x="281" y="37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11" y="2"/>
                    <a:pt x="311" y="2"/>
                    <a:pt x="311" y="2"/>
                  </a:cubicBezTo>
                  <a:cubicBezTo>
                    <a:pt x="313" y="0"/>
                    <a:pt x="313" y="0"/>
                    <a:pt x="31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close/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close/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close/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close/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close/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close/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close/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auto">
            <a:xfrm>
              <a:off x="10178931" y="3530928"/>
              <a:ext cx="792561" cy="705871"/>
            </a:xfrm>
            <a:custGeom>
              <a:avLst/>
              <a:gdLst>
                <a:gd name="T0" fmla="*/ 182 w 187"/>
                <a:gd name="T1" fmla="*/ 168 h 183"/>
                <a:gd name="T2" fmla="*/ 184 w 187"/>
                <a:gd name="T3" fmla="*/ 179 h 183"/>
                <a:gd name="T4" fmla="*/ 182 w 187"/>
                <a:gd name="T5" fmla="*/ 165 h 183"/>
                <a:gd name="T6" fmla="*/ 125 w 187"/>
                <a:gd name="T7" fmla="*/ 61 h 183"/>
                <a:gd name="T8" fmla="*/ 134 w 187"/>
                <a:gd name="T9" fmla="*/ 66 h 183"/>
                <a:gd name="T10" fmla="*/ 150 w 187"/>
                <a:gd name="T11" fmla="*/ 73 h 183"/>
                <a:gd name="T12" fmla="*/ 164 w 187"/>
                <a:gd name="T13" fmla="*/ 80 h 183"/>
                <a:gd name="T14" fmla="*/ 185 w 187"/>
                <a:gd name="T15" fmla="*/ 96 h 183"/>
                <a:gd name="T16" fmla="*/ 183 w 187"/>
                <a:gd name="T17" fmla="*/ 148 h 183"/>
                <a:gd name="T18" fmla="*/ 185 w 187"/>
                <a:gd name="T19" fmla="*/ 150 h 183"/>
                <a:gd name="T20" fmla="*/ 187 w 187"/>
                <a:gd name="T21" fmla="*/ 98 h 183"/>
                <a:gd name="T22" fmla="*/ 187 w 187"/>
                <a:gd name="T23" fmla="*/ 89 h 183"/>
                <a:gd name="T24" fmla="*/ 154 w 187"/>
                <a:gd name="T25" fmla="*/ 73 h 183"/>
                <a:gd name="T26" fmla="*/ 138 w 187"/>
                <a:gd name="T27" fmla="*/ 65 h 183"/>
                <a:gd name="T28" fmla="*/ 127 w 187"/>
                <a:gd name="T29" fmla="*/ 60 h 183"/>
                <a:gd name="T30" fmla="*/ 121 w 187"/>
                <a:gd name="T31" fmla="*/ 58 h 183"/>
                <a:gd name="T32" fmla="*/ 7 w 187"/>
                <a:gd name="T33" fmla="*/ 7 h 183"/>
                <a:gd name="T34" fmla="*/ 24 w 187"/>
                <a:gd name="T35" fmla="*/ 25 h 183"/>
                <a:gd name="T36" fmla="*/ 51 w 187"/>
                <a:gd name="T37" fmla="*/ 53 h 183"/>
                <a:gd name="T38" fmla="*/ 62 w 187"/>
                <a:gd name="T39" fmla="*/ 65 h 183"/>
                <a:gd name="T40" fmla="*/ 69 w 187"/>
                <a:gd name="T41" fmla="*/ 72 h 183"/>
                <a:gd name="T42" fmla="*/ 97 w 187"/>
                <a:gd name="T43" fmla="*/ 101 h 183"/>
                <a:gd name="T44" fmla="*/ 139 w 187"/>
                <a:gd name="T45" fmla="*/ 145 h 183"/>
                <a:gd name="T46" fmla="*/ 176 w 187"/>
                <a:gd name="T47" fmla="*/ 182 h 183"/>
                <a:gd name="T48" fmla="*/ 100 w 187"/>
                <a:gd name="T49" fmla="*/ 102 h 183"/>
                <a:gd name="T50" fmla="*/ 96 w 187"/>
                <a:gd name="T51" fmla="*/ 98 h 183"/>
                <a:gd name="T52" fmla="*/ 67 w 187"/>
                <a:gd name="T53" fmla="*/ 68 h 183"/>
                <a:gd name="T54" fmla="*/ 62 w 187"/>
                <a:gd name="T55" fmla="*/ 63 h 183"/>
                <a:gd name="T56" fmla="*/ 50 w 187"/>
                <a:gd name="T57" fmla="*/ 50 h 183"/>
                <a:gd name="T58" fmla="*/ 26 w 187"/>
                <a:gd name="T59" fmla="*/ 24 h 183"/>
                <a:gd name="T60" fmla="*/ 10 w 187"/>
                <a:gd name="T61" fmla="*/ 8 h 183"/>
                <a:gd name="T62" fmla="*/ 9 w 187"/>
                <a:gd name="T63" fmla="*/ 6 h 183"/>
                <a:gd name="T64" fmla="*/ 28 w 187"/>
                <a:gd name="T65" fmla="*/ 15 h 183"/>
                <a:gd name="T66" fmla="*/ 50 w 187"/>
                <a:gd name="T67" fmla="*/ 26 h 183"/>
                <a:gd name="T68" fmla="*/ 75 w 187"/>
                <a:gd name="T69" fmla="*/ 38 h 183"/>
                <a:gd name="T70" fmla="*/ 92 w 187"/>
                <a:gd name="T71" fmla="*/ 46 h 183"/>
                <a:gd name="T72" fmla="*/ 102 w 187"/>
                <a:gd name="T73" fmla="*/ 50 h 183"/>
                <a:gd name="T74" fmla="*/ 116 w 187"/>
                <a:gd name="T75" fmla="*/ 57 h 183"/>
                <a:gd name="T76" fmla="*/ 113 w 187"/>
                <a:gd name="T77" fmla="*/ 54 h 183"/>
                <a:gd name="T78" fmla="*/ 100 w 187"/>
                <a:gd name="T79" fmla="*/ 47 h 183"/>
                <a:gd name="T80" fmla="*/ 91 w 187"/>
                <a:gd name="T81" fmla="*/ 43 h 183"/>
                <a:gd name="T82" fmla="*/ 76 w 187"/>
                <a:gd name="T83" fmla="*/ 36 h 183"/>
                <a:gd name="T84" fmla="*/ 54 w 187"/>
                <a:gd name="T85" fmla="*/ 26 h 183"/>
                <a:gd name="T86" fmla="*/ 48 w 187"/>
                <a:gd name="T87" fmla="*/ 23 h 183"/>
                <a:gd name="T88" fmla="*/ 23 w 187"/>
                <a:gd name="T89" fmla="*/ 11 h 183"/>
                <a:gd name="T90" fmla="*/ 0 w 187"/>
                <a:gd name="T9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3">
                  <a:moveTo>
                    <a:pt x="182" y="165"/>
                  </a:moveTo>
                  <a:cubicBezTo>
                    <a:pt x="182" y="166"/>
                    <a:pt x="182" y="166"/>
                    <a:pt x="182" y="166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79"/>
                    <a:pt x="182" y="179"/>
                    <a:pt x="182" y="179"/>
                  </a:cubicBezTo>
                  <a:cubicBezTo>
                    <a:pt x="182" y="179"/>
                    <a:pt x="183" y="179"/>
                    <a:pt x="183" y="179"/>
                  </a:cubicBezTo>
                  <a:cubicBezTo>
                    <a:pt x="183" y="179"/>
                    <a:pt x="184" y="179"/>
                    <a:pt x="184" y="179"/>
                  </a:cubicBezTo>
                  <a:cubicBezTo>
                    <a:pt x="184" y="169"/>
                    <a:pt x="184" y="169"/>
                    <a:pt x="184" y="169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2" y="165"/>
                    <a:pt x="182" y="165"/>
                    <a:pt x="182" y="165"/>
                  </a:cubicBezTo>
                  <a:moveTo>
                    <a:pt x="121" y="58"/>
                  </a:moveTo>
                  <a:cubicBezTo>
                    <a:pt x="121" y="59"/>
                    <a:pt x="121" y="59"/>
                    <a:pt x="121" y="59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3" y="148"/>
                    <a:pt x="183" y="148"/>
                    <a:pt x="183" y="148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85" y="147"/>
                    <a:pt x="185" y="147"/>
                    <a:pt x="185" y="147"/>
                  </a:cubicBezTo>
                  <a:cubicBezTo>
                    <a:pt x="187" y="100"/>
                    <a:pt x="187" y="100"/>
                    <a:pt x="187" y="100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89"/>
                    <a:pt x="187" y="89"/>
                    <a:pt x="187" y="89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38" y="65"/>
                    <a:pt x="138" y="65"/>
                    <a:pt x="138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21" y="58"/>
                    <a:pt x="121" y="58"/>
                    <a:pt x="121" y="58"/>
                  </a:cubicBezTo>
                  <a:moveTo>
                    <a:pt x="0" y="0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82"/>
                    <a:pt x="175" y="182"/>
                    <a:pt x="176" y="182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0" y="52"/>
                    <a:pt x="110" y="52"/>
                    <a:pt x="110" y="52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72"/>
            <p:cNvSpPr>
              <a:spLocks noEditPoints="1"/>
            </p:cNvSpPr>
            <p:nvPr/>
          </p:nvSpPr>
          <p:spPr bwMode="auto">
            <a:xfrm>
              <a:off x="10653036" y="3407320"/>
              <a:ext cx="551035" cy="1023025"/>
            </a:xfrm>
            <a:custGeom>
              <a:avLst/>
              <a:gdLst>
                <a:gd name="T0" fmla="*/ 129 w 130"/>
                <a:gd name="T1" fmla="*/ 262 h 265"/>
                <a:gd name="T2" fmla="*/ 105 w 130"/>
                <a:gd name="T3" fmla="*/ 173 h 265"/>
                <a:gd name="T4" fmla="*/ 104 w 130"/>
                <a:gd name="T5" fmla="*/ 167 h 265"/>
                <a:gd name="T6" fmla="*/ 103 w 130"/>
                <a:gd name="T7" fmla="*/ 170 h 265"/>
                <a:gd name="T8" fmla="*/ 104 w 130"/>
                <a:gd name="T9" fmla="*/ 167 h 265"/>
                <a:gd name="T10" fmla="*/ 55 w 130"/>
                <a:gd name="T11" fmla="*/ 2 h 265"/>
                <a:gd name="T12" fmla="*/ 63 w 130"/>
                <a:gd name="T13" fmla="*/ 29 h 265"/>
                <a:gd name="T14" fmla="*/ 67 w 130"/>
                <a:gd name="T15" fmla="*/ 44 h 265"/>
                <a:gd name="T16" fmla="*/ 69 w 130"/>
                <a:gd name="T17" fmla="*/ 52 h 265"/>
                <a:gd name="T18" fmla="*/ 70 w 130"/>
                <a:gd name="T19" fmla="*/ 55 h 265"/>
                <a:gd name="T20" fmla="*/ 73 w 130"/>
                <a:gd name="T21" fmla="*/ 65 h 265"/>
                <a:gd name="T22" fmla="*/ 76 w 130"/>
                <a:gd name="T23" fmla="*/ 75 h 265"/>
                <a:gd name="T24" fmla="*/ 80 w 130"/>
                <a:gd name="T25" fmla="*/ 89 h 265"/>
                <a:gd name="T26" fmla="*/ 89 w 130"/>
                <a:gd name="T27" fmla="*/ 124 h 265"/>
                <a:gd name="T28" fmla="*/ 100 w 130"/>
                <a:gd name="T29" fmla="*/ 152 h 265"/>
                <a:gd name="T30" fmla="*/ 90 w 130"/>
                <a:gd name="T31" fmla="*/ 118 h 265"/>
                <a:gd name="T32" fmla="*/ 80 w 130"/>
                <a:gd name="T33" fmla="*/ 84 h 265"/>
                <a:gd name="T34" fmla="*/ 77 w 130"/>
                <a:gd name="T35" fmla="*/ 72 h 265"/>
                <a:gd name="T36" fmla="*/ 74 w 130"/>
                <a:gd name="T37" fmla="*/ 61 h 265"/>
                <a:gd name="T38" fmla="*/ 63 w 130"/>
                <a:gd name="T39" fmla="*/ 25 h 265"/>
                <a:gd name="T40" fmla="*/ 46 w 130"/>
                <a:gd name="T41" fmla="*/ 0 h 265"/>
                <a:gd name="T42" fmla="*/ 40 w 130"/>
                <a:gd name="T43" fmla="*/ 14 h 265"/>
                <a:gd name="T44" fmla="*/ 37 w 130"/>
                <a:gd name="T45" fmla="*/ 21 h 265"/>
                <a:gd name="T46" fmla="*/ 29 w 130"/>
                <a:gd name="T47" fmla="*/ 41 h 265"/>
                <a:gd name="T48" fmla="*/ 21 w 130"/>
                <a:gd name="T49" fmla="*/ 58 h 265"/>
                <a:gd name="T50" fmla="*/ 12 w 130"/>
                <a:gd name="T51" fmla="*/ 78 h 265"/>
                <a:gd name="T52" fmla="*/ 7 w 130"/>
                <a:gd name="T53" fmla="*/ 90 h 265"/>
                <a:gd name="T54" fmla="*/ 5 w 130"/>
                <a:gd name="T55" fmla="*/ 94 h 265"/>
                <a:gd name="T56" fmla="*/ 2 w 130"/>
                <a:gd name="T57" fmla="*/ 102 h 265"/>
                <a:gd name="T58" fmla="*/ 0 w 130"/>
                <a:gd name="T59" fmla="*/ 106 h 265"/>
                <a:gd name="T60" fmla="*/ 2 w 130"/>
                <a:gd name="T61" fmla="*/ 107 h 265"/>
                <a:gd name="T62" fmla="*/ 6 w 130"/>
                <a:gd name="T63" fmla="*/ 113 h 265"/>
                <a:gd name="T64" fmla="*/ 16 w 130"/>
                <a:gd name="T65" fmla="*/ 126 h 265"/>
                <a:gd name="T66" fmla="*/ 21 w 130"/>
                <a:gd name="T67" fmla="*/ 133 h 265"/>
                <a:gd name="T68" fmla="*/ 70 w 130"/>
                <a:gd name="T69" fmla="*/ 197 h 265"/>
                <a:gd name="T70" fmla="*/ 74 w 130"/>
                <a:gd name="T71" fmla="*/ 202 h 265"/>
                <a:gd name="T72" fmla="*/ 124 w 130"/>
                <a:gd name="T73" fmla="*/ 264 h 265"/>
                <a:gd name="T74" fmla="*/ 75 w 130"/>
                <a:gd name="T75" fmla="*/ 200 h 265"/>
                <a:gd name="T76" fmla="*/ 71 w 130"/>
                <a:gd name="T77" fmla="*/ 194 h 265"/>
                <a:gd name="T78" fmla="*/ 21 w 130"/>
                <a:gd name="T79" fmla="*/ 130 h 265"/>
                <a:gd name="T80" fmla="*/ 9 w 130"/>
                <a:gd name="T81" fmla="*/ 113 h 265"/>
                <a:gd name="T82" fmla="*/ 4 w 130"/>
                <a:gd name="T83" fmla="*/ 107 h 265"/>
                <a:gd name="T84" fmla="*/ 2 w 130"/>
                <a:gd name="T85" fmla="*/ 105 h 265"/>
                <a:gd name="T86" fmla="*/ 4 w 130"/>
                <a:gd name="T87" fmla="*/ 102 h 265"/>
                <a:gd name="T88" fmla="*/ 7 w 130"/>
                <a:gd name="T89" fmla="*/ 94 h 265"/>
                <a:gd name="T90" fmla="*/ 9 w 130"/>
                <a:gd name="T91" fmla="*/ 90 h 265"/>
                <a:gd name="T92" fmla="*/ 14 w 130"/>
                <a:gd name="T93" fmla="*/ 79 h 265"/>
                <a:gd name="T94" fmla="*/ 25 w 130"/>
                <a:gd name="T95" fmla="*/ 54 h 265"/>
                <a:gd name="T96" fmla="*/ 30 w 130"/>
                <a:gd name="T97" fmla="*/ 41 h 265"/>
                <a:gd name="T98" fmla="*/ 39 w 130"/>
                <a:gd name="T99" fmla="*/ 20 h 265"/>
                <a:gd name="T100" fmla="*/ 42 w 130"/>
                <a:gd name="T101" fmla="*/ 14 h 265"/>
                <a:gd name="T102" fmla="*/ 46 w 130"/>
                <a:gd name="T10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265">
                  <a:moveTo>
                    <a:pt x="103" y="172"/>
                  </a:moveTo>
                  <a:cubicBezTo>
                    <a:pt x="129" y="262"/>
                    <a:pt x="129" y="262"/>
                    <a:pt x="129" y="262"/>
                  </a:cubicBezTo>
                  <a:cubicBezTo>
                    <a:pt x="129" y="261"/>
                    <a:pt x="130" y="261"/>
                    <a:pt x="130" y="261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3" y="172"/>
                    <a:pt x="103" y="172"/>
                    <a:pt x="103" y="172"/>
                  </a:cubicBezTo>
                  <a:moveTo>
                    <a:pt x="104" y="167"/>
                  </a:moveTo>
                  <a:cubicBezTo>
                    <a:pt x="103" y="167"/>
                    <a:pt x="103" y="168"/>
                    <a:pt x="102" y="169"/>
                  </a:cubicBezTo>
                  <a:cubicBezTo>
                    <a:pt x="103" y="170"/>
                    <a:pt x="103" y="170"/>
                    <a:pt x="103" y="170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4" y="167"/>
                    <a:pt x="104" y="167"/>
                    <a:pt x="104" y="167"/>
                  </a:cubicBezTo>
                  <a:moveTo>
                    <a:pt x="57" y="1"/>
                  </a:moveTo>
                  <a:cubicBezTo>
                    <a:pt x="56" y="2"/>
                    <a:pt x="55" y="2"/>
                    <a:pt x="55" y="2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9" y="121"/>
                    <a:pt x="89" y="121"/>
                    <a:pt x="89" y="121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9" y="152"/>
                    <a:pt x="100" y="152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7" y="1"/>
                    <a:pt x="57" y="1"/>
                    <a:pt x="57" y="1"/>
                  </a:cubicBezTo>
                  <a:moveTo>
                    <a:pt x="46" y="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4" y="202"/>
                    <a:pt x="74" y="202"/>
                    <a:pt x="74" y="202"/>
                  </a:cubicBezTo>
                  <a:cubicBezTo>
                    <a:pt x="123" y="265"/>
                    <a:pt x="123" y="265"/>
                    <a:pt x="123" y="265"/>
                  </a:cubicBezTo>
                  <a:cubicBezTo>
                    <a:pt x="123" y="265"/>
                    <a:pt x="124" y="264"/>
                    <a:pt x="124" y="264"/>
                  </a:cubicBezTo>
                  <a:cubicBezTo>
                    <a:pt x="78" y="204"/>
                    <a:pt x="78" y="204"/>
                    <a:pt x="78" y="204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1" y="194"/>
                    <a:pt x="71" y="194"/>
                    <a:pt x="71" y="1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0"/>
                    <a:pt x="47" y="0"/>
                    <a:pt x="4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11021586" y="3264194"/>
              <a:ext cx="356027" cy="1332047"/>
            </a:xfrm>
            <a:custGeom>
              <a:avLst/>
              <a:gdLst>
                <a:gd name="T0" fmla="*/ 83 w 84"/>
                <a:gd name="T1" fmla="*/ 344 h 345"/>
                <a:gd name="T2" fmla="*/ 84 w 84"/>
                <a:gd name="T3" fmla="*/ 344 h 345"/>
                <a:gd name="T4" fmla="*/ 83 w 84"/>
                <a:gd name="T5" fmla="*/ 238 h 345"/>
                <a:gd name="T6" fmla="*/ 79 w 84"/>
                <a:gd name="T7" fmla="*/ 345 h 345"/>
                <a:gd name="T8" fmla="*/ 46 w 84"/>
                <a:gd name="T9" fmla="*/ 222 h 345"/>
                <a:gd name="T10" fmla="*/ 36 w 84"/>
                <a:gd name="T11" fmla="*/ 187 h 345"/>
                <a:gd name="T12" fmla="*/ 43 w 84"/>
                <a:gd name="T13" fmla="*/ 219 h 345"/>
                <a:gd name="T14" fmla="*/ 36 w 84"/>
                <a:gd name="T15" fmla="*/ 187 h 345"/>
                <a:gd name="T16" fmla="*/ 83 w 84"/>
                <a:gd name="T17" fmla="*/ 161 h 345"/>
                <a:gd name="T18" fmla="*/ 84 w 84"/>
                <a:gd name="T19" fmla="*/ 237 h 345"/>
                <a:gd name="T20" fmla="*/ 83 w 84"/>
                <a:gd name="T21" fmla="*/ 5 h 345"/>
                <a:gd name="T22" fmla="*/ 83 w 84"/>
                <a:gd name="T23" fmla="*/ 44 h 345"/>
                <a:gd name="T24" fmla="*/ 83 w 84"/>
                <a:gd name="T25" fmla="*/ 85 h 345"/>
                <a:gd name="T26" fmla="*/ 84 w 84"/>
                <a:gd name="T27" fmla="*/ 158 h 345"/>
                <a:gd name="T28" fmla="*/ 84 w 84"/>
                <a:gd name="T29" fmla="*/ 81 h 345"/>
                <a:gd name="T30" fmla="*/ 84 w 84"/>
                <a:gd name="T31" fmla="*/ 37 h 345"/>
                <a:gd name="T32" fmla="*/ 83 w 84"/>
                <a:gd name="T33" fmla="*/ 5 h 345"/>
                <a:gd name="T34" fmla="*/ 67 w 84"/>
                <a:gd name="T35" fmla="*/ 8 h 345"/>
                <a:gd name="T36" fmla="*/ 51 w 84"/>
                <a:gd name="T37" fmla="*/ 22 h 345"/>
                <a:gd name="T38" fmla="*/ 1 w 84"/>
                <a:gd name="T39" fmla="*/ 68 h 345"/>
                <a:gd name="T40" fmla="*/ 1 w 84"/>
                <a:gd name="T41" fmla="*/ 70 h 345"/>
                <a:gd name="T42" fmla="*/ 3 w 84"/>
                <a:gd name="T43" fmla="*/ 80 h 345"/>
                <a:gd name="T44" fmla="*/ 8 w 84"/>
                <a:gd name="T45" fmla="*/ 94 h 345"/>
                <a:gd name="T46" fmla="*/ 9 w 84"/>
                <a:gd name="T47" fmla="*/ 100 h 345"/>
                <a:gd name="T48" fmla="*/ 17 w 84"/>
                <a:gd name="T49" fmla="*/ 127 h 345"/>
                <a:gd name="T50" fmla="*/ 21 w 84"/>
                <a:gd name="T51" fmla="*/ 141 h 345"/>
                <a:gd name="T52" fmla="*/ 35 w 84"/>
                <a:gd name="T53" fmla="*/ 185 h 345"/>
                <a:gd name="T54" fmla="*/ 21 w 84"/>
                <a:gd name="T55" fmla="*/ 136 h 345"/>
                <a:gd name="T56" fmla="*/ 17 w 84"/>
                <a:gd name="T57" fmla="*/ 122 h 345"/>
                <a:gd name="T58" fmla="*/ 10 w 84"/>
                <a:gd name="T59" fmla="*/ 96 h 345"/>
                <a:gd name="T60" fmla="*/ 8 w 84"/>
                <a:gd name="T61" fmla="*/ 91 h 345"/>
                <a:gd name="T62" fmla="*/ 4 w 84"/>
                <a:gd name="T63" fmla="*/ 77 h 345"/>
                <a:gd name="T64" fmla="*/ 34 w 84"/>
                <a:gd name="T65" fmla="*/ 41 h 345"/>
                <a:gd name="T66" fmla="*/ 61 w 84"/>
                <a:gd name="T67" fmla="*/ 16 h 345"/>
                <a:gd name="T68" fmla="*/ 77 w 84"/>
                <a:gd name="T69" fmla="*/ 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345">
                  <a:moveTo>
                    <a:pt x="83" y="238"/>
                  </a:move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4" y="344"/>
                    <a:pt x="84" y="344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3" y="238"/>
                    <a:pt x="83" y="238"/>
                    <a:pt x="83" y="238"/>
                  </a:cubicBezTo>
                  <a:moveTo>
                    <a:pt x="44" y="221"/>
                  </a:moveTo>
                  <a:cubicBezTo>
                    <a:pt x="79" y="345"/>
                    <a:pt x="79" y="345"/>
                    <a:pt x="79" y="345"/>
                  </a:cubicBezTo>
                  <a:cubicBezTo>
                    <a:pt x="79" y="345"/>
                    <a:pt x="80" y="345"/>
                    <a:pt x="81" y="344"/>
                  </a:cubicBezTo>
                  <a:cubicBezTo>
                    <a:pt x="46" y="222"/>
                    <a:pt x="46" y="222"/>
                    <a:pt x="46" y="222"/>
                  </a:cubicBezTo>
                  <a:cubicBezTo>
                    <a:pt x="44" y="221"/>
                    <a:pt x="44" y="221"/>
                    <a:pt x="44" y="221"/>
                  </a:cubicBezTo>
                  <a:moveTo>
                    <a:pt x="36" y="187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5" y="220"/>
                    <a:pt x="45" y="220"/>
                    <a:pt x="45" y="220"/>
                  </a:cubicBezTo>
                  <a:cubicBezTo>
                    <a:pt x="36" y="187"/>
                    <a:pt x="36" y="187"/>
                    <a:pt x="36" y="187"/>
                  </a:cubicBezTo>
                  <a:moveTo>
                    <a:pt x="84" y="160"/>
                  </a:moveTo>
                  <a:cubicBezTo>
                    <a:pt x="83" y="161"/>
                    <a:pt x="83" y="161"/>
                    <a:pt x="83" y="161"/>
                  </a:cubicBezTo>
                  <a:cubicBezTo>
                    <a:pt x="83" y="236"/>
                    <a:pt x="83" y="236"/>
                    <a:pt x="83" y="236"/>
                  </a:cubicBezTo>
                  <a:cubicBezTo>
                    <a:pt x="84" y="237"/>
                    <a:pt x="84" y="237"/>
                    <a:pt x="84" y="237"/>
                  </a:cubicBezTo>
                  <a:cubicBezTo>
                    <a:pt x="84" y="160"/>
                    <a:pt x="84" y="160"/>
                    <a:pt x="84" y="160"/>
                  </a:cubicBezTo>
                  <a:moveTo>
                    <a:pt x="83" y="5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3" y="5"/>
                    <a:pt x="83" y="5"/>
                  </a:cubicBezTo>
                  <a:moveTo>
                    <a:pt x="76" y="0"/>
                  </a:moveTo>
                  <a:cubicBezTo>
                    <a:pt x="67" y="8"/>
                    <a:pt x="67" y="8"/>
                    <a:pt x="67" y="8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6" y="0"/>
                    <a:pt x="7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7260951" y="3773267"/>
              <a:ext cx="173541" cy="367574"/>
            </a:xfrm>
            <a:custGeom>
              <a:avLst/>
              <a:gdLst>
                <a:gd name="T0" fmla="*/ 0 w 41"/>
                <a:gd name="T1" fmla="*/ 6 h 95"/>
                <a:gd name="T2" fmla="*/ 0 w 41"/>
                <a:gd name="T3" fmla="*/ 27 h 95"/>
                <a:gd name="T4" fmla="*/ 0 w 41"/>
                <a:gd name="T5" fmla="*/ 30 h 95"/>
                <a:gd name="T6" fmla="*/ 0 w 41"/>
                <a:gd name="T7" fmla="*/ 35 h 95"/>
                <a:gd name="T8" fmla="*/ 0 w 41"/>
                <a:gd name="T9" fmla="*/ 37 h 95"/>
                <a:gd name="T10" fmla="*/ 0 w 41"/>
                <a:gd name="T11" fmla="*/ 93 h 95"/>
                <a:gd name="T12" fmla="*/ 0 w 41"/>
                <a:gd name="T13" fmla="*/ 93 h 95"/>
                <a:gd name="T14" fmla="*/ 1 w 41"/>
                <a:gd name="T15" fmla="*/ 93 h 95"/>
                <a:gd name="T16" fmla="*/ 1 w 41"/>
                <a:gd name="T17" fmla="*/ 36 h 95"/>
                <a:gd name="T18" fmla="*/ 1 w 41"/>
                <a:gd name="T19" fmla="*/ 33 h 95"/>
                <a:gd name="T20" fmla="*/ 1 w 41"/>
                <a:gd name="T21" fmla="*/ 28 h 95"/>
                <a:gd name="T22" fmla="*/ 1 w 41"/>
                <a:gd name="T23" fmla="*/ 26 h 95"/>
                <a:gd name="T24" fmla="*/ 1 w 41"/>
                <a:gd name="T25" fmla="*/ 7 h 95"/>
                <a:gd name="T26" fmla="*/ 1 w 41"/>
                <a:gd name="T27" fmla="*/ 7 h 95"/>
                <a:gd name="T28" fmla="*/ 0 w 41"/>
                <a:gd name="T29" fmla="*/ 6 h 95"/>
                <a:gd name="T30" fmla="*/ 12 w 41"/>
                <a:gd name="T31" fmla="*/ 0 h 95"/>
                <a:gd name="T32" fmla="*/ 11 w 41"/>
                <a:gd name="T33" fmla="*/ 1 h 95"/>
                <a:gd name="T34" fmla="*/ 26 w 41"/>
                <a:gd name="T35" fmla="*/ 10 h 95"/>
                <a:gd name="T36" fmla="*/ 28 w 41"/>
                <a:gd name="T37" fmla="*/ 11 h 95"/>
                <a:gd name="T38" fmla="*/ 32 w 41"/>
                <a:gd name="T39" fmla="*/ 13 h 95"/>
                <a:gd name="T40" fmla="*/ 34 w 41"/>
                <a:gd name="T41" fmla="*/ 14 h 95"/>
                <a:gd name="T42" fmla="*/ 37 w 41"/>
                <a:gd name="T43" fmla="*/ 16 h 95"/>
                <a:gd name="T44" fmla="*/ 38 w 41"/>
                <a:gd name="T45" fmla="*/ 17 h 95"/>
                <a:gd name="T46" fmla="*/ 37 w 41"/>
                <a:gd name="T47" fmla="*/ 20 h 95"/>
                <a:gd name="T48" fmla="*/ 6 w 41"/>
                <a:gd name="T49" fmla="*/ 94 h 95"/>
                <a:gd name="T50" fmla="*/ 8 w 41"/>
                <a:gd name="T51" fmla="*/ 95 h 95"/>
                <a:gd name="T52" fmla="*/ 25 w 41"/>
                <a:gd name="T53" fmla="*/ 53 h 95"/>
                <a:gd name="T54" fmla="*/ 25 w 41"/>
                <a:gd name="T55" fmla="*/ 52 h 95"/>
                <a:gd name="T56" fmla="*/ 31 w 41"/>
                <a:gd name="T57" fmla="*/ 40 h 95"/>
                <a:gd name="T58" fmla="*/ 37 w 41"/>
                <a:gd name="T59" fmla="*/ 25 h 95"/>
                <a:gd name="T60" fmla="*/ 39 w 41"/>
                <a:gd name="T61" fmla="*/ 21 h 95"/>
                <a:gd name="T62" fmla="*/ 40 w 41"/>
                <a:gd name="T63" fmla="*/ 17 h 95"/>
                <a:gd name="T64" fmla="*/ 41 w 41"/>
                <a:gd name="T65" fmla="*/ 16 h 95"/>
                <a:gd name="T66" fmla="*/ 39 w 41"/>
                <a:gd name="T67" fmla="*/ 15 h 95"/>
                <a:gd name="T68" fmla="*/ 39 w 41"/>
                <a:gd name="T69" fmla="*/ 15 h 95"/>
                <a:gd name="T70" fmla="*/ 37 w 41"/>
                <a:gd name="T71" fmla="*/ 14 h 95"/>
                <a:gd name="T72" fmla="*/ 35 w 41"/>
                <a:gd name="T73" fmla="*/ 13 h 95"/>
                <a:gd name="T74" fmla="*/ 34 w 41"/>
                <a:gd name="T75" fmla="*/ 12 h 95"/>
                <a:gd name="T76" fmla="*/ 30 w 41"/>
                <a:gd name="T77" fmla="*/ 10 h 95"/>
                <a:gd name="T78" fmla="*/ 28 w 41"/>
                <a:gd name="T79" fmla="*/ 9 h 95"/>
                <a:gd name="T80" fmla="*/ 12 w 41"/>
                <a:gd name="T8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5">
                  <a:moveTo>
                    <a:pt x="0" y="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moveTo>
                    <a:pt x="12" y="0"/>
                  </a:moveTo>
                  <a:cubicBezTo>
                    <a:pt x="12" y="0"/>
                    <a:pt x="11" y="1"/>
                    <a:pt x="11" y="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7" y="94"/>
                    <a:pt x="7" y="95"/>
                    <a:pt x="8" y="95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47"/>
                    <a:pt x="27" y="43"/>
                    <a:pt x="31" y="40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auto">
            <a:xfrm>
              <a:off x="6235811" y="3646406"/>
              <a:ext cx="1300658" cy="699365"/>
            </a:xfrm>
            <a:custGeom>
              <a:avLst/>
              <a:gdLst>
                <a:gd name="T0" fmla="*/ 257 w 307"/>
                <a:gd name="T1" fmla="*/ 141 h 181"/>
                <a:gd name="T2" fmla="*/ 265 w 307"/>
                <a:gd name="T3" fmla="*/ 148 h 181"/>
                <a:gd name="T4" fmla="*/ 307 w 307"/>
                <a:gd name="T5" fmla="*/ 176 h 181"/>
                <a:gd name="T6" fmla="*/ 268 w 307"/>
                <a:gd name="T7" fmla="*/ 148 h 181"/>
                <a:gd name="T8" fmla="*/ 257 w 307"/>
                <a:gd name="T9" fmla="*/ 140 h 181"/>
                <a:gd name="T10" fmla="*/ 11 w 307"/>
                <a:gd name="T11" fmla="*/ 112 h 181"/>
                <a:gd name="T12" fmla="*/ 50 w 307"/>
                <a:gd name="T13" fmla="*/ 122 h 181"/>
                <a:gd name="T14" fmla="*/ 134 w 307"/>
                <a:gd name="T15" fmla="*/ 141 h 181"/>
                <a:gd name="T16" fmla="*/ 186 w 307"/>
                <a:gd name="T17" fmla="*/ 153 h 181"/>
                <a:gd name="T18" fmla="*/ 251 w 307"/>
                <a:gd name="T19" fmla="*/ 169 h 181"/>
                <a:gd name="T20" fmla="*/ 263 w 307"/>
                <a:gd name="T21" fmla="*/ 172 h 181"/>
                <a:gd name="T22" fmla="*/ 305 w 307"/>
                <a:gd name="T23" fmla="*/ 180 h 181"/>
                <a:gd name="T24" fmla="*/ 258 w 307"/>
                <a:gd name="T25" fmla="*/ 169 h 181"/>
                <a:gd name="T26" fmla="*/ 250 w 307"/>
                <a:gd name="T27" fmla="*/ 167 h 181"/>
                <a:gd name="T28" fmla="*/ 180 w 307"/>
                <a:gd name="T29" fmla="*/ 150 h 181"/>
                <a:gd name="T30" fmla="*/ 133 w 307"/>
                <a:gd name="T31" fmla="*/ 139 h 181"/>
                <a:gd name="T32" fmla="*/ 48 w 307"/>
                <a:gd name="T33" fmla="*/ 119 h 181"/>
                <a:gd name="T34" fmla="*/ 32 w 307"/>
                <a:gd name="T35" fmla="*/ 5 h 181"/>
                <a:gd name="T36" fmla="*/ 0 w 307"/>
                <a:gd name="T37" fmla="*/ 82 h 181"/>
                <a:gd name="T38" fmla="*/ 0 w 307"/>
                <a:gd name="T39" fmla="*/ 94 h 181"/>
                <a:gd name="T40" fmla="*/ 2 w 307"/>
                <a:gd name="T41" fmla="*/ 82 h 181"/>
                <a:gd name="T42" fmla="*/ 32 w 307"/>
                <a:gd name="T43" fmla="*/ 5 h 181"/>
                <a:gd name="T44" fmla="*/ 51 w 307"/>
                <a:gd name="T45" fmla="*/ 2 h 181"/>
                <a:gd name="T46" fmla="*/ 190 w 307"/>
                <a:gd name="T47" fmla="*/ 97 h 181"/>
                <a:gd name="T48" fmla="*/ 196 w 307"/>
                <a:gd name="T49" fmla="*/ 100 h 181"/>
                <a:gd name="T50" fmla="*/ 199 w 307"/>
                <a:gd name="T51" fmla="*/ 103 h 181"/>
                <a:gd name="T52" fmla="*/ 212 w 307"/>
                <a:gd name="T53" fmla="*/ 111 h 181"/>
                <a:gd name="T54" fmla="*/ 237 w 307"/>
                <a:gd name="T55" fmla="*/ 127 h 181"/>
                <a:gd name="T56" fmla="*/ 201 w 307"/>
                <a:gd name="T57" fmla="*/ 102 h 181"/>
                <a:gd name="T58" fmla="*/ 197 w 307"/>
                <a:gd name="T59" fmla="*/ 99 h 181"/>
                <a:gd name="T60" fmla="*/ 196 w 307"/>
                <a:gd name="T61" fmla="*/ 98 h 181"/>
                <a:gd name="T62" fmla="*/ 190 w 307"/>
                <a:gd name="T63" fmla="*/ 9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7" h="181">
                  <a:moveTo>
                    <a:pt x="257" y="140"/>
                  </a:moveTo>
                  <a:cubicBezTo>
                    <a:pt x="257" y="141"/>
                    <a:pt x="257" y="141"/>
                    <a:pt x="257" y="141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7" y="149"/>
                    <a:pt x="267" y="149"/>
                    <a:pt x="267" y="149"/>
                  </a:cubicBezTo>
                  <a:cubicBezTo>
                    <a:pt x="307" y="176"/>
                    <a:pt x="307" y="176"/>
                    <a:pt x="307" y="176"/>
                  </a:cubicBezTo>
                  <a:cubicBezTo>
                    <a:pt x="307" y="176"/>
                    <a:pt x="307" y="175"/>
                    <a:pt x="307" y="175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67" y="147"/>
                    <a:pt x="267" y="147"/>
                    <a:pt x="267" y="147"/>
                  </a:cubicBezTo>
                  <a:cubicBezTo>
                    <a:pt x="257" y="140"/>
                    <a:pt x="257" y="140"/>
                    <a:pt x="257" y="140"/>
                  </a:cubicBezTo>
                  <a:moveTo>
                    <a:pt x="11" y="111"/>
                  </a:moveTo>
                  <a:cubicBezTo>
                    <a:pt x="11" y="111"/>
                    <a:pt x="11" y="112"/>
                    <a:pt x="11" y="112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82" y="153"/>
                    <a:pt x="182" y="153"/>
                    <a:pt x="182" y="153"/>
                  </a:cubicBezTo>
                  <a:cubicBezTo>
                    <a:pt x="186" y="153"/>
                    <a:pt x="186" y="153"/>
                    <a:pt x="186" y="153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51" y="169"/>
                    <a:pt x="251" y="169"/>
                    <a:pt x="251" y="169"/>
                  </a:cubicBezTo>
                  <a:cubicBezTo>
                    <a:pt x="260" y="171"/>
                    <a:pt x="260" y="171"/>
                    <a:pt x="260" y="171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5" y="181"/>
                    <a:pt x="305" y="180"/>
                    <a:pt x="305" y="180"/>
                  </a:cubicBezTo>
                  <a:cubicBezTo>
                    <a:pt x="261" y="169"/>
                    <a:pt x="261" y="169"/>
                    <a:pt x="261" y="169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2" y="167"/>
                    <a:pt x="252" y="167"/>
                    <a:pt x="252" y="16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183" y="151"/>
                    <a:pt x="183" y="151"/>
                    <a:pt x="183" y="151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11" y="111"/>
                    <a:pt x="11" y="111"/>
                    <a:pt x="11" y="111"/>
                  </a:cubicBezTo>
                  <a:moveTo>
                    <a:pt x="32" y="5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4"/>
                    <a:pt x="1" y="94"/>
                    <a:pt x="2" y="95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2" y="5"/>
                  </a:cubicBezTo>
                  <a:moveTo>
                    <a:pt x="52" y="0"/>
                  </a:moveTo>
                  <a:cubicBezTo>
                    <a:pt x="52" y="1"/>
                    <a:pt x="52" y="1"/>
                    <a:pt x="51" y="2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12" y="111"/>
                    <a:pt x="212" y="111"/>
                    <a:pt x="212" y="111"/>
                  </a:cubicBezTo>
                  <a:cubicBezTo>
                    <a:pt x="235" y="128"/>
                    <a:pt x="235" y="128"/>
                    <a:pt x="235" y="128"/>
                  </a:cubicBezTo>
                  <a:cubicBezTo>
                    <a:pt x="236" y="127"/>
                    <a:pt x="237" y="127"/>
                    <a:pt x="237" y="127"/>
                  </a:cubicBezTo>
                  <a:cubicBezTo>
                    <a:pt x="207" y="106"/>
                    <a:pt x="207" y="106"/>
                    <a:pt x="207" y="106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199" y="101"/>
                    <a:pt x="199" y="101"/>
                    <a:pt x="199" y="101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11080625" y="3568337"/>
              <a:ext cx="898115" cy="862008"/>
            </a:xfrm>
            <a:custGeom>
              <a:avLst/>
              <a:gdLst>
                <a:gd name="T0" fmla="*/ 1 w 212"/>
                <a:gd name="T1" fmla="*/ 127 h 223"/>
                <a:gd name="T2" fmla="*/ 0 w 212"/>
                <a:gd name="T3" fmla="*/ 129 h 223"/>
                <a:gd name="T4" fmla="*/ 2 w 212"/>
                <a:gd name="T5" fmla="*/ 130 h 223"/>
                <a:gd name="T6" fmla="*/ 4 w 212"/>
                <a:gd name="T7" fmla="*/ 131 h 223"/>
                <a:gd name="T8" fmla="*/ 30 w 212"/>
                <a:gd name="T9" fmla="*/ 142 h 223"/>
                <a:gd name="T10" fmla="*/ 32 w 212"/>
                <a:gd name="T11" fmla="*/ 143 h 223"/>
                <a:gd name="T12" fmla="*/ 69 w 212"/>
                <a:gd name="T13" fmla="*/ 159 h 223"/>
                <a:gd name="T14" fmla="*/ 70 w 212"/>
                <a:gd name="T15" fmla="*/ 160 h 223"/>
                <a:gd name="T16" fmla="*/ 212 w 212"/>
                <a:gd name="T17" fmla="*/ 223 h 223"/>
                <a:gd name="T18" fmla="*/ 212 w 212"/>
                <a:gd name="T19" fmla="*/ 221 h 223"/>
                <a:gd name="T20" fmla="*/ 70 w 212"/>
                <a:gd name="T21" fmla="*/ 158 h 223"/>
                <a:gd name="T22" fmla="*/ 69 w 212"/>
                <a:gd name="T23" fmla="*/ 157 h 223"/>
                <a:gd name="T24" fmla="*/ 31 w 212"/>
                <a:gd name="T25" fmla="*/ 141 h 223"/>
                <a:gd name="T26" fmla="*/ 29 w 212"/>
                <a:gd name="T27" fmla="*/ 140 h 223"/>
                <a:gd name="T28" fmla="*/ 4 w 212"/>
                <a:gd name="T29" fmla="*/ 129 h 223"/>
                <a:gd name="T30" fmla="*/ 2 w 212"/>
                <a:gd name="T31" fmla="*/ 128 h 223"/>
                <a:gd name="T32" fmla="*/ 1 w 212"/>
                <a:gd name="T33" fmla="*/ 127 h 223"/>
                <a:gd name="T34" fmla="*/ 212 w 212"/>
                <a:gd name="T35" fmla="*/ 0 h 223"/>
                <a:gd name="T36" fmla="*/ 70 w 212"/>
                <a:gd name="T37" fmla="*/ 79 h 223"/>
                <a:gd name="T38" fmla="*/ 69 w 212"/>
                <a:gd name="T39" fmla="*/ 80 h 223"/>
                <a:gd name="T40" fmla="*/ 21 w 212"/>
                <a:gd name="T41" fmla="*/ 106 h 223"/>
                <a:gd name="T42" fmla="*/ 20 w 212"/>
                <a:gd name="T43" fmla="*/ 107 h 223"/>
                <a:gd name="T44" fmla="*/ 3 w 212"/>
                <a:gd name="T45" fmla="*/ 116 h 223"/>
                <a:gd name="T46" fmla="*/ 3 w 212"/>
                <a:gd name="T47" fmla="*/ 118 h 223"/>
                <a:gd name="T48" fmla="*/ 20 w 212"/>
                <a:gd name="T49" fmla="*/ 109 h 223"/>
                <a:gd name="T50" fmla="*/ 22 w 212"/>
                <a:gd name="T51" fmla="*/ 108 h 223"/>
                <a:gd name="T52" fmla="*/ 69 w 212"/>
                <a:gd name="T53" fmla="*/ 82 h 223"/>
                <a:gd name="T54" fmla="*/ 70 w 212"/>
                <a:gd name="T55" fmla="*/ 81 h 223"/>
                <a:gd name="T56" fmla="*/ 212 w 212"/>
                <a:gd name="T57" fmla="*/ 2 h 223"/>
                <a:gd name="T58" fmla="*/ 212 w 212"/>
                <a:gd name="T5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2" h="223">
                  <a:moveTo>
                    <a:pt x="1" y="127"/>
                  </a:moveTo>
                  <a:cubicBezTo>
                    <a:pt x="1" y="128"/>
                    <a:pt x="0" y="128"/>
                    <a:pt x="0" y="12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212" y="223"/>
                    <a:pt x="212" y="223"/>
                    <a:pt x="212" y="223"/>
                  </a:cubicBezTo>
                  <a:cubicBezTo>
                    <a:pt x="212" y="221"/>
                    <a:pt x="212" y="221"/>
                    <a:pt x="212" y="221"/>
                  </a:cubicBezTo>
                  <a:cubicBezTo>
                    <a:pt x="70" y="158"/>
                    <a:pt x="70" y="158"/>
                    <a:pt x="70" y="158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7"/>
                    <a:pt x="1" y="127"/>
                    <a:pt x="1" y="127"/>
                  </a:cubicBezTo>
                  <a:moveTo>
                    <a:pt x="212" y="0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3" y="117"/>
                    <a:pt x="3" y="118"/>
                    <a:pt x="3" y="118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0"/>
                    <a:pt x="212" y="0"/>
                    <a:pt x="2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7981948" y="3340637"/>
              <a:ext cx="109134" cy="97585"/>
            </a:xfrm>
            <a:custGeom>
              <a:avLst/>
              <a:gdLst>
                <a:gd name="T0" fmla="*/ 13 w 26"/>
                <a:gd name="T1" fmla="*/ 0 h 25"/>
                <a:gd name="T2" fmla="*/ 9 w 26"/>
                <a:gd name="T3" fmla="*/ 0 h 25"/>
                <a:gd name="T4" fmla="*/ 6 w 26"/>
                <a:gd name="T5" fmla="*/ 2 h 25"/>
                <a:gd name="T6" fmla="*/ 0 w 26"/>
                <a:gd name="T7" fmla="*/ 12 h 25"/>
                <a:gd name="T8" fmla="*/ 4 w 26"/>
                <a:gd name="T9" fmla="*/ 21 h 25"/>
                <a:gd name="T10" fmla="*/ 5 w 26"/>
                <a:gd name="T11" fmla="*/ 23 h 25"/>
                <a:gd name="T12" fmla="*/ 7 w 26"/>
                <a:gd name="T13" fmla="*/ 24 h 25"/>
                <a:gd name="T14" fmla="*/ 9 w 26"/>
                <a:gd name="T15" fmla="*/ 24 h 25"/>
                <a:gd name="T16" fmla="*/ 10 w 26"/>
                <a:gd name="T17" fmla="*/ 25 h 25"/>
                <a:gd name="T18" fmla="*/ 12 w 26"/>
                <a:gd name="T19" fmla="*/ 25 h 25"/>
                <a:gd name="T20" fmla="*/ 13 w 26"/>
                <a:gd name="T21" fmla="*/ 25 h 25"/>
                <a:gd name="T22" fmla="*/ 13 w 26"/>
                <a:gd name="T23" fmla="*/ 25 h 25"/>
                <a:gd name="T24" fmla="*/ 16 w 26"/>
                <a:gd name="T25" fmla="*/ 25 h 25"/>
                <a:gd name="T26" fmla="*/ 18 w 26"/>
                <a:gd name="T27" fmla="*/ 24 h 25"/>
                <a:gd name="T28" fmla="*/ 19 w 26"/>
                <a:gd name="T29" fmla="*/ 23 h 25"/>
                <a:gd name="T30" fmla="*/ 21 w 26"/>
                <a:gd name="T31" fmla="*/ 22 h 25"/>
                <a:gd name="T32" fmla="*/ 26 w 26"/>
                <a:gd name="T33" fmla="*/ 12 h 25"/>
                <a:gd name="T34" fmla="*/ 26 w 26"/>
                <a:gd name="T35" fmla="*/ 12 h 25"/>
                <a:gd name="T36" fmla="*/ 25 w 26"/>
                <a:gd name="T37" fmla="*/ 10 h 25"/>
                <a:gd name="T38" fmla="*/ 25 w 26"/>
                <a:gd name="T39" fmla="*/ 8 h 25"/>
                <a:gd name="T40" fmla="*/ 22 w 26"/>
                <a:gd name="T41" fmla="*/ 3 h 25"/>
                <a:gd name="T42" fmla="*/ 19 w 26"/>
                <a:gd name="T43" fmla="*/ 1 h 25"/>
                <a:gd name="T44" fmla="*/ 18 w 26"/>
                <a:gd name="T45" fmla="*/ 1 h 25"/>
                <a:gd name="T46" fmla="*/ 13 w 26"/>
                <a:gd name="T4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2" y="4"/>
                    <a:pt x="0" y="8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22"/>
                    <a:pt x="5" y="22"/>
                    <a:pt x="5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2"/>
                  </a:cubicBezTo>
                  <a:cubicBezTo>
                    <a:pt x="24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4" y="6"/>
                    <a:pt x="23" y="5"/>
                    <a:pt x="22" y="3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122"/>
            <p:cNvSpPr/>
            <p:nvPr/>
          </p:nvSpPr>
          <p:spPr bwMode="auto">
            <a:xfrm>
              <a:off x="7303889" y="3101551"/>
              <a:ext cx="42937" cy="3578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5 h 9"/>
                <a:gd name="T4" fmla="*/ 4 w 10"/>
                <a:gd name="T5" fmla="*/ 9 h 9"/>
                <a:gd name="T6" fmla="*/ 5 w 10"/>
                <a:gd name="T7" fmla="*/ 9 h 9"/>
                <a:gd name="T8" fmla="*/ 6 w 10"/>
                <a:gd name="T9" fmla="*/ 9 h 9"/>
                <a:gd name="T10" fmla="*/ 10 w 10"/>
                <a:gd name="T11" fmla="*/ 5 h 9"/>
                <a:gd name="T12" fmla="*/ 10 w 10"/>
                <a:gd name="T13" fmla="*/ 4 h 9"/>
                <a:gd name="T14" fmla="*/ 9 w 10"/>
                <a:gd name="T15" fmla="*/ 2 h 9"/>
                <a:gd name="T16" fmla="*/ 5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5519461" y="4920651"/>
            <a:ext cx="6481469" cy="71889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rgbClr val="FBFBFB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2438016" y="2351503"/>
            <a:ext cx="1493930" cy="149393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2972992" y="2594539"/>
            <a:ext cx="423978" cy="425715"/>
            <a:chOff x="11522075" y="5773738"/>
            <a:chExt cx="387350" cy="388938"/>
          </a:xfrm>
        </p:grpSpPr>
        <p:sp>
          <p:nvSpPr>
            <p:cNvPr id="135" name="Freeform 7"/>
            <p:cNvSpPr/>
            <p:nvPr/>
          </p:nvSpPr>
          <p:spPr bwMode="auto">
            <a:xfrm>
              <a:off x="11536363" y="5773738"/>
              <a:ext cx="357188" cy="115888"/>
            </a:xfrm>
            <a:custGeom>
              <a:avLst/>
              <a:gdLst>
                <a:gd name="T0" fmla="*/ 225 w 225"/>
                <a:gd name="T1" fmla="*/ 73 h 73"/>
                <a:gd name="T2" fmla="*/ 113 w 225"/>
                <a:gd name="T3" fmla="*/ 0 h 73"/>
                <a:gd name="T4" fmla="*/ 0 w 225"/>
                <a:gd name="T5" fmla="*/ 73 h 73"/>
                <a:gd name="T6" fmla="*/ 225 w 225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73">
                  <a:moveTo>
                    <a:pt x="225" y="73"/>
                  </a:moveTo>
                  <a:lnTo>
                    <a:pt x="113" y="0"/>
                  </a:lnTo>
                  <a:lnTo>
                    <a:pt x="0" y="73"/>
                  </a:lnTo>
                  <a:lnTo>
                    <a:pt x="225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6" name="Rectangle 8"/>
            <p:cNvSpPr>
              <a:spLocks noChangeArrowheads="1"/>
            </p:cNvSpPr>
            <p:nvPr/>
          </p:nvSpPr>
          <p:spPr bwMode="auto">
            <a:xfrm>
              <a:off x="11522075" y="6118226"/>
              <a:ext cx="387350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7" name="Rectangle 9"/>
            <p:cNvSpPr>
              <a:spLocks noChangeArrowheads="1"/>
            </p:cNvSpPr>
            <p:nvPr/>
          </p:nvSpPr>
          <p:spPr bwMode="auto">
            <a:xfrm>
              <a:off x="11549063" y="6057901"/>
              <a:ext cx="331788" cy="42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8" name="Rectangle 10"/>
            <p:cNvSpPr>
              <a:spLocks noChangeArrowheads="1"/>
            </p:cNvSpPr>
            <p:nvPr/>
          </p:nvSpPr>
          <p:spPr bwMode="auto">
            <a:xfrm>
              <a:off x="11580813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Rectangle 11"/>
            <p:cNvSpPr>
              <a:spLocks noChangeArrowheads="1"/>
            </p:cNvSpPr>
            <p:nvPr/>
          </p:nvSpPr>
          <p:spPr bwMode="auto">
            <a:xfrm>
              <a:off x="11791950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Rectangle 12"/>
            <p:cNvSpPr>
              <a:spLocks noChangeArrowheads="1"/>
            </p:cNvSpPr>
            <p:nvPr/>
          </p:nvSpPr>
          <p:spPr bwMode="auto">
            <a:xfrm>
              <a:off x="11685588" y="5903913"/>
              <a:ext cx="60325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Freeform 13"/>
            <p:cNvSpPr/>
            <p:nvPr/>
          </p:nvSpPr>
          <p:spPr bwMode="auto">
            <a:xfrm>
              <a:off x="11522075" y="6100763"/>
              <a:ext cx="387350" cy="17463"/>
            </a:xfrm>
            <a:custGeom>
              <a:avLst/>
              <a:gdLst>
                <a:gd name="T0" fmla="*/ 226 w 244"/>
                <a:gd name="T1" fmla="*/ 0 h 11"/>
                <a:gd name="T2" fmla="*/ 17 w 244"/>
                <a:gd name="T3" fmla="*/ 0 h 11"/>
                <a:gd name="T4" fmla="*/ 0 w 244"/>
                <a:gd name="T5" fmla="*/ 11 h 11"/>
                <a:gd name="T6" fmla="*/ 244 w 244"/>
                <a:gd name="T7" fmla="*/ 11 h 11"/>
                <a:gd name="T8" fmla="*/ 226 w 24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1">
                  <a:moveTo>
                    <a:pt x="226" y="0"/>
                  </a:moveTo>
                  <a:lnTo>
                    <a:pt x="17" y="0"/>
                  </a:lnTo>
                  <a:lnTo>
                    <a:pt x="0" y="11"/>
                  </a:lnTo>
                  <a:lnTo>
                    <a:pt x="244" y="1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Freeform 14"/>
            <p:cNvSpPr/>
            <p:nvPr/>
          </p:nvSpPr>
          <p:spPr bwMode="auto">
            <a:xfrm>
              <a:off x="11549063" y="6042026"/>
              <a:ext cx="331788" cy="15875"/>
            </a:xfrm>
            <a:custGeom>
              <a:avLst/>
              <a:gdLst>
                <a:gd name="T0" fmla="*/ 190 w 209"/>
                <a:gd name="T1" fmla="*/ 0 h 10"/>
                <a:gd name="T2" fmla="*/ 18 w 209"/>
                <a:gd name="T3" fmla="*/ 0 h 10"/>
                <a:gd name="T4" fmla="*/ 0 w 209"/>
                <a:gd name="T5" fmla="*/ 10 h 10"/>
                <a:gd name="T6" fmla="*/ 209 w 209"/>
                <a:gd name="T7" fmla="*/ 10 h 10"/>
                <a:gd name="T8" fmla="*/ 190 w 20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">
                  <a:moveTo>
                    <a:pt x="190" y="0"/>
                  </a:moveTo>
                  <a:lnTo>
                    <a:pt x="18" y="0"/>
                  </a:lnTo>
                  <a:lnTo>
                    <a:pt x="0" y="10"/>
                  </a:lnTo>
                  <a:lnTo>
                    <a:pt x="209" y="1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3" name="Rectangle 15"/>
            <p:cNvSpPr>
              <a:spLocks noChangeArrowheads="1"/>
            </p:cNvSpPr>
            <p:nvPr/>
          </p:nvSpPr>
          <p:spPr bwMode="auto">
            <a:xfrm>
              <a:off x="11536363" y="5889626"/>
              <a:ext cx="357188" cy="14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2240991" y="3165210"/>
            <a:ext cx="1887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COMPANY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46" name="Group 4"/>
          <p:cNvGrpSpPr/>
          <p:nvPr/>
        </p:nvGrpSpPr>
        <p:grpSpPr>
          <a:xfrm>
            <a:off x="800880" y="4269142"/>
            <a:ext cx="5373597" cy="988721"/>
            <a:chOff x="3503711" y="1377290"/>
            <a:chExt cx="7164797" cy="1318295"/>
          </a:xfrm>
        </p:grpSpPr>
        <p:sp>
          <p:nvSpPr>
            <p:cNvPr id="147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48" name="Rectangle 2"/>
            <p:cNvSpPr/>
            <p:nvPr/>
          </p:nvSpPr>
          <p:spPr>
            <a:xfrm>
              <a:off x="5710973" y="1377290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1 3.7037E-6 L 3.95833E-6 3.7037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4" grpId="0" animBg="1"/>
      <p:bldP spid="133" grpId="0" animBg="1"/>
      <p:bldP spid="133" grpId="1" animBg="1"/>
      <p:bldP spid="133" grpId="2" animBg="1"/>
      <p:bldP spid="1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348027" y="3260151"/>
          <a:ext cx="7429085" cy="2926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reeform 191"/>
          <p:cNvSpPr/>
          <p:nvPr/>
        </p:nvSpPr>
        <p:spPr bwMode="auto">
          <a:xfrm rot="19800000">
            <a:off x="12144884" y="2466892"/>
            <a:ext cx="83822" cy="72470"/>
          </a:xfrm>
          <a:custGeom>
            <a:avLst/>
            <a:gdLst>
              <a:gd name="T0" fmla="*/ 41 w 81"/>
              <a:gd name="T1" fmla="*/ 0 h 70"/>
              <a:gd name="T2" fmla="*/ 24 w 81"/>
              <a:gd name="T3" fmla="*/ 4 h 70"/>
              <a:gd name="T4" fmla="*/ 9 w 81"/>
              <a:gd name="T5" fmla="*/ 51 h 70"/>
              <a:gd name="T6" fmla="*/ 41 w 81"/>
              <a:gd name="T7" fmla="*/ 70 h 70"/>
              <a:gd name="T8" fmla="*/ 57 w 81"/>
              <a:gd name="T9" fmla="*/ 66 h 70"/>
              <a:gd name="T10" fmla="*/ 72 w 81"/>
              <a:gd name="T11" fmla="*/ 19 h 70"/>
              <a:gd name="T12" fmla="*/ 41 w 81"/>
              <a:gd name="T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70">
                <a:moveTo>
                  <a:pt x="41" y="0"/>
                </a:moveTo>
                <a:cubicBezTo>
                  <a:pt x="35" y="0"/>
                  <a:pt x="30" y="1"/>
                  <a:pt x="24" y="4"/>
                </a:cubicBezTo>
                <a:cubicBezTo>
                  <a:pt x="7" y="13"/>
                  <a:pt x="0" y="34"/>
                  <a:pt x="9" y="51"/>
                </a:cubicBezTo>
                <a:cubicBezTo>
                  <a:pt x="16" y="64"/>
                  <a:pt x="28" y="70"/>
                  <a:pt x="41" y="70"/>
                </a:cubicBezTo>
                <a:cubicBezTo>
                  <a:pt x="46" y="70"/>
                  <a:pt x="52" y="69"/>
                  <a:pt x="57" y="66"/>
                </a:cubicBezTo>
                <a:cubicBezTo>
                  <a:pt x="75" y="57"/>
                  <a:pt x="81" y="36"/>
                  <a:pt x="72" y="19"/>
                </a:cubicBezTo>
                <a:cubicBezTo>
                  <a:pt x="66" y="6"/>
                  <a:pt x="53" y="0"/>
                  <a:pt x="4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Freeform 196"/>
          <p:cNvSpPr/>
          <p:nvPr/>
        </p:nvSpPr>
        <p:spPr bwMode="auto">
          <a:xfrm rot="19800000">
            <a:off x="13255339" y="2407262"/>
            <a:ext cx="115237" cy="100544"/>
          </a:xfrm>
          <a:custGeom>
            <a:avLst/>
            <a:gdLst>
              <a:gd name="T0" fmla="*/ 31 w 63"/>
              <a:gd name="T1" fmla="*/ 0 h 55"/>
              <a:gd name="T2" fmla="*/ 19 w 63"/>
              <a:gd name="T3" fmla="*/ 3 h 55"/>
              <a:gd name="T4" fmla="*/ 7 w 63"/>
              <a:gd name="T5" fmla="*/ 40 h 55"/>
              <a:gd name="T6" fmla="*/ 31 w 63"/>
              <a:gd name="T7" fmla="*/ 55 h 55"/>
              <a:gd name="T8" fmla="*/ 44 w 63"/>
              <a:gd name="T9" fmla="*/ 52 h 55"/>
              <a:gd name="T10" fmla="*/ 56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3" y="1"/>
                  <a:pt x="19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50"/>
                  <a:pt x="21" y="55"/>
                  <a:pt x="31" y="55"/>
                </a:cubicBezTo>
                <a:cubicBezTo>
                  <a:pt x="36" y="55"/>
                  <a:pt x="40" y="54"/>
                  <a:pt x="44" y="52"/>
                </a:cubicBezTo>
                <a:cubicBezTo>
                  <a:pt x="58" y="45"/>
                  <a:pt x="63" y="28"/>
                  <a:pt x="56" y="15"/>
                </a:cubicBezTo>
                <a:cubicBezTo>
                  <a:pt x="51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202"/>
          <p:cNvSpPr/>
          <p:nvPr/>
        </p:nvSpPr>
        <p:spPr bwMode="auto">
          <a:xfrm rot="19800000">
            <a:off x="12233397" y="3024045"/>
            <a:ext cx="71153" cy="62646"/>
          </a:xfrm>
          <a:custGeom>
            <a:avLst/>
            <a:gdLst>
              <a:gd name="T0" fmla="*/ 20 w 39"/>
              <a:gd name="T1" fmla="*/ 0 h 34"/>
              <a:gd name="T2" fmla="*/ 12 w 39"/>
              <a:gd name="T3" fmla="*/ 2 h 34"/>
              <a:gd name="T4" fmla="*/ 5 w 39"/>
              <a:gd name="T5" fmla="*/ 25 h 34"/>
              <a:gd name="T6" fmla="*/ 20 w 39"/>
              <a:gd name="T7" fmla="*/ 34 h 34"/>
              <a:gd name="T8" fmla="*/ 28 w 39"/>
              <a:gd name="T9" fmla="*/ 32 h 34"/>
              <a:gd name="T10" fmla="*/ 35 w 39"/>
              <a:gd name="T11" fmla="*/ 9 h 34"/>
              <a:gd name="T12" fmla="*/ 20 w 39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34">
                <a:moveTo>
                  <a:pt x="20" y="0"/>
                </a:moveTo>
                <a:cubicBezTo>
                  <a:pt x="17" y="0"/>
                  <a:pt x="14" y="1"/>
                  <a:pt x="12" y="2"/>
                </a:cubicBezTo>
                <a:cubicBezTo>
                  <a:pt x="3" y="6"/>
                  <a:pt x="0" y="17"/>
                  <a:pt x="5" y="25"/>
                </a:cubicBezTo>
                <a:cubicBezTo>
                  <a:pt x="8" y="31"/>
                  <a:pt x="14" y="34"/>
                  <a:pt x="20" y="34"/>
                </a:cubicBezTo>
                <a:cubicBezTo>
                  <a:pt x="22" y="34"/>
                  <a:pt x="25" y="33"/>
                  <a:pt x="28" y="32"/>
                </a:cubicBezTo>
                <a:cubicBezTo>
                  <a:pt x="36" y="28"/>
                  <a:pt x="39" y="17"/>
                  <a:pt x="35" y="9"/>
                </a:cubicBezTo>
                <a:cubicBezTo>
                  <a:pt x="32" y="3"/>
                  <a:pt x="26" y="0"/>
                  <a:pt x="20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Freeform 213"/>
          <p:cNvSpPr/>
          <p:nvPr/>
        </p:nvSpPr>
        <p:spPr bwMode="auto">
          <a:xfrm rot="19800000">
            <a:off x="11510194" y="1829467"/>
            <a:ext cx="125732" cy="109142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4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6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214"/>
          <p:cNvSpPr/>
          <p:nvPr/>
        </p:nvSpPr>
        <p:spPr bwMode="auto">
          <a:xfrm rot="19800000">
            <a:off x="11048119" y="3114373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6 h 107"/>
              <a:gd name="T4" fmla="*/ 14 w 121"/>
              <a:gd name="T5" fmla="*/ 78 h 107"/>
              <a:gd name="T6" fmla="*/ 61 w 121"/>
              <a:gd name="T7" fmla="*/ 107 h 107"/>
              <a:gd name="T8" fmla="*/ 85 w 121"/>
              <a:gd name="T9" fmla="*/ 100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7" y="105"/>
                  <a:pt x="85" y="100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215"/>
          <p:cNvSpPr/>
          <p:nvPr/>
        </p:nvSpPr>
        <p:spPr bwMode="auto">
          <a:xfrm rot="19800000">
            <a:off x="12209629" y="1968191"/>
            <a:ext cx="96918" cy="85566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1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4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1" y="0"/>
                  <a:pt x="34" y="2"/>
                  <a:pt x="28" y="5"/>
                </a:cubicBezTo>
                <a:cubicBezTo>
                  <a:pt x="8" y="16"/>
                  <a:pt x="0" y="41"/>
                  <a:pt x="11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4" y="83"/>
                  <a:pt x="60" y="81"/>
                  <a:pt x="66" y="78"/>
                </a:cubicBezTo>
                <a:cubicBezTo>
                  <a:pt x="87" y="68"/>
                  <a:pt x="94" y="43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227"/>
          <p:cNvSpPr/>
          <p:nvPr/>
        </p:nvSpPr>
        <p:spPr bwMode="auto">
          <a:xfrm rot="19800000">
            <a:off x="11128768" y="4577490"/>
            <a:ext cx="126168" cy="109578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7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230"/>
          <p:cNvSpPr/>
          <p:nvPr/>
        </p:nvSpPr>
        <p:spPr bwMode="auto">
          <a:xfrm rot="19800000">
            <a:off x="10970124" y="3928092"/>
            <a:ext cx="60682" cy="52825"/>
          </a:xfrm>
          <a:custGeom>
            <a:avLst/>
            <a:gdLst>
              <a:gd name="T0" fmla="*/ 30 w 59"/>
              <a:gd name="T1" fmla="*/ 0 h 51"/>
              <a:gd name="T2" fmla="*/ 18 w 59"/>
              <a:gd name="T3" fmla="*/ 3 h 51"/>
              <a:gd name="T4" fmla="*/ 7 w 59"/>
              <a:gd name="T5" fmla="*/ 38 h 51"/>
              <a:gd name="T6" fmla="*/ 30 w 59"/>
              <a:gd name="T7" fmla="*/ 51 h 51"/>
              <a:gd name="T8" fmla="*/ 42 w 59"/>
              <a:gd name="T9" fmla="*/ 48 h 51"/>
              <a:gd name="T10" fmla="*/ 52 w 59"/>
              <a:gd name="T11" fmla="*/ 14 h 51"/>
              <a:gd name="T12" fmla="*/ 30 w 59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1">
                <a:moveTo>
                  <a:pt x="30" y="0"/>
                </a:moveTo>
                <a:cubicBezTo>
                  <a:pt x="26" y="0"/>
                  <a:pt x="22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2" y="46"/>
                  <a:pt x="20" y="51"/>
                  <a:pt x="30" y="51"/>
                </a:cubicBezTo>
                <a:cubicBezTo>
                  <a:pt x="34" y="51"/>
                  <a:pt x="38" y="50"/>
                  <a:pt x="42" y="48"/>
                </a:cubicBezTo>
                <a:cubicBezTo>
                  <a:pt x="54" y="42"/>
                  <a:pt x="59" y="26"/>
                  <a:pt x="52" y="14"/>
                </a:cubicBezTo>
                <a:cubicBezTo>
                  <a:pt x="48" y="5"/>
                  <a:pt x="39" y="0"/>
                  <a:pt x="30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231"/>
          <p:cNvSpPr/>
          <p:nvPr/>
        </p:nvSpPr>
        <p:spPr bwMode="auto">
          <a:xfrm rot="19800000">
            <a:off x="11666905" y="2686826"/>
            <a:ext cx="59810" cy="52825"/>
          </a:xfrm>
          <a:custGeom>
            <a:avLst/>
            <a:gdLst>
              <a:gd name="T0" fmla="*/ 29 w 58"/>
              <a:gd name="T1" fmla="*/ 0 h 51"/>
              <a:gd name="T2" fmla="*/ 17 w 58"/>
              <a:gd name="T3" fmla="*/ 3 h 51"/>
              <a:gd name="T4" fmla="*/ 6 w 58"/>
              <a:gd name="T5" fmla="*/ 37 h 51"/>
              <a:gd name="T6" fmla="*/ 29 w 58"/>
              <a:gd name="T7" fmla="*/ 51 h 51"/>
              <a:gd name="T8" fmla="*/ 41 w 58"/>
              <a:gd name="T9" fmla="*/ 48 h 51"/>
              <a:gd name="T10" fmla="*/ 52 w 58"/>
              <a:gd name="T11" fmla="*/ 13 h 51"/>
              <a:gd name="T12" fmla="*/ 29 w 58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51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9"/>
                  <a:pt x="0" y="25"/>
                  <a:pt x="6" y="37"/>
                </a:cubicBezTo>
                <a:cubicBezTo>
                  <a:pt x="11" y="46"/>
                  <a:pt x="20" y="51"/>
                  <a:pt x="29" y="51"/>
                </a:cubicBezTo>
                <a:cubicBezTo>
                  <a:pt x="33" y="51"/>
                  <a:pt x="37" y="50"/>
                  <a:pt x="41" y="48"/>
                </a:cubicBezTo>
                <a:cubicBezTo>
                  <a:pt x="53" y="41"/>
                  <a:pt x="58" y="26"/>
                  <a:pt x="52" y="13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Freeform 232"/>
          <p:cNvSpPr/>
          <p:nvPr/>
        </p:nvSpPr>
        <p:spPr bwMode="auto">
          <a:xfrm rot="19800000">
            <a:off x="11887896" y="5096935"/>
            <a:ext cx="128475" cy="113135"/>
          </a:xfrm>
          <a:custGeom>
            <a:avLst/>
            <a:gdLst>
              <a:gd name="T0" fmla="*/ 43 w 85"/>
              <a:gd name="T1" fmla="*/ 0 h 75"/>
              <a:gd name="T2" fmla="*/ 25 w 85"/>
              <a:gd name="T3" fmla="*/ 5 h 75"/>
              <a:gd name="T4" fmla="*/ 10 w 85"/>
              <a:gd name="T5" fmla="*/ 55 h 75"/>
              <a:gd name="T6" fmla="*/ 43 w 85"/>
              <a:gd name="T7" fmla="*/ 75 h 75"/>
              <a:gd name="T8" fmla="*/ 60 w 85"/>
              <a:gd name="T9" fmla="*/ 71 h 75"/>
              <a:gd name="T10" fmla="*/ 76 w 85"/>
              <a:gd name="T11" fmla="*/ 20 h 75"/>
              <a:gd name="T12" fmla="*/ 43 w 85"/>
              <a:gd name="T1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5">
                <a:moveTo>
                  <a:pt x="43" y="0"/>
                </a:moveTo>
                <a:cubicBezTo>
                  <a:pt x="37" y="0"/>
                  <a:pt x="31" y="2"/>
                  <a:pt x="25" y="5"/>
                </a:cubicBezTo>
                <a:cubicBezTo>
                  <a:pt x="7" y="14"/>
                  <a:pt x="0" y="37"/>
                  <a:pt x="10" y="55"/>
                </a:cubicBezTo>
                <a:cubicBezTo>
                  <a:pt x="16" y="68"/>
                  <a:pt x="29" y="75"/>
                  <a:pt x="43" y="75"/>
                </a:cubicBezTo>
                <a:cubicBezTo>
                  <a:pt x="49" y="75"/>
                  <a:pt x="55" y="74"/>
                  <a:pt x="60" y="71"/>
                </a:cubicBezTo>
                <a:cubicBezTo>
                  <a:pt x="78" y="61"/>
                  <a:pt x="85" y="38"/>
                  <a:pt x="76" y="20"/>
                </a:cubicBezTo>
                <a:cubicBezTo>
                  <a:pt x="69" y="7"/>
                  <a:pt x="56" y="0"/>
                  <a:pt x="43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Freeform 233"/>
          <p:cNvSpPr/>
          <p:nvPr/>
        </p:nvSpPr>
        <p:spPr bwMode="auto">
          <a:xfrm rot="19800000">
            <a:off x="12027619" y="3894277"/>
            <a:ext cx="128475" cy="111857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2 w 85"/>
              <a:gd name="T7" fmla="*/ 74 h 74"/>
              <a:gd name="T8" fmla="*/ 60 w 85"/>
              <a:gd name="T9" fmla="*/ 70 h 74"/>
              <a:gd name="T10" fmla="*/ 75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6" y="0"/>
                  <a:pt x="30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2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5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Freeform 234"/>
          <p:cNvSpPr/>
          <p:nvPr/>
        </p:nvSpPr>
        <p:spPr bwMode="auto">
          <a:xfrm rot="19800000">
            <a:off x="11896483" y="3101515"/>
            <a:ext cx="87750" cy="76400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3 w 85"/>
              <a:gd name="T7" fmla="*/ 74 h 74"/>
              <a:gd name="T8" fmla="*/ 60 w 85"/>
              <a:gd name="T9" fmla="*/ 70 h 74"/>
              <a:gd name="T10" fmla="*/ 76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7" y="0"/>
                  <a:pt x="31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3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6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1649619" y="4830581"/>
            <a:ext cx="66050" cy="66050"/>
          </a:xfrm>
          <a:prstGeom prst="ellipse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3" name="直接连接符 62"/>
          <p:cNvCxnSpPr>
            <a:stCxn id="17" idx="4"/>
            <a:endCxn id="16" idx="5"/>
          </p:cNvCxnSpPr>
          <p:nvPr/>
        </p:nvCxnSpPr>
        <p:spPr>
          <a:xfrm flipV="1">
            <a:off x="12060431" y="5636749"/>
            <a:ext cx="40730" cy="864868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47" idx="3"/>
            <a:endCxn id="44" idx="5"/>
          </p:cNvCxnSpPr>
          <p:nvPr/>
        </p:nvCxnSpPr>
        <p:spPr>
          <a:xfrm>
            <a:off x="11014116" y="3977121"/>
            <a:ext cx="206908" cy="608473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31" idx="2"/>
            <a:endCxn id="47" idx="0"/>
          </p:cNvCxnSpPr>
          <p:nvPr/>
        </p:nvCxnSpPr>
        <p:spPr>
          <a:xfrm flipH="1">
            <a:off x="10987704" y="3215492"/>
            <a:ext cx="93935" cy="71588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51" idx="1"/>
            <a:endCxn id="31" idx="5"/>
          </p:cNvCxnSpPr>
          <p:nvPr/>
        </p:nvCxnSpPr>
        <p:spPr>
          <a:xfrm flipH="1">
            <a:off x="11140351" y="3119243"/>
            <a:ext cx="767326" cy="394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98"/>
          <p:cNvSpPr/>
          <p:nvPr/>
        </p:nvSpPr>
        <p:spPr bwMode="auto">
          <a:xfrm rot="19800000">
            <a:off x="11735841" y="6996073"/>
            <a:ext cx="115237" cy="100544"/>
          </a:xfrm>
          <a:custGeom>
            <a:avLst/>
            <a:gdLst>
              <a:gd name="T0" fmla="*/ 31 w 63"/>
              <a:gd name="T1" fmla="*/ 0 h 55"/>
              <a:gd name="T2" fmla="*/ 18 w 63"/>
              <a:gd name="T3" fmla="*/ 3 h 55"/>
              <a:gd name="T4" fmla="*/ 7 w 63"/>
              <a:gd name="T5" fmla="*/ 41 h 55"/>
              <a:gd name="T6" fmla="*/ 31 w 63"/>
              <a:gd name="T7" fmla="*/ 55 h 55"/>
              <a:gd name="T8" fmla="*/ 44 w 63"/>
              <a:gd name="T9" fmla="*/ 52 h 55"/>
              <a:gd name="T10" fmla="*/ 55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1"/>
                </a:cubicBezTo>
                <a:cubicBezTo>
                  <a:pt x="12" y="50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3" y="28"/>
                  <a:pt x="55" y="15"/>
                </a:cubicBezTo>
                <a:cubicBezTo>
                  <a:pt x="51" y="6"/>
                  <a:pt x="41" y="0"/>
                  <a:pt x="3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199"/>
          <p:cNvSpPr/>
          <p:nvPr/>
        </p:nvSpPr>
        <p:spPr bwMode="auto">
          <a:xfrm rot="19800000">
            <a:off x="12018541" y="5629855"/>
            <a:ext cx="113692" cy="100544"/>
          </a:xfrm>
          <a:custGeom>
            <a:avLst/>
            <a:gdLst>
              <a:gd name="T0" fmla="*/ 31 w 62"/>
              <a:gd name="T1" fmla="*/ 0 h 55"/>
              <a:gd name="T2" fmla="*/ 18 w 62"/>
              <a:gd name="T3" fmla="*/ 3 h 55"/>
              <a:gd name="T4" fmla="*/ 7 w 62"/>
              <a:gd name="T5" fmla="*/ 40 h 55"/>
              <a:gd name="T6" fmla="*/ 31 w 62"/>
              <a:gd name="T7" fmla="*/ 55 h 55"/>
              <a:gd name="T8" fmla="*/ 44 w 62"/>
              <a:gd name="T9" fmla="*/ 52 h 55"/>
              <a:gd name="T10" fmla="*/ 55 w 62"/>
              <a:gd name="T11" fmla="*/ 14 h 55"/>
              <a:gd name="T12" fmla="*/ 31 w 62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49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2" y="28"/>
                  <a:pt x="55" y="14"/>
                </a:cubicBezTo>
                <a:cubicBezTo>
                  <a:pt x="50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200"/>
          <p:cNvSpPr/>
          <p:nvPr/>
        </p:nvSpPr>
        <p:spPr bwMode="auto">
          <a:xfrm rot="19800000">
            <a:off x="11968148" y="6431976"/>
            <a:ext cx="104410" cy="92037"/>
          </a:xfrm>
          <a:custGeom>
            <a:avLst/>
            <a:gdLst>
              <a:gd name="T0" fmla="*/ 29 w 57"/>
              <a:gd name="T1" fmla="*/ 0 h 50"/>
              <a:gd name="T2" fmla="*/ 17 w 57"/>
              <a:gd name="T3" fmla="*/ 3 h 50"/>
              <a:gd name="T4" fmla="*/ 7 w 57"/>
              <a:gd name="T5" fmla="*/ 37 h 50"/>
              <a:gd name="T6" fmla="*/ 29 w 57"/>
              <a:gd name="T7" fmla="*/ 50 h 50"/>
              <a:gd name="T8" fmla="*/ 41 w 57"/>
              <a:gd name="T9" fmla="*/ 47 h 50"/>
              <a:gd name="T10" fmla="*/ 51 w 57"/>
              <a:gd name="T11" fmla="*/ 14 h 50"/>
              <a:gd name="T12" fmla="*/ 29 w 57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0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10"/>
                  <a:pt x="0" y="25"/>
                  <a:pt x="7" y="37"/>
                </a:cubicBezTo>
                <a:cubicBezTo>
                  <a:pt x="11" y="45"/>
                  <a:pt x="20" y="50"/>
                  <a:pt x="29" y="50"/>
                </a:cubicBezTo>
                <a:cubicBezTo>
                  <a:pt x="33" y="50"/>
                  <a:pt x="37" y="49"/>
                  <a:pt x="41" y="47"/>
                </a:cubicBezTo>
                <a:cubicBezTo>
                  <a:pt x="53" y="41"/>
                  <a:pt x="57" y="26"/>
                  <a:pt x="51" y="14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212"/>
          <p:cNvSpPr/>
          <p:nvPr/>
        </p:nvSpPr>
        <p:spPr bwMode="auto">
          <a:xfrm rot="19800000">
            <a:off x="10523911" y="5616578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Freeform 216"/>
          <p:cNvSpPr/>
          <p:nvPr/>
        </p:nvSpPr>
        <p:spPr bwMode="auto">
          <a:xfrm rot="19800000">
            <a:off x="10952762" y="6184982"/>
            <a:ext cx="96918" cy="86005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0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3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0" y="0"/>
                  <a:pt x="34" y="2"/>
                  <a:pt x="28" y="5"/>
                </a:cubicBezTo>
                <a:cubicBezTo>
                  <a:pt x="7" y="16"/>
                  <a:pt x="0" y="41"/>
                  <a:pt x="10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3" y="83"/>
                  <a:pt x="60" y="81"/>
                  <a:pt x="66" y="78"/>
                </a:cubicBezTo>
                <a:cubicBezTo>
                  <a:pt x="86" y="68"/>
                  <a:pt x="94" y="43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Freeform 221"/>
          <p:cNvSpPr/>
          <p:nvPr/>
        </p:nvSpPr>
        <p:spPr bwMode="auto">
          <a:xfrm rot="19800000">
            <a:off x="10346035" y="6790890"/>
            <a:ext cx="172469" cy="150042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Freeform 222"/>
          <p:cNvSpPr>
            <a:spLocks noEditPoints="1"/>
          </p:cNvSpPr>
          <p:nvPr/>
        </p:nvSpPr>
        <p:spPr bwMode="auto">
          <a:xfrm rot="19800000">
            <a:off x="11174811" y="7111343"/>
            <a:ext cx="160869" cy="151587"/>
          </a:xfrm>
          <a:custGeom>
            <a:avLst/>
            <a:gdLst>
              <a:gd name="T0" fmla="*/ 87 w 88"/>
              <a:gd name="T1" fmla="*/ 53 h 83"/>
              <a:gd name="T2" fmla="*/ 76 w 88"/>
              <a:gd name="T3" fmla="*/ 55 h 83"/>
              <a:gd name="T4" fmla="*/ 50 w 88"/>
              <a:gd name="T5" fmla="*/ 83 h 83"/>
              <a:gd name="T6" fmla="*/ 66 w 88"/>
              <a:gd name="T7" fmla="*/ 78 h 83"/>
              <a:gd name="T8" fmla="*/ 87 w 88"/>
              <a:gd name="T9" fmla="*/ 53 h 83"/>
              <a:gd name="T10" fmla="*/ 88 w 88"/>
              <a:gd name="T11" fmla="*/ 46 h 83"/>
              <a:gd name="T12" fmla="*/ 84 w 88"/>
              <a:gd name="T13" fmla="*/ 49 h 83"/>
              <a:gd name="T14" fmla="*/ 88 w 88"/>
              <a:gd name="T15" fmla="*/ 48 h 83"/>
              <a:gd name="T16" fmla="*/ 88 w 88"/>
              <a:gd name="T17" fmla="*/ 46 h 83"/>
              <a:gd name="T18" fmla="*/ 47 w 88"/>
              <a:gd name="T19" fmla="*/ 0 h 83"/>
              <a:gd name="T20" fmla="*/ 28 w 88"/>
              <a:gd name="T21" fmla="*/ 5 h 83"/>
              <a:gd name="T22" fmla="*/ 11 w 88"/>
              <a:gd name="T23" fmla="*/ 61 h 83"/>
              <a:gd name="T24" fmla="*/ 43 w 88"/>
              <a:gd name="T25" fmla="*/ 82 h 83"/>
              <a:gd name="T26" fmla="*/ 73 w 88"/>
              <a:gd name="T27" fmla="*/ 51 h 83"/>
              <a:gd name="T28" fmla="*/ 72 w 88"/>
              <a:gd name="T29" fmla="*/ 50 h 83"/>
              <a:gd name="T30" fmla="*/ 88 w 88"/>
              <a:gd name="T31" fmla="*/ 40 h 83"/>
              <a:gd name="T32" fmla="*/ 84 w 88"/>
              <a:gd name="T33" fmla="*/ 22 h 83"/>
              <a:gd name="T34" fmla="*/ 47 w 88"/>
              <a:gd name="T35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83">
                <a:moveTo>
                  <a:pt x="87" y="53"/>
                </a:moveTo>
                <a:cubicBezTo>
                  <a:pt x="76" y="55"/>
                  <a:pt x="76" y="55"/>
                  <a:pt x="76" y="55"/>
                </a:cubicBezTo>
                <a:cubicBezTo>
                  <a:pt x="50" y="83"/>
                  <a:pt x="50" y="83"/>
                  <a:pt x="50" y="83"/>
                </a:cubicBezTo>
                <a:cubicBezTo>
                  <a:pt x="55" y="82"/>
                  <a:pt x="61" y="81"/>
                  <a:pt x="66" y="78"/>
                </a:cubicBezTo>
                <a:cubicBezTo>
                  <a:pt x="77" y="73"/>
                  <a:pt x="84" y="63"/>
                  <a:pt x="87" y="53"/>
                </a:cubicBezTo>
                <a:moveTo>
                  <a:pt x="88" y="46"/>
                </a:moveTo>
                <a:cubicBezTo>
                  <a:pt x="84" y="49"/>
                  <a:pt x="84" y="49"/>
                  <a:pt x="84" y="49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7"/>
                  <a:pt x="88" y="46"/>
                  <a:pt x="88" y="46"/>
                </a:cubicBezTo>
                <a:moveTo>
                  <a:pt x="47" y="0"/>
                </a:moveTo>
                <a:cubicBezTo>
                  <a:pt x="41" y="0"/>
                  <a:pt x="34" y="1"/>
                  <a:pt x="28" y="5"/>
                </a:cubicBezTo>
                <a:cubicBezTo>
                  <a:pt x="8" y="15"/>
                  <a:pt x="0" y="40"/>
                  <a:pt x="11" y="61"/>
                </a:cubicBezTo>
                <a:cubicBezTo>
                  <a:pt x="17" y="73"/>
                  <a:pt x="30" y="81"/>
                  <a:pt x="43" y="82"/>
                </a:cubicBezTo>
                <a:cubicBezTo>
                  <a:pt x="73" y="51"/>
                  <a:pt x="73" y="51"/>
                  <a:pt x="73" y="51"/>
                </a:cubicBezTo>
                <a:cubicBezTo>
                  <a:pt x="72" y="50"/>
                  <a:pt x="72" y="50"/>
                  <a:pt x="72" y="5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4"/>
                  <a:pt x="87" y="28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Freeform 223"/>
          <p:cNvSpPr/>
          <p:nvPr/>
        </p:nvSpPr>
        <p:spPr bwMode="auto">
          <a:xfrm rot="19800000">
            <a:off x="11256850" y="7190983"/>
            <a:ext cx="82755" cy="78887"/>
          </a:xfrm>
          <a:custGeom>
            <a:avLst/>
            <a:gdLst>
              <a:gd name="T0" fmla="*/ 45 w 45"/>
              <a:gd name="T1" fmla="*/ 0 h 43"/>
              <a:gd name="T2" fmla="*/ 29 w 45"/>
              <a:gd name="T3" fmla="*/ 10 h 43"/>
              <a:gd name="T4" fmla="*/ 30 w 45"/>
              <a:gd name="T5" fmla="*/ 11 h 43"/>
              <a:gd name="T6" fmla="*/ 0 w 45"/>
              <a:gd name="T7" fmla="*/ 42 h 43"/>
              <a:gd name="T8" fmla="*/ 4 w 45"/>
              <a:gd name="T9" fmla="*/ 43 h 43"/>
              <a:gd name="T10" fmla="*/ 7 w 45"/>
              <a:gd name="T11" fmla="*/ 43 h 43"/>
              <a:gd name="T12" fmla="*/ 33 w 45"/>
              <a:gd name="T13" fmla="*/ 15 h 43"/>
              <a:gd name="T14" fmla="*/ 44 w 45"/>
              <a:gd name="T15" fmla="*/ 13 h 43"/>
              <a:gd name="T16" fmla="*/ 45 w 45"/>
              <a:gd name="T17" fmla="*/ 8 h 43"/>
              <a:gd name="T18" fmla="*/ 41 w 45"/>
              <a:gd name="T19" fmla="*/ 9 h 43"/>
              <a:gd name="T20" fmla="*/ 45 w 45"/>
              <a:gd name="T21" fmla="*/ 6 h 43"/>
              <a:gd name="T22" fmla="*/ 45 w 45"/>
              <a:gd name="T2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43">
                <a:moveTo>
                  <a:pt x="45" y="0"/>
                </a:moveTo>
                <a:cubicBezTo>
                  <a:pt x="29" y="10"/>
                  <a:pt x="29" y="10"/>
                  <a:pt x="29" y="10"/>
                </a:cubicBezTo>
                <a:cubicBezTo>
                  <a:pt x="30" y="11"/>
                  <a:pt x="30" y="11"/>
                  <a:pt x="30" y="11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3"/>
                  <a:pt x="3" y="43"/>
                  <a:pt x="4" y="43"/>
                </a:cubicBezTo>
                <a:cubicBezTo>
                  <a:pt x="5" y="43"/>
                  <a:pt x="6" y="43"/>
                  <a:pt x="7" y="43"/>
                </a:cubicBezTo>
                <a:cubicBezTo>
                  <a:pt x="33" y="15"/>
                  <a:pt x="33" y="15"/>
                  <a:pt x="33" y="1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2"/>
                  <a:pt x="45" y="10"/>
                  <a:pt x="45" y="8"/>
                </a:cubicBezTo>
                <a:cubicBezTo>
                  <a:pt x="41" y="9"/>
                  <a:pt x="41" y="9"/>
                  <a:pt x="41" y="9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4"/>
                  <a:pt x="45" y="2"/>
                  <a:pt x="4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226"/>
          <p:cNvSpPr/>
          <p:nvPr/>
        </p:nvSpPr>
        <p:spPr bwMode="auto">
          <a:xfrm rot="19800000">
            <a:off x="11348434" y="5356605"/>
            <a:ext cx="108278" cy="95130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59" name="直接连接符 58"/>
          <p:cNvCxnSpPr>
            <a:stCxn id="29" idx="2"/>
            <a:endCxn id="38" idx="0"/>
          </p:cNvCxnSpPr>
          <p:nvPr/>
        </p:nvCxnSpPr>
        <p:spPr>
          <a:xfrm flipH="1">
            <a:off x="10394759" y="5717697"/>
            <a:ext cx="162672" cy="108324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29" idx="4"/>
            <a:endCxn id="43" idx="2"/>
          </p:cNvCxnSpPr>
          <p:nvPr/>
        </p:nvCxnSpPr>
        <p:spPr>
          <a:xfrm flipV="1">
            <a:off x="10633644" y="5443828"/>
            <a:ext cx="744146" cy="25728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49" idx="1"/>
            <a:endCxn id="56" idx="5"/>
          </p:cNvCxnSpPr>
          <p:nvPr/>
        </p:nvCxnSpPr>
        <p:spPr>
          <a:xfrm flipH="1" flipV="1">
            <a:off x="11705996" y="4886958"/>
            <a:ext cx="198718" cy="23731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49" idx="5"/>
            <a:endCxn id="50" idx="3"/>
          </p:cNvCxnSpPr>
          <p:nvPr/>
        </p:nvCxnSpPr>
        <p:spPr>
          <a:xfrm flipV="1">
            <a:off x="11982785" y="3999019"/>
            <a:ext cx="136381" cy="11063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56" idx="0"/>
            <a:endCxn id="50" idx="2"/>
          </p:cNvCxnSpPr>
          <p:nvPr/>
        </p:nvCxnSpPr>
        <p:spPr>
          <a:xfrm flipV="1">
            <a:off x="11682644" y="3997777"/>
            <a:ext cx="378210" cy="8328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51" idx="5"/>
            <a:endCxn id="8" idx="2"/>
          </p:cNvCxnSpPr>
          <p:nvPr/>
        </p:nvCxnSpPr>
        <p:spPr>
          <a:xfrm flipV="1">
            <a:off x="11961533" y="2533771"/>
            <a:ext cx="205315" cy="57345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endCxn id="32" idx="2"/>
          </p:cNvCxnSpPr>
          <p:nvPr/>
        </p:nvCxnSpPr>
        <p:spPr>
          <a:xfrm flipV="1">
            <a:off x="11720491" y="2046943"/>
            <a:ext cx="515503" cy="64515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31" idx="4"/>
            <a:endCxn id="50" idx="1"/>
          </p:cNvCxnSpPr>
          <p:nvPr/>
        </p:nvCxnSpPr>
        <p:spPr>
          <a:xfrm>
            <a:off x="11156442" y="3198528"/>
            <a:ext cx="887566" cy="721703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50" idx="4"/>
          </p:cNvCxnSpPr>
          <p:nvPr/>
        </p:nvCxnSpPr>
        <p:spPr>
          <a:xfrm flipV="1">
            <a:off x="12139705" y="3913939"/>
            <a:ext cx="523841" cy="6624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11471350" y="5269524"/>
            <a:ext cx="764644" cy="94988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43" idx="3"/>
            <a:endCxn id="15" idx="5"/>
          </p:cNvCxnSpPr>
          <p:nvPr/>
        </p:nvCxnSpPr>
        <p:spPr>
          <a:xfrm>
            <a:off x="11425560" y="5445821"/>
            <a:ext cx="393701" cy="155924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>
            <a:stCxn id="44" idx="3"/>
            <a:endCxn id="29" idx="5"/>
          </p:cNvCxnSpPr>
          <p:nvPr/>
        </p:nvCxnSpPr>
        <p:spPr>
          <a:xfrm flipH="1">
            <a:off x="10616143" y="4679728"/>
            <a:ext cx="603104" cy="94566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>
            <a:stCxn id="47" idx="4"/>
            <a:endCxn id="50" idx="2"/>
          </p:cNvCxnSpPr>
          <p:nvPr/>
        </p:nvCxnSpPr>
        <p:spPr>
          <a:xfrm>
            <a:off x="11023251" y="3968260"/>
            <a:ext cx="1037603" cy="2951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>
            <a:stCxn id="44" idx="4"/>
            <a:endCxn id="56" idx="2"/>
          </p:cNvCxnSpPr>
          <p:nvPr/>
        </p:nvCxnSpPr>
        <p:spPr>
          <a:xfrm>
            <a:off x="11238535" y="4661429"/>
            <a:ext cx="411084" cy="20217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>
            <a:stCxn id="51" idx="4"/>
            <a:endCxn id="50" idx="0"/>
          </p:cNvCxnSpPr>
          <p:nvPr/>
        </p:nvCxnSpPr>
        <p:spPr>
          <a:xfrm>
            <a:off x="11973039" y="3160187"/>
            <a:ext cx="90199" cy="74196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>
            <a:stCxn id="48" idx="3"/>
            <a:endCxn id="51" idx="0"/>
          </p:cNvCxnSpPr>
          <p:nvPr/>
        </p:nvCxnSpPr>
        <p:spPr>
          <a:xfrm>
            <a:off x="11710016" y="2736112"/>
            <a:ext cx="210795" cy="37077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56" idx="4"/>
            <a:endCxn id="43" idx="5"/>
          </p:cNvCxnSpPr>
          <p:nvPr/>
        </p:nvCxnSpPr>
        <p:spPr>
          <a:xfrm flipH="1">
            <a:off x="11427356" y="4896631"/>
            <a:ext cx="255288" cy="46788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>
            <a:endCxn id="38" idx="5"/>
          </p:cNvCxnSpPr>
          <p:nvPr/>
        </p:nvCxnSpPr>
        <p:spPr>
          <a:xfrm flipH="1">
            <a:off x="10472089" y="6243411"/>
            <a:ext cx="459142" cy="559366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>
            <a:stCxn id="15" idx="5"/>
            <a:endCxn id="33" idx="4"/>
          </p:cNvCxnSpPr>
          <p:nvPr/>
        </p:nvCxnSpPr>
        <p:spPr>
          <a:xfrm flipH="1" flipV="1">
            <a:off x="11037097" y="6250944"/>
            <a:ext cx="782164" cy="75411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29" idx="3"/>
            <a:endCxn id="33" idx="0"/>
          </p:cNvCxnSpPr>
          <p:nvPr/>
        </p:nvCxnSpPr>
        <p:spPr>
          <a:xfrm>
            <a:off x="10614400" y="5719373"/>
            <a:ext cx="365320" cy="471370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>
            <a:stCxn id="43" idx="4"/>
            <a:endCxn id="16" idx="1"/>
          </p:cNvCxnSpPr>
          <p:nvPr/>
        </p:nvCxnSpPr>
        <p:spPr>
          <a:xfrm>
            <a:off x="11441889" y="5430057"/>
            <a:ext cx="590459" cy="22320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>
            <a:stCxn id="43" idx="2"/>
            <a:endCxn id="33" idx="5"/>
          </p:cNvCxnSpPr>
          <p:nvPr/>
        </p:nvCxnSpPr>
        <p:spPr>
          <a:xfrm flipH="1">
            <a:off x="11023263" y="5443828"/>
            <a:ext cx="354527" cy="74809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椭圆 194"/>
          <p:cNvSpPr/>
          <p:nvPr/>
        </p:nvSpPr>
        <p:spPr>
          <a:xfrm>
            <a:off x="1388911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1795059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2201207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2607356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4"/>
          <p:cNvGrpSpPr/>
          <p:nvPr/>
        </p:nvGrpSpPr>
        <p:grpSpPr>
          <a:xfrm>
            <a:off x="1305585" y="2665532"/>
            <a:ext cx="5373597" cy="989309"/>
            <a:chOff x="3503711" y="1376506"/>
            <a:chExt cx="7164797" cy="1319079"/>
          </a:xfrm>
        </p:grpSpPr>
        <p:sp>
          <p:nvSpPr>
            <p:cNvPr id="62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rgbClr val="1A1D1A"/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64" name="Rectangle 2"/>
            <p:cNvSpPr/>
            <p:nvPr/>
          </p:nvSpPr>
          <p:spPr>
            <a:xfrm>
              <a:off x="3503711" y="1376506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>
                  <a:solidFill>
                    <a:srgbClr val="1A1D1A"/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18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1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2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6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7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30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31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277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2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5" grpId="2">
        <p:bldAsOne/>
      </p:bldGraphic>
      <p:bldP spid="8" grpId="0" animBg="1"/>
      <p:bldP spid="30" grpId="0" animBg="1"/>
      <p:bldP spid="31" grpId="0" animBg="1"/>
      <p:bldP spid="32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6" grpId="0" animBg="1"/>
      <p:bldP spid="16" grpId="0" animBg="1"/>
      <p:bldP spid="17" grpId="0" animBg="1"/>
      <p:bldP spid="29" grpId="0" animBg="1"/>
      <p:bldP spid="33" grpId="0" animBg="1"/>
      <p:bldP spid="38" grpId="0" animBg="1"/>
      <p:bldP spid="43" grpId="0" animBg="1"/>
      <p:bldP spid="195" grpId="0" animBg="1"/>
      <p:bldP spid="196" grpId="0" animBg="1"/>
      <p:bldP spid="197" grpId="0" animBg="1"/>
      <p:bldP spid="198" grpId="0" animBg="1"/>
      <p:bldP spid="60" grpId="0"/>
      <p:bldP spid="6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Freeform 1058"/>
          <p:cNvSpPr/>
          <p:nvPr/>
        </p:nvSpPr>
        <p:spPr bwMode="auto">
          <a:xfrm>
            <a:off x="921815" y="4931622"/>
            <a:ext cx="1443192" cy="2105653"/>
          </a:xfrm>
          <a:custGeom>
            <a:avLst/>
            <a:gdLst>
              <a:gd name="T0" fmla="*/ 1928 w 1928"/>
              <a:gd name="T1" fmla="*/ 0 h 2813"/>
              <a:gd name="T2" fmla="*/ 0 w 1928"/>
              <a:gd name="T3" fmla="*/ 2813 h 2813"/>
              <a:gd name="T4" fmla="*/ 1928 w 1928"/>
              <a:gd name="T5" fmla="*/ 0 h 2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813">
                <a:moveTo>
                  <a:pt x="1928" y="0"/>
                </a:moveTo>
                <a:lnTo>
                  <a:pt x="0" y="2813"/>
                </a:lnTo>
                <a:lnTo>
                  <a:pt x="1928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5" name="Line 1059"/>
          <p:cNvSpPr>
            <a:spLocks noChangeShapeType="1"/>
          </p:cNvSpPr>
          <p:nvPr/>
        </p:nvSpPr>
        <p:spPr bwMode="auto">
          <a:xfrm flipH="1">
            <a:off x="921815" y="4931622"/>
            <a:ext cx="1443192" cy="210565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6" name="Freeform 1060"/>
          <p:cNvSpPr/>
          <p:nvPr/>
        </p:nvSpPr>
        <p:spPr bwMode="auto">
          <a:xfrm>
            <a:off x="921815" y="6723635"/>
            <a:ext cx="1737370" cy="313640"/>
          </a:xfrm>
          <a:custGeom>
            <a:avLst/>
            <a:gdLst>
              <a:gd name="T0" fmla="*/ 2321 w 2321"/>
              <a:gd name="T1" fmla="*/ 0 h 419"/>
              <a:gd name="T2" fmla="*/ 0 w 2321"/>
              <a:gd name="T3" fmla="*/ 419 h 419"/>
              <a:gd name="T4" fmla="*/ 2321 w 2321"/>
              <a:gd name="T5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9">
                <a:moveTo>
                  <a:pt x="2321" y="0"/>
                </a:moveTo>
                <a:lnTo>
                  <a:pt x="0" y="419"/>
                </a:lnTo>
                <a:lnTo>
                  <a:pt x="232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7" name="Line 1061"/>
          <p:cNvSpPr>
            <a:spLocks noChangeShapeType="1"/>
          </p:cNvSpPr>
          <p:nvPr/>
        </p:nvSpPr>
        <p:spPr bwMode="auto">
          <a:xfrm flipH="1">
            <a:off x="921815" y="6723635"/>
            <a:ext cx="1737370" cy="3136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8" name="Freeform 1062"/>
          <p:cNvSpPr/>
          <p:nvPr/>
        </p:nvSpPr>
        <p:spPr bwMode="auto">
          <a:xfrm>
            <a:off x="963734" y="6710910"/>
            <a:ext cx="600332" cy="315137"/>
          </a:xfrm>
          <a:custGeom>
            <a:avLst/>
            <a:gdLst>
              <a:gd name="T0" fmla="*/ 802 w 802"/>
              <a:gd name="T1" fmla="*/ 0 h 421"/>
              <a:gd name="T2" fmla="*/ 0 w 802"/>
              <a:gd name="T3" fmla="*/ 421 h 421"/>
              <a:gd name="T4" fmla="*/ 802 w 802"/>
              <a:gd name="T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2" h="421">
                <a:moveTo>
                  <a:pt x="802" y="0"/>
                </a:moveTo>
                <a:lnTo>
                  <a:pt x="0" y="421"/>
                </a:lnTo>
                <a:lnTo>
                  <a:pt x="80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9" name="Line 1063"/>
          <p:cNvSpPr>
            <a:spLocks noChangeShapeType="1"/>
          </p:cNvSpPr>
          <p:nvPr/>
        </p:nvSpPr>
        <p:spPr bwMode="auto">
          <a:xfrm flipH="1">
            <a:off x="963734" y="6710910"/>
            <a:ext cx="600332" cy="31513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0" name="Freeform 1064"/>
          <p:cNvSpPr/>
          <p:nvPr/>
        </p:nvSpPr>
        <p:spPr bwMode="auto">
          <a:xfrm>
            <a:off x="2659185" y="6201152"/>
            <a:ext cx="728333" cy="522483"/>
          </a:xfrm>
          <a:custGeom>
            <a:avLst/>
            <a:gdLst>
              <a:gd name="T0" fmla="*/ 0 w 973"/>
              <a:gd name="T1" fmla="*/ 698 h 698"/>
              <a:gd name="T2" fmla="*/ 973 w 973"/>
              <a:gd name="T3" fmla="*/ 0 h 698"/>
              <a:gd name="T4" fmla="*/ 0 w 973"/>
              <a:gd name="T5" fmla="*/ 69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3" h="698">
                <a:moveTo>
                  <a:pt x="0" y="698"/>
                </a:moveTo>
                <a:lnTo>
                  <a:pt x="973" y="0"/>
                </a:lnTo>
                <a:lnTo>
                  <a:pt x="0" y="6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1" name="Line 1065"/>
          <p:cNvSpPr>
            <a:spLocks noChangeShapeType="1"/>
          </p:cNvSpPr>
          <p:nvPr/>
        </p:nvSpPr>
        <p:spPr bwMode="auto">
          <a:xfrm flipV="1">
            <a:off x="2659185" y="6201152"/>
            <a:ext cx="728333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2" name="Freeform 1066"/>
          <p:cNvSpPr/>
          <p:nvPr/>
        </p:nvSpPr>
        <p:spPr bwMode="auto">
          <a:xfrm>
            <a:off x="3387518" y="6201152"/>
            <a:ext cx="90574" cy="1285249"/>
          </a:xfrm>
          <a:custGeom>
            <a:avLst/>
            <a:gdLst>
              <a:gd name="T0" fmla="*/ 0 w 121"/>
              <a:gd name="T1" fmla="*/ 0 h 1717"/>
              <a:gd name="T2" fmla="*/ 121 w 121"/>
              <a:gd name="T3" fmla="*/ 1717 h 1717"/>
              <a:gd name="T4" fmla="*/ 0 w 121"/>
              <a:gd name="T5" fmla="*/ 0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0" y="0"/>
                </a:moveTo>
                <a:lnTo>
                  <a:pt x="121" y="17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3" name="Line 1067"/>
          <p:cNvSpPr>
            <a:spLocks noChangeShapeType="1"/>
          </p:cNvSpPr>
          <p:nvPr/>
        </p:nvSpPr>
        <p:spPr bwMode="auto">
          <a:xfrm>
            <a:off x="3387518" y="6201152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4" name="Freeform 1068"/>
          <p:cNvSpPr/>
          <p:nvPr/>
        </p:nvSpPr>
        <p:spPr bwMode="auto">
          <a:xfrm>
            <a:off x="1710780" y="6723635"/>
            <a:ext cx="948405" cy="761269"/>
          </a:xfrm>
          <a:custGeom>
            <a:avLst/>
            <a:gdLst>
              <a:gd name="T0" fmla="*/ 1267 w 1267"/>
              <a:gd name="T1" fmla="*/ 0 h 1017"/>
              <a:gd name="T2" fmla="*/ 0 w 1267"/>
              <a:gd name="T3" fmla="*/ 1017 h 1017"/>
              <a:gd name="T4" fmla="*/ 1267 w 1267"/>
              <a:gd name="T5" fmla="*/ 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7" h="1017">
                <a:moveTo>
                  <a:pt x="1267" y="0"/>
                </a:moveTo>
                <a:lnTo>
                  <a:pt x="0" y="1017"/>
                </a:lnTo>
                <a:lnTo>
                  <a:pt x="12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5" name="Line 1069"/>
          <p:cNvSpPr>
            <a:spLocks noChangeShapeType="1"/>
          </p:cNvSpPr>
          <p:nvPr/>
        </p:nvSpPr>
        <p:spPr bwMode="auto">
          <a:xfrm flipH="1">
            <a:off x="1710780" y="6723635"/>
            <a:ext cx="948405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6" name="Freeform 1070"/>
          <p:cNvSpPr/>
          <p:nvPr/>
        </p:nvSpPr>
        <p:spPr bwMode="auto">
          <a:xfrm>
            <a:off x="2365008" y="4931622"/>
            <a:ext cx="294178" cy="1792013"/>
          </a:xfrm>
          <a:custGeom>
            <a:avLst/>
            <a:gdLst>
              <a:gd name="T0" fmla="*/ 0 w 393"/>
              <a:gd name="T1" fmla="*/ 0 h 2394"/>
              <a:gd name="T2" fmla="*/ 393 w 393"/>
              <a:gd name="T3" fmla="*/ 2394 h 2394"/>
              <a:gd name="T4" fmla="*/ 0 w 393"/>
              <a:gd name="T5" fmla="*/ 0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3" h="2394">
                <a:moveTo>
                  <a:pt x="0" y="0"/>
                </a:moveTo>
                <a:lnTo>
                  <a:pt x="393" y="239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7" name="Line 1071"/>
          <p:cNvSpPr>
            <a:spLocks noChangeShapeType="1"/>
          </p:cNvSpPr>
          <p:nvPr/>
        </p:nvSpPr>
        <p:spPr bwMode="auto">
          <a:xfrm>
            <a:off x="2365008" y="4931622"/>
            <a:ext cx="294178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8" name="Freeform 1072"/>
          <p:cNvSpPr/>
          <p:nvPr/>
        </p:nvSpPr>
        <p:spPr bwMode="auto">
          <a:xfrm>
            <a:off x="2659185" y="4813352"/>
            <a:ext cx="1163986" cy="1910283"/>
          </a:xfrm>
          <a:custGeom>
            <a:avLst/>
            <a:gdLst>
              <a:gd name="T0" fmla="*/ 1555 w 1555"/>
              <a:gd name="T1" fmla="*/ 0 h 2552"/>
              <a:gd name="T2" fmla="*/ 0 w 1555"/>
              <a:gd name="T3" fmla="*/ 2552 h 2552"/>
              <a:gd name="T4" fmla="*/ 1555 w 1555"/>
              <a:gd name="T5" fmla="*/ 0 h 2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2">
                <a:moveTo>
                  <a:pt x="1555" y="0"/>
                </a:moveTo>
                <a:lnTo>
                  <a:pt x="0" y="2552"/>
                </a:lnTo>
                <a:lnTo>
                  <a:pt x="155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9" name="Line 1073"/>
          <p:cNvSpPr>
            <a:spLocks noChangeShapeType="1"/>
          </p:cNvSpPr>
          <p:nvPr/>
        </p:nvSpPr>
        <p:spPr bwMode="auto">
          <a:xfrm flipH="1">
            <a:off x="2659185" y="4813352"/>
            <a:ext cx="1163986" cy="19102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0" name="Freeform 1074"/>
          <p:cNvSpPr/>
          <p:nvPr/>
        </p:nvSpPr>
        <p:spPr bwMode="auto">
          <a:xfrm>
            <a:off x="3387518" y="5611300"/>
            <a:ext cx="1681229" cy="589852"/>
          </a:xfrm>
          <a:custGeom>
            <a:avLst/>
            <a:gdLst>
              <a:gd name="T0" fmla="*/ 0 w 2246"/>
              <a:gd name="T1" fmla="*/ 788 h 788"/>
              <a:gd name="T2" fmla="*/ 2246 w 2246"/>
              <a:gd name="T3" fmla="*/ 0 h 788"/>
              <a:gd name="T4" fmla="*/ 0 w 2246"/>
              <a:gd name="T5" fmla="*/ 788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6" h="788">
                <a:moveTo>
                  <a:pt x="0" y="788"/>
                </a:moveTo>
                <a:lnTo>
                  <a:pt x="2246" y="0"/>
                </a:lnTo>
                <a:lnTo>
                  <a:pt x="0" y="78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1" name="Line 1075"/>
          <p:cNvSpPr>
            <a:spLocks noChangeShapeType="1"/>
          </p:cNvSpPr>
          <p:nvPr/>
        </p:nvSpPr>
        <p:spPr bwMode="auto">
          <a:xfrm flipV="1">
            <a:off x="3387518" y="5611300"/>
            <a:ext cx="1681229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2" name="Freeform 1076"/>
          <p:cNvSpPr/>
          <p:nvPr/>
        </p:nvSpPr>
        <p:spPr bwMode="auto">
          <a:xfrm>
            <a:off x="4850921" y="5639744"/>
            <a:ext cx="184142" cy="830883"/>
          </a:xfrm>
          <a:custGeom>
            <a:avLst/>
            <a:gdLst>
              <a:gd name="T0" fmla="*/ 246 w 246"/>
              <a:gd name="T1" fmla="*/ 0 h 1110"/>
              <a:gd name="T2" fmla="*/ 0 w 246"/>
              <a:gd name="T3" fmla="*/ 1110 h 1110"/>
              <a:gd name="T4" fmla="*/ 246 w 246"/>
              <a:gd name="T5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1110">
                <a:moveTo>
                  <a:pt x="246" y="0"/>
                </a:moveTo>
                <a:lnTo>
                  <a:pt x="0" y="1110"/>
                </a:lnTo>
                <a:lnTo>
                  <a:pt x="24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3" name="Line 1077"/>
          <p:cNvSpPr>
            <a:spLocks noChangeShapeType="1"/>
          </p:cNvSpPr>
          <p:nvPr/>
        </p:nvSpPr>
        <p:spPr bwMode="auto">
          <a:xfrm flipH="1">
            <a:off x="4850921" y="5639744"/>
            <a:ext cx="184142" cy="8308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4" name="Freeform 1078"/>
          <p:cNvSpPr/>
          <p:nvPr/>
        </p:nvSpPr>
        <p:spPr bwMode="auto">
          <a:xfrm>
            <a:off x="4709446" y="6470628"/>
            <a:ext cx="141475" cy="853340"/>
          </a:xfrm>
          <a:custGeom>
            <a:avLst/>
            <a:gdLst>
              <a:gd name="T0" fmla="*/ 189 w 189"/>
              <a:gd name="T1" fmla="*/ 0 h 1140"/>
              <a:gd name="T2" fmla="*/ 0 w 189"/>
              <a:gd name="T3" fmla="*/ 1140 h 1140"/>
              <a:gd name="T4" fmla="*/ 189 w 189"/>
              <a:gd name="T5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189" y="0"/>
                </a:moveTo>
                <a:lnTo>
                  <a:pt x="0" y="1140"/>
                </a:lnTo>
                <a:lnTo>
                  <a:pt x="189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5" name="Line 1079"/>
          <p:cNvSpPr>
            <a:spLocks noChangeShapeType="1"/>
          </p:cNvSpPr>
          <p:nvPr/>
        </p:nvSpPr>
        <p:spPr bwMode="auto">
          <a:xfrm flipH="1">
            <a:off x="4709446" y="6470628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6" name="Freeform 1080"/>
          <p:cNvSpPr/>
          <p:nvPr/>
        </p:nvSpPr>
        <p:spPr bwMode="auto">
          <a:xfrm>
            <a:off x="3478092" y="7323967"/>
            <a:ext cx="1231355" cy="162434"/>
          </a:xfrm>
          <a:custGeom>
            <a:avLst/>
            <a:gdLst>
              <a:gd name="T0" fmla="*/ 1645 w 1645"/>
              <a:gd name="T1" fmla="*/ 0 h 217"/>
              <a:gd name="T2" fmla="*/ 0 w 1645"/>
              <a:gd name="T3" fmla="*/ 217 h 217"/>
              <a:gd name="T4" fmla="*/ 1645 w 1645"/>
              <a:gd name="T5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7">
                <a:moveTo>
                  <a:pt x="1645" y="0"/>
                </a:moveTo>
                <a:lnTo>
                  <a:pt x="0" y="217"/>
                </a:lnTo>
                <a:lnTo>
                  <a:pt x="16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7" name="Line 1081"/>
          <p:cNvSpPr>
            <a:spLocks noChangeShapeType="1"/>
          </p:cNvSpPr>
          <p:nvPr/>
        </p:nvSpPr>
        <p:spPr bwMode="auto">
          <a:xfrm flipH="1">
            <a:off x="3478092" y="7323967"/>
            <a:ext cx="1231355" cy="1624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8" name="Freeform 1082"/>
          <p:cNvSpPr/>
          <p:nvPr/>
        </p:nvSpPr>
        <p:spPr bwMode="auto">
          <a:xfrm>
            <a:off x="3387518" y="6201152"/>
            <a:ext cx="1321928" cy="1122815"/>
          </a:xfrm>
          <a:custGeom>
            <a:avLst/>
            <a:gdLst>
              <a:gd name="T0" fmla="*/ 1766 w 1766"/>
              <a:gd name="T1" fmla="*/ 1500 h 1500"/>
              <a:gd name="T2" fmla="*/ 0 w 1766"/>
              <a:gd name="T3" fmla="*/ 0 h 1500"/>
              <a:gd name="T4" fmla="*/ 1766 w 1766"/>
              <a:gd name="T5" fmla="*/ 1500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500">
                <a:moveTo>
                  <a:pt x="1766" y="1500"/>
                </a:moveTo>
                <a:lnTo>
                  <a:pt x="0" y="0"/>
                </a:lnTo>
                <a:lnTo>
                  <a:pt x="1766" y="150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9" name="Line 1083"/>
          <p:cNvSpPr>
            <a:spLocks noChangeShapeType="1"/>
          </p:cNvSpPr>
          <p:nvPr/>
        </p:nvSpPr>
        <p:spPr bwMode="auto">
          <a:xfrm flipH="1" flipV="1">
            <a:off x="3387518" y="6201152"/>
            <a:ext cx="1321928" cy="11228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0" name="Freeform 1084"/>
          <p:cNvSpPr/>
          <p:nvPr/>
        </p:nvSpPr>
        <p:spPr bwMode="auto">
          <a:xfrm>
            <a:off x="3478092" y="6470628"/>
            <a:ext cx="1372829" cy="1015774"/>
          </a:xfrm>
          <a:custGeom>
            <a:avLst/>
            <a:gdLst>
              <a:gd name="T0" fmla="*/ 1834 w 1834"/>
              <a:gd name="T1" fmla="*/ 0 h 1357"/>
              <a:gd name="T2" fmla="*/ 0 w 1834"/>
              <a:gd name="T3" fmla="*/ 1357 h 1357"/>
              <a:gd name="T4" fmla="*/ 1834 w 1834"/>
              <a:gd name="T5" fmla="*/ 0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7">
                <a:moveTo>
                  <a:pt x="1834" y="0"/>
                </a:moveTo>
                <a:lnTo>
                  <a:pt x="0" y="1357"/>
                </a:lnTo>
                <a:lnTo>
                  <a:pt x="183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1" name="Line 1085"/>
          <p:cNvSpPr>
            <a:spLocks noChangeShapeType="1"/>
          </p:cNvSpPr>
          <p:nvPr/>
        </p:nvSpPr>
        <p:spPr bwMode="auto">
          <a:xfrm flipH="1">
            <a:off x="3478092" y="6470628"/>
            <a:ext cx="1372829" cy="101577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2" name="Freeform 1086"/>
          <p:cNvSpPr/>
          <p:nvPr/>
        </p:nvSpPr>
        <p:spPr bwMode="auto">
          <a:xfrm>
            <a:off x="3478092" y="7486401"/>
            <a:ext cx="979844" cy="483559"/>
          </a:xfrm>
          <a:custGeom>
            <a:avLst/>
            <a:gdLst>
              <a:gd name="T0" fmla="*/ 0 w 1309"/>
              <a:gd name="T1" fmla="*/ 0 h 646"/>
              <a:gd name="T2" fmla="*/ 1309 w 1309"/>
              <a:gd name="T3" fmla="*/ 646 h 646"/>
              <a:gd name="T4" fmla="*/ 0 w 1309"/>
              <a:gd name="T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0" y="0"/>
                </a:moveTo>
                <a:lnTo>
                  <a:pt x="1309" y="64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3" name="Line 1087"/>
          <p:cNvSpPr>
            <a:spLocks noChangeShapeType="1"/>
          </p:cNvSpPr>
          <p:nvPr/>
        </p:nvSpPr>
        <p:spPr bwMode="auto">
          <a:xfrm>
            <a:off x="3478092" y="7486401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4" name="Freeform 1088"/>
          <p:cNvSpPr/>
          <p:nvPr/>
        </p:nvSpPr>
        <p:spPr bwMode="auto">
          <a:xfrm>
            <a:off x="4457936" y="7308248"/>
            <a:ext cx="1109342" cy="661712"/>
          </a:xfrm>
          <a:custGeom>
            <a:avLst/>
            <a:gdLst>
              <a:gd name="T0" fmla="*/ 0 w 1482"/>
              <a:gd name="T1" fmla="*/ 884 h 884"/>
              <a:gd name="T2" fmla="*/ 1482 w 1482"/>
              <a:gd name="T3" fmla="*/ 0 h 884"/>
              <a:gd name="T4" fmla="*/ 0 w 1482"/>
              <a:gd name="T5" fmla="*/ 88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4">
                <a:moveTo>
                  <a:pt x="0" y="884"/>
                </a:moveTo>
                <a:lnTo>
                  <a:pt x="1482" y="0"/>
                </a:lnTo>
                <a:lnTo>
                  <a:pt x="0" y="88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5" name="Line 1089"/>
          <p:cNvSpPr>
            <a:spLocks noChangeShapeType="1"/>
          </p:cNvSpPr>
          <p:nvPr/>
        </p:nvSpPr>
        <p:spPr bwMode="auto">
          <a:xfrm flipV="1">
            <a:off x="4457936" y="7308248"/>
            <a:ext cx="1109342" cy="6617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6" name="Freeform 1090"/>
          <p:cNvSpPr/>
          <p:nvPr/>
        </p:nvSpPr>
        <p:spPr bwMode="auto">
          <a:xfrm>
            <a:off x="4831459" y="5639744"/>
            <a:ext cx="1586913" cy="802439"/>
          </a:xfrm>
          <a:custGeom>
            <a:avLst/>
            <a:gdLst>
              <a:gd name="T0" fmla="*/ 2120 w 2120"/>
              <a:gd name="T1" fmla="*/ 0 h 1072"/>
              <a:gd name="T2" fmla="*/ 0 w 2120"/>
              <a:gd name="T3" fmla="*/ 1072 h 1072"/>
              <a:gd name="T4" fmla="*/ 2120 w 2120"/>
              <a:gd name="T5" fmla="*/ 0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2">
                <a:moveTo>
                  <a:pt x="2120" y="0"/>
                </a:moveTo>
                <a:lnTo>
                  <a:pt x="0" y="1072"/>
                </a:lnTo>
                <a:lnTo>
                  <a:pt x="212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7" name="Line 1091"/>
          <p:cNvSpPr>
            <a:spLocks noChangeShapeType="1"/>
          </p:cNvSpPr>
          <p:nvPr/>
        </p:nvSpPr>
        <p:spPr bwMode="auto">
          <a:xfrm flipH="1">
            <a:off x="4831459" y="5639744"/>
            <a:ext cx="1586913" cy="80243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8" name="Freeform 1092"/>
          <p:cNvSpPr/>
          <p:nvPr/>
        </p:nvSpPr>
        <p:spPr bwMode="auto">
          <a:xfrm>
            <a:off x="3823171" y="4813352"/>
            <a:ext cx="886276" cy="2510615"/>
          </a:xfrm>
          <a:custGeom>
            <a:avLst/>
            <a:gdLst>
              <a:gd name="T0" fmla="*/ 0 w 1184"/>
              <a:gd name="T1" fmla="*/ 0 h 3354"/>
              <a:gd name="T2" fmla="*/ 1184 w 1184"/>
              <a:gd name="T3" fmla="*/ 3354 h 3354"/>
              <a:gd name="T4" fmla="*/ 0 w 1184"/>
              <a:gd name="T5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3354">
                <a:moveTo>
                  <a:pt x="0" y="0"/>
                </a:moveTo>
                <a:lnTo>
                  <a:pt x="1184" y="335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9" name="Line 1093"/>
          <p:cNvSpPr>
            <a:spLocks noChangeShapeType="1"/>
          </p:cNvSpPr>
          <p:nvPr/>
        </p:nvSpPr>
        <p:spPr bwMode="auto">
          <a:xfrm>
            <a:off x="3823171" y="4813352"/>
            <a:ext cx="886276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0" name="Freeform 1094"/>
          <p:cNvSpPr/>
          <p:nvPr/>
        </p:nvSpPr>
        <p:spPr bwMode="auto">
          <a:xfrm>
            <a:off x="4850921" y="6470628"/>
            <a:ext cx="716357" cy="837620"/>
          </a:xfrm>
          <a:custGeom>
            <a:avLst/>
            <a:gdLst>
              <a:gd name="T0" fmla="*/ 0 w 957"/>
              <a:gd name="T1" fmla="*/ 0 h 1119"/>
              <a:gd name="T2" fmla="*/ 957 w 957"/>
              <a:gd name="T3" fmla="*/ 1119 h 1119"/>
              <a:gd name="T4" fmla="*/ 0 w 957"/>
              <a:gd name="T5" fmla="*/ 0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0" y="0"/>
                </a:moveTo>
                <a:lnTo>
                  <a:pt x="957" y="111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1" name="Line 1095"/>
          <p:cNvSpPr>
            <a:spLocks noChangeShapeType="1"/>
          </p:cNvSpPr>
          <p:nvPr/>
        </p:nvSpPr>
        <p:spPr bwMode="auto">
          <a:xfrm>
            <a:off x="4850921" y="6470628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2" name="Freeform 1096"/>
          <p:cNvSpPr/>
          <p:nvPr/>
        </p:nvSpPr>
        <p:spPr bwMode="auto">
          <a:xfrm>
            <a:off x="1424088" y="5186876"/>
            <a:ext cx="1358607" cy="291932"/>
          </a:xfrm>
          <a:custGeom>
            <a:avLst/>
            <a:gdLst>
              <a:gd name="T0" fmla="*/ 0 w 1815"/>
              <a:gd name="T1" fmla="*/ 0 h 390"/>
              <a:gd name="T2" fmla="*/ 1815 w 1815"/>
              <a:gd name="T3" fmla="*/ 390 h 390"/>
              <a:gd name="T4" fmla="*/ 0 w 1815"/>
              <a:gd name="T5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0">
                <a:moveTo>
                  <a:pt x="0" y="0"/>
                </a:moveTo>
                <a:lnTo>
                  <a:pt x="1815" y="39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3" name="Line 1097"/>
          <p:cNvSpPr>
            <a:spLocks noChangeShapeType="1"/>
          </p:cNvSpPr>
          <p:nvPr/>
        </p:nvSpPr>
        <p:spPr bwMode="auto">
          <a:xfrm>
            <a:off x="1424088" y="5186876"/>
            <a:ext cx="1358607" cy="2919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4" name="Freeform 1098"/>
          <p:cNvSpPr/>
          <p:nvPr/>
        </p:nvSpPr>
        <p:spPr bwMode="auto">
          <a:xfrm>
            <a:off x="3387518" y="5987068"/>
            <a:ext cx="50153" cy="214083"/>
          </a:xfrm>
          <a:custGeom>
            <a:avLst/>
            <a:gdLst>
              <a:gd name="T0" fmla="*/ 67 w 67"/>
              <a:gd name="T1" fmla="*/ 0 h 286"/>
              <a:gd name="T2" fmla="*/ 0 w 67"/>
              <a:gd name="T3" fmla="*/ 286 h 286"/>
              <a:gd name="T4" fmla="*/ 67 w 67"/>
              <a:gd name="T5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286">
                <a:moveTo>
                  <a:pt x="67" y="0"/>
                </a:moveTo>
                <a:lnTo>
                  <a:pt x="0" y="286"/>
                </a:lnTo>
                <a:lnTo>
                  <a:pt x="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5" name="Line 1099"/>
          <p:cNvSpPr>
            <a:spLocks noChangeShapeType="1"/>
          </p:cNvSpPr>
          <p:nvPr/>
        </p:nvSpPr>
        <p:spPr bwMode="auto">
          <a:xfrm flipH="1">
            <a:off x="3387518" y="5987068"/>
            <a:ext cx="50153" cy="2140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6" name="Freeform 1100"/>
          <p:cNvSpPr/>
          <p:nvPr/>
        </p:nvSpPr>
        <p:spPr bwMode="auto">
          <a:xfrm>
            <a:off x="2938392" y="6201152"/>
            <a:ext cx="449126" cy="1025505"/>
          </a:xfrm>
          <a:custGeom>
            <a:avLst/>
            <a:gdLst>
              <a:gd name="T0" fmla="*/ 600 w 600"/>
              <a:gd name="T1" fmla="*/ 0 h 1370"/>
              <a:gd name="T2" fmla="*/ 0 w 600"/>
              <a:gd name="T3" fmla="*/ 1370 h 1370"/>
              <a:gd name="T4" fmla="*/ 600 w 600"/>
              <a:gd name="T5" fmla="*/ 0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70">
                <a:moveTo>
                  <a:pt x="600" y="0"/>
                </a:moveTo>
                <a:lnTo>
                  <a:pt x="0" y="1370"/>
                </a:lnTo>
                <a:lnTo>
                  <a:pt x="60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7" name="Line 1101"/>
          <p:cNvSpPr>
            <a:spLocks noChangeShapeType="1"/>
          </p:cNvSpPr>
          <p:nvPr/>
        </p:nvSpPr>
        <p:spPr bwMode="auto">
          <a:xfrm flipH="1">
            <a:off x="2938392" y="6201152"/>
            <a:ext cx="449126" cy="102550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8" name="Freeform 1102"/>
          <p:cNvSpPr/>
          <p:nvPr/>
        </p:nvSpPr>
        <p:spPr bwMode="auto">
          <a:xfrm>
            <a:off x="4233373" y="6473622"/>
            <a:ext cx="569642" cy="1604877"/>
          </a:xfrm>
          <a:custGeom>
            <a:avLst/>
            <a:gdLst>
              <a:gd name="T0" fmla="*/ 0 w 761"/>
              <a:gd name="T1" fmla="*/ 2144 h 2144"/>
              <a:gd name="T2" fmla="*/ 761 w 761"/>
              <a:gd name="T3" fmla="*/ 0 h 2144"/>
              <a:gd name="T4" fmla="*/ 0 w 761"/>
              <a:gd name="T5" fmla="*/ 2144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4">
                <a:moveTo>
                  <a:pt x="0" y="2144"/>
                </a:moveTo>
                <a:lnTo>
                  <a:pt x="761" y="0"/>
                </a:lnTo>
                <a:lnTo>
                  <a:pt x="0" y="214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9" name="Line 1103"/>
          <p:cNvSpPr>
            <a:spLocks noChangeShapeType="1"/>
          </p:cNvSpPr>
          <p:nvPr/>
        </p:nvSpPr>
        <p:spPr bwMode="auto">
          <a:xfrm flipV="1">
            <a:off x="4233373" y="6473622"/>
            <a:ext cx="569642" cy="160487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0" name="Freeform 1104"/>
          <p:cNvSpPr/>
          <p:nvPr/>
        </p:nvSpPr>
        <p:spPr bwMode="auto">
          <a:xfrm>
            <a:off x="4228133" y="7969960"/>
            <a:ext cx="229803" cy="71112"/>
          </a:xfrm>
          <a:custGeom>
            <a:avLst/>
            <a:gdLst>
              <a:gd name="T0" fmla="*/ 307 w 307"/>
              <a:gd name="T1" fmla="*/ 0 h 95"/>
              <a:gd name="T2" fmla="*/ 0 w 307"/>
              <a:gd name="T3" fmla="*/ 95 h 95"/>
              <a:gd name="T4" fmla="*/ 307 w 307"/>
              <a:gd name="T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7" h="95">
                <a:moveTo>
                  <a:pt x="307" y="0"/>
                </a:moveTo>
                <a:lnTo>
                  <a:pt x="0" y="95"/>
                </a:lnTo>
                <a:lnTo>
                  <a:pt x="30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1" name="Line 1105"/>
          <p:cNvSpPr>
            <a:spLocks noChangeShapeType="1"/>
          </p:cNvSpPr>
          <p:nvPr/>
        </p:nvSpPr>
        <p:spPr bwMode="auto">
          <a:xfrm flipH="1">
            <a:off x="4228133" y="7969960"/>
            <a:ext cx="229803" cy="711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2" name="Freeform 1106"/>
          <p:cNvSpPr/>
          <p:nvPr/>
        </p:nvSpPr>
        <p:spPr bwMode="auto">
          <a:xfrm>
            <a:off x="5567277" y="7308248"/>
            <a:ext cx="246271" cy="587607"/>
          </a:xfrm>
          <a:custGeom>
            <a:avLst/>
            <a:gdLst>
              <a:gd name="T0" fmla="*/ 0 w 329"/>
              <a:gd name="T1" fmla="*/ 0 h 785"/>
              <a:gd name="T2" fmla="*/ 329 w 329"/>
              <a:gd name="T3" fmla="*/ 785 h 785"/>
              <a:gd name="T4" fmla="*/ 0 w 329"/>
              <a:gd name="T5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9" h="785">
                <a:moveTo>
                  <a:pt x="0" y="0"/>
                </a:moveTo>
                <a:lnTo>
                  <a:pt x="329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3" name="Line 1107"/>
          <p:cNvSpPr>
            <a:spLocks noChangeShapeType="1"/>
          </p:cNvSpPr>
          <p:nvPr/>
        </p:nvSpPr>
        <p:spPr bwMode="auto">
          <a:xfrm>
            <a:off x="5567277" y="7308248"/>
            <a:ext cx="246271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4" name="Freeform 1108"/>
          <p:cNvSpPr/>
          <p:nvPr/>
        </p:nvSpPr>
        <p:spPr bwMode="auto">
          <a:xfrm>
            <a:off x="5567277" y="6695191"/>
            <a:ext cx="738064" cy="613057"/>
          </a:xfrm>
          <a:custGeom>
            <a:avLst/>
            <a:gdLst>
              <a:gd name="T0" fmla="*/ 986 w 986"/>
              <a:gd name="T1" fmla="*/ 0 h 819"/>
              <a:gd name="T2" fmla="*/ 0 w 986"/>
              <a:gd name="T3" fmla="*/ 819 h 819"/>
              <a:gd name="T4" fmla="*/ 986 w 986"/>
              <a:gd name="T5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6" h="819">
                <a:moveTo>
                  <a:pt x="986" y="0"/>
                </a:moveTo>
                <a:lnTo>
                  <a:pt x="0" y="819"/>
                </a:lnTo>
                <a:lnTo>
                  <a:pt x="9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5" name="Line 1109"/>
          <p:cNvSpPr>
            <a:spLocks noChangeShapeType="1"/>
          </p:cNvSpPr>
          <p:nvPr/>
        </p:nvSpPr>
        <p:spPr bwMode="auto">
          <a:xfrm flipH="1">
            <a:off x="5567277" y="6695191"/>
            <a:ext cx="738064" cy="61305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6" name="Freeform 1110"/>
          <p:cNvSpPr/>
          <p:nvPr/>
        </p:nvSpPr>
        <p:spPr bwMode="auto">
          <a:xfrm>
            <a:off x="4913050" y="6722138"/>
            <a:ext cx="1411753" cy="15720"/>
          </a:xfrm>
          <a:custGeom>
            <a:avLst/>
            <a:gdLst>
              <a:gd name="T0" fmla="*/ 1886 w 1886"/>
              <a:gd name="T1" fmla="*/ 0 h 21"/>
              <a:gd name="T2" fmla="*/ 0 w 1886"/>
              <a:gd name="T3" fmla="*/ 21 h 21"/>
              <a:gd name="T4" fmla="*/ 1886 w 1886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1886" y="0"/>
                </a:moveTo>
                <a:lnTo>
                  <a:pt x="0" y="21"/>
                </a:lnTo>
                <a:lnTo>
                  <a:pt x="18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7" name="Line 1111"/>
          <p:cNvSpPr>
            <a:spLocks noChangeShapeType="1"/>
          </p:cNvSpPr>
          <p:nvPr/>
        </p:nvSpPr>
        <p:spPr bwMode="auto">
          <a:xfrm flipH="1">
            <a:off x="4913050" y="6722138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8" name="Freeform 1112"/>
          <p:cNvSpPr/>
          <p:nvPr/>
        </p:nvSpPr>
        <p:spPr bwMode="auto">
          <a:xfrm>
            <a:off x="4988653" y="5367274"/>
            <a:ext cx="46410" cy="272470"/>
          </a:xfrm>
          <a:custGeom>
            <a:avLst/>
            <a:gdLst>
              <a:gd name="T0" fmla="*/ 0 w 62"/>
              <a:gd name="T1" fmla="*/ 0 h 364"/>
              <a:gd name="T2" fmla="*/ 62 w 62"/>
              <a:gd name="T3" fmla="*/ 364 h 364"/>
              <a:gd name="T4" fmla="*/ 0 w 62"/>
              <a:gd name="T5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364">
                <a:moveTo>
                  <a:pt x="0" y="0"/>
                </a:moveTo>
                <a:lnTo>
                  <a:pt x="62" y="36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9" name="Line 1113"/>
          <p:cNvSpPr>
            <a:spLocks noChangeShapeType="1"/>
          </p:cNvSpPr>
          <p:nvPr/>
        </p:nvSpPr>
        <p:spPr bwMode="auto">
          <a:xfrm>
            <a:off x="4988653" y="5367274"/>
            <a:ext cx="46410" cy="27247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0" name="Freeform 1114"/>
          <p:cNvSpPr/>
          <p:nvPr/>
        </p:nvSpPr>
        <p:spPr bwMode="auto">
          <a:xfrm>
            <a:off x="3823171" y="4590286"/>
            <a:ext cx="277710" cy="223066"/>
          </a:xfrm>
          <a:custGeom>
            <a:avLst/>
            <a:gdLst>
              <a:gd name="T0" fmla="*/ 371 w 371"/>
              <a:gd name="T1" fmla="*/ 0 h 298"/>
              <a:gd name="T2" fmla="*/ 0 w 371"/>
              <a:gd name="T3" fmla="*/ 298 h 298"/>
              <a:gd name="T4" fmla="*/ 371 w 371"/>
              <a:gd name="T5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298">
                <a:moveTo>
                  <a:pt x="371" y="0"/>
                </a:moveTo>
                <a:lnTo>
                  <a:pt x="0" y="298"/>
                </a:lnTo>
                <a:lnTo>
                  <a:pt x="37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1" name="Line 1115"/>
          <p:cNvSpPr>
            <a:spLocks noChangeShapeType="1"/>
          </p:cNvSpPr>
          <p:nvPr/>
        </p:nvSpPr>
        <p:spPr bwMode="auto">
          <a:xfrm flipH="1">
            <a:off x="3823171" y="4590286"/>
            <a:ext cx="277710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2" name="Oval 1116"/>
          <p:cNvSpPr>
            <a:spLocks noChangeArrowheads="1"/>
          </p:cNvSpPr>
          <p:nvPr/>
        </p:nvSpPr>
        <p:spPr bwMode="auto">
          <a:xfrm>
            <a:off x="2323089" y="4888955"/>
            <a:ext cx="83089" cy="8533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3" name="Oval 1117"/>
          <p:cNvSpPr>
            <a:spLocks noChangeArrowheads="1"/>
          </p:cNvSpPr>
          <p:nvPr/>
        </p:nvSpPr>
        <p:spPr bwMode="auto">
          <a:xfrm>
            <a:off x="1526639" y="6671986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4" name="Oval 1118"/>
          <p:cNvSpPr>
            <a:spLocks noChangeArrowheads="1"/>
          </p:cNvSpPr>
          <p:nvPr/>
        </p:nvSpPr>
        <p:spPr bwMode="auto">
          <a:xfrm>
            <a:off x="2745268" y="5441380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5" name="Oval 1119"/>
          <p:cNvSpPr>
            <a:spLocks noChangeArrowheads="1"/>
          </p:cNvSpPr>
          <p:nvPr/>
        </p:nvSpPr>
        <p:spPr bwMode="auto">
          <a:xfrm>
            <a:off x="1386661" y="5149448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6" name="Oval 1120"/>
          <p:cNvSpPr>
            <a:spLocks noChangeArrowheads="1"/>
          </p:cNvSpPr>
          <p:nvPr/>
        </p:nvSpPr>
        <p:spPr bwMode="auto">
          <a:xfrm>
            <a:off x="6267914" y="6657763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7" name="Oval 1121"/>
          <p:cNvSpPr>
            <a:spLocks noChangeArrowheads="1"/>
          </p:cNvSpPr>
          <p:nvPr/>
        </p:nvSpPr>
        <p:spPr bwMode="auto">
          <a:xfrm>
            <a:off x="5795583" y="7890615"/>
            <a:ext cx="76351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8" name="Oval 1122"/>
          <p:cNvSpPr>
            <a:spLocks noChangeArrowheads="1"/>
          </p:cNvSpPr>
          <p:nvPr/>
        </p:nvSpPr>
        <p:spPr bwMode="auto">
          <a:xfrm>
            <a:off x="2900965" y="7189229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9" name="Oval 1123"/>
          <p:cNvSpPr>
            <a:spLocks noChangeArrowheads="1"/>
          </p:cNvSpPr>
          <p:nvPr/>
        </p:nvSpPr>
        <p:spPr bwMode="auto">
          <a:xfrm>
            <a:off x="3400243" y="5949641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0" name="Oval 1124"/>
          <p:cNvSpPr>
            <a:spLocks noChangeArrowheads="1"/>
          </p:cNvSpPr>
          <p:nvPr/>
        </p:nvSpPr>
        <p:spPr bwMode="auto">
          <a:xfrm>
            <a:off x="4928770" y="5342573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1" name="Oval 1125"/>
          <p:cNvSpPr>
            <a:spLocks noChangeArrowheads="1"/>
          </p:cNvSpPr>
          <p:nvPr/>
        </p:nvSpPr>
        <p:spPr bwMode="auto">
          <a:xfrm>
            <a:off x="4875623" y="6700431"/>
            <a:ext cx="74106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2" name="Oval 1126"/>
          <p:cNvSpPr>
            <a:spLocks noChangeArrowheads="1"/>
          </p:cNvSpPr>
          <p:nvPr/>
        </p:nvSpPr>
        <p:spPr bwMode="auto">
          <a:xfrm>
            <a:off x="4195945" y="8003645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3" name="Oval 1127"/>
          <p:cNvSpPr>
            <a:spLocks noChangeArrowheads="1"/>
          </p:cNvSpPr>
          <p:nvPr/>
        </p:nvSpPr>
        <p:spPr bwMode="auto">
          <a:xfrm>
            <a:off x="4063453" y="455285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4" name="Oval 1128"/>
          <p:cNvSpPr>
            <a:spLocks noChangeArrowheads="1"/>
          </p:cNvSpPr>
          <p:nvPr/>
        </p:nvSpPr>
        <p:spPr bwMode="auto">
          <a:xfrm>
            <a:off x="1677096" y="7453465"/>
            <a:ext cx="65124" cy="6362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5" name="Oval 1129"/>
          <p:cNvSpPr>
            <a:spLocks noChangeArrowheads="1"/>
          </p:cNvSpPr>
          <p:nvPr/>
        </p:nvSpPr>
        <p:spPr bwMode="auto">
          <a:xfrm>
            <a:off x="2602296" y="6666746"/>
            <a:ext cx="115276" cy="11527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6" name="Oval 1130"/>
          <p:cNvSpPr>
            <a:spLocks noChangeArrowheads="1"/>
          </p:cNvSpPr>
          <p:nvPr/>
        </p:nvSpPr>
        <p:spPr bwMode="auto">
          <a:xfrm>
            <a:off x="4960209" y="5547674"/>
            <a:ext cx="172165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47" name="Oval 1131"/>
          <p:cNvSpPr>
            <a:spLocks noChangeArrowheads="1"/>
          </p:cNvSpPr>
          <p:nvPr/>
        </p:nvSpPr>
        <p:spPr bwMode="auto">
          <a:xfrm>
            <a:off x="4657797" y="7263335"/>
            <a:ext cx="77849" cy="80094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8" name="Oval 1132"/>
          <p:cNvSpPr>
            <a:spLocks noChangeArrowheads="1"/>
          </p:cNvSpPr>
          <p:nvPr/>
        </p:nvSpPr>
        <p:spPr bwMode="auto">
          <a:xfrm>
            <a:off x="3785743" y="4775925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9" name="Oval 1133"/>
          <p:cNvSpPr>
            <a:spLocks noChangeArrowheads="1"/>
          </p:cNvSpPr>
          <p:nvPr/>
        </p:nvSpPr>
        <p:spPr bwMode="auto">
          <a:xfrm>
            <a:off x="3445905" y="7454962"/>
            <a:ext cx="65872" cy="6512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0" name="Oval 1134"/>
          <p:cNvSpPr>
            <a:spLocks noChangeArrowheads="1"/>
          </p:cNvSpPr>
          <p:nvPr/>
        </p:nvSpPr>
        <p:spPr bwMode="auto">
          <a:xfrm>
            <a:off x="4387573" y="7899597"/>
            <a:ext cx="141475" cy="141475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1" name="Oval 1135"/>
          <p:cNvSpPr>
            <a:spLocks noChangeArrowheads="1"/>
          </p:cNvSpPr>
          <p:nvPr/>
        </p:nvSpPr>
        <p:spPr bwMode="auto">
          <a:xfrm>
            <a:off x="5541079" y="7281300"/>
            <a:ext cx="50901" cy="5165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2" name="Oval 1136"/>
          <p:cNvSpPr>
            <a:spLocks noChangeArrowheads="1"/>
          </p:cNvSpPr>
          <p:nvPr/>
        </p:nvSpPr>
        <p:spPr bwMode="auto">
          <a:xfrm>
            <a:off x="4803014" y="6420475"/>
            <a:ext cx="110036" cy="10853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3" name="Oval 1137"/>
          <p:cNvSpPr>
            <a:spLocks noChangeArrowheads="1"/>
          </p:cNvSpPr>
          <p:nvPr/>
        </p:nvSpPr>
        <p:spPr bwMode="auto">
          <a:xfrm>
            <a:off x="3329132" y="6141268"/>
            <a:ext cx="119019" cy="12051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4" name="Oval 1138"/>
          <p:cNvSpPr>
            <a:spLocks noChangeArrowheads="1"/>
          </p:cNvSpPr>
          <p:nvPr/>
        </p:nvSpPr>
        <p:spPr bwMode="auto">
          <a:xfrm>
            <a:off x="6361482" y="5583604"/>
            <a:ext cx="111533" cy="11153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55" name="Oval 1139"/>
          <p:cNvSpPr>
            <a:spLocks noChangeArrowheads="1"/>
          </p:cNvSpPr>
          <p:nvPr/>
        </p:nvSpPr>
        <p:spPr bwMode="auto">
          <a:xfrm>
            <a:off x="845464" y="6960924"/>
            <a:ext cx="151955" cy="15420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6" name="Freeform 1140"/>
          <p:cNvSpPr/>
          <p:nvPr/>
        </p:nvSpPr>
        <p:spPr bwMode="auto">
          <a:xfrm>
            <a:off x="10416343" y="5594083"/>
            <a:ext cx="1442444" cy="2104904"/>
          </a:xfrm>
          <a:custGeom>
            <a:avLst/>
            <a:gdLst>
              <a:gd name="T0" fmla="*/ 0 w 1927"/>
              <a:gd name="T1" fmla="*/ 2812 h 2812"/>
              <a:gd name="T2" fmla="*/ 1927 w 1927"/>
              <a:gd name="T3" fmla="*/ 0 h 2812"/>
              <a:gd name="T4" fmla="*/ 0 w 1927"/>
              <a:gd name="T5" fmla="*/ 2812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7" h="2812">
                <a:moveTo>
                  <a:pt x="0" y="2812"/>
                </a:moveTo>
                <a:lnTo>
                  <a:pt x="1927" y="0"/>
                </a:lnTo>
                <a:lnTo>
                  <a:pt x="0" y="28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7" name="Line 1141"/>
          <p:cNvSpPr>
            <a:spLocks noChangeShapeType="1"/>
          </p:cNvSpPr>
          <p:nvPr/>
        </p:nvSpPr>
        <p:spPr bwMode="auto">
          <a:xfrm flipV="1">
            <a:off x="10416343" y="5594083"/>
            <a:ext cx="1442444" cy="210490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8" name="Freeform 1142"/>
          <p:cNvSpPr/>
          <p:nvPr/>
        </p:nvSpPr>
        <p:spPr bwMode="auto">
          <a:xfrm>
            <a:off x="10121417" y="5594083"/>
            <a:ext cx="1737370" cy="312891"/>
          </a:xfrm>
          <a:custGeom>
            <a:avLst/>
            <a:gdLst>
              <a:gd name="T0" fmla="*/ 0 w 2321"/>
              <a:gd name="T1" fmla="*/ 418 h 418"/>
              <a:gd name="T2" fmla="*/ 2321 w 2321"/>
              <a:gd name="T3" fmla="*/ 0 h 418"/>
              <a:gd name="T4" fmla="*/ 0 w 2321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8">
                <a:moveTo>
                  <a:pt x="0" y="418"/>
                </a:moveTo>
                <a:lnTo>
                  <a:pt x="2321" y="0"/>
                </a:lnTo>
                <a:lnTo>
                  <a:pt x="0" y="4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9" name="Line 1143"/>
          <p:cNvSpPr>
            <a:spLocks noChangeShapeType="1"/>
          </p:cNvSpPr>
          <p:nvPr/>
        </p:nvSpPr>
        <p:spPr bwMode="auto">
          <a:xfrm flipV="1">
            <a:off x="10121417" y="5594083"/>
            <a:ext cx="1737370" cy="31289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0" name="Freeform 1144"/>
          <p:cNvSpPr/>
          <p:nvPr/>
        </p:nvSpPr>
        <p:spPr bwMode="auto">
          <a:xfrm>
            <a:off x="11216536" y="5604563"/>
            <a:ext cx="599584" cy="316634"/>
          </a:xfrm>
          <a:custGeom>
            <a:avLst/>
            <a:gdLst>
              <a:gd name="T0" fmla="*/ 0 w 801"/>
              <a:gd name="T1" fmla="*/ 423 h 423"/>
              <a:gd name="T2" fmla="*/ 801 w 801"/>
              <a:gd name="T3" fmla="*/ 0 h 423"/>
              <a:gd name="T4" fmla="*/ 0 w 801"/>
              <a:gd name="T5" fmla="*/ 423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1" h="423">
                <a:moveTo>
                  <a:pt x="0" y="423"/>
                </a:moveTo>
                <a:lnTo>
                  <a:pt x="801" y="0"/>
                </a:lnTo>
                <a:lnTo>
                  <a:pt x="0" y="42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1" name="Line 1145"/>
          <p:cNvSpPr>
            <a:spLocks noChangeShapeType="1"/>
          </p:cNvSpPr>
          <p:nvPr/>
        </p:nvSpPr>
        <p:spPr bwMode="auto">
          <a:xfrm flipV="1">
            <a:off x="11216536" y="5604563"/>
            <a:ext cx="599584" cy="3166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2" name="Freeform 1146"/>
          <p:cNvSpPr/>
          <p:nvPr/>
        </p:nvSpPr>
        <p:spPr bwMode="auto">
          <a:xfrm>
            <a:off x="9392335" y="5906974"/>
            <a:ext cx="729082" cy="522483"/>
          </a:xfrm>
          <a:custGeom>
            <a:avLst/>
            <a:gdLst>
              <a:gd name="T0" fmla="*/ 974 w 974"/>
              <a:gd name="T1" fmla="*/ 0 h 698"/>
              <a:gd name="T2" fmla="*/ 0 w 974"/>
              <a:gd name="T3" fmla="*/ 698 h 698"/>
              <a:gd name="T4" fmla="*/ 974 w 974"/>
              <a:gd name="T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4" h="698">
                <a:moveTo>
                  <a:pt x="974" y="0"/>
                </a:moveTo>
                <a:lnTo>
                  <a:pt x="0" y="698"/>
                </a:lnTo>
                <a:lnTo>
                  <a:pt x="97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3" name="Line 1147"/>
          <p:cNvSpPr>
            <a:spLocks noChangeShapeType="1"/>
          </p:cNvSpPr>
          <p:nvPr/>
        </p:nvSpPr>
        <p:spPr bwMode="auto">
          <a:xfrm flipH="1">
            <a:off x="9392335" y="5906974"/>
            <a:ext cx="729082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4" name="Freeform 1148"/>
          <p:cNvSpPr/>
          <p:nvPr/>
        </p:nvSpPr>
        <p:spPr bwMode="auto">
          <a:xfrm>
            <a:off x="9301762" y="5144208"/>
            <a:ext cx="90574" cy="1285249"/>
          </a:xfrm>
          <a:custGeom>
            <a:avLst/>
            <a:gdLst>
              <a:gd name="T0" fmla="*/ 121 w 121"/>
              <a:gd name="T1" fmla="*/ 1717 h 1717"/>
              <a:gd name="T2" fmla="*/ 0 w 121"/>
              <a:gd name="T3" fmla="*/ 0 h 1717"/>
              <a:gd name="T4" fmla="*/ 121 w 121"/>
              <a:gd name="T5" fmla="*/ 1717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121" y="1717"/>
                </a:moveTo>
                <a:lnTo>
                  <a:pt x="0" y="0"/>
                </a:lnTo>
                <a:lnTo>
                  <a:pt x="121" y="17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5" name="Line 1149"/>
          <p:cNvSpPr>
            <a:spLocks noChangeShapeType="1"/>
          </p:cNvSpPr>
          <p:nvPr/>
        </p:nvSpPr>
        <p:spPr bwMode="auto">
          <a:xfrm flipH="1" flipV="1">
            <a:off x="9301762" y="5144208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6" name="Freeform 1150"/>
          <p:cNvSpPr/>
          <p:nvPr/>
        </p:nvSpPr>
        <p:spPr bwMode="auto">
          <a:xfrm>
            <a:off x="10121417" y="5145705"/>
            <a:ext cx="947656" cy="761269"/>
          </a:xfrm>
          <a:custGeom>
            <a:avLst/>
            <a:gdLst>
              <a:gd name="T0" fmla="*/ 0 w 1266"/>
              <a:gd name="T1" fmla="*/ 1017 h 1017"/>
              <a:gd name="T2" fmla="*/ 1266 w 1266"/>
              <a:gd name="T3" fmla="*/ 0 h 1017"/>
              <a:gd name="T4" fmla="*/ 0 w 1266"/>
              <a:gd name="T5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6" h="1017">
                <a:moveTo>
                  <a:pt x="0" y="1017"/>
                </a:moveTo>
                <a:lnTo>
                  <a:pt x="1266" y="0"/>
                </a:lnTo>
                <a:lnTo>
                  <a:pt x="0" y="10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7" name="Line 1151"/>
          <p:cNvSpPr>
            <a:spLocks noChangeShapeType="1"/>
          </p:cNvSpPr>
          <p:nvPr/>
        </p:nvSpPr>
        <p:spPr bwMode="auto">
          <a:xfrm flipV="1">
            <a:off x="10121417" y="5145705"/>
            <a:ext cx="947656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8" name="Freeform 1152"/>
          <p:cNvSpPr/>
          <p:nvPr/>
        </p:nvSpPr>
        <p:spPr bwMode="auto">
          <a:xfrm>
            <a:off x="10121417" y="5906974"/>
            <a:ext cx="294926" cy="1792013"/>
          </a:xfrm>
          <a:custGeom>
            <a:avLst/>
            <a:gdLst>
              <a:gd name="T0" fmla="*/ 394 w 394"/>
              <a:gd name="T1" fmla="*/ 2394 h 2394"/>
              <a:gd name="T2" fmla="*/ 0 w 394"/>
              <a:gd name="T3" fmla="*/ 0 h 2394"/>
              <a:gd name="T4" fmla="*/ 394 w 394"/>
              <a:gd name="T5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2394">
                <a:moveTo>
                  <a:pt x="394" y="2394"/>
                </a:moveTo>
                <a:lnTo>
                  <a:pt x="0" y="0"/>
                </a:lnTo>
                <a:lnTo>
                  <a:pt x="394" y="23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9" name="Line 1153"/>
          <p:cNvSpPr>
            <a:spLocks noChangeShapeType="1"/>
          </p:cNvSpPr>
          <p:nvPr/>
        </p:nvSpPr>
        <p:spPr bwMode="auto">
          <a:xfrm flipH="1" flipV="1">
            <a:off x="10121417" y="5906974"/>
            <a:ext cx="294926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0" name="Freeform 1154"/>
          <p:cNvSpPr/>
          <p:nvPr/>
        </p:nvSpPr>
        <p:spPr bwMode="auto">
          <a:xfrm>
            <a:off x="8957432" y="5906974"/>
            <a:ext cx="1163986" cy="1911032"/>
          </a:xfrm>
          <a:custGeom>
            <a:avLst/>
            <a:gdLst>
              <a:gd name="T0" fmla="*/ 0 w 1555"/>
              <a:gd name="T1" fmla="*/ 2553 h 2553"/>
              <a:gd name="T2" fmla="*/ 1555 w 1555"/>
              <a:gd name="T3" fmla="*/ 0 h 2553"/>
              <a:gd name="T4" fmla="*/ 0 w 1555"/>
              <a:gd name="T5" fmla="*/ 2553 h 2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3">
                <a:moveTo>
                  <a:pt x="0" y="2553"/>
                </a:moveTo>
                <a:lnTo>
                  <a:pt x="1555" y="0"/>
                </a:lnTo>
                <a:lnTo>
                  <a:pt x="0" y="255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1" name="Line 1155"/>
          <p:cNvSpPr>
            <a:spLocks noChangeShapeType="1"/>
          </p:cNvSpPr>
          <p:nvPr/>
        </p:nvSpPr>
        <p:spPr bwMode="auto">
          <a:xfrm flipV="1">
            <a:off x="8957432" y="5906974"/>
            <a:ext cx="1163986" cy="19110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2" name="Freeform 1156"/>
          <p:cNvSpPr/>
          <p:nvPr/>
        </p:nvSpPr>
        <p:spPr bwMode="auto">
          <a:xfrm>
            <a:off x="7711855" y="6429458"/>
            <a:ext cx="1680481" cy="589852"/>
          </a:xfrm>
          <a:custGeom>
            <a:avLst/>
            <a:gdLst>
              <a:gd name="T0" fmla="*/ 2245 w 2245"/>
              <a:gd name="T1" fmla="*/ 0 h 788"/>
              <a:gd name="T2" fmla="*/ 0 w 2245"/>
              <a:gd name="T3" fmla="*/ 788 h 788"/>
              <a:gd name="T4" fmla="*/ 2245 w 2245"/>
              <a:gd name="T5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5" h="788">
                <a:moveTo>
                  <a:pt x="2245" y="0"/>
                </a:moveTo>
                <a:lnTo>
                  <a:pt x="0" y="788"/>
                </a:lnTo>
                <a:lnTo>
                  <a:pt x="22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3" name="Line 1157"/>
          <p:cNvSpPr>
            <a:spLocks noChangeShapeType="1"/>
          </p:cNvSpPr>
          <p:nvPr/>
        </p:nvSpPr>
        <p:spPr bwMode="auto">
          <a:xfrm flipH="1">
            <a:off x="7711855" y="6429458"/>
            <a:ext cx="1680481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4" name="Freeform 1158"/>
          <p:cNvSpPr/>
          <p:nvPr/>
        </p:nvSpPr>
        <p:spPr bwMode="auto">
          <a:xfrm>
            <a:off x="7745539" y="6160730"/>
            <a:ext cx="183393" cy="832380"/>
          </a:xfrm>
          <a:custGeom>
            <a:avLst/>
            <a:gdLst>
              <a:gd name="T0" fmla="*/ 0 w 245"/>
              <a:gd name="T1" fmla="*/ 1112 h 1112"/>
              <a:gd name="T2" fmla="*/ 245 w 245"/>
              <a:gd name="T3" fmla="*/ 0 h 1112"/>
              <a:gd name="T4" fmla="*/ 0 w 245"/>
              <a:gd name="T5" fmla="*/ 1112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1112">
                <a:moveTo>
                  <a:pt x="0" y="1112"/>
                </a:moveTo>
                <a:lnTo>
                  <a:pt x="245" y="0"/>
                </a:lnTo>
                <a:lnTo>
                  <a:pt x="0" y="11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5" name="Line 1159"/>
          <p:cNvSpPr>
            <a:spLocks noChangeShapeType="1"/>
          </p:cNvSpPr>
          <p:nvPr/>
        </p:nvSpPr>
        <p:spPr bwMode="auto">
          <a:xfrm flipV="1">
            <a:off x="7745539" y="6160730"/>
            <a:ext cx="183393" cy="83238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6" name="Freeform 1160"/>
          <p:cNvSpPr/>
          <p:nvPr/>
        </p:nvSpPr>
        <p:spPr bwMode="auto">
          <a:xfrm>
            <a:off x="7928933" y="5307391"/>
            <a:ext cx="141475" cy="853340"/>
          </a:xfrm>
          <a:custGeom>
            <a:avLst/>
            <a:gdLst>
              <a:gd name="T0" fmla="*/ 0 w 189"/>
              <a:gd name="T1" fmla="*/ 1140 h 1140"/>
              <a:gd name="T2" fmla="*/ 189 w 189"/>
              <a:gd name="T3" fmla="*/ 0 h 1140"/>
              <a:gd name="T4" fmla="*/ 0 w 189"/>
              <a:gd name="T5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0" y="1140"/>
                </a:moveTo>
                <a:lnTo>
                  <a:pt x="189" y="0"/>
                </a:lnTo>
                <a:lnTo>
                  <a:pt x="0" y="114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7" name="Line 1161"/>
          <p:cNvSpPr>
            <a:spLocks noChangeShapeType="1"/>
          </p:cNvSpPr>
          <p:nvPr/>
        </p:nvSpPr>
        <p:spPr bwMode="auto">
          <a:xfrm flipV="1">
            <a:off x="7928933" y="5307391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8" name="Freeform 1162"/>
          <p:cNvSpPr/>
          <p:nvPr/>
        </p:nvSpPr>
        <p:spPr bwMode="auto">
          <a:xfrm>
            <a:off x="8070407" y="5144208"/>
            <a:ext cx="1231355" cy="163182"/>
          </a:xfrm>
          <a:custGeom>
            <a:avLst/>
            <a:gdLst>
              <a:gd name="T0" fmla="*/ 0 w 1645"/>
              <a:gd name="T1" fmla="*/ 218 h 218"/>
              <a:gd name="T2" fmla="*/ 1645 w 1645"/>
              <a:gd name="T3" fmla="*/ 0 h 218"/>
              <a:gd name="T4" fmla="*/ 0 w 1645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8">
                <a:moveTo>
                  <a:pt x="0" y="218"/>
                </a:moveTo>
                <a:lnTo>
                  <a:pt x="1645" y="0"/>
                </a:lnTo>
                <a:lnTo>
                  <a:pt x="0" y="2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9" name="Line 1163"/>
          <p:cNvSpPr>
            <a:spLocks noChangeShapeType="1"/>
          </p:cNvSpPr>
          <p:nvPr/>
        </p:nvSpPr>
        <p:spPr bwMode="auto">
          <a:xfrm flipV="1">
            <a:off x="8070407" y="5144208"/>
            <a:ext cx="1231355" cy="16318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0" name="Freeform 1164"/>
          <p:cNvSpPr/>
          <p:nvPr/>
        </p:nvSpPr>
        <p:spPr bwMode="auto">
          <a:xfrm>
            <a:off x="8070407" y="5307391"/>
            <a:ext cx="1321928" cy="1122067"/>
          </a:xfrm>
          <a:custGeom>
            <a:avLst/>
            <a:gdLst>
              <a:gd name="T0" fmla="*/ 0 w 1766"/>
              <a:gd name="T1" fmla="*/ 0 h 1499"/>
              <a:gd name="T2" fmla="*/ 1766 w 1766"/>
              <a:gd name="T3" fmla="*/ 1499 h 1499"/>
              <a:gd name="T4" fmla="*/ 0 w 1766"/>
              <a:gd name="T5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499">
                <a:moveTo>
                  <a:pt x="0" y="0"/>
                </a:moveTo>
                <a:lnTo>
                  <a:pt x="1766" y="149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1" name="Line 1165"/>
          <p:cNvSpPr>
            <a:spLocks noChangeShapeType="1"/>
          </p:cNvSpPr>
          <p:nvPr/>
        </p:nvSpPr>
        <p:spPr bwMode="auto">
          <a:xfrm>
            <a:off x="8070407" y="5307391"/>
            <a:ext cx="1321928" cy="112206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2" name="Freeform 1166"/>
          <p:cNvSpPr/>
          <p:nvPr/>
        </p:nvSpPr>
        <p:spPr bwMode="auto">
          <a:xfrm>
            <a:off x="7928933" y="5144208"/>
            <a:ext cx="1372829" cy="1016522"/>
          </a:xfrm>
          <a:custGeom>
            <a:avLst/>
            <a:gdLst>
              <a:gd name="T0" fmla="*/ 0 w 1834"/>
              <a:gd name="T1" fmla="*/ 1358 h 1358"/>
              <a:gd name="T2" fmla="*/ 1834 w 1834"/>
              <a:gd name="T3" fmla="*/ 0 h 1358"/>
              <a:gd name="T4" fmla="*/ 0 w 1834"/>
              <a:gd name="T5" fmla="*/ 1358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8">
                <a:moveTo>
                  <a:pt x="0" y="1358"/>
                </a:moveTo>
                <a:lnTo>
                  <a:pt x="1834" y="0"/>
                </a:lnTo>
                <a:lnTo>
                  <a:pt x="0" y="135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3" name="Line 1167"/>
          <p:cNvSpPr>
            <a:spLocks noChangeShapeType="1"/>
          </p:cNvSpPr>
          <p:nvPr/>
        </p:nvSpPr>
        <p:spPr bwMode="auto">
          <a:xfrm flipV="1">
            <a:off x="7928933" y="5144208"/>
            <a:ext cx="1372829" cy="101652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4" name="Freeform 1168"/>
          <p:cNvSpPr/>
          <p:nvPr/>
        </p:nvSpPr>
        <p:spPr bwMode="auto">
          <a:xfrm>
            <a:off x="8321918" y="4660649"/>
            <a:ext cx="979844" cy="483559"/>
          </a:xfrm>
          <a:custGeom>
            <a:avLst/>
            <a:gdLst>
              <a:gd name="T0" fmla="*/ 1309 w 1309"/>
              <a:gd name="T1" fmla="*/ 646 h 646"/>
              <a:gd name="T2" fmla="*/ 0 w 1309"/>
              <a:gd name="T3" fmla="*/ 0 h 646"/>
              <a:gd name="T4" fmla="*/ 1309 w 1309"/>
              <a:gd name="T5" fmla="*/ 646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1309" y="646"/>
                </a:moveTo>
                <a:lnTo>
                  <a:pt x="0" y="0"/>
                </a:lnTo>
                <a:lnTo>
                  <a:pt x="1309" y="646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5" name="Line 1169"/>
          <p:cNvSpPr>
            <a:spLocks noChangeShapeType="1"/>
          </p:cNvSpPr>
          <p:nvPr/>
        </p:nvSpPr>
        <p:spPr bwMode="auto">
          <a:xfrm flipH="1" flipV="1">
            <a:off x="8321918" y="4660649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6" name="Freeform 1170"/>
          <p:cNvSpPr/>
          <p:nvPr/>
        </p:nvSpPr>
        <p:spPr bwMode="auto">
          <a:xfrm>
            <a:off x="7212576" y="4660649"/>
            <a:ext cx="1109342" cy="662461"/>
          </a:xfrm>
          <a:custGeom>
            <a:avLst/>
            <a:gdLst>
              <a:gd name="T0" fmla="*/ 1482 w 1482"/>
              <a:gd name="T1" fmla="*/ 0 h 885"/>
              <a:gd name="T2" fmla="*/ 0 w 1482"/>
              <a:gd name="T3" fmla="*/ 885 h 885"/>
              <a:gd name="T4" fmla="*/ 1482 w 1482"/>
              <a:gd name="T5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5">
                <a:moveTo>
                  <a:pt x="1482" y="0"/>
                </a:moveTo>
                <a:lnTo>
                  <a:pt x="0" y="885"/>
                </a:lnTo>
                <a:lnTo>
                  <a:pt x="148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7" name="Line 1171"/>
          <p:cNvSpPr>
            <a:spLocks noChangeShapeType="1"/>
          </p:cNvSpPr>
          <p:nvPr/>
        </p:nvSpPr>
        <p:spPr bwMode="auto">
          <a:xfrm flipH="1">
            <a:off x="7212576" y="4660649"/>
            <a:ext cx="1109342" cy="66246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8" name="Freeform 1172"/>
          <p:cNvSpPr/>
          <p:nvPr/>
        </p:nvSpPr>
        <p:spPr bwMode="auto">
          <a:xfrm>
            <a:off x="6361482" y="6189175"/>
            <a:ext cx="1586913" cy="803936"/>
          </a:xfrm>
          <a:custGeom>
            <a:avLst/>
            <a:gdLst>
              <a:gd name="T0" fmla="*/ 0 w 2120"/>
              <a:gd name="T1" fmla="*/ 1074 h 1074"/>
              <a:gd name="T2" fmla="*/ 2120 w 2120"/>
              <a:gd name="T3" fmla="*/ 0 h 1074"/>
              <a:gd name="T4" fmla="*/ 0 w 2120"/>
              <a:gd name="T5" fmla="*/ 1074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4">
                <a:moveTo>
                  <a:pt x="0" y="1074"/>
                </a:moveTo>
                <a:lnTo>
                  <a:pt x="2120" y="0"/>
                </a:lnTo>
                <a:lnTo>
                  <a:pt x="0" y="107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9" name="Line 1173"/>
          <p:cNvSpPr>
            <a:spLocks noChangeShapeType="1"/>
          </p:cNvSpPr>
          <p:nvPr/>
        </p:nvSpPr>
        <p:spPr bwMode="auto">
          <a:xfrm flipV="1">
            <a:off x="6361482" y="6189175"/>
            <a:ext cx="1586913" cy="80393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0" name="Freeform 1174"/>
          <p:cNvSpPr/>
          <p:nvPr/>
        </p:nvSpPr>
        <p:spPr bwMode="auto">
          <a:xfrm>
            <a:off x="8070407" y="5307391"/>
            <a:ext cx="887024" cy="2510615"/>
          </a:xfrm>
          <a:custGeom>
            <a:avLst/>
            <a:gdLst>
              <a:gd name="T0" fmla="*/ 1185 w 1185"/>
              <a:gd name="T1" fmla="*/ 3354 h 3354"/>
              <a:gd name="T2" fmla="*/ 0 w 1185"/>
              <a:gd name="T3" fmla="*/ 0 h 3354"/>
              <a:gd name="T4" fmla="*/ 1185 w 1185"/>
              <a:gd name="T5" fmla="*/ 3354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5" h="3354">
                <a:moveTo>
                  <a:pt x="1185" y="3354"/>
                </a:moveTo>
                <a:lnTo>
                  <a:pt x="0" y="0"/>
                </a:lnTo>
                <a:lnTo>
                  <a:pt x="1185" y="335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1" name="Line 1175"/>
          <p:cNvSpPr>
            <a:spLocks noChangeShapeType="1"/>
          </p:cNvSpPr>
          <p:nvPr/>
        </p:nvSpPr>
        <p:spPr bwMode="auto">
          <a:xfrm flipH="1" flipV="1">
            <a:off x="8070407" y="5454876"/>
            <a:ext cx="887024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2" name="Freeform 1176"/>
          <p:cNvSpPr/>
          <p:nvPr/>
        </p:nvSpPr>
        <p:spPr bwMode="auto">
          <a:xfrm>
            <a:off x="7212576" y="5323111"/>
            <a:ext cx="716357" cy="837620"/>
          </a:xfrm>
          <a:custGeom>
            <a:avLst/>
            <a:gdLst>
              <a:gd name="T0" fmla="*/ 957 w 957"/>
              <a:gd name="T1" fmla="*/ 1119 h 1119"/>
              <a:gd name="T2" fmla="*/ 0 w 957"/>
              <a:gd name="T3" fmla="*/ 0 h 1119"/>
              <a:gd name="T4" fmla="*/ 957 w 957"/>
              <a:gd name="T5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957" y="1119"/>
                </a:moveTo>
                <a:lnTo>
                  <a:pt x="0" y="0"/>
                </a:lnTo>
                <a:lnTo>
                  <a:pt x="957" y="111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3" name="Line 1177"/>
          <p:cNvSpPr>
            <a:spLocks noChangeShapeType="1"/>
          </p:cNvSpPr>
          <p:nvPr/>
        </p:nvSpPr>
        <p:spPr bwMode="auto">
          <a:xfrm flipH="1" flipV="1">
            <a:off x="7212576" y="5323111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4" name="Freeform 1178"/>
          <p:cNvSpPr/>
          <p:nvPr/>
        </p:nvSpPr>
        <p:spPr bwMode="auto">
          <a:xfrm>
            <a:off x="9997159" y="7151802"/>
            <a:ext cx="1358607" cy="292681"/>
          </a:xfrm>
          <a:custGeom>
            <a:avLst/>
            <a:gdLst>
              <a:gd name="T0" fmla="*/ 1815 w 1815"/>
              <a:gd name="T1" fmla="*/ 391 h 391"/>
              <a:gd name="T2" fmla="*/ 0 w 1815"/>
              <a:gd name="T3" fmla="*/ 0 h 391"/>
              <a:gd name="T4" fmla="*/ 1815 w 1815"/>
              <a:gd name="T5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1">
                <a:moveTo>
                  <a:pt x="1815" y="391"/>
                </a:moveTo>
                <a:lnTo>
                  <a:pt x="0" y="0"/>
                </a:lnTo>
                <a:lnTo>
                  <a:pt x="1815" y="39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5" name="Line 1179"/>
          <p:cNvSpPr>
            <a:spLocks noChangeShapeType="1"/>
          </p:cNvSpPr>
          <p:nvPr/>
        </p:nvSpPr>
        <p:spPr bwMode="auto">
          <a:xfrm flipH="1" flipV="1">
            <a:off x="9997159" y="7151802"/>
            <a:ext cx="1358607" cy="29268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6" name="Freeform 1180"/>
          <p:cNvSpPr/>
          <p:nvPr/>
        </p:nvSpPr>
        <p:spPr bwMode="auto">
          <a:xfrm>
            <a:off x="9342931" y="6429458"/>
            <a:ext cx="49404" cy="214832"/>
          </a:xfrm>
          <a:custGeom>
            <a:avLst/>
            <a:gdLst>
              <a:gd name="T0" fmla="*/ 0 w 66"/>
              <a:gd name="T1" fmla="*/ 287 h 287"/>
              <a:gd name="T2" fmla="*/ 66 w 66"/>
              <a:gd name="T3" fmla="*/ 0 h 287"/>
              <a:gd name="T4" fmla="*/ 0 w 66"/>
              <a:gd name="T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287">
                <a:moveTo>
                  <a:pt x="0" y="287"/>
                </a:moveTo>
                <a:lnTo>
                  <a:pt x="66" y="0"/>
                </a:lnTo>
                <a:lnTo>
                  <a:pt x="0" y="28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7" name="Line 1181"/>
          <p:cNvSpPr>
            <a:spLocks noChangeShapeType="1"/>
          </p:cNvSpPr>
          <p:nvPr/>
        </p:nvSpPr>
        <p:spPr bwMode="auto">
          <a:xfrm flipV="1">
            <a:off x="9342931" y="6429458"/>
            <a:ext cx="49404" cy="2148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8" name="Freeform 1182"/>
          <p:cNvSpPr/>
          <p:nvPr/>
        </p:nvSpPr>
        <p:spPr bwMode="auto">
          <a:xfrm>
            <a:off x="9392335" y="5404702"/>
            <a:ext cx="449126" cy="1024756"/>
          </a:xfrm>
          <a:custGeom>
            <a:avLst/>
            <a:gdLst>
              <a:gd name="T0" fmla="*/ 0 w 600"/>
              <a:gd name="T1" fmla="*/ 1369 h 1369"/>
              <a:gd name="T2" fmla="*/ 600 w 600"/>
              <a:gd name="T3" fmla="*/ 0 h 1369"/>
              <a:gd name="T4" fmla="*/ 0 w 600"/>
              <a:gd name="T5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69">
                <a:moveTo>
                  <a:pt x="0" y="1369"/>
                </a:moveTo>
                <a:lnTo>
                  <a:pt x="600" y="0"/>
                </a:lnTo>
                <a:lnTo>
                  <a:pt x="0" y="136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9" name="Line 1183"/>
          <p:cNvSpPr>
            <a:spLocks noChangeShapeType="1"/>
          </p:cNvSpPr>
          <p:nvPr/>
        </p:nvSpPr>
        <p:spPr bwMode="auto">
          <a:xfrm flipV="1">
            <a:off x="9392335" y="5404702"/>
            <a:ext cx="449126" cy="102475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0" name="Freeform 1184"/>
          <p:cNvSpPr/>
          <p:nvPr/>
        </p:nvSpPr>
        <p:spPr bwMode="auto">
          <a:xfrm>
            <a:off x="7976840" y="4552859"/>
            <a:ext cx="569642" cy="1604129"/>
          </a:xfrm>
          <a:custGeom>
            <a:avLst/>
            <a:gdLst>
              <a:gd name="T0" fmla="*/ 761 w 761"/>
              <a:gd name="T1" fmla="*/ 0 h 2143"/>
              <a:gd name="T2" fmla="*/ 0 w 761"/>
              <a:gd name="T3" fmla="*/ 2143 h 2143"/>
              <a:gd name="T4" fmla="*/ 761 w 761"/>
              <a:gd name="T5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3">
                <a:moveTo>
                  <a:pt x="761" y="0"/>
                </a:moveTo>
                <a:lnTo>
                  <a:pt x="0" y="2143"/>
                </a:lnTo>
                <a:lnTo>
                  <a:pt x="76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1" name="Line 1185"/>
          <p:cNvSpPr>
            <a:spLocks noChangeShapeType="1"/>
          </p:cNvSpPr>
          <p:nvPr/>
        </p:nvSpPr>
        <p:spPr bwMode="auto">
          <a:xfrm flipH="1">
            <a:off x="7976840" y="4552859"/>
            <a:ext cx="569642" cy="160412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2" name="Freeform 1186"/>
          <p:cNvSpPr/>
          <p:nvPr/>
        </p:nvSpPr>
        <p:spPr bwMode="auto">
          <a:xfrm>
            <a:off x="8321918" y="4590286"/>
            <a:ext cx="232049" cy="70363"/>
          </a:xfrm>
          <a:custGeom>
            <a:avLst/>
            <a:gdLst>
              <a:gd name="T0" fmla="*/ 0 w 310"/>
              <a:gd name="T1" fmla="*/ 94 h 94"/>
              <a:gd name="T2" fmla="*/ 310 w 310"/>
              <a:gd name="T3" fmla="*/ 0 h 94"/>
              <a:gd name="T4" fmla="*/ 0 w 310"/>
              <a:gd name="T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0" h="94">
                <a:moveTo>
                  <a:pt x="0" y="94"/>
                </a:moveTo>
                <a:lnTo>
                  <a:pt x="310" y="0"/>
                </a:lnTo>
                <a:lnTo>
                  <a:pt x="0" y="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3" name="Line 1187"/>
          <p:cNvSpPr>
            <a:spLocks noChangeShapeType="1"/>
          </p:cNvSpPr>
          <p:nvPr/>
        </p:nvSpPr>
        <p:spPr bwMode="auto">
          <a:xfrm flipV="1">
            <a:off x="8321918" y="4590286"/>
            <a:ext cx="232049" cy="7036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4" name="Freeform 1188"/>
          <p:cNvSpPr/>
          <p:nvPr/>
        </p:nvSpPr>
        <p:spPr bwMode="auto">
          <a:xfrm>
            <a:off x="6967054" y="4735504"/>
            <a:ext cx="245522" cy="587607"/>
          </a:xfrm>
          <a:custGeom>
            <a:avLst/>
            <a:gdLst>
              <a:gd name="T0" fmla="*/ 328 w 328"/>
              <a:gd name="T1" fmla="*/ 785 h 785"/>
              <a:gd name="T2" fmla="*/ 0 w 328"/>
              <a:gd name="T3" fmla="*/ 0 h 785"/>
              <a:gd name="T4" fmla="*/ 328 w 328"/>
              <a:gd name="T5" fmla="*/ 785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785">
                <a:moveTo>
                  <a:pt x="328" y="785"/>
                </a:moveTo>
                <a:lnTo>
                  <a:pt x="0" y="0"/>
                </a:lnTo>
                <a:lnTo>
                  <a:pt x="328" y="785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5" name="Line 1189"/>
          <p:cNvSpPr>
            <a:spLocks noChangeShapeType="1"/>
          </p:cNvSpPr>
          <p:nvPr/>
        </p:nvSpPr>
        <p:spPr bwMode="auto">
          <a:xfrm flipH="1" flipV="1">
            <a:off x="6967054" y="4735504"/>
            <a:ext cx="245522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6" name="Freeform 1190"/>
          <p:cNvSpPr/>
          <p:nvPr/>
        </p:nvSpPr>
        <p:spPr bwMode="auto">
          <a:xfrm>
            <a:off x="6475261" y="5323111"/>
            <a:ext cx="737316" cy="612309"/>
          </a:xfrm>
          <a:custGeom>
            <a:avLst/>
            <a:gdLst>
              <a:gd name="T0" fmla="*/ 0 w 985"/>
              <a:gd name="T1" fmla="*/ 818 h 818"/>
              <a:gd name="T2" fmla="*/ 985 w 985"/>
              <a:gd name="T3" fmla="*/ 0 h 818"/>
              <a:gd name="T4" fmla="*/ 0 w 985"/>
              <a:gd name="T5" fmla="*/ 818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5" h="818">
                <a:moveTo>
                  <a:pt x="0" y="818"/>
                </a:moveTo>
                <a:lnTo>
                  <a:pt x="985" y="0"/>
                </a:lnTo>
                <a:lnTo>
                  <a:pt x="0" y="8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7" name="Line 1191"/>
          <p:cNvSpPr>
            <a:spLocks noChangeShapeType="1"/>
          </p:cNvSpPr>
          <p:nvPr/>
        </p:nvSpPr>
        <p:spPr bwMode="auto">
          <a:xfrm flipV="1">
            <a:off x="6475261" y="5323111"/>
            <a:ext cx="737316" cy="61230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8" name="Freeform 1192"/>
          <p:cNvSpPr/>
          <p:nvPr/>
        </p:nvSpPr>
        <p:spPr bwMode="auto">
          <a:xfrm>
            <a:off x="6455799" y="5893501"/>
            <a:ext cx="1411753" cy="15720"/>
          </a:xfrm>
          <a:custGeom>
            <a:avLst/>
            <a:gdLst>
              <a:gd name="T0" fmla="*/ 0 w 1886"/>
              <a:gd name="T1" fmla="*/ 21 h 21"/>
              <a:gd name="T2" fmla="*/ 1886 w 1886"/>
              <a:gd name="T3" fmla="*/ 0 h 21"/>
              <a:gd name="T4" fmla="*/ 0 w 1886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0" y="21"/>
                </a:moveTo>
                <a:lnTo>
                  <a:pt x="1886" y="0"/>
                </a:lnTo>
                <a:lnTo>
                  <a:pt x="0" y="2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9" name="Line 1193"/>
          <p:cNvSpPr>
            <a:spLocks noChangeShapeType="1"/>
          </p:cNvSpPr>
          <p:nvPr/>
        </p:nvSpPr>
        <p:spPr bwMode="auto">
          <a:xfrm flipV="1">
            <a:off x="6455799" y="5893501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0" name="Freeform 1194"/>
          <p:cNvSpPr/>
          <p:nvPr/>
        </p:nvSpPr>
        <p:spPr bwMode="auto">
          <a:xfrm>
            <a:off x="7745539" y="6993111"/>
            <a:ext cx="45661" cy="270224"/>
          </a:xfrm>
          <a:custGeom>
            <a:avLst/>
            <a:gdLst>
              <a:gd name="T0" fmla="*/ 61 w 61"/>
              <a:gd name="T1" fmla="*/ 361 h 361"/>
              <a:gd name="T2" fmla="*/ 0 w 61"/>
              <a:gd name="T3" fmla="*/ 0 h 361"/>
              <a:gd name="T4" fmla="*/ 61 w 61"/>
              <a:gd name="T5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" h="361">
                <a:moveTo>
                  <a:pt x="61" y="361"/>
                </a:moveTo>
                <a:lnTo>
                  <a:pt x="0" y="0"/>
                </a:lnTo>
                <a:lnTo>
                  <a:pt x="61" y="36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1" name="Line 1195"/>
          <p:cNvSpPr>
            <a:spLocks noChangeShapeType="1"/>
          </p:cNvSpPr>
          <p:nvPr/>
        </p:nvSpPr>
        <p:spPr bwMode="auto">
          <a:xfrm flipH="1" flipV="1">
            <a:off x="7745539" y="6993111"/>
            <a:ext cx="45661" cy="27022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2" name="Freeform 1196"/>
          <p:cNvSpPr/>
          <p:nvPr/>
        </p:nvSpPr>
        <p:spPr bwMode="auto">
          <a:xfrm>
            <a:off x="8681219" y="7818006"/>
            <a:ext cx="276213" cy="223066"/>
          </a:xfrm>
          <a:custGeom>
            <a:avLst/>
            <a:gdLst>
              <a:gd name="T0" fmla="*/ 0 w 369"/>
              <a:gd name="T1" fmla="*/ 298 h 298"/>
              <a:gd name="T2" fmla="*/ 369 w 369"/>
              <a:gd name="T3" fmla="*/ 0 h 298"/>
              <a:gd name="T4" fmla="*/ 0 w 369"/>
              <a:gd name="T5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9" h="298">
                <a:moveTo>
                  <a:pt x="0" y="298"/>
                </a:moveTo>
                <a:lnTo>
                  <a:pt x="369" y="0"/>
                </a:lnTo>
                <a:lnTo>
                  <a:pt x="0" y="2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3" name="Line 1197"/>
          <p:cNvSpPr>
            <a:spLocks noChangeShapeType="1"/>
          </p:cNvSpPr>
          <p:nvPr/>
        </p:nvSpPr>
        <p:spPr bwMode="auto">
          <a:xfrm flipV="1">
            <a:off x="8681219" y="7818006"/>
            <a:ext cx="276213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4" name="Oval 1198"/>
          <p:cNvSpPr>
            <a:spLocks noChangeArrowheads="1"/>
          </p:cNvSpPr>
          <p:nvPr/>
        </p:nvSpPr>
        <p:spPr bwMode="auto">
          <a:xfrm>
            <a:off x="10374425" y="7658566"/>
            <a:ext cx="84586" cy="8308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5" name="Oval 1199"/>
          <p:cNvSpPr>
            <a:spLocks noChangeArrowheads="1"/>
          </p:cNvSpPr>
          <p:nvPr/>
        </p:nvSpPr>
        <p:spPr bwMode="auto">
          <a:xfrm>
            <a:off x="11179109" y="5882272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6" name="Oval 1200"/>
          <p:cNvSpPr>
            <a:spLocks noChangeArrowheads="1"/>
          </p:cNvSpPr>
          <p:nvPr/>
        </p:nvSpPr>
        <p:spPr bwMode="auto">
          <a:xfrm>
            <a:off x="9960480" y="7115124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7" name="Oval 1201"/>
          <p:cNvSpPr>
            <a:spLocks noChangeArrowheads="1"/>
          </p:cNvSpPr>
          <p:nvPr/>
        </p:nvSpPr>
        <p:spPr bwMode="auto">
          <a:xfrm>
            <a:off x="11319087" y="7407056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8" name="Oval 1202"/>
          <p:cNvSpPr>
            <a:spLocks noChangeArrowheads="1"/>
          </p:cNvSpPr>
          <p:nvPr/>
        </p:nvSpPr>
        <p:spPr bwMode="auto">
          <a:xfrm>
            <a:off x="6437834" y="5898740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19" name="Oval 1203"/>
          <p:cNvSpPr>
            <a:spLocks noChangeArrowheads="1"/>
          </p:cNvSpPr>
          <p:nvPr/>
        </p:nvSpPr>
        <p:spPr bwMode="auto">
          <a:xfrm>
            <a:off x="6910165" y="4665889"/>
            <a:ext cx="74106" cy="7485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0" name="Oval 1204"/>
          <p:cNvSpPr>
            <a:spLocks noChangeArrowheads="1"/>
          </p:cNvSpPr>
          <p:nvPr/>
        </p:nvSpPr>
        <p:spPr bwMode="auto">
          <a:xfrm>
            <a:off x="9804783" y="5367274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1" name="Oval 1205"/>
          <p:cNvSpPr>
            <a:spLocks noChangeArrowheads="1"/>
          </p:cNvSpPr>
          <p:nvPr/>
        </p:nvSpPr>
        <p:spPr bwMode="auto">
          <a:xfrm>
            <a:off x="9305504" y="6606862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2" name="Oval 1206"/>
          <p:cNvSpPr>
            <a:spLocks noChangeArrowheads="1"/>
          </p:cNvSpPr>
          <p:nvPr/>
        </p:nvSpPr>
        <p:spPr bwMode="auto">
          <a:xfrm>
            <a:off x="7776978" y="7212434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3" name="Oval 1207"/>
          <p:cNvSpPr>
            <a:spLocks noChangeArrowheads="1"/>
          </p:cNvSpPr>
          <p:nvPr/>
        </p:nvSpPr>
        <p:spPr bwMode="auto">
          <a:xfrm>
            <a:off x="7830125" y="5856074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4" name="Oval 1208"/>
          <p:cNvSpPr>
            <a:spLocks noChangeArrowheads="1"/>
          </p:cNvSpPr>
          <p:nvPr/>
        </p:nvSpPr>
        <p:spPr bwMode="auto">
          <a:xfrm>
            <a:off x="8509803" y="4552859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5" name="Oval 1209"/>
          <p:cNvSpPr>
            <a:spLocks noChangeArrowheads="1"/>
          </p:cNvSpPr>
          <p:nvPr/>
        </p:nvSpPr>
        <p:spPr bwMode="auto">
          <a:xfrm>
            <a:off x="8642295" y="8003645"/>
            <a:ext cx="75603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6" name="Oval 1210"/>
          <p:cNvSpPr>
            <a:spLocks noChangeArrowheads="1"/>
          </p:cNvSpPr>
          <p:nvPr/>
        </p:nvSpPr>
        <p:spPr bwMode="auto">
          <a:xfrm>
            <a:off x="11037634" y="5114267"/>
            <a:ext cx="65124" cy="6362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7" name="Oval 1211"/>
          <p:cNvSpPr>
            <a:spLocks noChangeArrowheads="1"/>
          </p:cNvSpPr>
          <p:nvPr/>
        </p:nvSpPr>
        <p:spPr bwMode="auto">
          <a:xfrm>
            <a:off x="10063030" y="5848588"/>
            <a:ext cx="114527" cy="1152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8" name="Oval 1212"/>
          <p:cNvSpPr>
            <a:spLocks noChangeArrowheads="1"/>
          </p:cNvSpPr>
          <p:nvPr/>
        </p:nvSpPr>
        <p:spPr bwMode="auto">
          <a:xfrm>
            <a:off x="7649726" y="6913017"/>
            <a:ext cx="169920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9" name="Oval 1213"/>
          <p:cNvSpPr>
            <a:spLocks noChangeArrowheads="1"/>
          </p:cNvSpPr>
          <p:nvPr/>
        </p:nvSpPr>
        <p:spPr bwMode="auto">
          <a:xfrm>
            <a:off x="8044208" y="5287929"/>
            <a:ext cx="77849" cy="793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0" name="Oval 1214"/>
          <p:cNvSpPr>
            <a:spLocks noChangeArrowheads="1"/>
          </p:cNvSpPr>
          <p:nvPr/>
        </p:nvSpPr>
        <p:spPr bwMode="auto">
          <a:xfrm>
            <a:off x="8920005" y="778057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1" name="Oval 1215"/>
          <p:cNvSpPr>
            <a:spLocks noChangeArrowheads="1"/>
          </p:cNvSpPr>
          <p:nvPr/>
        </p:nvSpPr>
        <p:spPr bwMode="auto">
          <a:xfrm>
            <a:off x="9268077" y="5110524"/>
            <a:ext cx="65872" cy="658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2" name="Oval 1216"/>
          <p:cNvSpPr>
            <a:spLocks noChangeArrowheads="1"/>
          </p:cNvSpPr>
          <p:nvPr/>
        </p:nvSpPr>
        <p:spPr bwMode="auto">
          <a:xfrm>
            <a:off x="8250806" y="4590286"/>
            <a:ext cx="142223" cy="1414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3" name="Oval 1217"/>
          <p:cNvSpPr>
            <a:spLocks noChangeArrowheads="1"/>
          </p:cNvSpPr>
          <p:nvPr/>
        </p:nvSpPr>
        <p:spPr bwMode="auto">
          <a:xfrm>
            <a:off x="7187875" y="5298408"/>
            <a:ext cx="51650" cy="50901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4" name="Oval 1218"/>
          <p:cNvSpPr>
            <a:spLocks noChangeArrowheads="1"/>
          </p:cNvSpPr>
          <p:nvPr/>
        </p:nvSpPr>
        <p:spPr bwMode="auto">
          <a:xfrm>
            <a:off x="7867552" y="6102344"/>
            <a:ext cx="109287" cy="1092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5" name="Oval 1219"/>
          <p:cNvSpPr>
            <a:spLocks noChangeArrowheads="1"/>
          </p:cNvSpPr>
          <p:nvPr/>
        </p:nvSpPr>
        <p:spPr bwMode="auto">
          <a:xfrm>
            <a:off x="9332452" y="6369574"/>
            <a:ext cx="118270" cy="1205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6" name="Oval 1220"/>
          <p:cNvSpPr>
            <a:spLocks noChangeArrowheads="1"/>
          </p:cNvSpPr>
          <p:nvPr/>
        </p:nvSpPr>
        <p:spPr bwMode="auto">
          <a:xfrm>
            <a:off x="6306838" y="6936222"/>
            <a:ext cx="111533" cy="111533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7" name="Oval 1221"/>
          <p:cNvSpPr>
            <a:spLocks noChangeArrowheads="1"/>
          </p:cNvSpPr>
          <p:nvPr/>
        </p:nvSpPr>
        <p:spPr bwMode="auto">
          <a:xfrm>
            <a:off x="11782435" y="5516235"/>
            <a:ext cx="151955" cy="1542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409" name="组合 1408"/>
          <p:cNvGrpSpPr/>
          <p:nvPr/>
        </p:nvGrpSpPr>
        <p:grpSpPr>
          <a:xfrm>
            <a:off x="-15724841" y="-637958"/>
            <a:ext cx="15746187" cy="6827133"/>
            <a:chOff x="-4832379" y="-180733"/>
            <a:chExt cx="15746187" cy="6827133"/>
          </a:xfrm>
        </p:grpSpPr>
        <p:sp>
          <p:nvSpPr>
            <p:cNvPr id="418" name="Oval 5"/>
            <p:cNvSpPr>
              <a:spLocks noChangeArrowheads="1"/>
            </p:cNvSpPr>
            <p:nvPr/>
          </p:nvSpPr>
          <p:spPr bwMode="auto">
            <a:xfrm>
              <a:off x="4196877" y="2668858"/>
              <a:ext cx="36467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9" name="Oval 6"/>
            <p:cNvSpPr>
              <a:spLocks noChangeArrowheads="1"/>
            </p:cNvSpPr>
            <p:nvPr/>
          </p:nvSpPr>
          <p:spPr bwMode="auto">
            <a:xfrm>
              <a:off x="6002877" y="2330233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0" name="Oval 7"/>
            <p:cNvSpPr>
              <a:spLocks noChangeArrowheads="1"/>
            </p:cNvSpPr>
            <p:nvPr/>
          </p:nvSpPr>
          <p:spPr bwMode="auto">
            <a:xfrm>
              <a:off x="7896572" y="2050651"/>
              <a:ext cx="37336" cy="35599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1" name="Oval 8"/>
            <p:cNvSpPr>
              <a:spLocks noChangeArrowheads="1"/>
            </p:cNvSpPr>
            <p:nvPr/>
          </p:nvSpPr>
          <p:spPr bwMode="auto">
            <a:xfrm>
              <a:off x="7254053" y="4895101"/>
              <a:ext cx="37336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2" name="Oval 9"/>
            <p:cNvSpPr>
              <a:spLocks noChangeArrowheads="1"/>
            </p:cNvSpPr>
            <p:nvPr/>
          </p:nvSpPr>
          <p:spPr bwMode="auto">
            <a:xfrm>
              <a:off x="10878209" y="3544074"/>
              <a:ext cx="35599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3" name="Oval 10"/>
            <p:cNvSpPr>
              <a:spLocks noChangeArrowheads="1"/>
            </p:cNvSpPr>
            <p:nvPr/>
          </p:nvSpPr>
          <p:spPr bwMode="auto">
            <a:xfrm>
              <a:off x="6185214" y="3726410"/>
              <a:ext cx="37336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4" name="Oval 11"/>
            <p:cNvSpPr>
              <a:spLocks noChangeArrowheads="1"/>
            </p:cNvSpPr>
            <p:nvPr/>
          </p:nvSpPr>
          <p:spPr bwMode="auto">
            <a:xfrm>
              <a:off x="4307147" y="3866201"/>
              <a:ext cx="82486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5" name="Oval 12"/>
            <p:cNvSpPr>
              <a:spLocks noChangeArrowheads="1"/>
            </p:cNvSpPr>
            <p:nvPr/>
          </p:nvSpPr>
          <p:spPr bwMode="auto">
            <a:xfrm>
              <a:off x="4916672" y="3096047"/>
              <a:ext cx="148474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6" name="Oval 13"/>
            <p:cNvSpPr>
              <a:spLocks noChangeArrowheads="1"/>
            </p:cNvSpPr>
            <p:nvPr/>
          </p:nvSpPr>
          <p:spPr bwMode="auto">
            <a:xfrm>
              <a:off x="5548772" y="3004010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7" name="Freeform 14"/>
            <p:cNvSpPr/>
            <p:nvPr/>
          </p:nvSpPr>
          <p:spPr bwMode="auto">
            <a:xfrm>
              <a:off x="6084494" y="1211034"/>
              <a:ext cx="105061" cy="105061"/>
            </a:xfrm>
            <a:custGeom>
              <a:avLst/>
              <a:gdLst>
                <a:gd name="T0" fmla="*/ 38 w 51"/>
                <a:gd name="T1" fmla="*/ 13 h 51"/>
                <a:gd name="T2" fmla="*/ 14 w 51"/>
                <a:gd name="T3" fmla="*/ 37 h 51"/>
                <a:gd name="T4" fmla="*/ 38 w 51"/>
                <a:gd name="T5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38" y="13"/>
                  </a:moveTo>
                  <a:cubicBezTo>
                    <a:pt x="51" y="31"/>
                    <a:pt x="31" y="51"/>
                    <a:pt x="14" y="37"/>
                  </a:cubicBezTo>
                  <a:cubicBezTo>
                    <a:pt x="0" y="20"/>
                    <a:pt x="20" y="0"/>
                    <a:pt x="38" y="1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8" name="Oval 15"/>
            <p:cNvSpPr>
              <a:spLocks noChangeArrowheads="1"/>
            </p:cNvSpPr>
            <p:nvPr/>
          </p:nvSpPr>
          <p:spPr bwMode="auto">
            <a:xfrm>
              <a:off x="3117618" y="4689321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9" name="Oval 16"/>
            <p:cNvSpPr>
              <a:spLocks noChangeArrowheads="1"/>
            </p:cNvSpPr>
            <p:nvPr/>
          </p:nvSpPr>
          <p:spPr bwMode="auto">
            <a:xfrm>
              <a:off x="6665366" y="4654590"/>
              <a:ext cx="65988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0" name="Oval 17"/>
            <p:cNvSpPr>
              <a:spLocks noChangeArrowheads="1"/>
            </p:cNvSpPr>
            <p:nvPr/>
          </p:nvSpPr>
          <p:spPr bwMode="auto">
            <a:xfrm>
              <a:off x="8662386" y="200202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1" name="Oval 18"/>
            <p:cNvSpPr>
              <a:spLocks noChangeArrowheads="1"/>
            </p:cNvSpPr>
            <p:nvPr/>
          </p:nvSpPr>
          <p:spPr bwMode="auto">
            <a:xfrm>
              <a:off x="7847081" y="3020507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2" name="Oval 19"/>
            <p:cNvSpPr>
              <a:spLocks noChangeArrowheads="1"/>
            </p:cNvSpPr>
            <p:nvPr/>
          </p:nvSpPr>
          <p:spPr bwMode="auto">
            <a:xfrm>
              <a:off x="7882680" y="3693416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3" name="Oval 20"/>
            <p:cNvSpPr>
              <a:spLocks noChangeArrowheads="1"/>
            </p:cNvSpPr>
            <p:nvPr/>
          </p:nvSpPr>
          <p:spPr bwMode="auto">
            <a:xfrm>
              <a:off x="10125420" y="4654590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4" name="Oval 21"/>
            <p:cNvSpPr>
              <a:spLocks noChangeArrowheads="1"/>
            </p:cNvSpPr>
            <p:nvPr/>
          </p:nvSpPr>
          <p:spPr bwMode="auto">
            <a:xfrm>
              <a:off x="6522102" y="2118376"/>
              <a:ext cx="147606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5" name="Oval 22"/>
            <p:cNvSpPr>
              <a:spLocks noChangeArrowheads="1"/>
            </p:cNvSpPr>
            <p:nvPr/>
          </p:nvSpPr>
          <p:spPr bwMode="auto">
            <a:xfrm>
              <a:off x="9421253" y="3673446"/>
              <a:ext cx="150211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6" name="Oval 23"/>
            <p:cNvSpPr>
              <a:spLocks noChangeArrowheads="1"/>
            </p:cNvSpPr>
            <p:nvPr/>
          </p:nvSpPr>
          <p:spPr bwMode="auto">
            <a:xfrm>
              <a:off x="7527558" y="4566027"/>
              <a:ext cx="147606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7" name="Oval 24"/>
            <p:cNvSpPr>
              <a:spLocks noChangeArrowheads="1"/>
            </p:cNvSpPr>
            <p:nvPr/>
          </p:nvSpPr>
          <p:spPr bwMode="auto">
            <a:xfrm>
              <a:off x="4227266" y="3786321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8" name="Oval 25"/>
            <p:cNvSpPr>
              <a:spLocks noChangeArrowheads="1"/>
            </p:cNvSpPr>
            <p:nvPr/>
          </p:nvSpPr>
          <p:spPr bwMode="auto">
            <a:xfrm>
              <a:off x="4990475" y="1695528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9" name="Oval 26"/>
            <p:cNvSpPr>
              <a:spLocks noChangeArrowheads="1"/>
            </p:cNvSpPr>
            <p:nvPr/>
          </p:nvSpPr>
          <p:spPr bwMode="auto">
            <a:xfrm>
              <a:off x="4958349" y="1660797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0" name="Oval 27"/>
            <p:cNvSpPr>
              <a:spLocks noChangeArrowheads="1"/>
            </p:cNvSpPr>
            <p:nvPr/>
          </p:nvSpPr>
          <p:spPr bwMode="auto">
            <a:xfrm>
              <a:off x="6979680" y="30977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1" name="Oval 28"/>
            <p:cNvSpPr>
              <a:spLocks noChangeArrowheads="1"/>
            </p:cNvSpPr>
            <p:nvPr/>
          </p:nvSpPr>
          <p:spPr bwMode="auto">
            <a:xfrm>
              <a:off x="6946685" y="3063053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2" name="Freeform 29"/>
            <p:cNvSpPr/>
            <p:nvPr/>
          </p:nvSpPr>
          <p:spPr bwMode="auto">
            <a:xfrm>
              <a:off x="4775144" y="5225043"/>
              <a:ext cx="192756" cy="193624"/>
            </a:xfrm>
            <a:custGeom>
              <a:avLst/>
              <a:gdLst>
                <a:gd name="T0" fmla="*/ 89 w 94"/>
                <a:gd name="T1" fmla="*/ 40 h 94"/>
                <a:gd name="T2" fmla="*/ 40 w 94"/>
                <a:gd name="T3" fmla="*/ 89 h 94"/>
                <a:gd name="T4" fmla="*/ 5 w 94"/>
                <a:gd name="T5" fmla="*/ 54 h 94"/>
                <a:gd name="T6" fmla="*/ 54 w 94"/>
                <a:gd name="T7" fmla="*/ 5 h 94"/>
                <a:gd name="T8" fmla="*/ 89 w 94"/>
                <a:gd name="T9" fmla="*/ 4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89" y="40"/>
                  </a:move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3" name="Freeform 30"/>
            <p:cNvSpPr/>
            <p:nvPr/>
          </p:nvSpPr>
          <p:spPr bwMode="auto">
            <a:xfrm>
              <a:off x="4743018" y="5190312"/>
              <a:ext cx="260481" cy="261349"/>
            </a:xfrm>
            <a:custGeom>
              <a:avLst/>
              <a:gdLst>
                <a:gd name="T0" fmla="*/ 122 w 127"/>
                <a:gd name="T1" fmla="*/ 56 h 127"/>
                <a:gd name="T2" fmla="*/ 56 w 127"/>
                <a:gd name="T3" fmla="*/ 122 h 127"/>
                <a:gd name="T4" fmla="*/ 5 w 127"/>
                <a:gd name="T5" fmla="*/ 71 h 127"/>
                <a:gd name="T6" fmla="*/ 71 w 127"/>
                <a:gd name="T7" fmla="*/ 5 h 127"/>
                <a:gd name="T8" fmla="*/ 122 w 127"/>
                <a:gd name="T9" fmla="*/ 5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122" y="56"/>
                  </a:moveTo>
                  <a:cubicBezTo>
                    <a:pt x="127" y="95"/>
                    <a:pt x="94" y="127"/>
                    <a:pt x="56" y="122"/>
                  </a:cubicBezTo>
                  <a:cubicBezTo>
                    <a:pt x="29" y="119"/>
                    <a:pt x="8" y="98"/>
                    <a:pt x="5" y="71"/>
                  </a:cubicBezTo>
                  <a:cubicBezTo>
                    <a:pt x="0" y="33"/>
                    <a:pt x="32" y="0"/>
                    <a:pt x="71" y="5"/>
                  </a:cubicBezTo>
                  <a:cubicBezTo>
                    <a:pt x="97" y="8"/>
                    <a:pt x="119" y="30"/>
                    <a:pt x="122" y="56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4" name="Oval 31"/>
            <p:cNvSpPr>
              <a:spLocks noChangeArrowheads="1"/>
            </p:cNvSpPr>
            <p:nvPr/>
          </p:nvSpPr>
          <p:spPr bwMode="auto">
            <a:xfrm>
              <a:off x="7336539" y="156007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5" name="Oval 32"/>
            <p:cNvSpPr>
              <a:spLocks noChangeArrowheads="1"/>
            </p:cNvSpPr>
            <p:nvPr/>
          </p:nvSpPr>
          <p:spPr bwMode="auto">
            <a:xfrm>
              <a:off x="7256658" y="148019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6" name="Oval 33"/>
            <p:cNvSpPr>
              <a:spLocks noChangeArrowheads="1"/>
            </p:cNvSpPr>
            <p:nvPr/>
          </p:nvSpPr>
          <p:spPr bwMode="auto">
            <a:xfrm>
              <a:off x="8670200" y="493156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7" name="Oval 34"/>
            <p:cNvSpPr>
              <a:spLocks noChangeArrowheads="1"/>
            </p:cNvSpPr>
            <p:nvPr/>
          </p:nvSpPr>
          <p:spPr bwMode="auto">
            <a:xfrm>
              <a:off x="8590319" y="485168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8" name="Oval 35"/>
            <p:cNvSpPr>
              <a:spLocks noChangeArrowheads="1"/>
            </p:cNvSpPr>
            <p:nvPr/>
          </p:nvSpPr>
          <p:spPr bwMode="auto">
            <a:xfrm>
              <a:off x="10078533" y="2551642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9" name="Oval 36"/>
            <p:cNvSpPr>
              <a:spLocks noChangeArrowheads="1"/>
            </p:cNvSpPr>
            <p:nvPr/>
          </p:nvSpPr>
          <p:spPr bwMode="auto">
            <a:xfrm>
              <a:off x="9996047" y="2471761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0" name="Oval 37"/>
            <p:cNvSpPr>
              <a:spLocks noChangeArrowheads="1"/>
            </p:cNvSpPr>
            <p:nvPr/>
          </p:nvSpPr>
          <p:spPr bwMode="auto">
            <a:xfrm>
              <a:off x="8689302" y="2681014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1" name="Oval 38"/>
            <p:cNvSpPr>
              <a:spLocks noChangeArrowheads="1"/>
            </p:cNvSpPr>
            <p:nvPr/>
          </p:nvSpPr>
          <p:spPr bwMode="auto">
            <a:xfrm>
              <a:off x="8606816" y="2601133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2" name="Freeform 39"/>
            <p:cNvSpPr/>
            <p:nvPr/>
          </p:nvSpPr>
          <p:spPr bwMode="auto">
            <a:xfrm>
              <a:off x="3149744" y="2706194"/>
              <a:ext cx="1065367" cy="2017858"/>
            </a:xfrm>
            <a:custGeom>
              <a:avLst/>
              <a:gdLst>
                <a:gd name="T0" fmla="*/ 1227 w 1227"/>
                <a:gd name="T1" fmla="*/ 0 h 2324"/>
                <a:gd name="T2" fmla="*/ 0 w 1227"/>
                <a:gd name="T3" fmla="*/ 2324 h 2324"/>
                <a:gd name="T4" fmla="*/ 1227 w 1227"/>
                <a:gd name="T5" fmla="*/ 0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7" h="2324">
                  <a:moveTo>
                    <a:pt x="1227" y="0"/>
                  </a:moveTo>
                  <a:lnTo>
                    <a:pt x="0" y="2324"/>
                  </a:lnTo>
                  <a:lnTo>
                    <a:pt x="12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3" name="Line 40"/>
            <p:cNvSpPr>
              <a:spLocks noChangeShapeType="1"/>
            </p:cNvSpPr>
            <p:nvPr/>
          </p:nvSpPr>
          <p:spPr bwMode="auto">
            <a:xfrm flipH="1">
              <a:off x="3149744" y="2706194"/>
              <a:ext cx="1065367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4" name="Freeform 41"/>
            <p:cNvSpPr/>
            <p:nvPr/>
          </p:nvSpPr>
          <p:spPr bwMode="auto">
            <a:xfrm>
              <a:off x="3149744" y="3907010"/>
              <a:ext cx="1199080" cy="817042"/>
            </a:xfrm>
            <a:custGeom>
              <a:avLst/>
              <a:gdLst>
                <a:gd name="T0" fmla="*/ 0 w 1381"/>
                <a:gd name="T1" fmla="*/ 941 h 941"/>
                <a:gd name="T2" fmla="*/ 1381 w 1381"/>
                <a:gd name="T3" fmla="*/ 0 h 941"/>
                <a:gd name="T4" fmla="*/ 0 w 1381"/>
                <a:gd name="T5" fmla="*/ 941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1" h="941">
                  <a:moveTo>
                    <a:pt x="0" y="941"/>
                  </a:moveTo>
                  <a:lnTo>
                    <a:pt x="1381" y="0"/>
                  </a:lnTo>
                  <a:lnTo>
                    <a:pt x="0" y="9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5" name="Line 42"/>
            <p:cNvSpPr>
              <a:spLocks noChangeShapeType="1"/>
            </p:cNvSpPr>
            <p:nvPr/>
          </p:nvSpPr>
          <p:spPr bwMode="auto">
            <a:xfrm flipV="1">
              <a:off x="3149744" y="3907010"/>
              <a:ext cx="1199080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6" name="Freeform 43"/>
            <p:cNvSpPr/>
            <p:nvPr/>
          </p:nvSpPr>
          <p:spPr bwMode="auto">
            <a:xfrm>
              <a:off x="4340141" y="3923507"/>
              <a:ext cx="531381" cy="1415279"/>
            </a:xfrm>
            <a:custGeom>
              <a:avLst/>
              <a:gdLst>
                <a:gd name="T0" fmla="*/ 0 w 612"/>
                <a:gd name="T1" fmla="*/ 0 h 1630"/>
                <a:gd name="T2" fmla="*/ 612 w 612"/>
                <a:gd name="T3" fmla="*/ 1630 h 1630"/>
                <a:gd name="T4" fmla="*/ 0 w 612"/>
                <a:gd name="T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2" h="1630">
                  <a:moveTo>
                    <a:pt x="0" y="0"/>
                  </a:moveTo>
                  <a:lnTo>
                    <a:pt x="612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7" name="Line 44"/>
            <p:cNvSpPr>
              <a:spLocks noChangeShapeType="1"/>
            </p:cNvSpPr>
            <p:nvPr/>
          </p:nvSpPr>
          <p:spPr bwMode="auto">
            <a:xfrm>
              <a:off x="4340141" y="3923507"/>
              <a:ext cx="531381" cy="141527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8" name="Freeform 45"/>
            <p:cNvSpPr/>
            <p:nvPr/>
          </p:nvSpPr>
          <p:spPr bwMode="auto">
            <a:xfrm>
              <a:off x="4871522" y="1784092"/>
              <a:ext cx="207517" cy="3554695"/>
            </a:xfrm>
            <a:custGeom>
              <a:avLst/>
              <a:gdLst>
                <a:gd name="T0" fmla="*/ 0 w 239"/>
                <a:gd name="T1" fmla="*/ 4094 h 4094"/>
                <a:gd name="T2" fmla="*/ 239 w 239"/>
                <a:gd name="T3" fmla="*/ 0 h 4094"/>
                <a:gd name="T4" fmla="*/ 0 w 239"/>
                <a:gd name="T5" fmla="*/ 4094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4094">
                  <a:moveTo>
                    <a:pt x="0" y="4094"/>
                  </a:moveTo>
                  <a:lnTo>
                    <a:pt x="239" y="0"/>
                  </a:lnTo>
                  <a:lnTo>
                    <a:pt x="0" y="409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9" name="Line 46"/>
            <p:cNvSpPr>
              <a:spLocks noChangeShapeType="1"/>
            </p:cNvSpPr>
            <p:nvPr/>
          </p:nvSpPr>
          <p:spPr bwMode="auto">
            <a:xfrm flipV="1">
              <a:off x="4871522" y="1784092"/>
              <a:ext cx="207517" cy="355469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0" name="Freeform 47"/>
            <p:cNvSpPr/>
            <p:nvPr/>
          </p:nvSpPr>
          <p:spPr bwMode="auto">
            <a:xfrm>
              <a:off x="4990475" y="1765858"/>
              <a:ext cx="88563" cy="1403992"/>
            </a:xfrm>
            <a:custGeom>
              <a:avLst/>
              <a:gdLst>
                <a:gd name="T0" fmla="*/ 102 w 102"/>
                <a:gd name="T1" fmla="*/ 0 h 1617"/>
                <a:gd name="T2" fmla="*/ 0 w 102"/>
                <a:gd name="T3" fmla="*/ 1617 h 1617"/>
                <a:gd name="T4" fmla="*/ 102 w 102"/>
                <a:gd name="T5" fmla="*/ 0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617">
                  <a:moveTo>
                    <a:pt x="102" y="0"/>
                  </a:moveTo>
                  <a:lnTo>
                    <a:pt x="0" y="161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1" name="Line 48"/>
            <p:cNvSpPr>
              <a:spLocks noChangeShapeType="1"/>
            </p:cNvSpPr>
            <p:nvPr/>
          </p:nvSpPr>
          <p:spPr bwMode="auto">
            <a:xfrm flipH="1">
              <a:off x="4990475" y="1765858"/>
              <a:ext cx="88563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2" name="Freeform 49"/>
            <p:cNvSpPr/>
            <p:nvPr/>
          </p:nvSpPr>
          <p:spPr bwMode="auto">
            <a:xfrm>
              <a:off x="4990475" y="3036136"/>
              <a:ext cx="593896" cy="133713"/>
            </a:xfrm>
            <a:custGeom>
              <a:avLst/>
              <a:gdLst>
                <a:gd name="T0" fmla="*/ 0 w 684"/>
                <a:gd name="T1" fmla="*/ 154 h 154"/>
                <a:gd name="T2" fmla="*/ 684 w 684"/>
                <a:gd name="T3" fmla="*/ 0 h 154"/>
                <a:gd name="T4" fmla="*/ 0 w 684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4" h="154">
                  <a:moveTo>
                    <a:pt x="0" y="154"/>
                  </a:moveTo>
                  <a:lnTo>
                    <a:pt x="684" y="0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3" name="Line 50"/>
            <p:cNvSpPr>
              <a:spLocks noChangeShapeType="1"/>
            </p:cNvSpPr>
            <p:nvPr/>
          </p:nvSpPr>
          <p:spPr bwMode="auto">
            <a:xfrm flipV="1">
              <a:off x="4990475" y="3036136"/>
              <a:ext cx="593896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4" name="Freeform 51"/>
            <p:cNvSpPr/>
            <p:nvPr/>
          </p:nvSpPr>
          <p:spPr bwMode="auto">
            <a:xfrm>
              <a:off x="4346219" y="3036136"/>
              <a:ext cx="1238152" cy="870874"/>
            </a:xfrm>
            <a:custGeom>
              <a:avLst/>
              <a:gdLst>
                <a:gd name="T0" fmla="*/ 1426 w 1426"/>
                <a:gd name="T1" fmla="*/ 0 h 1003"/>
                <a:gd name="T2" fmla="*/ 0 w 1426"/>
                <a:gd name="T3" fmla="*/ 1003 h 1003"/>
                <a:gd name="T4" fmla="*/ 1426 w 1426"/>
                <a:gd name="T5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6" h="1003">
                  <a:moveTo>
                    <a:pt x="1426" y="0"/>
                  </a:moveTo>
                  <a:lnTo>
                    <a:pt x="0" y="1003"/>
                  </a:lnTo>
                  <a:lnTo>
                    <a:pt x="142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5" name="Line 52"/>
            <p:cNvSpPr>
              <a:spLocks noChangeShapeType="1"/>
            </p:cNvSpPr>
            <p:nvPr/>
          </p:nvSpPr>
          <p:spPr bwMode="auto">
            <a:xfrm flipH="1">
              <a:off x="4346219" y="3036136"/>
              <a:ext cx="1238152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6" name="Freeform 53"/>
            <p:cNvSpPr/>
            <p:nvPr/>
          </p:nvSpPr>
          <p:spPr bwMode="auto">
            <a:xfrm>
              <a:off x="4215110" y="2706194"/>
              <a:ext cx="131109" cy="1200817"/>
            </a:xfrm>
            <a:custGeom>
              <a:avLst/>
              <a:gdLst>
                <a:gd name="T0" fmla="*/ 151 w 151"/>
                <a:gd name="T1" fmla="*/ 1383 h 1383"/>
                <a:gd name="T2" fmla="*/ 0 w 151"/>
                <a:gd name="T3" fmla="*/ 0 h 1383"/>
                <a:gd name="T4" fmla="*/ 151 w 151"/>
                <a:gd name="T5" fmla="*/ 1383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383">
                  <a:moveTo>
                    <a:pt x="151" y="1383"/>
                  </a:moveTo>
                  <a:lnTo>
                    <a:pt x="0" y="0"/>
                  </a:lnTo>
                  <a:lnTo>
                    <a:pt x="151" y="13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7" name="Line 54"/>
            <p:cNvSpPr>
              <a:spLocks noChangeShapeType="1"/>
            </p:cNvSpPr>
            <p:nvPr/>
          </p:nvSpPr>
          <p:spPr bwMode="auto">
            <a:xfrm flipH="1" flipV="1">
              <a:off x="4215110" y="2706194"/>
              <a:ext cx="131109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8" name="Freeform 55"/>
            <p:cNvSpPr/>
            <p:nvPr/>
          </p:nvSpPr>
          <p:spPr bwMode="auto">
            <a:xfrm>
              <a:off x="4346219" y="1778014"/>
              <a:ext cx="693747" cy="2128996"/>
            </a:xfrm>
            <a:custGeom>
              <a:avLst/>
              <a:gdLst>
                <a:gd name="T0" fmla="*/ 0 w 799"/>
                <a:gd name="T1" fmla="*/ 2452 h 2452"/>
                <a:gd name="T2" fmla="*/ 799 w 799"/>
                <a:gd name="T3" fmla="*/ 0 h 2452"/>
                <a:gd name="T4" fmla="*/ 0 w 799"/>
                <a:gd name="T5" fmla="*/ 2452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9" h="2452">
                  <a:moveTo>
                    <a:pt x="0" y="2452"/>
                  </a:moveTo>
                  <a:lnTo>
                    <a:pt x="799" y="0"/>
                  </a:lnTo>
                  <a:lnTo>
                    <a:pt x="0" y="24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9" name="Line 56"/>
            <p:cNvSpPr>
              <a:spLocks noChangeShapeType="1"/>
            </p:cNvSpPr>
            <p:nvPr/>
          </p:nvSpPr>
          <p:spPr bwMode="auto">
            <a:xfrm flipV="1">
              <a:off x="4346219" y="1778014"/>
              <a:ext cx="693747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0" name="Freeform 57"/>
            <p:cNvSpPr/>
            <p:nvPr/>
          </p:nvSpPr>
          <p:spPr bwMode="auto">
            <a:xfrm>
              <a:off x="4231608" y="1778014"/>
              <a:ext cx="808359" cy="905605"/>
            </a:xfrm>
            <a:custGeom>
              <a:avLst/>
              <a:gdLst>
                <a:gd name="T0" fmla="*/ 931 w 931"/>
                <a:gd name="T1" fmla="*/ 0 h 1043"/>
                <a:gd name="T2" fmla="*/ 0 w 931"/>
                <a:gd name="T3" fmla="*/ 1043 h 1043"/>
                <a:gd name="T4" fmla="*/ 931 w 931"/>
                <a:gd name="T5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1" h="1043">
                  <a:moveTo>
                    <a:pt x="931" y="0"/>
                  </a:moveTo>
                  <a:lnTo>
                    <a:pt x="0" y="1043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1" name="Line 58"/>
            <p:cNvSpPr>
              <a:spLocks noChangeShapeType="1"/>
            </p:cNvSpPr>
            <p:nvPr/>
          </p:nvSpPr>
          <p:spPr bwMode="auto">
            <a:xfrm flipH="1">
              <a:off x="4231608" y="1778014"/>
              <a:ext cx="808359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2" name="Freeform 59"/>
            <p:cNvSpPr/>
            <p:nvPr/>
          </p:nvSpPr>
          <p:spPr bwMode="auto">
            <a:xfrm>
              <a:off x="5118110" y="1765858"/>
              <a:ext cx="466261" cy="1270278"/>
            </a:xfrm>
            <a:custGeom>
              <a:avLst/>
              <a:gdLst>
                <a:gd name="T0" fmla="*/ 0 w 537"/>
                <a:gd name="T1" fmla="*/ 0 h 1463"/>
                <a:gd name="T2" fmla="*/ 537 w 537"/>
                <a:gd name="T3" fmla="*/ 1463 h 1463"/>
                <a:gd name="T4" fmla="*/ 0 w 537"/>
                <a:gd name="T5" fmla="*/ 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0" y="0"/>
                  </a:moveTo>
                  <a:lnTo>
                    <a:pt x="537" y="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3" name="Line 60"/>
            <p:cNvSpPr>
              <a:spLocks noChangeShapeType="1"/>
            </p:cNvSpPr>
            <p:nvPr/>
          </p:nvSpPr>
          <p:spPr bwMode="auto">
            <a:xfrm>
              <a:off x="5118110" y="176585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4" name="Freeform 61"/>
            <p:cNvSpPr/>
            <p:nvPr/>
          </p:nvSpPr>
          <p:spPr bwMode="auto">
            <a:xfrm>
              <a:off x="4869785" y="3744644"/>
              <a:ext cx="1315428" cy="1577645"/>
            </a:xfrm>
            <a:custGeom>
              <a:avLst/>
              <a:gdLst>
                <a:gd name="T0" fmla="*/ 0 w 1515"/>
                <a:gd name="T1" fmla="*/ 1817 h 1817"/>
                <a:gd name="T2" fmla="*/ 1515 w 1515"/>
                <a:gd name="T3" fmla="*/ 0 h 1817"/>
                <a:gd name="T4" fmla="*/ 0 w 1515"/>
                <a:gd name="T5" fmla="*/ 1817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0" y="1817"/>
                  </a:moveTo>
                  <a:lnTo>
                    <a:pt x="1515" y="0"/>
                  </a:lnTo>
                  <a:lnTo>
                    <a:pt x="0" y="18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5" name="Line 62"/>
            <p:cNvSpPr>
              <a:spLocks noChangeShapeType="1"/>
            </p:cNvSpPr>
            <p:nvPr/>
          </p:nvSpPr>
          <p:spPr bwMode="auto">
            <a:xfrm flipV="1">
              <a:off x="4869785" y="3744644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6" name="Freeform 63"/>
            <p:cNvSpPr/>
            <p:nvPr/>
          </p:nvSpPr>
          <p:spPr bwMode="auto">
            <a:xfrm>
              <a:off x="6203447" y="3763746"/>
              <a:ext cx="494913" cy="923838"/>
            </a:xfrm>
            <a:custGeom>
              <a:avLst/>
              <a:gdLst>
                <a:gd name="T0" fmla="*/ 0 w 570"/>
                <a:gd name="T1" fmla="*/ 0 h 1064"/>
                <a:gd name="T2" fmla="*/ 570 w 570"/>
                <a:gd name="T3" fmla="*/ 1064 h 1064"/>
                <a:gd name="T4" fmla="*/ 0 w 570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0" y="0"/>
                  </a:moveTo>
                  <a:lnTo>
                    <a:pt x="570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7" name="Line 64"/>
            <p:cNvSpPr>
              <a:spLocks noChangeShapeType="1"/>
            </p:cNvSpPr>
            <p:nvPr/>
          </p:nvSpPr>
          <p:spPr bwMode="auto">
            <a:xfrm>
              <a:off x="6203447" y="3763746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8" name="Freeform 65"/>
            <p:cNvSpPr/>
            <p:nvPr/>
          </p:nvSpPr>
          <p:spPr bwMode="auto">
            <a:xfrm>
              <a:off x="4869785" y="4687585"/>
              <a:ext cx="1828575" cy="634705"/>
            </a:xfrm>
            <a:custGeom>
              <a:avLst/>
              <a:gdLst>
                <a:gd name="T0" fmla="*/ 2106 w 2106"/>
                <a:gd name="T1" fmla="*/ 0 h 731"/>
                <a:gd name="T2" fmla="*/ 0 w 2106"/>
                <a:gd name="T3" fmla="*/ 731 h 731"/>
                <a:gd name="T4" fmla="*/ 2106 w 2106"/>
                <a:gd name="T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2106" y="0"/>
                  </a:moveTo>
                  <a:lnTo>
                    <a:pt x="0" y="731"/>
                  </a:lnTo>
                  <a:lnTo>
                    <a:pt x="210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9" name="Line 66"/>
            <p:cNvSpPr>
              <a:spLocks noChangeShapeType="1"/>
            </p:cNvSpPr>
            <p:nvPr/>
          </p:nvSpPr>
          <p:spPr bwMode="auto">
            <a:xfrm flipH="1">
              <a:off x="4869785" y="468758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0" name="Freeform 67"/>
            <p:cNvSpPr/>
            <p:nvPr/>
          </p:nvSpPr>
          <p:spPr bwMode="auto">
            <a:xfrm>
              <a:off x="4871522" y="3036136"/>
              <a:ext cx="712849" cy="2250554"/>
            </a:xfrm>
            <a:custGeom>
              <a:avLst/>
              <a:gdLst>
                <a:gd name="T0" fmla="*/ 821 w 821"/>
                <a:gd name="T1" fmla="*/ 0 h 2592"/>
                <a:gd name="T2" fmla="*/ 0 w 821"/>
                <a:gd name="T3" fmla="*/ 2592 h 2592"/>
                <a:gd name="T4" fmla="*/ 821 w 821"/>
                <a:gd name="T5" fmla="*/ 0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1" h="2592">
                  <a:moveTo>
                    <a:pt x="821" y="0"/>
                  </a:moveTo>
                  <a:lnTo>
                    <a:pt x="0" y="2592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1" name="Line 68"/>
            <p:cNvSpPr>
              <a:spLocks noChangeShapeType="1"/>
            </p:cNvSpPr>
            <p:nvPr/>
          </p:nvSpPr>
          <p:spPr bwMode="auto">
            <a:xfrm flipH="1">
              <a:off x="-4832379" y="-180733"/>
              <a:ext cx="712849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2" name="Freeform 69"/>
            <p:cNvSpPr/>
            <p:nvPr/>
          </p:nvSpPr>
          <p:spPr bwMode="auto">
            <a:xfrm>
              <a:off x="5584371" y="2206939"/>
              <a:ext cx="995037" cy="829197"/>
            </a:xfrm>
            <a:custGeom>
              <a:avLst/>
              <a:gdLst>
                <a:gd name="T0" fmla="*/ 0 w 1146"/>
                <a:gd name="T1" fmla="*/ 955 h 955"/>
                <a:gd name="T2" fmla="*/ 1146 w 1146"/>
                <a:gd name="T3" fmla="*/ 0 h 955"/>
                <a:gd name="T4" fmla="*/ 0 w 1146"/>
                <a:gd name="T5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0" y="955"/>
                  </a:moveTo>
                  <a:lnTo>
                    <a:pt x="1146" y="0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3" name="Line 70"/>
            <p:cNvSpPr>
              <a:spLocks noChangeShapeType="1"/>
            </p:cNvSpPr>
            <p:nvPr/>
          </p:nvSpPr>
          <p:spPr bwMode="auto">
            <a:xfrm flipV="1">
              <a:off x="5584371" y="2206939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4" name="Freeform 71"/>
            <p:cNvSpPr/>
            <p:nvPr/>
          </p:nvSpPr>
          <p:spPr bwMode="auto">
            <a:xfrm>
              <a:off x="5584371" y="2367569"/>
              <a:ext cx="435003" cy="668567"/>
            </a:xfrm>
            <a:custGeom>
              <a:avLst/>
              <a:gdLst>
                <a:gd name="T0" fmla="*/ 501 w 501"/>
                <a:gd name="T1" fmla="*/ 0 h 770"/>
                <a:gd name="T2" fmla="*/ 0 w 501"/>
                <a:gd name="T3" fmla="*/ 770 h 770"/>
                <a:gd name="T4" fmla="*/ 501 w 501"/>
                <a:gd name="T5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770">
                  <a:moveTo>
                    <a:pt x="501" y="0"/>
                  </a:moveTo>
                  <a:lnTo>
                    <a:pt x="0" y="77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5" name="Line 72"/>
            <p:cNvSpPr>
              <a:spLocks noChangeShapeType="1"/>
            </p:cNvSpPr>
            <p:nvPr/>
          </p:nvSpPr>
          <p:spPr bwMode="auto">
            <a:xfrm flipH="1">
              <a:off x="5584371" y="2367569"/>
              <a:ext cx="435003" cy="668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6" name="Freeform 73"/>
            <p:cNvSpPr/>
            <p:nvPr/>
          </p:nvSpPr>
          <p:spPr bwMode="auto">
            <a:xfrm>
              <a:off x="5079039" y="1778014"/>
              <a:ext cx="923838" cy="570453"/>
            </a:xfrm>
            <a:custGeom>
              <a:avLst/>
              <a:gdLst>
                <a:gd name="T0" fmla="*/ 1064 w 1064"/>
                <a:gd name="T1" fmla="*/ 657 h 657"/>
                <a:gd name="T2" fmla="*/ 0 w 1064"/>
                <a:gd name="T3" fmla="*/ 0 h 657"/>
                <a:gd name="T4" fmla="*/ 1064 w 1064"/>
                <a:gd name="T5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1064" y="657"/>
                  </a:moveTo>
                  <a:lnTo>
                    <a:pt x="0" y="0"/>
                  </a:lnTo>
                  <a:lnTo>
                    <a:pt x="1064" y="65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7" name="Line 74"/>
            <p:cNvSpPr>
              <a:spLocks noChangeShapeType="1"/>
            </p:cNvSpPr>
            <p:nvPr/>
          </p:nvSpPr>
          <p:spPr bwMode="auto">
            <a:xfrm flipH="1" flipV="1">
              <a:off x="5079039" y="1778014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8" name="Freeform 75"/>
            <p:cNvSpPr/>
            <p:nvPr/>
          </p:nvSpPr>
          <p:spPr bwMode="auto">
            <a:xfrm>
              <a:off x="5103350" y="1262262"/>
              <a:ext cx="1034977" cy="523567"/>
            </a:xfrm>
            <a:custGeom>
              <a:avLst/>
              <a:gdLst>
                <a:gd name="T0" fmla="*/ 1192 w 1192"/>
                <a:gd name="T1" fmla="*/ 0 h 603"/>
                <a:gd name="T2" fmla="*/ 0 w 1192"/>
                <a:gd name="T3" fmla="*/ 603 h 603"/>
                <a:gd name="T4" fmla="*/ 1192 w 1192"/>
                <a:gd name="T5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2" h="603">
                  <a:moveTo>
                    <a:pt x="1192" y="0"/>
                  </a:moveTo>
                  <a:lnTo>
                    <a:pt x="0" y="60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9" name="Line 76"/>
            <p:cNvSpPr>
              <a:spLocks noChangeShapeType="1"/>
            </p:cNvSpPr>
            <p:nvPr/>
          </p:nvSpPr>
          <p:spPr bwMode="auto">
            <a:xfrm flipH="1">
              <a:off x="5103350" y="1262262"/>
              <a:ext cx="1034977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0" name="Freeform 77"/>
            <p:cNvSpPr/>
            <p:nvPr/>
          </p:nvSpPr>
          <p:spPr bwMode="auto">
            <a:xfrm>
              <a:off x="6698360" y="3141197"/>
              <a:ext cx="379434" cy="1546388"/>
            </a:xfrm>
            <a:custGeom>
              <a:avLst/>
              <a:gdLst>
                <a:gd name="T0" fmla="*/ 0 w 437"/>
                <a:gd name="T1" fmla="*/ 1781 h 1781"/>
                <a:gd name="T2" fmla="*/ 437 w 437"/>
                <a:gd name="T3" fmla="*/ 0 h 1781"/>
                <a:gd name="T4" fmla="*/ 0 w 437"/>
                <a:gd name="T5" fmla="*/ 1781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7" h="1781">
                  <a:moveTo>
                    <a:pt x="0" y="1781"/>
                  </a:moveTo>
                  <a:lnTo>
                    <a:pt x="437" y="0"/>
                  </a:lnTo>
                  <a:lnTo>
                    <a:pt x="0" y="178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1" name="Line 78"/>
            <p:cNvSpPr>
              <a:spLocks noChangeShapeType="1"/>
            </p:cNvSpPr>
            <p:nvPr/>
          </p:nvSpPr>
          <p:spPr bwMode="auto">
            <a:xfrm flipV="1">
              <a:off x="6698360" y="3141197"/>
              <a:ext cx="379434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2" name="Freeform 79"/>
            <p:cNvSpPr/>
            <p:nvPr/>
          </p:nvSpPr>
          <p:spPr bwMode="auto">
            <a:xfrm>
              <a:off x="6203447" y="2211280"/>
              <a:ext cx="375961" cy="1515130"/>
            </a:xfrm>
            <a:custGeom>
              <a:avLst/>
              <a:gdLst>
                <a:gd name="T0" fmla="*/ 0 w 433"/>
                <a:gd name="T1" fmla="*/ 1745 h 1745"/>
                <a:gd name="T2" fmla="*/ 433 w 433"/>
                <a:gd name="T3" fmla="*/ 0 h 1745"/>
                <a:gd name="T4" fmla="*/ 0 w 433"/>
                <a:gd name="T5" fmla="*/ 1745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0" y="1745"/>
                  </a:moveTo>
                  <a:lnTo>
                    <a:pt x="433" y="0"/>
                  </a:lnTo>
                  <a:lnTo>
                    <a:pt x="0" y="174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3" name="Line 80"/>
            <p:cNvSpPr>
              <a:spLocks noChangeShapeType="1"/>
            </p:cNvSpPr>
            <p:nvPr/>
          </p:nvSpPr>
          <p:spPr bwMode="auto">
            <a:xfrm flipV="1">
              <a:off x="6203447" y="2211280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4" name="Freeform 81"/>
            <p:cNvSpPr/>
            <p:nvPr/>
          </p:nvSpPr>
          <p:spPr bwMode="auto">
            <a:xfrm>
              <a:off x="4871522" y="2206939"/>
              <a:ext cx="1707886" cy="3079751"/>
            </a:xfrm>
            <a:custGeom>
              <a:avLst/>
              <a:gdLst>
                <a:gd name="T0" fmla="*/ 1967 w 1967"/>
                <a:gd name="T1" fmla="*/ 0 h 3547"/>
                <a:gd name="T2" fmla="*/ 0 w 1967"/>
                <a:gd name="T3" fmla="*/ 3547 h 3547"/>
                <a:gd name="T4" fmla="*/ 1967 w 1967"/>
                <a:gd name="T5" fmla="*/ 0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3547">
                  <a:moveTo>
                    <a:pt x="1967" y="0"/>
                  </a:moveTo>
                  <a:lnTo>
                    <a:pt x="0" y="3547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5" name="Line 82"/>
            <p:cNvSpPr>
              <a:spLocks noChangeShapeType="1"/>
            </p:cNvSpPr>
            <p:nvPr/>
          </p:nvSpPr>
          <p:spPr bwMode="auto">
            <a:xfrm flipH="1">
              <a:off x="4871522" y="2206939"/>
              <a:ext cx="1707886" cy="307975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6" name="Freeform 83"/>
            <p:cNvSpPr/>
            <p:nvPr/>
          </p:nvSpPr>
          <p:spPr bwMode="auto">
            <a:xfrm>
              <a:off x="6579408" y="2206939"/>
              <a:ext cx="486231" cy="909946"/>
            </a:xfrm>
            <a:custGeom>
              <a:avLst/>
              <a:gdLst>
                <a:gd name="T0" fmla="*/ 0 w 560"/>
                <a:gd name="T1" fmla="*/ 0 h 1048"/>
                <a:gd name="T2" fmla="*/ 560 w 560"/>
                <a:gd name="T3" fmla="*/ 1048 h 1048"/>
                <a:gd name="T4" fmla="*/ 0 w 560"/>
                <a:gd name="T5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0" h="1048">
                  <a:moveTo>
                    <a:pt x="0" y="0"/>
                  </a:moveTo>
                  <a:lnTo>
                    <a:pt x="560" y="10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7" name="Line 84"/>
            <p:cNvSpPr>
              <a:spLocks noChangeShapeType="1"/>
            </p:cNvSpPr>
            <p:nvPr/>
          </p:nvSpPr>
          <p:spPr bwMode="auto">
            <a:xfrm>
              <a:off x="6579408" y="2206939"/>
              <a:ext cx="486231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8" name="Freeform 85"/>
            <p:cNvSpPr/>
            <p:nvPr/>
          </p:nvSpPr>
          <p:spPr bwMode="auto">
            <a:xfrm>
              <a:off x="6579408" y="1600887"/>
              <a:ext cx="797940" cy="606052"/>
            </a:xfrm>
            <a:custGeom>
              <a:avLst/>
              <a:gdLst>
                <a:gd name="T0" fmla="*/ 0 w 919"/>
                <a:gd name="T1" fmla="*/ 698 h 698"/>
                <a:gd name="T2" fmla="*/ 919 w 919"/>
                <a:gd name="T3" fmla="*/ 0 h 698"/>
                <a:gd name="T4" fmla="*/ 0 w 919"/>
                <a:gd name="T5" fmla="*/ 698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698">
                  <a:moveTo>
                    <a:pt x="0" y="698"/>
                  </a:moveTo>
                  <a:lnTo>
                    <a:pt x="919" y="0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9" name="Line 86"/>
            <p:cNvSpPr>
              <a:spLocks noChangeShapeType="1"/>
            </p:cNvSpPr>
            <p:nvPr/>
          </p:nvSpPr>
          <p:spPr bwMode="auto">
            <a:xfrm flipV="1">
              <a:off x="6579408" y="1600887"/>
              <a:ext cx="797940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0" name="Freeform 87"/>
            <p:cNvSpPr/>
            <p:nvPr/>
          </p:nvSpPr>
          <p:spPr bwMode="auto">
            <a:xfrm>
              <a:off x="7036985" y="1600887"/>
              <a:ext cx="340362" cy="1540310"/>
            </a:xfrm>
            <a:custGeom>
              <a:avLst/>
              <a:gdLst>
                <a:gd name="T0" fmla="*/ 392 w 392"/>
                <a:gd name="T1" fmla="*/ 0 h 1774"/>
                <a:gd name="T2" fmla="*/ 0 w 392"/>
                <a:gd name="T3" fmla="*/ 1774 h 1774"/>
                <a:gd name="T4" fmla="*/ 392 w 392"/>
                <a:gd name="T5" fmla="*/ 0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1774">
                  <a:moveTo>
                    <a:pt x="392" y="0"/>
                  </a:moveTo>
                  <a:lnTo>
                    <a:pt x="0" y="1774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1" name="Line 88"/>
            <p:cNvSpPr>
              <a:spLocks noChangeShapeType="1"/>
            </p:cNvSpPr>
            <p:nvPr/>
          </p:nvSpPr>
          <p:spPr bwMode="auto">
            <a:xfrm flipH="1">
              <a:off x="7036985" y="1600887"/>
              <a:ext cx="340362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2" name="Freeform 89"/>
            <p:cNvSpPr/>
            <p:nvPr/>
          </p:nvSpPr>
          <p:spPr bwMode="auto">
            <a:xfrm>
              <a:off x="6019374" y="2367569"/>
              <a:ext cx="1017612" cy="773628"/>
            </a:xfrm>
            <a:custGeom>
              <a:avLst/>
              <a:gdLst>
                <a:gd name="T0" fmla="*/ 1172 w 1172"/>
                <a:gd name="T1" fmla="*/ 891 h 891"/>
                <a:gd name="T2" fmla="*/ 0 w 1172"/>
                <a:gd name="T3" fmla="*/ 0 h 891"/>
                <a:gd name="T4" fmla="*/ 1172 w 1172"/>
                <a:gd name="T5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2" h="891">
                  <a:moveTo>
                    <a:pt x="1172" y="891"/>
                  </a:moveTo>
                  <a:lnTo>
                    <a:pt x="0" y="0"/>
                  </a:lnTo>
                  <a:lnTo>
                    <a:pt x="1172" y="8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3" name="Line 90"/>
            <p:cNvSpPr>
              <a:spLocks noChangeShapeType="1"/>
            </p:cNvSpPr>
            <p:nvPr/>
          </p:nvSpPr>
          <p:spPr bwMode="auto">
            <a:xfrm flipH="1" flipV="1">
              <a:off x="6019374" y="2367569"/>
              <a:ext cx="1017612" cy="77362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4" name="Freeform 91"/>
            <p:cNvSpPr/>
            <p:nvPr/>
          </p:nvSpPr>
          <p:spPr bwMode="auto">
            <a:xfrm>
              <a:off x="6019374" y="1266603"/>
              <a:ext cx="118953" cy="1063630"/>
            </a:xfrm>
            <a:custGeom>
              <a:avLst/>
              <a:gdLst>
                <a:gd name="T0" fmla="*/ 137 w 137"/>
                <a:gd name="T1" fmla="*/ 0 h 1225"/>
                <a:gd name="T2" fmla="*/ 0 w 137"/>
                <a:gd name="T3" fmla="*/ 1225 h 1225"/>
                <a:gd name="T4" fmla="*/ 137 w 137"/>
                <a:gd name="T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137" y="0"/>
                  </a:moveTo>
                  <a:lnTo>
                    <a:pt x="0" y="122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5" name="Line 92"/>
            <p:cNvSpPr>
              <a:spLocks noChangeShapeType="1"/>
            </p:cNvSpPr>
            <p:nvPr/>
          </p:nvSpPr>
          <p:spPr bwMode="auto">
            <a:xfrm flipH="1">
              <a:off x="6019374" y="1266603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6" name="Freeform 93"/>
            <p:cNvSpPr/>
            <p:nvPr/>
          </p:nvSpPr>
          <p:spPr bwMode="auto">
            <a:xfrm>
              <a:off x="6037608" y="2182628"/>
              <a:ext cx="558297" cy="165840"/>
            </a:xfrm>
            <a:custGeom>
              <a:avLst/>
              <a:gdLst>
                <a:gd name="T0" fmla="*/ 0 w 643"/>
                <a:gd name="T1" fmla="*/ 191 h 191"/>
                <a:gd name="T2" fmla="*/ 643 w 643"/>
                <a:gd name="T3" fmla="*/ 0 h 191"/>
                <a:gd name="T4" fmla="*/ 0 w 643"/>
                <a:gd name="T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3" h="191">
                  <a:moveTo>
                    <a:pt x="0" y="191"/>
                  </a:moveTo>
                  <a:lnTo>
                    <a:pt x="643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7" name="Line 94"/>
            <p:cNvSpPr>
              <a:spLocks noChangeShapeType="1"/>
            </p:cNvSpPr>
            <p:nvPr/>
          </p:nvSpPr>
          <p:spPr bwMode="auto">
            <a:xfrm flipV="1">
              <a:off x="6037608" y="2182628"/>
              <a:ext cx="558297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8" name="Freeform 95"/>
            <p:cNvSpPr/>
            <p:nvPr/>
          </p:nvSpPr>
          <p:spPr bwMode="auto">
            <a:xfrm>
              <a:off x="6138327" y="1266603"/>
              <a:ext cx="457578" cy="916024"/>
            </a:xfrm>
            <a:custGeom>
              <a:avLst/>
              <a:gdLst>
                <a:gd name="T0" fmla="*/ 527 w 527"/>
                <a:gd name="T1" fmla="*/ 1055 h 1055"/>
                <a:gd name="T2" fmla="*/ 0 w 527"/>
                <a:gd name="T3" fmla="*/ 0 h 1055"/>
                <a:gd name="T4" fmla="*/ 527 w 527"/>
                <a:gd name="T5" fmla="*/ 1055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527" y="1055"/>
                  </a:moveTo>
                  <a:lnTo>
                    <a:pt x="0" y="0"/>
                  </a:lnTo>
                  <a:lnTo>
                    <a:pt x="527" y="10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9" name="Line 96"/>
            <p:cNvSpPr>
              <a:spLocks noChangeShapeType="1"/>
            </p:cNvSpPr>
            <p:nvPr/>
          </p:nvSpPr>
          <p:spPr bwMode="auto">
            <a:xfrm flipH="1" flipV="1">
              <a:off x="6138327" y="1266603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0" name="Freeform 97"/>
            <p:cNvSpPr/>
            <p:nvPr/>
          </p:nvSpPr>
          <p:spPr bwMode="auto">
            <a:xfrm>
              <a:off x="4346219" y="1262262"/>
              <a:ext cx="1792108" cy="2644748"/>
            </a:xfrm>
            <a:custGeom>
              <a:avLst/>
              <a:gdLst>
                <a:gd name="T0" fmla="*/ 2064 w 2064"/>
                <a:gd name="T1" fmla="*/ 0 h 3046"/>
                <a:gd name="T2" fmla="*/ 0 w 2064"/>
                <a:gd name="T3" fmla="*/ 3046 h 3046"/>
                <a:gd name="T4" fmla="*/ 2064 w 2064"/>
                <a:gd name="T5" fmla="*/ 0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" h="3046">
                  <a:moveTo>
                    <a:pt x="2064" y="0"/>
                  </a:moveTo>
                  <a:lnTo>
                    <a:pt x="0" y="3046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1" name="Line 98"/>
            <p:cNvSpPr>
              <a:spLocks noChangeShapeType="1"/>
            </p:cNvSpPr>
            <p:nvPr/>
          </p:nvSpPr>
          <p:spPr bwMode="auto">
            <a:xfrm flipH="1">
              <a:off x="4346219" y="1262262"/>
              <a:ext cx="1792108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2" name="Freeform 99"/>
            <p:cNvSpPr/>
            <p:nvPr/>
          </p:nvSpPr>
          <p:spPr bwMode="auto">
            <a:xfrm>
              <a:off x="4990475" y="3169849"/>
              <a:ext cx="1707886" cy="1517735"/>
            </a:xfrm>
            <a:custGeom>
              <a:avLst/>
              <a:gdLst>
                <a:gd name="T0" fmla="*/ 0 w 1967"/>
                <a:gd name="T1" fmla="*/ 0 h 1748"/>
                <a:gd name="T2" fmla="*/ 1967 w 1967"/>
                <a:gd name="T3" fmla="*/ 1748 h 1748"/>
                <a:gd name="T4" fmla="*/ 0 w 1967"/>
                <a:gd name="T5" fmla="*/ 0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0" y="0"/>
                  </a:moveTo>
                  <a:lnTo>
                    <a:pt x="1967" y="17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3" name="Line 100"/>
            <p:cNvSpPr>
              <a:spLocks noChangeShapeType="1"/>
            </p:cNvSpPr>
            <p:nvPr/>
          </p:nvSpPr>
          <p:spPr bwMode="auto">
            <a:xfrm>
              <a:off x="4990475" y="3169849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4" name="Freeform 101"/>
            <p:cNvSpPr/>
            <p:nvPr/>
          </p:nvSpPr>
          <p:spPr bwMode="auto">
            <a:xfrm>
              <a:off x="5584371" y="3036136"/>
              <a:ext cx="1464771" cy="133713"/>
            </a:xfrm>
            <a:custGeom>
              <a:avLst/>
              <a:gdLst>
                <a:gd name="T0" fmla="*/ 0 w 1687"/>
                <a:gd name="T1" fmla="*/ 0 h 154"/>
                <a:gd name="T2" fmla="*/ 1687 w 1687"/>
                <a:gd name="T3" fmla="*/ 154 h 154"/>
                <a:gd name="T4" fmla="*/ 0 w 1687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7" h="154">
                  <a:moveTo>
                    <a:pt x="0" y="0"/>
                  </a:moveTo>
                  <a:lnTo>
                    <a:pt x="1687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5" name="Line 102"/>
            <p:cNvSpPr>
              <a:spLocks noChangeShapeType="1"/>
            </p:cNvSpPr>
            <p:nvPr/>
          </p:nvSpPr>
          <p:spPr bwMode="auto">
            <a:xfrm>
              <a:off x="5584371" y="3036136"/>
              <a:ext cx="1464771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6" name="Freeform 103"/>
            <p:cNvSpPr/>
            <p:nvPr/>
          </p:nvSpPr>
          <p:spPr bwMode="auto">
            <a:xfrm>
              <a:off x="3149744" y="3169849"/>
              <a:ext cx="1840731" cy="1554202"/>
            </a:xfrm>
            <a:custGeom>
              <a:avLst/>
              <a:gdLst>
                <a:gd name="T0" fmla="*/ 2120 w 2120"/>
                <a:gd name="T1" fmla="*/ 0 h 1790"/>
                <a:gd name="T2" fmla="*/ 0 w 2120"/>
                <a:gd name="T3" fmla="*/ 1790 h 1790"/>
                <a:gd name="T4" fmla="*/ 2120 w 2120"/>
                <a:gd name="T5" fmla="*/ 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2120" y="0"/>
                  </a:moveTo>
                  <a:lnTo>
                    <a:pt x="0" y="1790"/>
                  </a:lnTo>
                  <a:lnTo>
                    <a:pt x="21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7" name="Line 104"/>
            <p:cNvSpPr>
              <a:spLocks noChangeShapeType="1"/>
            </p:cNvSpPr>
            <p:nvPr/>
          </p:nvSpPr>
          <p:spPr bwMode="auto">
            <a:xfrm flipH="1">
              <a:off x="3149744" y="3169849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8" name="Freeform 105"/>
            <p:cNvSpPr/>
            <p:nvPr/>
          </p:nvSpPr>
          <p:spPr bwMode="auto">
            <a:xfrm>
              <a:off x="6698360" y="4613781"/>
              <a:ext cx="903000" cy="79881"/>
            </a:xfrm>
            <a:custGeom>
              <a:avLst/>
              <a:gdLst>
                <a:gd name="T0" fmla="*/ 0 w 1040"/>
                <a:gd name="T1" fmla="*/ 92 h 92"/>
                <a:gd name="T2" fmla="*/ 1040 w 1040"/>
                <a:gd name="T3" fmla="*/ 0 h 92"/>
                <a:gd name="T4" fmla="*/ 0 w 1040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0" y="92"/>
                  </a:moveTo>
                  <a:lnTo>
                    <a:pt x="1040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9" name="Line 106"/>
            <p:cNvSpPr>
              <a:spLocks noChangeShapeType="1"/>
            </p:cNvSpPr>
            <p:nvPr/>
          </p:nvSpPr>
          <p:spPr bwMode="auto">
            <a:xfrm flipV="1">
              <a:off x="6698360" y="4613781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0" name="Freeform 107"/>
            <p:cNvSpPr/>
            <p:nvPr/>
          </p:nvSpPr>
          <p:spPr bwMode="auto">
            <a:xfrm>
              <a:off x="7601361" y="4639830"/>
              <a:ext cx="1101834" cy="335152"/>
            </a:xfrm>
            <a:custGeom>
              <a:avLst/>
              <a:gdLst>
                <a:gd name="T0" fmla="*/ 0 w 1269"/>
                <a:gd name="T1" fmla="*/ 0 h 386"/>
                <a:gd name="T2" fmla="*/ 1269 w 1269"/>
                <a:gd name="T3" fmla="*/ 386 h 386"/>
                <a:gd name="T4" fmla="*/ 0 w 1269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0" y="0"/>
                  </a:moveTo>
                  <a:lnTo>
                    <a:pt x="1269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1" name="Line 108"/>
            <p:cNvSpPr>
              <a:spLocks noChangeShapeType="1"/>
            </p:cNvSpPr>
            <p:nvPr/>
          </p:nvSpPr>
          <p:spPr bwMode="auto">
            <a:xfrm>
              <a:off x="7601361" y="4639830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2" name="Freeform 109"/>
            <p:cNvSpPr/>
            <p:nvPr/>
          </p:nvSpPr>
          <p:spPr bwMode="auto">
            <a:xfrm>
              <a:off x="7291389" y="4913335"/>
              <a:ext cx="1411806" cy="61647"/>
            </a:xfrm>
            <a:custGeom>
              <a:avLst/>
              <a:gdLst>
                <a:gd name="T0" fmla="*/ 1626 w 1626"/>
                <a:gd name="T1" fmla="*/ 71 h 71"/>
                <a:gd name="T2" fmla="*/ 0 w 1626"/>
                <a:gd name="T3" fmla="*/ 0 h 71"/>
                <a:gd name="T4" fmla="*/ 1626 w 1626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6" h="71">
                  <a:moveTo>
                    <a:pt x="1626" y="71"/>
                  </a:moveTo>
                  <a:lnTo>
                    <a:pt x="0" y="0"/>
                  </a:lnTo>
                  <a:lnTo>
                    <a:pt x="1626" y="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3" name="Line 110"/>
            <p:cNvSpPr>
              <a:spLocks noChangeShapeType="1"/>
            </p:cNvSpPr>
            <p:nvPr/>
          </p:nvSpPr>
          <p:spPr bwMode="auto">
            <a:xfrm flipH="1" flipV="1">
              <a:off x="7291389" y="4913335"/>
              <a:ext cx="1411806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4" name="Freeform 111"/>
            <p:cNvSpPr/>
            <p:nvPr/>
          </p:nvSpPr>
          <p:spPr bwMode="auto">
            <a:xfrm>
              <a:off x="7273155" y="3052633"/>
              <a:ext cx="609525" cy="1842467"/>
            </a:xfrm>
            <a:custGeom>
              <a:avLst/>
              <a:gdLst>
                <a:gd name="T0" fmla="*/ 0 w 702"/>
                <a:gd name="T1" fmla="*/ 2122 h 2122"/>
                <a:gd name="T2" fmla="*/ 702 w 702"/>
                <a:gd name="T3" fmla="*/ 0 h 2122"/>
                <a:gd name="T4" fmla="*/ 0 w 702"/>
                <a:gd name="T5" fmla="*/ 2122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2122">
                  <a:moveTo>
                    <a:pt x="0" y="2122"/>
                  </a:moveTo>
                  <a:lnTo>
                    <a:pt x="702" y="0"/>
                  </a:lnTo>
                  <a:lnTo>
                    <a:pt x="0" y="212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5" name="Line 112"/>
            <p:cNvSpPr>
              <a:spLocks noChangeShapeType="1"/>
            </p:cNvSpPr>
            <p:nvPr/>
          </p:nvSpPr>
          <p:spPr bwMode="auto">
            <a:xfrm flipV="1">
              <a:off x="7273155" y="3052633"/>
              <a:ext cx="609525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6" name="Freeform 113"/>
            <p:cNvSpPr/>
            <p:nvPr/>
          </p:nvSpPr>
          <p:spPr bwMode="auto">
            <a:xfrm>
              <a:off x="7077794" y="3052633"/>
              <a:ext cx="804886" cy="88563"/>
            </a:xfrm>
            <a:custGeom>
              <a:avLst/>
              <a:gdLst>
                <a:gd name="T0" fmla="*/ 927 w 927"/>
                <a:gd name="T1" fmla="*/ 0 h 102"/>
                <a:gd name="T2" fmla="*/ 0 w 927"/>
                <a:gd name="T3" fmla="*/ 102 h 102"/>
                <a:gd name="T4" fmla="*/ 927 w 927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927" y="0"/>
                  </a:moveTo>
                  <a:lnTo>
                    <a:pt x="0" y="102"/>
                  </a:lnTo>
                  <a:lnTo>
                    <a:pt x="9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7" name="Line 114"/>
            <p:cNvSpPr>
              <a:spLocks noChangeShapeType="1"/>
            </p:cNvSpPr>
            <p:nvPr/>
          </p:nvSpPr>
          <p:spPr bwMode="auto">
            <a:xfrm flipH="1">
              <a:off x="7077794" y="3052633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8" name="Freeform 115"/>
            <p:cNvSpPr/>
            <p:nvPr/>
          </p:nvSpPr>
          <p:spPr bwMode="auto">
            <a:xfrm>
              <a:off x="7049141" y="2081908"/>
              <a:ext cx="853509" cy="1106175"/>
            </a:xfrm>
            <a:custGeom>
              <a:avLst/>
              <a:gdLst>
                <a:gd name="T0" fmla="*/ 0 w 983"/>
                <a:gd name="T1" fmla="*/ 1274 h 1274"/>
                <a:gd name="T2" fmla="*/ 983 w 983"/>
                <a:gd name="T3" fmla="*/ 0 h 1274"/>
                <a:gd name="T4" fmla="*/ 0 w 983"/>
                <a:gd name="T5" fmla="*/ 127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0" y="1274"/>
                  </a:moveTo>
                  <a:lnTo>
                    <a:pt x="983" y="0"/>
                  </a:lnTo>
                  <a:lnTo>
                    <a:pt x="0" y="12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9" name="Line 116"/>
            <p:cNvSpPr>
              <a:spLocks noChangeShapeType="1"/>
            </p:cNvSpPr>
            <p:nvPr/>
          </p:nvSpPr>
          <p:spPr bwMode="auto">
            <a:xfrm flipV="1">
              <a:off x="7049141" y="2081908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0" name="Freeform 117"/>
            <p:cNvSpPr/>
            <p:nvPr/>
          </p:nvSpPr>
          <p:spPr bwMode="auto">
            <a:xfrm>
              <a:off x="7896572" y="2069753"/>
              <a:ext cx="833538" cy="652938"/>
            </a:xfrm>
            <a:custGeom>
              <a:avLst/>
              <a:gdLst>
                <a:gd name="T0" fmla="*/ 0 w 960"/>
                <a:gd name="T1" fmla="*/ 0 h 752"/>
                <a:gd name="T2" fmla="*/ 960 w 960"/>
                <a:gd name="T3" fmla="*/ 752 h 752"/>
                <a:gd name="T4" fmla="*/ 0 w 960"/>
                <a:gd name="T5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" h="752">
                  <a:moveTo>
                    <a:pt x="0" y="0"/>
                  </a:moveTo>
                  <a:lnTo>
                    <a:pt x="960" y="7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1" name="Line 118"/>
            <p:cNvSpPr>
              <a:spLocks noChangeShapeType="1"/>
            </p:cNvSpPr>
            <p:nvPr/>
          </p:nvSpPr>
          <p:spPr bwMode="auto">
            <a:xfrm>
              <a:off x="7896572" y="2069753"/>
              <a:ext cx="833538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2" name="Freeform 119"/>
            <p:cNvSpPr/>
            <p:nvPr/>
          </p:nvSpPr>
          <p:spPr bwMode="auto">
            <a:xfrm>
              <a:off x="8695380" y="2034153"/>
              <a:ext cx="34731" cy="688538"/>
            </a:xfrm>
            <a:custGeom>
              <a:avLst/>
              <a:gdLst>
                <a:gd name="T0" fmla="*/ 40 w 40"/>
                <a:gd name="T1" fmla="*/ 793 h 793"/>
                <a:gd name="T2" fmla="*/ 0 w 40"/>
                <a:gd name="T3" fmla="*/ 0 h 793"/>
                <a:gd name="T4" fmla="*/ 40 w 40"/>
                <a:gd name="T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93">
                  <a:moveTo>
                    <a:pt x="40" y="793"/>
                  </a:moveTo>
                  <a:lnTo>
                    <a:pt x="0" y="0"/>
                  </a:lnTo>
                  <a:lnTo>
                    <a:pt x="40" y="79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3" name="Line 120"/>
            <p:cNvSpPr>
              <a:spLocks noChangeShapeType="1"/>
            </p:cNvSpPr>
            <p:nvPr/>
          </p:nvSpPr>
          <p:spPr bwMode="auto">
            <a:xfrm flipH="1" flipV="1">
              <a:off x="8695380" y="2034153"/>
              <a:ext cx="34731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4" name="Freeform 121"/>
            <p:cNvSpPr/>
            <p:nvPr/>
          </p:nvSpPr>
          <p:spPr bwMode="auto">
            <a:xfrm>
              <a:off x="7366928" y="1603492"/>
              <a:ext cx="1328452" cy="430662"/>
            </a:xfrm>
            <a:custGeom>
              <a:avLst/>
              <a:gdLst>
                <a:gd name="T0" fmla="*/ 1530 w 1530"/>
                <a:gd name="T1" fmla="*/ 496 h 496"/>
                <a:gd name="T2" fmla="*/ 0 w 1530"/>
                <a:gd name="T3" fmla="*/ 0 h 496"/>
                <a:gd name="T4" fmla="*/ 1530 w 1530"/>
                <a:gd name="T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0" h="496">
                  <a:moveTo>
                    <a:pt x="1530" y="496"/>
                  </a:moveTo>
                  <a:lnTo>
                    <a:pt x="0" y="0"/>
                  </a:lnTo>
                  <a:lnTo>
                    <a:pt x="1530" y="49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5" name="Line 122"/>
            <p:cNvSpPr>
              <a:spLocks noChangeShapeType="1"/>
            </p:cNvSpPr>
            <p:nvPr/>
          </p:nvSpPr>
          <p:spPr bwMode="auto">
            <a:xfrm flipH="1" flipV="1">
              <a:off x="7366928" y="1603492"/>
              <a:ext cx="1328452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6" name="Freeform 123"/>
            <p:cNvSpPr/>
            <p:nvPr/>
          </p:nvSpPr>
          <p:spPr bwMode="auto">
            <a:xfrm>
              <a:off x="7601361" y="3726410"/>
              <a:ext cx="299553" cy="923838"/>
            </a:xfrm>
            <a:custGeom>
              <a:avLst/>
              <a:gdLst>
                <a:gd name="T0" fmla="*/ 0 w 345"/>
                <a:gd name="T1" fmla="*/ 1064 h 1064"/>
                <a:gd name="T2" fmla="*/ 345 w 345"/>
                <a:gd name="T3" fmla="*/ 0 h 1064"/>
                <a:gd name="T4" fmla="*/ 0 w 345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1064">
                  <a:moveTo>
                    <a:pt x="0" y="1064"/>
                  </a:moveTo>
                  <a:lnTo>
                    <a:pt x="345" y="0"/>
                  </a:lnTo>
                  <a:lnTo>
                    <a:pt x="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7" name="Line 124"/>
            <p:cNvSpPr>
              <a:spLocks noChangeShapeType="1"/>
            </p:cNvSpPr>
            <p:nvPr/>
          </p:nvSpPr>
          <p:spPr bwMode="auto">
            <a:xfrm flipV="1">
              <a:off x="7601361" y="3726410"/>
              <a:ext cx="29955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8" name="Freeform 125"/>
            <p:cNvSpPr/>
            <p:nvPr/>
          </p:nvSpPr>
          <p:spPr bwMode="auto">
            <a:xfrm>
              <a:off x="7882680" y="3061316"/>
              <a:ext cx="32126" cy="665094"/>
            </a:xfrm>
            <a:custGeom>
              <a:avLst/>
              <a:gdLst>
                <a:gd name="T0" fmla="*/ 37 w 37"/>
                <a:gd name="T1" fmla="*/ 766 h 766"/>
                <a:gd name="T2" fmla="*/ 0 w 37"/>
                <a:gd name="T3" fmla="*/ 0 h 766"/>
                <a:gd name="T4" fmla="*/ 37 w 37"/>
                <a:gd name="T5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766">
                  <a:moveTo>
                    <a:pt x="37" y="766"/>
                  </a:moveTo>
                  <a:lnTo>
                    <a:pt x="0" y="0"/>
                  </a:lnTo>
                  <a:lnTo>
                    <a:pt x="37" y="76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9" name="Line 126"/>
            <p:cNvSpPr>
              <a:spLocks noChangeShapeType="1"/>
            </p:cNvSpPr>
            <p:nvPr/>
          </p:nvSpPr>
          <p:spPr bwMode="auto">
            <a:xfrm flipH="1" flipV="1">
              <a:off x="7882680" y="3061316"/>
              <a:ext cx="32126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0" name="Freeform 127"/>
            <p:cNvSpPr/>
            <p:nvPr/>
          </p:nvSpPr>
          <p:spPr bwMode="auto">
            <a:xfrm>
              <a:off x="7882680" y="2722691"/>
              <a:ext cx="832670" cy="338625"/>
            </a:xfrm>
            <a:custGeom>
              <a:avLst/>
              <a:gdLst>
                <a:gd name="T0" fmla="*/ 0 w 959"/>
                <a:gd name="T1" fmla="*/ 390 h 390"/>
                <a:gd name="T2" fmla="*/ 959 w 959"/>
                <a:gd name="T3" fmla="*/ 0 h 390"/>
                <a:gd name="T4" fmla="*/ 0 w 959"/>
                <a:gd name="T5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390">
                  <a:moveTo>
                    <a:pt x="0" y="390"/>
                  </a:moveTo>
                  <a:lnTo>
                    <a:pt x="959" y="0"/>
                  </a:lnTo>
                  <a:lnTo>
                    <a:pt x="0" y="3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1" name="Line 128"/>
            <p:cNvSpPr>
              <a:spLocks noChangeShapeType="1"/>
            </p:cNvSpPr>
            <p:nvPr/>
          </p:nvSpPr>
          <p:spPr bwMode="auto">
            <a:xfrm flipV="1">
              <a:off x="7882680" y="2722691"/>
              <a:ext cx="832670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2" name="Freeform 129"/>
            <p:cNvSpPr/>
            <p:nvPr/>
          </p:nvSpPr>
          <p:spPr bwMode="auto">
            <a:xfrm>
              <a:off x="7900914" y="3726410"/>
              <a:ext cx="1596747" cy="8683"/>
            </a:xfrm>
            <a:custGeom>
              <a:avLst/>
              <a:gdLst>
                <a:gd name="T0" fmla="*/ 0 w 1839"/>
                <a:gd name="T1" fmla="*/ 0 h 10"/>
                <a:gd name="T2" fmla="*/ 1839 w 1839"/>
                <a:gd name="T3" fmla="*/ 10 h 10"/>
                <a:gd name="T4" fmla="*/ 0 w 183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10">
                  <a:moveTo>
                    <a:pt x="0" y="0"/>
                  </a:moveTo>
                  <a:lnTo>
                    <a:pt x="1839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3" name="Line 130"/>
            <p:cNvSpPr>
              <a:spLocks noChangeShapeType="1"/>
            </p:cNvSpPr>
            <p:nvPr/>
          </p:nvSpPr>
          <p:spPr bwMode="auto">
            <a:xfrm>
              <a:off x="7900914" y="3726410"/>
              <a:ext cx="1596747" cy="86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4" name="Freeform 131"/>
            <p:cNvSpPr/>
            <p:nvPr/>
          </p:nvSpPr>
          <p:spPr bwMode="auto">
            <a:xfrm>
              <a:off x="9497661" y="3578804"/>
              <a:ext cx="1380548" cy="156288"/>
            </a:xfrm>
            <a:custGeom>
              <a:avLst/>
              <a:gdLst>
                <a:gd name="T0" fmla="*/ 0 w 1590"/>
                <a:gd name="T1" fmla="*/ 180 h 180"/>
                <a:gd name="T2" fmla="*/ 1590 w 1590"/>
                <a:gd name="T3" fmla="*/ 0 h 180"/>
                <a:gd name="T4" fmla="*/ 0 w 1590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0" h="180">
                  <a:moveTo>
                    <a:pt x="0" y="180"/>
                  </a:moveTo>
                  <a:lnTo>
                    <a:pt x="1590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5" name="Line 132"/>
            <p:cNvSpPr>
              <a:spLocks noChangeShapeType="1"/>
            </p:cNvSpPr>
            <p:nvPr/>
          </p:nvSpPr>
          <p:spPr bwMode="auto">
            <a:xfrm flipV="1">
              <a:off x="9497661" y="3578804"/>
              <a:ext cx="1380548" cy="1562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6" name="Freeform 133"/>
            <p:cNvSpPr/>
            <p:nvPr/>
          </p:nvSpPr>
          <p:spPr bwMode="auto">
            <a:xfrm>
              <a:off x="9497661" y="3735093"/>
              <a:ext cx="660753" cy="940336"/>
            </a:xfrm>
            <a:custGeom>
              <a:avLst/>
              <a:gdLst>
                <a:gd name="T0" fmla="*/ 0 w 761"/>
                <a:gd name="T1" fmla="*/ 0 h 1083"/>
                <a:gd name="T2" fmla="*/ 761 w 761"/>
                <a:gd name="T3" fmla="*/ 1083 h 1083"/>
                <a:gd name="T4" fmla="*/ 0 w 761"/>
                <a:gd name="T5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1" h="1083">
                  <a:moveTo>
                    <a:pt x="0" y="0"/>
                  </a:moveTo>
                  <a:lnTo>
                    <a:pt x="761" y="1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7" name="Line 134"/>
            <p:cNvSpPr>
              <a:spLocks noChangeShapeType="1"/>
            </p:cNvSpPr>
            <p:nvPr/>
          </p:nvSpPr>
          <p:spPr bwMode="auto">
            <a:xfrm>
              <a:off x="9497661" y="3735093"/>
              <a:ext cx="660753" cy="9403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8" name="Freeform 135"/>
            <p:cNvSpPr/>
            <p:nvPr/>
          </p:nvSpPr>
          <p:spPr bwMode="auto">
            <a:xfrm>
              <a:off x="7900914" y="2590714"/>
              <a:ext cx="2212350" cy="1135696"/>
            </a:xfrm>
            <a:custGeom>
              <a:avLst/>
              <a:gdLst>
                <a:gd name="T0" fmla="*/ 0 w 2548"/>
                <a:gd name="T1" fmla="*/ 1308 h 1308"/>
                <a:gd name="T2" fmla="*/ 2548 w 2548"/>
                <a:gd name="T3" fmla="*/ 0 h 1308"/>
                <a:gd name="T4" fmla="*/ 0 w 2548"/>
                <a:gd name="T5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0" y="1308"/>
                  </a:moveTo>
                  <a:lnTo>
                    <a:pt x="2548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9" name="Line 136"/>
            <p:cNvSpPr>
              <a:spLocks noChangeShapeType="1"/>
            </p:cNvSpPr>
            <p:nvPr/>
          </p:nvSpPr>
          <p:spPr bwMode="auto">
            <a:xfrm flipV="1">
              <a:off x="7900914" y="259071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0" name="Freeform 137"/>
            <p:cNvSpPr/>
            <p:nvPr/>
          </p:nvSpPr>
          <p:spPr bwMode="auto">
            <a:xfrm>
              <a:off x="10113264" y="2590714"/>
              <a:ext cx="781442" cy="953360"/>
            </a:xfrm>
            <a:custGeom>
              <a:avLst/>
              <a:gdLst>
                <a:gd name="T0" fmla="*/ 0 w 900"/>
                <a:gd name="T1" fmla="*/ 0 h 1098"/>
                <a:gd name="T2" fmla="*/ 900 w 900"/>
                <a:gd name="T3" fmla="*/ 1098 h 1098"/>
                <a:gd name="T4" fmla="*/ 0 w 900"/>
                <a:gd name="T5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" h="1098">
                  <a:moveTo>
                    <a:pt x="0" y="0"/>
                  </a:moveTo>
                  <a:lnTo>
                    <a:pt x="900" y="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1" name="Line 138"/>
            <p:cNvSpPr>
              <a:spLocks noChangeShapeType="1"/>
            </p:cNvSpPr>
            <p:nvPr/>
          </p:nvSpPr>
          <p:spPr bwMode="auto">
            <a:xfrm>
              <a:off x="10113264" y="2590714"/>
              <a:ext cx="781442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2" name="Freeform 139"/>
            <p:cNvSpPr/>
            <p:nvPr/>
          </p:nvSpPr>
          <p:spPr bwMode="auto">
            <a:xfrm>
              <a:off x="8715350" y="2722691"/>
              <a:ext cx="2179356" cy="821383"/>
            </a:xfrm>
            <a:custGeom>
              <a:avLst/>
              <a:gdLst>
                <a:gd name="T0" fmla="*/ 2510 w 2510"/>
                <a:gd name="T1" fmla="*/ 946 h 946"/>
                <a:gd name="T2" fmla="*/ 0 w 2510"/>
                <a:gd name="T3" fmla="*/ 0 h 946"/>
                <a:gd name="T4" fmla="*/ 2510 w 2510"/>
                <a:gd name="T5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2510" y="946"/>
                  </a:moveTo>
                  <a:lnTo>
                    <a:pt x="0" y="0"/>
                  </a:lnTo>
                  <a:lnTo>
                    <a:pt x="2510" y="9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3" name="Line 140"/>
            <p:cNvSpPr>
              <a:spLocks noChangeShapeType="1"/>
            </p:cNvSpPr>
            <p:nvPr/>
          </p:nvSpPr>
          <p:spPr bwMode="auto">
            <a:xfrm flipH="1" flipV="1">
              <a:off x="8715350" y="272269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4" name="Freeform 141"/>
            <p:cNvSpPr/>
            <p:nvPr/>
          </p:nvSpPr>
          <p:spPr bwMode="auto">
            <a:xfrm>
              <a:off x="7933908" y="2034153"/>
              <a:ext cx="761472" cy="35599"/>
            </a:xfrm>
            <a:custGeom>
              <a:avLst/>
              <a:gdLst>
                <a:gd name="T0" fmla="*/ 0 w 877"/>
                <a:gd name="T1" fmla="*/ 41 h 41"/>
                <a:gd name="T2" fmla="*/ 877 w 877"/>
                <a:gd name="T3" fmla="*/ 0 h 41"/>
                <a:gd name="T4" fmla="*/ 0 w 87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0" y="41"/>
                  </a:moveTo>
                  <a:lnTo>
                    <a:pt x="877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5" name="Line 142"/>
            <p:cNvSpPr>
              <a:spLocks noChangeShapeType="1"/>
            </p:cNvSpPr>
            <p:nvPr/>
          </p:nvSpPr>
          <p:spPr bwMode="auto">
            <a:xfrm flipV="1">
              <a:off x="7933908" y="2034153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6" name="Freeform 143"/>
            <p:cNvSpPr/>
            <p:nvPr/>
          </p:nvSpPr>
          <p:spPr bwMode="auto">
            <a:xfrm>
              <a:off x="7601361" y="2593319"/>
              <a:ext cx="2517981" cy="2020463"/>
            </a:xfrm>
            <a:custGeom>
              <a:avLst/>
              <a:gdLst>
                <a:gd name="T0" fmla="*/ 2900 w 2900"/>
                <a:gd name="T1" fmla="*/ 0 h 2327"/>
                <a:gd name="T2" fmla="*/ 0 w 2900"/>
                <a:gd name="T3" fmla="*/ 2327 h 2327"/>
                <a:gd name="T4" fmla="*/ 2900 w 2900"/>
                <a:gd name="T5" fmla="*/ 0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0" h="2327">
                  <a:moveTo>
                    <a:pt x="2900" y="0"/>
                  </a:moveTo>
                  <a:lnTo>
                    <a:pt x="0" y="2327"/>
                  </a:lnTo>
                  <a:lnTo>
                    <a:pt x="29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7" name="Line 144"/>
            <p:cNvSpPr>
              <a:spLocks noChangeShapeType="1"/>
            </p:cNvSpPr>
            <p:nvPr/>
          </p:nvSpPr>
          <p:spPr bwMode="auto">
            <a:xfrm flipH="1">
              <a:off x="7601361" y="2593319"/>
              <a:ext cx="2517981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8" name="Freeform 145"/>
            <p:cNvSpPr/>
            <p:nvPr/>
          </p:nvSpPr>
          <p:spPr bwMode="auto">
            <a:xfrm>
              <a:off x="6698360" y="3052633"/>
              <a:ext cx="1148721" cy="1641029"/>
            </a:xfrm>
            <a:custGeom>
              <a:avLst/>
              <a:gdLst>
                <a:gd name="T0" fmla="*/ 1323 w 1323"/>
                <a:gd name="T1" fmla="*/ 0 h 1890"/>
                <a:gd name="T2" fmla="*/ 0 w 1323"/>
                <a:gd name="T3" fmla="*/ 1890 h 1890"/>
                <a:gd name="T4" fmla="*/ 1323 w 1323"/>
                <a:gd name="T5" fmla="*/ 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1323" y="0"/>
                  </a:moveTo>
                  <a:lnTo>
                    <a:pt x="0" y="1890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9" name="Line 146"/>
            <p:cNvSpPr>
              <a:spLocks noChangeShapeType="1"/>
            </p:cNvSpPr>
            <p:nvPr/>
          </p:nvSpPr>
          <p:spPr bwMode="auto">
            <a:xfrm flipH="1">
              <a:off x="6698360" y="3052633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0" name="Freeform 147"/>
            <p:cNvSpPr/>
            <p:nvPr/>
          </p:nvSpPr>
          <p:spPr bwMode="auto">
            <a:xfrm>
              <a:off x="7601361" y="2712272"/>
              <a:ext cx="1130487" cy="1901510"/>
            </a:xfrm>
            <a:custGeom>
              <a:avLst/>
              <a:gdLst>
                <a:gd name="T0" fmla="*/ 1302 w 1302"/>
                <a:gd name="T1" fmla="*/ 0 h 2190"/>
                <a:gd name="T2" fmla="*/ 0 w 1302"/>
                <a:gd name="T3" fmla="*/ 2190 h 2190"/>
                <a:gd name="T4" fmla="*/ 1302 w 1302"/>
                <a:gd name="T5" fmla="*/ 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1302" y="0"/>
                  </a:moveTo>
                  <a:lnTo>
                    <a:pt x="0" y="2190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1" name="Line 148"/>
            <p:cNvSpPr>
              <a:spLocks noChangeShapeType="1"/>
            </p:cNvSpPr>
            <p:nvPr/>
          </p:nvSpPr>
          <p:spPr bwMode="auto">
            <a:xfrm flipH="1">
              <a:off x="7601361" y="2712272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2" name="Freeform 149"/>
            <p:cNvSpPr/>
            <p:nvPr/>
          </p:nvSpPr>
          <p:spPr bwMode="auto">
            <a:xfrm>
              <a:off x="8731847" y="2590714"/>
              <a:ext cx="1381417" cy="121558"/>
            </a:xfrm>
            <a:custGeom>
              <a:avLst/>
              <a:gdLst>
                <a:gd name="T0" fmla="*/ 0 w 1591"/>
                <a:gd name="T1" fmla="*/ 140 h 140"/>
                <a:gd name="T2" fmla="*/ 1591 w 1591"/>
                <a:gd name="T3" fmla="*/ 0 h 140"/>
                <a:gd name="T4" fmla="*/ 0 w 1591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40">
                  <a:moveTo>
                    <a:pt x="0" y="140"/>
                  </a:moveTo>
                  <a:lnTo>
                    <a:pt x="1591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3" name="Line 150"/>
            <p:cNvSpPr>
              <a:spLocks noChangeShapeType="1"/>
            </p:cNvSpPr>
            <p:nvPr/>
          </p:nvSpPr>
          <p:spPr bwMode="auto">
            <a:xfrm flipV="1">
              <a:off x="8731847" y="2590714"/>
              <a:ext cx="1381417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4" name="Freeform 151"/>
            <p:cNvSpPr/>
            <p:nvPr/>
          </p:nvSpPr>
          <p:spPr bwMode="auto">
            <a:xfrm>
              <a:off x="8731847" y="2712272"/>
              <a:ext cx="765813" cy="1022821"/>
            </a:xfrm>
            <a:custGeom>
              <a:avLst/>
              <a:gdLst>
                <a:gd name="T0" fmla="*/ 0 w 882"/>
                <a:gd name="T1" fmla="*/ 0 h 1178"/>
                <a:gd name="T2" fmla="*/ 882 w 882"/>
                <a:gd name="T3" fmla="*/ 1178 h 1178"/>
                <a:gd name="T4" fmla="*/ 0 w 882"/>
                <a:gd name="T5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2" h="1178">
                  <a:moveTo>
                    <a:pt x="0" y="0"/>
                  </a:moveTo>
                  <a:lnTo>
                    <a:pt x="882" y="1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5" name="Line 152"/>
            <p:cNvSpPr>
              <a:spLocks noChangeShapeType="1"/>
            </p:cNvSpPr>
            <p:nvPr/>
          </p:nvSpPr>
          <p:spPr bwMode="auto">
            <a:xfrm>
              <a:off x="8731847" y="2712272"/>
              <a:ext cx="765813" cy="102282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6" name="Freeform 153"/>
            <p:cNvSpPr/>
            <p:nvPr/>
          </p:nvSpPr>
          <p:spPr bwMode="auto">
            <a:xfrm>
              <a:off x="10158414" y="3578804"/>
              <a:ext cx="736292" cy="1108780"/>
            </a:xfrm>
            <a:custGeom>
              <a:avLst/>
              <a:gdLst>
                <a:gd name="T0" fmla="*/ 848 w 848"/>
                <a:gd name="T1" fmla="*/ 0 h 1277"/>
                <a:gd name="T2" fmla="*/ 0 w 848"/>
                <a:gd name="T3" fmla="*/ 1277 h 1277"/>
                <a:gd name="T4" fmla="*/ 848 w 848"/>
                <a:gd name="T5" fmla="*/ 0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8" h="1277">
                  <a:moveTo>
                    <a:pt x="848" y="0"/>
                  </a:moveTo>
                  <a:lnTo>
                    <a:pt x="0" y="1277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7" name="Line 154"/>
            <p:cNvSpPr>
              <a:spLocks noChangeShapeType="1"/>
            </p:cNvSpPr>
            <p:nvPr/>
          </p:nvSpPr>
          <p:spPr bwMode="auto">
            <a:xfrm flipH="1">
              <a:off x="10158414" y="3578804"/>
              <a:ext cx="736292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8" name="Freeform 155"/>
            <p:cNvSpPr/>
            <p:nvPr/>
          </p:nvSpPr>
          <p:spPr bwMode="auto">
            <a:xfrm>
              <a:off x="8703194" y="4687585"/>
              <a:ext cx="1455219" cy="287397"/>
            </a:xfrm>
            <a:custGeom>
              <a:avLst/>
              <a:gdLst>
                <a:gd name="T0" fmla="*/ 1676 w 1676"/>
                <a:gd name="T1" fmla="*/ 0 h 331"/>
                <a:gd name="T2" fmla="*/ 0 w 1676"/>
                <a:gd name="T3" fmla="*/ 331 h 331"/>
                <a:gd name="T4" fmla="*/ 1676 w 1676"/>
                <a:gd name="T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6" h="331">
                  <a:moveTo>
                    <a:pt x="1676" y="0"/>
                  </a:moveTo>
                  <a:lnTo>
                    <a:pt x="0" y="331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9" name="Line 156"/>
            <p:cNvSpPr>
              <a:spLocks noChangeShapeType="1"/>
            </p:cNvSpPr>
            <p:nvPr/>
          </p:nvSpPr>
          <p:spPr bwMode="auto">
            <a:xfrm flipH="1">
              <a:off x="8703194" y="4687585"/>
              <a:ext cx="1455219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0" name="Freeform 157"/>
            <p:cNvSpPr/>
            <p:nvPr/>
          </p:nvSpPr>
          <p:spPr bwMode="auto">
            <a:xfrm>
              <a:off x="8703194" y="2734847"/>
              <a:ext cx="28653" cy="2240135"/>
            </a:xfrm>
            <a:custGeom>
              <a:avLst/>
              <a:gdLst>
                <a:gd name="T0" fmla="*/ 33 w 33"/>
                <a:gd name="T1" fmla="*/ 0 h 2580"/>
                <a:gd name="T2" fmla="*/ 0 w 33"/>
                <a:gd name="T3" fmla="*/ 2580 h 2580"/>
                <a:gd name="T4" fmla="*/ 33 w 33"/>
                <a:gd name="T5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33" y="0"/>
                  </a:moveTo>
                  <a:lnTo>
                    <a:pt x="0" y="258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1" name="Line 158"/>
            <p:cNvSpPr>
              <a:spLocks noChangeShapeType="1"/>
            </p:cNvSpPr>
            <p:nvPr/>
          </p:nvSpPr>
          <p:spPr bwMode="auto">
            <a:xfrm flipH="1">
              <a:off x="8703194" y="2734847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2" name="Freeform 159"/>
            <p:cNvSpPr/>
            <p:nvPr/>
          </p:nvSpPr>
          <p:spPr bwMode="auto">
            <a:xfrm>
              <a:off x="7049141" y="3188083"/>
              <a:ext cx="543537" cy="1451746"/>
            </a:xfrm>
            <a:custGeom>
              <a:avLst/>
              <a:gdLst>
                <a:gd name="T0" fmla="*/ 0 w 626"/>
                <a:gd name="T1" fmla="*/ 0 h 1672"/>
                <a:gd name="T2" fmla="*/ 626 w 626"/>
                <a:gd name="T3" fmla="*/ 1672 h 1672"/>
                <a:gd name="T4" fmla="*/ 0 w 626"/>
                <a:gd name="T5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6" h="1672">
                  <a:moveTo>
                    <a:pt x="0" y="0"/>
                  </a:moveTo>
                  <a:lnTo>
                    <a:pt x="626" y="1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3" name="Line 160"/>
            <p:cNvSpPr>
              <a:spLocks noChangeShapeType="1"/>
            </p:cNvSpPr>
            <p:nvPr/>
          </p:nvSpPr>
          <p:spPr bwMode="auto">
            <a:xfrm>
              <a:off x="7049141" y="3188083"/>
              <a:ext cx="543537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4" name="Freeform 161"/>
            <p:cNvSpPr/>
            <p:nvPr/>
          </p:nvSpPr>
          <p:spPr bwMode="auto">
            <a:xfrm>
              <a:off x="7389503" y="1600887"/>
              <a:ext cx="494913" cy="1448273"/>
            </a:xfrm>
            <a:custGeom>
              <a:avLst/>
              <a:gdLst>
                <a:gd name="T0" fmla="*/ 0 w 570"/>
                <a:gd name="T1" fmla="*/ 0 h 1668"/>
                <a:gd name="T2" fmla="*/ 570 w 570"/>
                <a:gd name="T3" fmla="*/ 1668 h 1668"/>
                <a:gd name="T4" fmla="*/ 0 w 570"/>
                <a:gd name="T5" fmla="*/ 0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0" y="0"/>
                  </a:moveTo>
                  <a:lnTo>
                    <a:pt x="570" y="1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5" name="Line 162"/>
            <p:cNvSpPr>
              <a:spLocks noChangeShapeType="1"/>
            </p:cNvSpPr>
            <p:nvPr/>
          </p:nvSpPr>
          <p:spPr bwMode="auto">
            <a:xfrm>
              <a:off x="7389503" y="1600887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6" name="Freeform 163"/>
            <p:cNvSpPr/>
            <p:nvPr/>
          </p:nvSpPr>
          <p:spPr bwMode="auto">
            <a:xfrm>
              <a:off x="6595905" y="2182628"/>
              <a:ext cx="1286775" cy="878688"/>
            </a:xfrm>
            <a:custGeom>
              <a:avLst/>
              <a:gdLst>
                <a:gd name="T0" fmla="*/ 0 w 1482"/>
                <a:gd name="T1" fmla="*/ 0 h 1012"/>
                <a:gd name="T2" fmla="*/ 1482 w 1482"/>
                <a:gd name="T3" fmla="*/ 1012 h 1012"/>
                <a:gd name="T4" fmla="*/ 0 w 1482"/>
                <a:gd name="T5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2" h="1012">
                  <a:moveTo>
                    <a:pt x="0" y="0"/>
                  </a:moveTo>
                  <a:lnTo>
                    <a:pt x="1482" y="10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7" name="Line 164"/>
            <p:cNvSpPr>
              <a:spLocks noChangeShapeType="1"/>
            </p:cNvSpPr>
            <p:nvPr/>
          </p:nvSpPr>
          <p:spPr bwMode="auto">
            <a:xfrm>
              <a:off x="6595905" y="2182628"/>
              <a:ext cx="1286775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8" name="Freeform 165"/>
            <p:cNvSpPr/>
            <p:nvPr/>
          </p:nvSpPr>
          <p:spPr bwMode="auto">
            <a:xfrm>
              <a:off x="7882680" y="2034153"/>
              <a:ext cx="812700" cy="1027163"/>
            </a:xfrm>
            <a:custGeom>
              <a:avLst/>
              <a:gdLst>
                <a:gd name="T0" fmla="*/ 0 w 936"/>
                <a:gd name="T1" fmla="*/ 1183 h 1183"/>
                <a:gd name="T2" fmla="*/ 936 w 936"/>
                <a:gd name="T3" fmla="*/ 0 h 1183"/>
                <a:gd name="T4" fmla="*/ 0 w 936"/>
                <a:gd name="T5" fmla="*/ 1183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6" h="1183">
                  <a:moveTo>
                    <a:pt x="0" y="1183"/>
                  </a:moveTo>
                  <a:lnTo>
                    <a:pt x="936" y="0"/>
                  </a:lnTo>
                  <a:lnTo>
                    <a:pt x="0" y="11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9" name="Line 166"/>
            <p:cNvSpPr>
              <a:spLocks noChangeShapeType="1"/>
            </p:cNvSpPr>
            <p:nvPr/>
          </p:nvSpPr>
          <p:spPr bwMode="auto">
            <a:xfrm flipV="1">
              <a:off x="7882680" y="2034153"/>
              <a:ext cx="812700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0" name="Freeform 167"/>
            <p:cNvSpPr/>
            <p:nvPr/>
          </p:nvSpPr>
          <p:spPr bwMode="auto">
            <a:xfrm>
              <a:off x="8703194" y="3755063"/>
              <a:ext cx="797940" cy="1219919"/>
            </a:xfrm>
            <a:custGeom>
              <a:avLst/>
              <a:gdLst>
                <a:gd name="T0" fmla="*/ 919 w 919"/>
                <a:gd name="T1" fmla="*/ 0 h 1405"/>
                <a:gd name="T2" fmla="*/ 0 w 919"/>
                <a:gd name="T3" fmla="*/ 1405 h 1405"/>
                <a:gd name="T4" fmla="*/ 919 w 919"/>
                <a:gd name="T5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919" y="0"/>
                  </a:moveTo>
                  <a:lnTo>
                    <a:pt x="0" y="1405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1" name="Line 168"/>
            <p:cNvSpPr>
              <a:spLocks noChangeShapeType="1"/>
            </p:cNvSpPr>
            <p:nvPr/>
          </p:nvSpPr>
          <p:spPr bwMode="auto">
            <a:xfrm flipH="1">
              <a:off x="8703194" y="375506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2" name="Freeform 169"/>
            <p:cNvSpPr/>
            <p:nvPr/>
          </p:nvSpPr>
          <p:spPr bwMode="auto">
            <a:xfrm>
              <a:off x="4346219" y="3184610"/>
              <a:ext cx="2719419" cy="722400"/>
            </a:xfrm>
            <a:custGeom>
              <a:avLst/>
              <a:gdLst>
                <a:gd name="T0" fmla="*/ 0 w 3132"/>
                <a:gd name="T1" fmla="*/ 832 h 832"/>
                <a:gd name="T2" fmla="*/ 3132 w 3132"/>
                <a:gd name="T3" fmla="*/ 0 h 832"/>
                <a:gd name="T4" fmla="*/ 0 w 3132"/>
                <a:gd name="T5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0" y="832"/>
                  </a:moveTo>
                  <a:lnTo>
                    <a:pt x="3132" y="0"/>
                  </a:lnTo>
                  <a:lnTo>
                    <a:pt x="0" y="83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3" name="Line 170"/>
            <p:cNvSpPr>
              <a:spLocks noChangeShapeType="1"/>
            </p:cNvSpPr>
            <p:nvPr/>
          </p:nvSpPr>
          <p:spPr bwMode="auto">
            <a:xfrm flipV="1">
              <a:off x="4346219" y="3184610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4" name="Freeform 171"/>
            <p:cNvSpPr/>
            <p:nvPr/>
          </p:nvSpPr>
          <p:spPr bwMode="auto">
            <a:xfrm>
              <a:off x="7065639" y="3184610"/>
              <a:ext cx="835275" cy="541800"/>
            </a:xfrm>
            <a:custGeom>
              <a:avLst/>
              <a:gdLst>
                <a:gd name="T0" fmla="*/ 0 w 962"/>
                <a:gd name="T1" fmla="*/ 0 h 624"/>
                <a:gd name="T2" fmla="*/ 962 w 962"/>
                <a:gd name="T3" fmla="*/ 624 h 624"/>
                <a:gd name="T4" fmla="*/ 0 w 962"/>
                <a:gd name="T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624">
                  <a:moveTo>
                    <a:pt x="0" y="0"/>
                  </a:moveTo>
                  <a:lnTo>
                    <a:pt x="962" y="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5" name="Line 172"/>
            <p:cNvSpPr>
              <a:spLocks noChangeShapeType="1"/>
            </p:cNvSpPr>
            <p:nvPr/>
          </p:nvSpPr>
          <p:spPr bwMode="auto">
            <a:xfrm>
              <a:off x="7065639" y="3184610"/>
              <a:ext cx="835275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6" name="Freeform 173"/>
            <p:cNvSpPr/>
            <p:nvPr/>
          </p:nvSpPr>
          <p:spPr bwMode="auto">
            <a:xfrm>
              <a:off x="7601361" y="3755063"/>
              <a:ext cx="1899773" cy="895186"/>
            </a:xfrm>
            <a:custGeom>
              <a:avLst/>
              <a:gdLst>
                <a:gd name="T0" fmla="*/ 2188 w 2188"/>
                <a:gd name="T1" fmla="*/ 0 h 1031"/>
                <a:gd name="T2" fmla="*/ 0 w 2188"/>
                <a:gd name="T3" fmla="*/ 1031 h 1031"/>
                <a:gd name="T4" fmla="*/ 2188 w 2188"/>
                <a:gd name="T5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2188" y="0"/>
                  </a:moveTo>
                  <a:lnTo>
                    <a:pt x="0" y="1031"/>
                  </a:lnTo>
                  <a:lnTo>
                    <a:pt x="21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7" name="Line 174"/>
            <p:cNvSpPr>
              <a:spLocks noChangeShapeType="1"/>
            </p:cNvSpPr>
            <p:nvPr/>
          </p:nvSpPr>
          <p:spPr bwMode="auto">
            <a:xfrm flipH="1">
              <a:off x="7601361" y="3755063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8" name="Freeform 175"/>
            <p:cNvSpPr/>
            <p:nvPr/>
          </p:nvSpPr>
          <p:spPr bwMode="auto">
            <a:xfrm>
              <a:off x="9501134" y="2590714"/>
              <a:ext cx="612130" cy="1164349"/>
            </a:xfrm>
            <a:custGeom>
              <a:avLst/>
              <a:gdLst>
                <a:gd name="T0" fmla="*/ 0 w 705"/>
                <a:gd name="T1" fmla="*/ 1341 h 1341"/>
                <a:gd name="T2" fmla="*/ 705 w 705"/>
                <a:gd name="T3" fmla="*/ 0 h 1341"/>
                <a:gd name="T4" fmla="*/ 0 w 705"/>
                <a:gd name="T5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5" h="1341">
                  <a:moveTo>
                    <a:pt x="0" y="1341"/>
                  </a:moveTo>
                  <a:lnTo>
                    <a:pt x="705" y="0"/>
                  </a:lnTo>
                  <a:lnTo>
                    <a:pt x="0" y="13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9" name="Line 176"/>
            <p:cNvSpPr>
              <a:spLocks noChangeShapeType="1"/>
            </p:cNvSpPr>
            <p:nvPr/>
          </p:nvSpPr>
          <p:spPr bwMode="auto">
            <a:xfrm flipV="1">
              <a:off x="9501134" y="2590714"/>
              <a:ext cx="612130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0" name="Freeform 177"/>
            <p:cNvSpPr/>
            <p:nvPr/>
          </p:nvSpPr>
          <p:spPr bwMode="auto">
            <a:xfrm>
              <a:off x="5584371" y="2034153"/>
              <a:ext cx="3111009" cy="1010665"/>
            </a:xfrm>
            <a:custGeom>
              <a:avLst/>
              <a:gdLst>
                <a:gd name="T0" fmla="*/ 0 w 3583"/>
                <a:gd name="T1" fmla="*/ 1164 h 1164"/>
                <a:gd name="T2" fmla="*/ 3583 w 3583"/>
                <a:gd name="T3" fmla="*/ 0 h 1164"/>
                <a:gd name="T4" fmla="*/ 0 w 3583"/>
                <a:gd name="T5" fmla="*/ 116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3" h="1164">
                  <a:moveTo>
                    <a:pt x="0" y="1164"/>
                  </a:moveTo>
                  <a:lnTo>
                    <a:pt x="3583" y="0"/>
                  </a:lnTo>
                  <a:lnTo>
                    <a:pt x="0" y="11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1" name="Line 178"/>
            <p:cNvSpPr>
              <a:spLocks noChangeShapeType="1"/>
            </p:cNvSpPr>
            <p:nvPr/>
          </p:nvSpPr>
          <p:spPr bwMode="auto">
            <a:xfrm flipV="1">
              <a:off x="5584371" y="2034153"/>
              <a:ext cx="3111009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2" name="Freeform 179"/>
            <p:cNvSpPr/>
            <p:nvPr/>
          </p:nvSpPr>
          <p:spPr bwMode="auto">
            <a:xfrm>
              <a:off x="7882680" y="3061316"/>
              <a:ext cx="820515" cy="1913665"/>
            </a:xfrm>
            <a:custGeom>
              <a:avLst/>
              <a:gdLst>
                <a:gd name="T0" fmla="*/ 0 w 945"/>
                <a:gd name="T1" fmla="*/ 0 h 2204"/>
                <a:gd name="T2" fmla="*/ 945 w 945"/>
                <a:gd name="T3" fmla="*/ 2204 h 2204"/>
                <a:gd name="T4" fmla="*/ 0 w 945"/>
                <a:gd name="T5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5" h="2204">
                  <a:moveTo>
                    <a:pt x="0" y="0"/>
                  </a:moveTo>
                  <a:lnTo>
                    <a:pt x="945" y="2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3" name="Line 180"/>
            <p:cNvSpPr>
              <a:spLocks noChangeShapeType="1"/>
            </p:cNvSpPr>
            <p:nvPr/>
          </p:nvSpPr>
          <p:spPr bwMode="auto">
            <a:xfrm>
              <a:off x="7882680" y="3061316"/>
              <a:ext cx="820515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4" name="Oval 181"/>
            <p:cNvSpPr>
              <a:spLocks noChangeArrowheads="1"/>
            </p:cNvSpPr>
            <p:nvPr/>
          </p:nvSpPr>
          <p:spPr bwMode="auto">
            <a:xfrm>
              <a:off x="7541450" y="5151240"/>
              <a:ext cx="35599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5" name="Oval 182"/>
            <p:cNvSpPr>
              <a:spLocks noChangeArrowheads="1"/>
            </p:cNvSpPr>
            <p:nvPr/>
          </p:nvSpPr>
          <p:spPr bwMode="auto">
            <a:xfrm>
              <a:off x="5735450" y="5490733"/>
              <a:ext cx="37336" cy="3646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6" name="Oval 183"/>
            <p:cNvSpPr>
              <a:spLocks noChangeArrowheads="1"/>
            </p:cNvSpPr>
            <p:nvPr/>
          </p:nvSpPr>
          <p:spPr bwMode="auto">
            <a:xfrm>
              <a:off x="3840018" y="5772053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7" name="Oval 184"/>
            <p:cNvSpPr>
              <a:spLocks noChangeArrowheads="1"/>
            </p:cNvSpPr>
            <p:nvPr/>
          </p:nvSpPr>
          <p:spPr bwMode="auto">
            <a:xfrm>
              <a:off x="4484274" y="2927603"/>
              <a:ext cx="34731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8" name="Oval 185"/>
            <p:cNvSpPr>
              <a:spLocks noChangeArrowheads="1"/>
            </p:cNvSpPr>
            <p:nvPr/>
          </p:nvSpPr>
          <p:spPr bwMode="auto">
            <a:xfrm>
              <a:off x="860118" y="4278630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9" name="Oval 186"/>
            <p:cNvSpPr>
              <a:spLocks noChangeArrowheads="1"/>
            </p:cNvSpPr>
            <p:nvPr/>
          </p:nvSpPr>
          <p:spPr bwMode="auto">
            <a:xfrm>
              <a:off x="5553114" y="4093688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0" name="Oval 187"/>
            <p:cNvSpPr>
              <a:spLocks noChangeArrowheads="1"/>
            </p:cNvSpPr>
            <p:nvPr/>
          </p:nvSpPr>
          <p:spPr bwMode="auto">
            <a:xfrm>
              <a:off x="7386030" y="3909615"/>
              <a:ext cx="79881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1" name="Oval 188"/>
            <p:cNvSpPr>
              <a:spLocks noChangeArrowheads="1"/>
            </p:cNvSpPr>
            <p:nvPr/>
          </p:nvSpPr>
          <p:spPr bwMode="auto">
            <a:xfrm>
              <a:off x="6708780" y="4613781"/>
              <a:ext cx="149342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2" name="Oval 189"/>
            <p:cNvSpPr>
              <a:spLocks noChangeArrowheads="1"/>
            </p:cNvSpPr>
            <p:nvPr/>
          </p:nvSpPr>
          <p:spPr bwMode="auto">
            <a:xfrm>
              <a:off x="6156560" y="4788304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3" name="Freeform 190"/>
            <p:cNvSpPr/>
            <p:nvPr/>
          </p:nvSpPr>
          <p:spPr bwMode="auto">
            <a:xfrm>
              <a:off x="5584371" y="6541339"/>
              <a:ext cx="104192" cy="105061"/>
            </a:xfrm>
            <a:custGeom>
              <a:avLst/>
              <a:gdLst>
                <a:gd name="T0" fmla="*/ 14 w 51"/>
                <a:gd name="T1" fmla="*/ 38 h 51"/>
                <a:gd name="T2" fmla="*/ 38 w 51"/>
                <a:gd name="T3" fmla="*/ 14 h 51"/>
                <a:gd name="T4" fmla="*/ 14 w 51"/>
                <a:gd name="T5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14" y="38"/>
                  </a:moveTo>
                  <a:cubicBezTo>
                    <a:pt x="0" y="20"/>
                    <a:pt x="20" y="0"/>
                    <a:pt x="38" y="14"/>
                  </a:cubicBezTo>
                  <a:cubicBezTo>
                    <a:pt x="51" y="31"/>
                    <a:pt x="31" y="51"/>
                    <a:pt x="14" y="38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4" name="Oval 191"/>
            <p:cNvSpPr>
              <a:spLocks noChangeArrowheads="1"/>
            </p:cNvSpPr>
            <p:nvPr/>
          </p:nvSpPr>
          <p:spPr bwMode="auto">
            <a:xfrm>
              <a:off x="8590319" y="310038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5" name="Oval 192"/>
            <p:cNvSpPr>
              <a:spLocks noChangeArrowheads="1"/>
            </p:cNvSpPr>
            <p:nvPr/>
          </p:nvSpPr>
          <p:spPr bwMode="auto">
            <a:xfrm>
              <a:off x="5042571" y="3135119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6" name="Oval 193"/>
            <p:cNvSpPr>
              <a:spLocks noChangeArrowheads="1"/>
            </p:cNvSpPr>
            <p:nvPr/>
          </p:nvSpPr>
          <p:spPr bwMode="auto">
            <a:xfrm>
              <a:off x="3045552" y="5787681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7" name="Oval 194"/>
            <p:cNvSpPr>
              <a:spLocks noChangeArrowheads="1"/>
            </p:cNvSpPr>
            <p:nvPr/>
          </p:nvSpPr>
          <p:spPr bwMode="auto">
            <a:xfrm>
              <a:off x="3858252" y="4769202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8" name="Oval 195"/>
            <p:cNvSpPr>
              <a:spLocks noChangeArrowheads="1"/>
            </p:cNvSpPr>
            <p:nvPr/>
          </p:nvSpPr>
          <p:spPr bwMode="auto">
            <a:xfrm>
              <a:off x="3825258" y="4096293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9" name="Oval 196"/>
            <p:cNvSpPr>
              <a:spLocks noChangeArrowheads="1"/>
            </p:cNvSpPr>
            <p:nvPr/>
          </p:nvSpPr>
          <p:spPr bwMode="auto">
            <a:xfrm>
              <a:off x="1582518" y="3135119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0" name="Oval 197"/>
            <p:cNvSpPr>
              <a:spLocks noChangeArrowheads="1"/>
            </p:cNvSpPr>
            <p:nvPr/>
          </p:nvSpPr>
          <p:spPr bwMode="auto">
            <a:xfrm>
              <a:off x="5103350" y="5588848"/>
              <a:ext cx="150211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1" name="Oval 198"/>
            <p:cNvSpPr>
              <a:spLocks noChangeArrowheads="1"/>
            </p:cNvSpPr>
            <p:nvPr/>
          </p:nvSpPr>
          <p:spPr bwMode="auto">
            <a:xfrm>
              <a:off x="2204199" y="4036383"/>
              <a:ext cx="147606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2" name="Oval 199"/>
            <p:cNvSpPr>
              <a:spLocks noChangeArrowheads="1"/>
            </p:cNvSpPr>
            <p:nvPr/>
          </p:nvSpPr>
          <p:spPr bwMode="auto">
            <a:xfrm>
              <a:off x="4097894" y="3142933"/>
              <a:ext cx="148474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3" name="Oval 200"/>
            <p:cNvSpPr>
              <a:spLocks noChangeArrowheads="1"/>
            </p:cNvSpPr>
            <p:nvPr/>
          </p:nvSpPr>
          <p:spPr bwMode="auto">
            <a:xfrm>
              <a:off x="7303544" y="3828866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4" name="Oval 201"/>
            <p:cNvSpPr>
              <a:spLocks noChangeArrowheads="1"/>
            </p:cNvSpPr>
            <p:nvPr/>
          </p:nvSpPr>
          <p:spPr bwMode="auto">
            <a:xfrm>
              <a:off x="6608060" y="59873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5" name="Oval 202"/>
            <p:cNvSpPr>
              <a:spLocks noChangeArrowheads="1"/>
            </p:cNvSpPr>
            <p:nvPr/>
          </p:nvSpPr>
          <p:spPr bwMode="auto">
            <a:xfrm>
              <a:off x="6575066" y="5952653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6" name="Oval 203"/>
            <p:cNvSpPr>
              <a:spLocks noChangeArrowheads="1"/>
            </p:cNvSpPr>
            <p:nvPr/>
          </p:nvSpPr>
          <p:spPr bwMode="auto">
            <a:xfrm>
              <a:off x="4619724" y="4585129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7" name="Oval 204"/>
            <p:cNvSpPr>
              <a:spLocks noChangeArrowheads="1"/>
            </p:cNvSpPr>
            <p:nvPr/>
          </p:nvSpPr>
          <p:spPr bwMode="auto">
            <a:xfrm>
              <a:off x="4584993" y="4552135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8" name="Freeform 206"/>
            <p:cNvSpPr/>
            <p:nvPr/>
          </p:nvSpPr>
          <p:spPr bwMode="auto">
            <a:xfrm>
              <a:off x="6805158" y="2438767"/>
              <a:ext cx="192756" cy="193624"/>
            </a:xfrm>
            <a:custGeom>
              <a:avLst/>
              <a:gdLst>
                <a:gd name="T0" fmla="*/ 5 w 94"/>
                <a:gd name="T1" fmla="*/ 54 h 94"/>
                <a:gd name="T2" fmla="*/ 54 w 94"/>
                <a:gd name="T3" fmla="*/ 5 h 94"/>
                <a:gd name="T4" fmla="*/ 89 w 94"/>
                <a:gd name="T5" fmla="*/ 40 h 94"/>
                <a:gd name="T6" fmla="*/ 40 w 94"/>
                <a:gd name="T7" fmla="*/ 89 h 94"/>
                <a:gd name="T8" fmla="*/ 5 w 94"/>
                <a:gd name="T9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5" y="54"/>
                  </a:move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9" name="Freeform 207"/>
            <p:cNvSpPr/>
            <p:nvPr/>
          </p:nvSpPr>
          <p:spPr bwMode="auto">
            <a:xfrm>
              <a:off x="6772164" y="2405773"/>
              <a:ext cx="260481" cy="261349"/>
            </a:xfrm>
            <a:custGeom>
              <a:avLst/>
              <a:gdLst>
                <a:gd name="T0" fmla="*/ 4 w 127"/>
                <a:gd name="T1" fmla="*/ 71 h 127"/>
                <a:gd name="T2" fmla="*/ 71 w 127"/>
                <a:gd name="T3" fmla="*/ 5 h 127"/>
                <a:gd name="T4" fmla="*/ 122 w 127"/>
                <a:gd name="T5" fmla="*/ 56 h 127"/>
                <a:gd name="T6" fmla="*/ 55 w 127"/>
                <a:gd name="T7" fmla="*/ 122 h 127"/>
                <a:gd name="T8" fmla="*/ 4 w 127"/>
                <a:gd name="T9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4" y="71"/>
                  </a:moveTo>
                  <a:cubicBezTo>
                    <a:pt x="0" y="32"/>
                    <a:pt x="32" y="0"/>
                    <a:pt x="71" y="5"/>
                  </a:cubicBezTo>
                  <a:cubicBezTo>
                    <a:pt x="97" y="8"/>
                    <a:pt x="119" y="29"/>
                    <a:pt x="122" y="56"/>
                  </a:cubicBezTo>
                  <a:cubicBezTo>
                    <a:pt x="127" y="94"/>
                    <a:pt x="94" y="127"/>
                    <a:pt x="55" y="122"/>
                  </a:cubicBezTo>
                  <a:cubicBezTo>
                    <a:pt x="29" y="119"/>
                    <a:pt x="8" y="97"/>
                    <a:pt x="4" y="71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0" name="Oval 208"/>
            <p:cNvSpPr>
              <a:spLocks noChangeArrowheads="1"/>
            </p:cNvSpPr>
            <p:nvPr/>
          </p:nvSpPr>
          <p:spPr bwMode="auto">
            <a:xfrm>
              <a:off x="4356638" y="6214870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1" name="Oval 209"/>
            <p:cNvSpPr>
              <a:spLocks noChangeArrowheads="1"/>
            </p:cNvSpPr>
            <p:nvPr/>
          </p:nvSpPr>
          <p:spPr bwMode="auto">
            <a:xfrm>
              <a:off x="4275021" y="6134990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2" name="Oval 210"/>
            <p:cNvSpPr>
              <a:spLocks noChangeArrowheads="1"/>
            </p:cNvSpPr>
            <p:nvPr/>
          </p:nvSpPr>
          <p:spPr bwMode="auto">
            <a:xfrm>
              <a:off x="3021240" y="2843381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3" name="Oval 211"/>
            <p:cNvSpPr>
              <a:spLocks noChangeArrowheads="1"/>
            </p:cNvSpPr>
            <p:nvPr/>
          </p:nvSpPr>
          <p:spPr bwMode="auto">
            <a:xfrm>
              <a:off x="2940491" y="2763500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4" name="Oval 212"/>
            <p:cNvSpPr>
              <a:spLocks noChangeArrowheads="1"/>
            </p:cNvSpPr>
            <p:nvPr/>
          </p:nvSpPr>
          <p:spPr bwMode="auto">
            <a:xfrm>
              <a:off x="1615512" y="5223307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5" name="Oval 213"/>
            <p:cNvSpPr>
              <a:spLocks noChangeArrowheads="1"/>
            </p:cNvSpPr>
            <p:nvPr/>
          </p:nvSpPr>
          <p:spPr bwMode="auto">
            <a:xfrm>
              <a:off x="1534763" y="5143426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6" name="Oval 214"/>
            <p:cNvSpPr>
              <a:spLocks noChangeArrowheads="1"/>
            </p:cNvSpPr>
            <p:nvPr/>
          </p:nvSpPr>
          <p:spPr bwMode="auto">
            <a:xfrm>
              <a:off x="3004743" y="5093935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7" name="Oval 215"/>
            <p:cNvSpPr>
              <a:spLocks noChangeArrowheads="1"/>
            </p:cNvSpPr>
            <p:nvPr/>
          </p:nvSpPr>
          <p:spPr bwMode="auto">
            <a:xfrm>
              <a:off x="2923994" y="5014054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8" name="Freeform 216"/>
            <p:cNvSpPr/>
            <p:nvPr/>
          </p:nvSpPr>
          <p:spPr bwMode="auto">
            <a:xfrm>
              <a:off x="7560552" y="3133383"/>
              <a:ext cx="1062762" cy="2017858"/>
            </a:xfrm>
            <a:custGeom>
              <a:avLst/>
              <a:gdLst>
                <a:gd name="T0" fmla="*/ 0 w 1224"/>
                <a:gd name="T1" fmla="*/ 2324 h 2324"/>
                <a:gd name="T2" fmla="*/ 1224 w 1224"/>
                <a:gd name="T3" fmla="*/ 0 h 2324"/>
                <a:gd name="T4" fmla="*/ 0 w 1224"/>
                <a:gd name="T5" fmla="*/ 2324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4" h="2324">
                  <a:moveTo>
                    <a:pt x="0" y="2324"/>
                  </a:moveTo>
                  <a:lnTo>
                    <a:pt x="1224" y="0"/>
                  </a:lnTo>
                  <a:lnTo>
                    <a:pt x="0" y="23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9" name="Line 217"/>
            <p:cNvSpPr>
              <a:spLocks noChangeShapeType="1"/>
            </p:cNvSpPr>
            <p:nvPr/>
          </p:nvSpPr>
          <p:spPr bwMode="auto">
            <a:xfrm flipV="1">
              <a:off x="7560552" y="3133383"/>
              <a:ext cx="1062762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0" name="Freeform 218"/>
            <p:cNvSpPr/>
            <p:nvPr/>
          </p:nvSpPr>
          <p:spPr bwMode="auto">
            <a:xfrm>
              <a:off x="7426839" y="3133383"/>
              <a:ext cx="1196475" cy="817042"/>
            </a:xfrm>
            <a:custGeom>
              <a:avLst/>
              <a:gdLst>
                <a:gd name="T0" fmla="*/ 1378 w 1378"/>
                <a:gd name="T1" fmla="*/ 0 h 941"/>
                <a:gd name="T2" fmla="*/ 0 w 1378"/>
                <a:gd name="T3" fmla="*/ 941 h 941"/>
                <a:gd name="T4" fmla="*/ 1378 w 1378"/>
                <a:gd name="T5" fmla="*/ 0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8" h="941">
                  <a:moveTo>
                    <a:pt x="1378" y="0"/>
                  </a:moveTo>
                  <a:lnTo>
                    <a:pt x="0" y="941"/>
                  </a:lnTo>
                  <a:lnTo>
                    <a:pt x="137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1" name="Line 219"/>
            <p:cNvSpPr>
              <a:spLocks noChangeShapeType="1"/>
            </p:cNvSpPr>
            <p:nvPr/>
          </p:nvSpPr>
          <p:spPr bwMode="auto">
            <a:xfrm flipH="1">
              <a:off x="7426839" y="3133383"/>
              <a:ext cx="1196475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2" name="Freeform 220"/>
            <p:cNvSpPr/>
            <p:nvPr/>
          </p:nvSpPr>
          <p:spPr bwMode="auto">
            <a:xfrm>
              <a:off x="6901535" y="2519516"/>
              <a:ext cx="533117" cy="1414411"/>
            </a:xfrm>
            <a:custGeom>
              <a:avLst/>
              <a:gdLst>
                <a:gd name="T0" fmla="*/ 614 w 614"/>
                <a:gd name="T1" fmla="*/ 1629 h 1629"/>
                <a:gd name="T2" fmla="*/ 0 w 614"/>
                <a:gd name="T3" fmla="*/ 0 h 1629"/>
                <a:gd name="T4" fmla="*/ 614 w 614"/>
                <a:gd name="T5" fmla="*/ 162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4" h="1629">
                  <a:moveTo>
                    <a:pt x="614" y="1629"/>
                  </a:moveTo>
                  <a:lnTo>
                    <a:pt x="0" y="0"/>
                  </a:lnTo>
                  <a:lnTo>
                    <a:pt x="614" y="162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3" name="Line 221"/>
            <p:cNvSpPr>
              <a:spLocks noChangeShapeType="1"/>
            </p:cNvSpPr>
            <p:nvPr/>
          </p:nvSpPr>
          <p:spPr bwMode="auto">
            <a:xfrm flipH="1" flipV="1">
              <a:off x="6901535" y="2519516"/>
              <a:ext cx="533117" cy="141441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4" name="Freeform 222"/>
            <p:cNvSpPr/>
            <p:nvPr/>
          </p:nvSpPr>
          <p:spPr bwMode="auto">
            <a:xfrm>
              <a:off x="6696624" y="2519516"/>
              <a:ext cx="204912" cy="3553826"/>
            </a:xfrm>
            <a:custGeom>
              <a:avLst/>
              <a:gdLst>
                <a:gd name="T0" fmla="*/ 236 w 236"/>
                <a:gd name="T1" fmla="*/ 0 h 4093"/>
                <a:gd name="T2" fmla="*/ 0 w 236"/>
                <a:gd name="T3" fmla="*/ 4093 h 4093"/>
                <a:gd name="T4" fmla="*/ 236 w 236"/>
                <a:gd name="T5" fmla="*/ 0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4093">
                  <a:moveTo>
                    <a:pt x="236" y="0"/>
                  </a:moveTo>
                  <a:lnTo>
                    <a:pt x="0" y="4093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5" name="Line 223"/>
            <p:cNvSpPr>
              <a:spLocks noChangeShapeType="1"/>
            </p:cNvSpPr>
            <p:nvPr/>
          </p:nvSpPr>
          <p:spPr bwMode="auto">
            <a:xfrm flipH="1">
              <a:off x="6696624" y="2519516"/>
              <a:ext cx="204912" cy="355382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6" name="Freeform 224"/>
            <p:cNvSpPr/>
            <p:nvPr/>
          </p:nvSpPr>
          <p:spPr bwMode="auto">
            <a:xfrm>
              <a:off x="6696624" y="4687585"/>
              <a:ext cx="85959" cy="1403992"/>
            </a:xfrm>
            <a:custGeom>
              <a:avLst/>
              <a:gdLst>
                <a:gd name="T0" fmla="*/ 0 w 99"/>
                <a:gd name="T1" fmla="*/ 1617 h 1617"/>
                <a:gd name="T2" fmla="*/ 99 w 99"/>
                <a:gd name="T3" fmla="*/ 0 h 1617"/>
                <a:gd name="T4" fmla="*/ 0 w 99"/>
                <a:gd name="T5" fmla="*/ 1617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617">
                  <a:moveTo>
                    <a:pt x="0" y="1617"/>
                  </a:moveTo>
                  <a:lnTo>
                    <a:pt x="99" y="0"/>
                  </a:lnTo>
                  <a:lnTo>
                    <a:pt x="0" y="16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7" name="Line 225"/>
            <p:cNvSpPr>
              <a:spLocks noChangeShapeType="1"/>
            </p:cNvSpPr>
            <p:nvPr/>
          </p:nvSpPr>
          <p:spPr bwMode="auto">
            <a:xfrm flipV="1">
              <a:off x="6696624" y="4687585"/>
              <a:ext cx="85959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8" name="Freeform 226"/>
            <p:cNvSpPr/>
            <p:nvPr/>
          </p:nvSpPr>
          <p:spPr bwMode="auto">
            <a:xfrm>
              <a:off x="6191291" y="4687585"/>
              <a:ext cx="591292" cy="133713"/>
            </a:xfrm>
            <a:custGeom>
              <a:avLst/>
              <a:gdLst>
                <a:gd name="T0" fmla="*/ 681 w 681"/>
                <a:gd name="T1" fmla="*/ 0 h 154"/>
                <a:gd name="T2" fmla="*/ 0 w 681"/>
                <a:gd name="T3" fmla="*/ 154 h 154"/>
                <a:gd name="T4" fmla="*/ 681 w 681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1" h="154">
                  <a:moveTo>
                    <a:pt x="681" y="0"/>
                  </a:moveTo>
                  <a:lnTo>
                    <a:pt x="0" y="15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9" name="Line 227"/>
            <p:cNvSpPr>
              <a:spLocks noChangeShapeType="1"/>
            </p:cNvSpPr>
            <p:nvPr/>
          </p:nvSpPr>
          <p:spPr bwMode="auto">
            <a:xfrm flipH="1">
              <a:off x="6191291" y="4687585"/>
              <a:ext cx="591292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0" name="Freeform 228"/>
            <p:cNvSpPr/>
            <p:nvPr/>
          </p:nvSpPr>
          <p:spPr bwMode="auto">
            <a:xfrm>
              <a:off x="6191291" y="3950424"/>
              <a:ext cx="1235547" cy="870874"/>
            </a:xfrm>
            <a:custGeom>
              <a:avLst/>
              <a:gdLst>
                <a:gd name="T0" fmla="*/ 0 w 1423"/>
                <a:gd name="T1" fmla="*/ 1003 h 1003"/>
                <a:gd name="T2" fmla="*/ 1423 w 1423"/>
                <a:gd name="T3" fmla="*/ 0 h 1003"/>
                <a:gd name="T4" fmla="*/ 0 w 1423"/>
                <a:gd name="T5" fmla="*/ 1003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3" h="1003">
                  <a:moveTo>
                    <a:pt x="0" y="1003"/>
                  </a:moveTo>
                  <a:lnTo>
                    <a:pt x="1423" y="0"/>
                  </a:lnTo>
                  <a:lnTo>
                    <a:pt x="0" y="10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1" name="Line 229"/>
            <p:cNvSpPr>
              <a:spLocks noChangeShapeType="1"/>
            </p:cNvSpPr>
            <p:nvPr/>
          </p:nvSpPr>
          <p:spPr bwMode="auto">
            <a:xfrm flipV="1">
              <a:off x="6191291" y="3950424"/>
              <a:ext cx="1235547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2" name="Freeform 230"/>
            <p:cNvSpPr/>
            <p:nvPr/>
          </p:nvSpPr>
          <p:spPr bwMode="auto">
            <a:xfrm>
              <a:off x="7426839" y="3950424"/>
              <a:ext cx="133713" cy="1200817"/>
            </a:xfrm>
            <a:custGeom>
              <a:avLst/>
              <a:gdLst>
                <a:gd name="T0" fmla="*/ 0 w 154"/>
                <a:gd name="T1" fmla="*/ 0 h 1383"/>
                <a:gd name="T2" fmla="*/ 154 w 154"/>
                <a:gd name="T3" fmla="*/ 1383 h 1383"/>
                <a:gd name="T4" fmla="*/ 0 w 154"/>
                <a:gd name="T5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383">
                  <a:moveTo>
                    <a:pt x="0" y="0"/>
                  </a:moveTo>
                  <a:lnTo>
                    <a:pt x="154" y="1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3" name="Line 231"/>
            <p:cNvSpPr>
              <a:spLocks noChangeShapeType="1"/>
            </p:cNvSpPr>
            <p:nvPr/>
          </p:nvSpPr>
          <p:spPr bwMode="auto">
            <a:xfrm>
              <a:off x="7426839" y="3950424"/>
              <a:ext cx="133713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4" name="Freeform 232"/>
            <p:cNvSpPr/>
            <p:nvPr/>
          </p:nvSpPr>
          <p:spPr bwMode="auto">
            <a:xfrm>
              <a:off x="6734828" y="3950424"/>
              <a:ext cx="692011" cy="2128996"/>
            </a:xfrm>
            <a:custGeom>
              <a:avLst/>
              <a:gdLst>
                <a:gd name="T0" fmla="*/ 797 w 797"/>
                <a:gd name="T1" fmla="*/ 0 h 2452"/>
                <a:gd name="T2" fmla="*/ 0 w 797"/>
                <a:gd name="T3" fmla="*/ 2452 h 2452"/>
                <a:gd name="T4" fmla="*/ 797 w 797"/>
                <a:gd name="T5" fmla="*/ 0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2452">
                  <a:moveTo>
                    <a:pt x="797" y="0"/>
                  </a:moveTo>
                  <a:lnTo>
                    <a:pt x="0" y="2452"/>
                  </a:lnTo>
                  <a:lnTo>
                    <a:pt x="79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5" name="Line 233"/>
            <p:cNvSpPr>
              <a:spLocks noChangeShapeType="1"/>
            </p:cNvSpPr>
            <p:nvPr/>
          </p:nvSpPr>
          <p:spPr bwMode="auto">
            <a:xfrm flipH="1">
              <a:off x="6734828" y="3950424"/>
              <a:ext cx="692011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6" name="Freeform 234"/>
            <p:cNvSpPr/>
            <p:nvPr/>
          </p:nvSpPr>
          <p:spPr bwMode="auto">
            <a:xfrm>
              <a:off x="6734828" y="5173815"/>
              <a:ext cx="806622" cy="905605"/>
            </a:xfrm>
            <a:custGeom>
              <a:avLst/>
              <a:gdLst>
                <a:gd name="T0" fmla="*/ 0 w 929"/>
                <a:gd name="T1" fmla="*/ 1043 h 1043"/>
                <a:gd name="T2" fmla="*/ 929 w 929"/>
                <a:gd name="T3" fmla="*/ 0 h 1043"/>
                <a:gd name="T4" fmla="*/ 0 w 929"/>
                <a:gd name="T5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9" h="1043">
                  <a:moveTo>
                    <a:pt x="0" y="1043"/>
                  </a:moveTo>
                  <a:lnTo>
                    <a:pt x="929" y="0"/>
                  </a:lnTo>
                  <a:lnTo>
                    <a:pt x="0" y="104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7" name="Line 235"/>
            <p:cNvSpPr>
              <a:spLocks noChangeShapeType="1"/>
            </p:cNvSpPr>
            <p:nvPr/>
          </p:nvSpPr>
          <p:spPr bwMode="auto">
            <a:xfrm flipV="1">
              <a:off x="6734828" y="5173815"/>
              <a:ext cx="806622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8" name="Freeform 236"/>
            <p:cNvSpPr/>
            <p:nvPr/>
          </p:nvSpPr>
          <p:spPr bwMode="auto">
            <a:xfrm>
              <a:off x="6191291" y="4821298"/>
              <a:ext cx="466261" cy="1270278"/>
            </a:xfrm>
            <a:custGeom>
              <a:avLst/>
              <a:gdLst>
                <a:gd name="T0" fmla="*/ 537 w 537"/>
                <a:gd name="T1" fmla="*/ 1463 h 1463"/>
                <a:gd name="T2" fmla="*/ 0 w 537"/>
                <a:gd name="T3" fmla="*/ 0 h 1463"/>
                <a:gd name="T4" fmla="*/ 537 w 537"/>
                <a:gd name="T5" fmla="*/ 1463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537" y="1463"/>
                  </a:moveTo>
                  <a:lnTo>
                    <a:pt x="0" y="0"/>
                  </a:lnTo>
                  <a:lnTo>
                    <a:pt x="537" y="146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9" name="Line 237"/>
            <p:cNvSpPr>
              <a:spLocks noChangeShapeType="1"/>
            </p:cNvSpPr>
            <p:nvPr/>
          </p:nvSpPr>
          <p:spPr bwMode="auto">
            <a:xfrm flipH="1" flipV="1">
              <a:off x="6191291" y="482129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0" name="Freeform 238"/>
            <p:cNvSpPr/>
            <p:nvPr/>
          </p:nvSpPr>
          <p:spPr bwMode="auto">
            <a:xfrm>
              <a:off x="5587844" y="2535145"/>
              <a:ext cx="1315428" cy="1577645"/>
            </a:xfrm>
            <a:custGeom>
              <a:avLst/>
              <a:gdLst>
                <a:gd name="T0" fmla="*/ 1515 w 1515"/>
                <a:gd name="T1" fmla="*/ 0 h 1817"/>
                <a:gd name="T2" fmla="*/ 0 w 1515"/>
                <a:gd name="T3" fmla="*/ 1817 h 1817"/>
                <a:gd name="T4" fmla="*/ 1515 w 1515"/>
                <a:gd name="T5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1515" y="0"/>
                  </a:moveTo>
                  <a:lnTo>
                    <a:pt x="0" y="1817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1" name="Line 239"/>
            <p:cNvSpPr>
              <a:spLocks noChangeShapeType="1"/>
            </p:cNvSpPr>
            <p:nvPr/>
          </p:nvSpPr>
          <p:spPr bwMode="auto">
            <a:xfrm flipH="1">
              <a:off x="5587844" y="2535145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2" name="Freeform 240"/>
            <p:cNvSpPr/>
            <p:nvPr/>
          </p:nvSpPr>
          <p:spPr bwMode="auto">
            <a:xfrm>
              <a:off x="5074697" y="3169850"/>
              <a:ext cx="494913" cy="923838"/>
            </a:xfrm>
            <a:custGeom>
              <a:avLst/>
              <a:gdLst>
                <a:gd name="T0" fmla="*/ 570 w 570"/>
                <a:gd name="T1" fmla="*/ 1064 h 1064"/>
                <a:gd name="T2" fmla="*/ 0 w 570"/>
                <a:gd name="T3" fmla="*/ 0 h 1064"/>
                <a:gd name="T4" fmla="*/ 570 w 570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570" y="1064"/>
                  </a:moveTo>
                  <a:lnTo>
                    <a:pt x="0" y="0"/>
                  </a:lnTo>
                  <a:lnTo>
                    <a:pt x="57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3" name="Line 241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4" name="Freeform 242"/>
            <p:cNvSpPr/>
            <p:nvPr/>
          </p:nvSpPr>
          <p:spPr bwMode="auto">
            <a:xfrm>
              <a:off x="5074697" y="2535145"/>
              <a:ext cx="1828575" cy="634705"/>
            </a:xfrm>
            <a:custGeom>
              <a:avLst/>
              <a:gdLst>
                <a:gd name="T0" fmla="*/ 0 w 2106"/>
                <a:gd name="T1" fmla="*/ 731 h 731"/>
                <a:gd name="T2" fmla="*/ 2106 w 2106"/>
                <a:gd name="T3" fmla="*/ 0 h 731"/>
                <a:gd name="T4" fmla="*/ 0 w 2106"/>
                <a:gd name="T5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0" y="731"/>
                  </a:moveTo>
                  <a:lnTo>
                    <a:pt x="2106" y="0"/>
                  </a:lnTo>
                  <a:lnTo>
                    <a:pt x="0" y="7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5" name="Line 243"/>
            <p:cNvSpPr>
              <a:spLocks noChangeShapeType="1"/>
            </p:cNvSpPr>
            <p:nvPr/>
          </p:nvSpPr>
          <p:spPr bwMode="auto">
            <a:xfrm flipV="1">
              <a:off x="5074697" y="253514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6" name="Freeform 244"/>
            <p:cNvSpPr/>
            <p:nvPr/>
          </p:nvSpPr>
          <p:spPr bwMode="auto">
            <a:xfrm>
              <a:off x="6191291" y="2570744"/>
              <a:ext cx="710244" cy="2250554"/>
            </a:xfrm>
            <a:custGeom>
              <a:avLst/>
              <a:gdLst>
                <a:gd name="T0" fmla="*/ 0 w 818"/>
                <a:gd name="T1" fmla="*/ 2592 h 2592"/>
                <a:gd name="T2" fmla="*/ 818 w 818"/>
                <a:gd name="T3" fmla="*/ 0 h 2592"/>
                <a:gd name="T4" fmla="*/ 0 w 818"/>
                <a:gd name="T5" fmla="*/ 2592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8" h="2592">
                  <a:moveTo>
                    <a:pt x="0" y="2592"/>
                  </a:moveTo>
                  <a:lnTo>
                    <a:pt x="818" y="0"/>
                  </a:lnTo>
                  <a:lnTo>
                    <a:pt x="0" y="25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7" name="Line 245"/>
            <p:cNvSpPr>
              <a:spLocks noChangeShapeType="1"/>
            </p:cNvSpPr>
            <p:nvPr/>
          </p:nvSpPr>
          <p:spPr bwMode="auto">
            <a:xfrm flipV="1">
              <a:off x="6191291" y="2570744"/>
              <a:ext cx="710244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8" name="Freeform 246"/>
            <p:cNvSpPr/>
            <p:nvPr/>
          </p:nvSpPr>
          <p:spPr bwMode="auto">
            <a:xfrm>
              <a:off x="5196255" y="4821298"/>
              <a:ext cx="995037" cy="829197"/>
            </a:xfrm>
            <a:custGeom>
              <a:avLst/>
              <a:gdLst>
                <a:gd name="T0" fmla="*/ 1146 w 1146"/>
                <a:gd name="T1" fmla="*/ 0 h 955"/>
                <a:gd name="T2" fmla="*/ 0 w 1146"/>
                <a:gd name="T3" fmla="*/ 955 h 955"/>
                <a:gd name="T4" fmla="*/ 1146 w 1146"/>
                <a:gd name="T5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1146" y="0"/>
                  </a:moveTo>
                  <a:lnTo>
                    <a:pt x="0" y="955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9" name="Line 247"/>
            <p:cNvSpPr>
              <a:spLocks noChangeShapeType="1"/>
            </p:cNvSpPr>
            <p:nvPr/>
          </p:nvSpPr>
          <p:spPr bwMode="auto">
            <a:xfrm flipH="1">
              <a:off x="5196255" y="4821298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0" name="Freeform 248"/>
            <p:cNvSpPr/>
            <p:nvPr/>
          </p:nvSpPr>
          <p:spPr bwMode="auto">
            <a:xfrm>
              <a:off x="5754552" y="4821298"/>
              <a:ext cx="436740" cy="669436"/>
            </a:xfrm>
            <a:custGeom>
              <a:avLst/>
              <a:gdLst>
                <a:gd name="T0" fmla="*/ 0 w 503"/>
                <a:gd name="T1" fmla="*/ 771 h 771"/>
                <a:gd name="T2" fmla="*/ 503 w 503"/>
                <a:gd name="T3" fmla="*/ 0 h 771"/>
                <a:gd name="T4" fmla="*/ 0 w 503"/>
                <a:gd name="T5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3" h="771">
                  <a:moveTo>
                    <a:pt x="0" y="771"/>
                  </a:moveTo>
                  <a:lnTo>
                    <a:pt x="503" y="0"/>
                  </a:lnTo>
                  <a:lnTo>
                    <a:pt x="0" y="7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1" name="Line 249"/>
            <p:cNvSpPr>
              <a:spLocks noChangeShapeType="1"/>
            </p:cNvSpPr>
            <p:nvPr/>
          </p:nvSpPr>
          <p:spPr bwMode="auto">
            <a:xfrm flipV="1">
              <a:off x="5754552" y="4821298"/>
              <a:ext cx="436740" cy="6694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2" name="Freeform 250"/>
            <p:cNvSpPr/>
            <p:nvPr/>
          </p:nvSpPr>
          <p:spPr bwMode="auto">
            <a:xfrm>
              <a:off x="5772785" y="5508967"/>
              <a:ext cx="923838" cy="570453"/>
            </a:xfrm>
            <a:custGeom>
              <a:avLst/>
              <a:gdLst>
                <a:gd name="T0" fmla="*/ 0 w 1064"/>
                <a:gd name="T1" fmla="*/ 0 h 657"/>
                <a:gd name="T2" fmla="*/ 1064 w 1064"/>
                <a:gd name="T3" fmla="*/ 657 h 657"/>
                <a:gd name="T4" fmla="*/ 0 w 1064"/>
                <a:gd name="T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0" y="0"/>
                  </a:moveTo>
                  <a:lnTo>
                    <a:pt x="1064" y="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3" name="Line 251"/>
            <p:cNvSpPr>
              <a:spLocks noChangeShapeType="1"/>
            </p:cNvSpPr>
            <p:nvPr/>
          </p:nvSpPr>
          <p:spPr bwMode="auto">
            <a:xfrm>
              <a:off x="5772785" y="5508967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4" name="Freeform 252"/>
            <p:cNvSpPr/>
            <p:nvPr/>
          </p:nvSpPr>
          <p:spPr bwMode="auto">
            <a:xfrm>
              <a:off x="5637335" y="6071606"/>
              <a:ext cx="1032372" cy="523567"/>
            </a:xfrm>
            <a:custGeom>
              <a:avLst/>
              <a:gdLst>
                <a:gd name="T0" fmla="*/ 0 w 1189"/>
                <a:gd name="T1" fmla="*/ 603 h 603"/>
                <a:gd name="T2" fmla="*/ 1189 w 1189"/>
                <a:gd name="T3" fmla="*/ 0 h 603"/>
                <a:gd name="T4" fmla="*/ 0 w 1189"/>
                <a:gd name="T5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9" h="603">
                  <a:moveTo>
                    <a:pt x="0" y="603"/>
                  </a:moveTo>
                  <a:lnTo>
                    <a:pt x="1189" y="0"/>
                  </a:lnTo>
                  <a:lnTo>
                    <a:pt x="0" y="6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5" name="Line 253"/>
            <p:cNvSpPr>
              <a:spLocks noChangeShapeType="1"/>
            </p:cNvSpPr>
            <p:nvPr/>
          </p:nvSpPr>
          <p:spPr bwMode="auto">
            <a:xfrm flipV="1">
              <a:off x="5637335" y="6071606"/>
              <a:ext cx="1032372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6" name="Freeform 254"/>
            <p:cNvSpPr/>
            <p:nvPr/>
          </p:nvSpPr>
          <p:spPr bwMode="auto">
            <a:xfrm>
              <a:off x="4697868" y="3169850"/>
              <a:ext cx="376829" cy="1546388"/>
            </a:xfrm>
            <a:custGeom>
              <a:avLst/>
              <a:gdLst>
                <a:gd name="T0" fmla="*/ 434 w 434"/>
                <a:gd name="T1" fmla="*/ 0 h 1781"/>
                <a:gd name="T2" fmla="*/ 0 w 434"/>
                <a:gd name="T3" fmla="*/ 1781 h 1781"/>
                <a:gd name="T4" fmla="*/ 434 w 434"/>
                <a:gd name="T5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1781">
                  <a:moveTo>
                    <a:pt x="434" y="0"/>
                  </a:moveTo>
                  <a:lnTo>
                    <a:pt x="0" y="178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7" name="Line 255"/>
            <p:cNvSpPr>
              <a:spLocks noChangeShapeType="1"/>
            </p:cNvSpPr>
            <p:nvPr/>
          </p:nvSpPr>
          <p:spPr bwMode="auto">
            <a:xfrm flipH="1">
              <a:off x="4697868" y="3169850"/>
              <a:ext cx="376829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8" name="Freeform 256"/>
            <p:cNvSpPr/>
            <p:nvPr/>
          </p:nvSpPr>
          <p:spPr bwMode="auto">
            <a:xfrm>
              <a:off x="5193650" y="4131024"/>
              <a:ext cx="375961" cy="1515130"/>
            </a:xfrm>
            <a:custGeom>
              <a:avLst/>
              <a:gdLst>
                <a:gd name="T0" fmla="*/ 433 w 433"/>
                <a:gd name="T1" fmla="*/ 0 h 1745"/>
                <a:gd name="T2" fmla="*/ 0 w 433"/>
                <a:gd name="T3" fmla="*/ 1745 h 1745"/>
                <a:gd name="T4" fmla="*/ 433 w 433"/>
                <a:gd name="T5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433" y="0"/>
                  </a:moveTo>
                  <a:lnTo>
                    <a:pt x="0" y="1745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9" name="Line 257"/>
            <p:cNvSpPr>
              <a:spLocks noChangeShapeType="1"/>
            </p:cNvSpPr>
            <p:nvPr/>
          </p:nvSpPr>
          <p:spPr bwMode="auto">
            <a:xfrm flipH="1">
              <a:off x="5193650" y="4131024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0" name="Freeform 258"/>
            <p:cNvSpPr/>
            <p:nvPr/>
          </p:nvSpPr>
          <p:spPr bwMode="auto">
            <a:xfrm>
              <a:off x="5196255" y="2570744"/>
              <a:ext cx="1705281" cy="3079751"/>
            </a:xfrm>
            <a:custGeom>
              <a:avLst/>
              <a:gdLst>
                <a:gd name="T0" fmla="*/ 0 w 1964"/>
                <a:gd name="T1" fmla="*/ 3547 h 3547"/>
                <a:gd name="T2" fmla="*/ 1964 w 1964"/>
                <a:gd name="T3" fmla="*/ 0 h 3547"/>
                <a:gd name="T4" fmla="*/ 0 w 1964"/>
                <a:gd name="T5" fmla="*/ 3547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4" h="3547">
                  <a:moveTo>
                    <a:pt x="0" y="3547"/>
                  </a:moveTo>
                  <a:lnTo>
                    <a:pt x="1964" y="0"/>
                  </a:lnTo>
                  <a:lnTo>
                    <a:pt x="0" y="35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2" name="Freeform 260"/>
            <p:cNvSpPr/>
            <p:nvPr/>
          </p:nvSpPr>
          <p:spPr bwMode="auto">
            <a:xfrm>
              <a:off x="4707419" y="4740549"/>
              <a:ext cx="488836" cy="909946"/>
            </a:xfrm>
            <a:custGeom>
              <a:avLst/>
              <a:gdLst>
                <a:gd name="T0" fmla="*/ 563 w 563"/>
                <a:gd name="T1" fmla="*/ 1048 h 1048"/>
                <a:gd name="T2" fmla="*/ 0 w 563"/>
                <a:gd name="T3" fmla="*/ 0 h 1048"/>
                <a:gd name="T4" fmla="*/ 563 w 563"/>
                <a:gd name="T5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3" h="1048">
                  <a:moveTo>
                    <a:pt x="563" y="1048"/>
                  </a:moveTo>
                  <a:lnTo>
                    <a:pt x="0" y="0"/>
                  </a:lnTo>
                  <a:lnTo>
                    <a:pt x="563" y="10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3" name="Line 261"/>
            <p:cNvSpPr>
              <a:spLocks noChangeShapeType="1"/>
            </p:cNvSpPr>
            <p:nvPr/>
          </p:nvSpPr>
          <p:spPr bwMode="auto">
            <a:xfrm flipH="1" flipV="1">
              <a:off x="4707419" y="4740549"/>
              <a:ext cx="488836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4" name="Freeform 262"/>
            <p:cNvSpPr/>
            <p:nvPr/>
          </p:nvSpPr>
          <p:spPr bwMode="auto">
            <a:xfrm>
              <a:off x="4397447" y="5650495"/>
              <a:ext cx="798808" cy="606052"/>
            </a:xfrm>
            <a:custGeom>
              <a:avLst/>
              <a:gdLst>
                <a:gd name="T0" fmla="*/ 920 w 920"/>
                <a:gd name="T1" fmla="*/ 0 h 698"/>
                <a:gd name="T2" fmla="*/ 0 w 920"/>
                <a:gd name="T3" fmla="*/ 698 h 698"/>
                <a:gd name="T4" fmla="*/ 920 w 920"/>
                <a:gd name="T5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0" h="698">
                  <a:moveTo>
                    <a:pt x="920" y="0"/>
                  </a:moveTo>
                  <a:lnTo>
                    <a:pt x="0" y="698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5" name="Line 263"/>
            <p:cNvSpPr>
              <a:spLocks noChangeShapeType="1"/>
            </p:cNvSpPr>
            <p:nvPr/>
          </p:nvSpPr>
          <p:spPr bwMode="auto">
            <a:xfrm flipH="1">
              <a:off x="4397447" y="5650495"/>
              <a:ext cx="798808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6" name="Freeform 264"/>
            <p:cNvSpPr/>
            <p:nvPr/>
          </p:nvSpPr>
          <p:spPr bwMode="auto">
            <a:xfrm>
              <a:off x="4397447" y="4716238"/>
              <a:ext cx="338625" cy="1540310"/>
            </a:xfrm>
            <a:custGeom>
              <a:avLst/>
              <a:gdLst>
                <a:gd name="T0" fmla="*/ 0 w 390"/>
                <a:gd name="T1" fmla="*/ 1774 h 1774"/>
                <a:gd name="T2" fmla="*/ 390 w 390"/>
                <a:gd name="T3" fmla="*/ 0 h 1774"/>
                <a:gd name="T4" fmla="*/ 0 w 390"/>
                <a:gd name="T5" fmla="*/ 1774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1774">
                  <a:moveTo>
                    <a:pt x="0" y="1774"/>
                  </a:moveTo>
                  <a:lnTo>
                    <a:pt x="390" y="0"/>
                  </a:lnTo>
                  <a:lnTo>
                    <a:pt x="0" y="17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7" name="Line 265"/>
            <p:cNvSpPr>
              <a:spLocks noChangeShapeType="1"/>
            </p:cNvSpPr>
            <p:nvPr/>
          </p:nvSpPr>
          <p:spPr bwMode="auto">
            <a:xfrm flipV="1">
              <a:off x="4397447" y="4716238"/>
              <a:ext cx="338625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8" name="Freeform 266"/>
            <p:cNvSpPr/>
            <p:nvPr/>
          </p:nvSpPr>
          <p:spPr bwMode="auto">
            <a:xfrm>
              <a:off x="4736072" y="4716238"/>
              <a:ext cx="1018480" cy="774496"/>
            </a:xfrm>
            <a:custGeom>
              <a:avLst/>
              <a:gdLst>
                <a:gd name="T0" fmla="*/ 0 w 1173"/>
                <a:gd name="T1" fmla="*/ 0 h 892"/>
                <a:gd name="T2" fmla="*/ 1173 w 1173"/>
                <a:gd name="T3" fmla="*/ 892 h 892"/>
                <a:gd name="T4" fmla="*/ 0 w 1173"/>
                <a:gd name="T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3" h="892">
                  <a:moveTo>
                    <a:pt x="0" y="0"/>
                  </a:moveTo>
                  <a:lnTo>
                    <a:pt x="1173" y="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9" name="Line 267"/>
            <p:cNvSpPr>
              <a:spLocks noChangeShapeType="1"/>
            </p:cNvSpPr>
            <p:nvPr/>
          </p:nvSpPr>
          <p:spPr bwMode="auto">
            <a:xfrm>
              <a:off x="4736072" y="4716238"/>
              <a:ext cx="1018480" cy="7744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0" name="Freeform 268"/>
            <p:cNvSpPr/>
            <p:nvPr/>
          </p:nvSpPr>
          <p:spPr bwMode="auto">
            <a:xfrm>
              <a:off x="5635599" y="5527201"/>
              <a:ext cx="118953" cy="1063630"/>
            </a:xfrm>
            <a:custGeom>
              <a:avLst/>
              <a:gdLst>
                <a:gd name="T0" fmla="*/ 0 w 137"/>
                <a:gd name="T1" fmla="*/ 1225 h 1225"/>
                <a:gd name="T2" fmla="*/ 137 w 137"/>
                <a:gd name="T3" fmla="*/ 0 h 1225"/>
                <a:gd name="T4" fmla="*/ 0 w 137"/>
                <a:gd name="T5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0" y="1225"/>
                  </a:moveTo>
                  <a:lnTo>
                    <a:pt x="137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1" name="Line 269"/>
            <p:cNvSpPr>
              <a:spLocks noChangeShapeType="1"/>
            </p:cNvSpPr>
            <p:nvPr/>
          </p:nvSpPr>
          <p:spPr bwMode="auto">
            <a:xfrm flipV="1">
              <a:off x="5635599" y="5527201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2" name="Freeform 270"/>
            <p:cNvSpPr/>
            <p:nvPr/>
          </p:nvSpPr>
          <p:spPr bwMode="auto">
            <a:xfrm>
              <a:off x="5178021" y="5508967"/>
              <a:ext cx="557429" cy="165840"/>
            </a:xfrm>
            <a:custGeom>
              <a:avLst/>
              <a:gdLst>
                <a:gd name="T0" fmla="*/ 642 w 642"/>
                <a:gd name="T1" fmla="*/ 0 h 191"/>
                <a:gd name="T2" fmla="*/ 0 w 642"/>
                <a:gd name="T3" fmla="*/ 191 h 191"/>
                <a:gd name="T4" fmla="*/ 642 w 642"/>
                <a:gd name="T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2" h="191">
                  <a:moveTo>
                    <a:pt x="642" y="0"/>
                  </a:moveTo>
                  <a:lnTo>
                    <a:pt x="0" y="191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3" name="Line 271"/>
            <p:cNvSpPr>
              <a:spLocks noChangeShapeType="1"/>
            </p:cNvSpPr>
            <p:nvPr/>
          </p:nvSpPr>
          <p:spPr bwMode="auto">
            <a:xfrm flipH="1">
              <a:off x="5178021" y="5508967"/>
              <a:ext cx="557429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4" name="Freeform 272"/>
            <p:cNvSpPr/>
            <p:nvPr/>
          </p:nvSpPr>
          <p:spPr bwMode="auto">
            <a:xfrm>
              <a:off x="5178021" y="5674807"/>
              <a:ext cx="457578" cy="916024"/>
            </a:xfrm>
            <a:custGeom>
              <a:avLst/>
              <a:gdLst>
                <a:gd name="T0" fmla="*/ 0 w 527"/>
                <a:gd name="T1" fmla="*/ 0 h 1055"/>
                <a:gd name="T2" fmla="*/ 527 w 527"/>
                <a:gd name="T3" fmla="*/ 1055 h 1055"/>
                <a:gd name="T4" fmla="*/ 0 w 527"/>
                <a:gd name="T5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0" y="0"/>
                  </a:moveTo>
                  <a:lnTo>
                    <a:pt x="527" y="1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5" name="Line 273"/>
            <p:cNvSpPr>
              <a:spLocks noChangeShapeType="1"/>
            </p:cNvSpPr>
            <p:nvPr/>
          </p:nvSpPr>
          <p:spPr bwMode="auto">
            <a:xfrm>
              <a:off x="5178021" y="5674807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6" name="Freeform 274"/>
            <p:cNvSpPr/>
            <p:nvPr/>
          </p:nvSpPr>
          <p:spPr bwMode="auto">
            <a:xfrm>
              <a:off x="5637335" y="3950424"/>
              <a:ext cx="1789503" cy="2644748"/>
            </a:xfrm>
            <a:custGeom>
              <a:avLst/>
              <a:gdLst>
                <a:gd name="T0" fmla="*/ 0 w 2061"/>
                <a:gd name="T1" fmla="*/ 3046 h 3046"/>
                <a:gd name="T2" fmla="*/ 2061 w 2061"/>
                <a:gd name="T3" fmla="*/ 0 h 3046"/>
                <a:gd name="T4" fmla="*/ 0 w 2061"/>
                <a:gd name="T5" fmla="*/ 3046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" h="3046">
                  <a:moveTo>
                    <a:pt x="0" y="3046"/>
                  </a:moveTo>
                  <a:lnTo>
                    <a:pt x="2061" y="0"/>
                  </a:lnTo>
                  <a:lnTo>
                    <a:pt x="0" y="30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7" name="Line 275"/>
            <p:cNvSpPr>
              <a:spLocks noChangeShapeType="1"/>
            </p:cNvSpPr>
            <p:nvPr/>
          </p:nvSpPr>
          <p:spPr bwMode="auto">
            <a:xfrm flipV="1">
              <a:off x="5637335" y="3950424"/>
              <a:ext cx="1789503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8" name="Freeform 276"/>
            <p:cNvSpPr/>
            <p:nvPr/>
          </p:nvSpPr>
          <p:spPr bwMode="auto">
            <a:xfrm>
              <a:off x="5074697" y="3169850"/>
              <a:ext cx="1707886" cy="1517735"/>
            </a:xfrm>
            <a:custGeom>
              <a:avLst/>
              <a:gdLst>
                <a:gd name="T0" fmla="*/ 1967 w 1967"/>
                <a:gd name="T1" fmla="*/ 1748 h 1748"/>
                <a:gd name="T2" fmla="*/ 0 w 1967"/>
                <a:gd name="T3" fmla="*/ 0 h 1748"/>
                <a:gd name="T4" fmla="*/ 1967 w 1967"/>
                <a:gd name="T5" fmla="*/ 17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1967" y="1748"/>
                  </a:moveTo>
                  <a:lnTo>
                    <a:pt x="0" y="0"/>
                  </a:lnTo>
                  <a:lnTo>
                    <a:pt x="1967" y="17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9" name="Line 277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0" name="Freeform 278"/>
            <p:cNvSpPr/>
            <p:nvPr/>
          </p:nvSpPr>
          <p:spPr bwMode="auto">
            <a:xfrm>
              <a:off x="4723916" y="4687585"/>
              <a:ext cx="1467375" cy="133713"/>
            </a:xfrm>
            <a:custGeom>
              <a:avLst/>
              <a:gdLst>
                <a:gd name="T0" fmla="*/ 1690 w 1690"/>
                <a:gd name="T1" fmla="*/ 154 h 154"/>
                <a:gd name="T2" fmla="*/ 0 w 1690"/>
                <a:gd name="T3" fmla="*/ 0 h 154"/>
                <a:gd name="T4" fmla="*/ 1690 w 1690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0" h="154">
                  <a:moveTo>
                    <a:pt x="1690" y="154"/>
                  </a:moveTo>
                  <a:lnTo>
                    <a:pt x="0" y="0"/>
                  </a:lnTo>
                  <a:lnTo>
                    <a:pt x="169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1" name="Line 279"/>
            <p:cNvSpPr>
              <a:spLocks noChangeShapeType="1"/>
            </p:cNvSpPr>
            <p:nvPr/>
          </p:nvSpPr>
          <p:spPr bwMode="auto">
            <a:xfrm flipH="1" flipV="1">
              <a:off x="4723916" y="4687585"/>
              <a:ext cx="1467375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2" name="Freeform 280"/>
            <p:cNvSpPr/>
            <p:nvPr/>
          </p:nvSpPr>
          <p:spPr bwMode="auto">
            <a:xfrm>
              <a:off x="6782583" y="3133383"/>
              <a:ext cx="1840731" cy="1554202"/>
            </a:xfrm>
            <a:custGeom>
              <a:avLst/>
              <a:gdLst>
                <a:gd name="T0" fmla="*/ 0 w 2120"/>
                <a:gd name="T1" fmla="*/ 1790 h 1790"/>
                <a:gd name="T2" fmla="*/ 2120 w 2120"/>
                <a:gd name="T3" fmla="*/ 0 h 1790"/>
                <a:gd name="T4" fmla="*/ 0 w 2120"/>
                <a:gd name="T5" fmla="*/ 17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0" y="1790"/>
                  </a:moveTo>
                  <a:lnTo>
                    <a:pt x="2120" y="0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3" name="Line 281"/>
            <p:cNvSpPr>
              <a:spLocks noChangeShapeType="1"/>
            </p:cNvSpPr>
            <p:nvPr/>
          </p:nvSpPr>
          <p:spPr bwMode="auto">
            <a:xfrm flipV="1">
              <a:off x="6782583" y="3133383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4" name="Freeform 282"/>
            <p:cNvSpPr/>
            <p:nvPr/>
          </p:nvSpPr>
          <p:spPr bwMode="auto">
            <a:xfrm>
              <a:off x="4171697" y="3163772"/>
              <a:ext cx="903000" cy="79881"/>
            </a:xfrm>
            <a:custGeom>
              <a:avLst/>
              <a:gdLst>
                <a:gd name="T0" fmla="*/ 1040 w 1040"/>
                <a:gd name="T1" fmla="*/ 0 h 92"/>
                <a:gd name="T2" fmla="*/ 0 w 1040"/>
                <a:gd name="T3" fmla="*/ 92 h 92"/>
                <a:gd name="T4" fmla="*/ 1040 w 104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1040" y="0"/>
                  </a:moveTo>
                  <a:lnTo>
                    <a:pt x="0" y="92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5" name="Line 283"/>
            <p:cNvSpPr>
              <a:spLocks noChangeShapeType="1"/>
            </p:cNvSpPr>
            <p:nvPr/>
          </p:nvSpPr>
          <p:spPr bwMode="auto">
            <a:xfrm flipH="1">
              <a:off x="4171697" y="3163772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6" name="Freeform 284"/>
            <p:cNvSpPr/>
            <p:nvPr/>
          </p:nvSpPr>
          <p:spPr bwMode="auto">
            <a:xfrm>
              <a:off x="3069863" y="2882453"/>
              <a:ext cx="1101834" cy="335152"/>
            </a:xfrm>
            <a:custGeom>
              <a:avLst/>
              <a:gdLst>
                <a:gd name="T0" fmla="*/ 1269 w 1269"/>
                <a:gd name="T1" fmla="*/ 386 h 386"/>
                <a:gd name="T2" fmla="*/ 0 w 1269"/>
                <a:gd name="T3" fmla="*/ 0 h 386"/>
                <a:gd name="T4" fmla="*/ 1269 w 1269"/>
                <a:gd name="T5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1269" y="386"/>
                  </a:moveTo>
                  <a:lnTo>
                    <a:pt x="0" y="0"/>
                  </a:lnTo>
                  <a:lnTo>
                    <a:pt x="1269" y="38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7" name="Line 285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8" name="Freeform 286"/>
            <p:cNvSpPr/>
            <p:nvPr/>
          </p:nvSpPr>
          <p:spPr bwMode="auto">
            <a:xfrm>
              <a:off x="3069863" y="2882453"/>
              <a:ext cx="1414411" cy="61647"/>
            </a:xfrm>
            <a:custGeom>
              <a:avLst/>
              <a:gdLst>
                <a:gd name="T0" fmla="*/ 0 w 1629"/>
                <a:gd name="T1" fmla="*/ 0 h 71"/>
                <a:gd name="T2" fmla="*/ 1629 w 1629"/>
                <a:gd name="T3" fmla="*/ 71 h 71"/>
                <a:gd name="T4" fmla="*/ 0 w 1629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9" h="71">
                  <a:moveTo>
                    <a:pt x="0" y="0"/>
                  </a:moveTo>
                  <a:lnTo>
                    <a:pt x="162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9" name="Line 287"/>
            <p:cNvSpPr>
              <a:spLocks noChangeShapeType="1"/>
            </p:cNvSpPr>
            <p:nvPr/>
          </p:nvSpPr>
          <p:spPr bwMode="auto">
            <a:xfrm>
              <a:off x="3069863" y="2882453"/>
              <a:ext cx="1414411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0" name="Freeform 288"/>
            <p:cNvSpPr/>
            <p:nvPr/>
          </p:nvSpPr>
          <p:spPr bwMode="auto">
            <a:xfrm>
              <a:off x="3892982" y="2962333"/>
              <a:ext cx="607788" cy="1842467"/>
            </a:xfrm>
            <a:custGeom>
              <a:avLst/>
              <a:gdLst>
                <a:gd name="T0" fmla="*/ 700 w 700"/>
                <a:gd name="T1" fmla="*/ 0 h 2122"/>
                <a:gd name="T2" fmla="*/ 0 w 700"/>
                <a:gd name="T3" fmla="*/ 2122 h 2122"/>
                <a:gd name="T4" fmla="*/ 700 w 700"/>
                <a:gd name="T5" fmla="*/ 0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0" h="2122">
                  <a:moveTo>
                    <a:pt x="700" y="0"/>
                  </a:moveTo>
                  <a:lnTo>
                    <a:pt x="0" y="2122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1" name="Line 289"/>
            <p:cNvSpPr>
              <a:spLocks noChangeShapeType="1"/>
            </p:cNvSpPr>
            <p:nvPr/>
          </p:nvSpPr>
          <p:spPr bwMode="auto">
            <a:xfrm flipH="1">
              <a:off x="3892982" y="2962333"/>
              <a:ext cx="607788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2" name="Freeform 290"/>
            <p:cNvSpPr/>
            <p:nvPr/>
          </p:nvSpPr>
          <p:spPr bwMode="auto">
            <a:xfrm>
              <a:off x="3892982" y="4716238"/>
              <a:ext cx="804886" cy="88563"/>
            </a:xfrm>
            <a:custGeom>
              <a:avLst/>
              <a:gdLst>
                <a:gd name="T0" fmla="*/ 0 w 927"/>
                <a:gd name="T1" fmla="*/ 102 h 102"/>
                <a:gd name="T2" fmla="*/ 927 w 927"/>
                <a:gd name="T3" fmla="*/ 0 h 102"/>
                <a:gd name="T4" fmla="*/ 0 w 927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0" y="102"/>
                  </a:moveTo>
                  <a:lnTo>
                    <a:pt x="92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3" name="Line 291"/>
            <p:cNvSpPr>
              <a:spLocks noChangeShapeType="1"/>
            </p:cNvSpPr>
            <p:nvPr/>
          </p:nvSpPr>
          <p:spPr bwMode="auto">
            <a:xfrm flipV="1">
              <a:off x="3892982" y="4716238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4" name="Freeform 292"/>
            <p:cNvSpPr/>
            <p:nvPr/>
          </p:nvSpPr>
          <p:spPr bwMode="auto">
            <a:xfrm>
              <a:off x="3870407" y="4669351"/>
              <a:ext cx="853509" cy="1106175"/>
            </a:xfrm>
            <a:custGeom>
              <a:avLst/>
              <a:gdLst>
                <a:gd name="T0" fmla="*/ 983 w 983"/>
                <a:gd name="T1" fmla="*/ 0 h 1274"/>
                <a:gd name="T2" fmla="*/ 0 w 983"/>
                <a:gd name="T3" fmla="*/ 1274 h 1274"/>
                <a:gd name="T4" fmla="*/ 983 w 983"/>
                <a:gd name="T5" fmla="*/ 0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983" y="0"/>
                  </a:moveTo>
                  <a:lnTo>
                    <a:pt x="0" y="1274"/>
                  </a:lnTo>
                  <a:lnTo>
                    <a:pt x="98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5" name="Line 293"/>
            <p:cNvSpPr>
              <a:spLocks noChangeShapeType="1"/>
            </p:cNvSpPr>
            <p:nvPr/>
          </p:nvSpPr>
          <p:spPr bwMode="auto">
            <a:xfrm flipH="1">
              <a:off x="3870407" y="4669351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6" name="Freeform 294"/>
            <p:cNvSpPr/>
            <p:nvPr/>
          </p:nvSpPr>
          <p:spPr bwMode="auto">
            <a:xfrm>
              <a:off x="3045551" y="5134744"/>
              <a:ext cx="830934" cy="652938"/>
            </a:xfrm>
            <a:custGeom>
              <a:avLst/>
              <a:gdLst>
                <a:gd name="T0" fmla="*/ 957 w 957"/>
                <a:gd name="T1" fmla="*/ 752 h 752"/>
                <a:gd name="T2" fmla="*/ 0 w 957"/>
                <a:gd name="T3" fmla="*/ 0 h 752"/>
                <a:gd name="T4" fmla="*/ 957 w 957"/>
                <a:gd name="T5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7" h="752">
                  <a:moveTo>
                    <a:pt x="957" y="752"/>
                  </a:moveTo>
                  <a:lnTo>
                    <a:pt x="0" y="0"/>
                  </a:lnTo>
                  <a:lnTo>
                    <a:pt x="957" y="7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7" name="Line 295"/>
            <p:cNvSpPr>
              <a:spLocks noChangeShapeType="1"/>
            </p:cNvSpPr>
            <p:nvPr/>
          </p:nvSpPr>
          <p:spPr bwMode="auto">
            <a:xfrm flipH="1" flipV="1">
              <a:off x="3045551" y="5134744"/>
              <a:ext cx="830934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8" name="Freeform 296"/>
            <p:cNvSpPr/>
            <p:nvPr/>
          </p:nvSpPr>
          <p:spPr bwMode="auto">
            <a:xfrm>
              <a:off x="3045551" y="5134744"/>
              <a:ext cx="32994" cy="688538"/>
            </a:xfrm>
            <a:custGeom>
              <a:avLst/>
              <a:gdLst>
                <a:gd name="T0" fmla="*/ 0 w 38"/>
                <a:gd name="T1" fmla="*/ 0 h 793"/>
                <a:gd name="T2" fmla="*/ 38 w 38"/>
                <a:gd name="T3" fmla="*/ 793 h 793"/>
                <a:gd name="T4" fmla="*/ 0 w 38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93">
                  <a:moveTo>
                    <a:pt x="0" y="0"/>
                  </a:moveTo>
                  <a:lnTo>
                    <a:pt x="38" y="7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9" name="Line 297"/>
            <p:cNvSpPr>
              <a:spLocks noChangeShapeType="1"/>
            </p:cNvSpPr>
            <p:nvPr/>
          </p:nvSpPr>
          <p:spPr bwMode="auto">
            <a:xfrm>
              <a:off x="3045551" y="5134744"/>
              <a:ext cx="32994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0" name="Freeform 298"/>
            <p:cNvSpPr/>
            <p:nvPr/>
          </p:nvSpPr>
          <p:spPr bwMode="auto">
            <a:xfrm>
              <a:off x="3078546" y="5823281"/>
              <a:ext cx="1327584" cy="430662"/>
            </a:xfrm>
            <a:custGeom>
              <a:avLst/>
              <a:gdLst>
                <a:gd name="T0" fmla="*/ 0 w 1529"/>
                <a:gd name="T1" fmla="*/ 0 h 496"/>
                <a:gd name="T2" fmla="*/ 1529 w 1529"/>
                <a:gd name="T3" fmla="*/ 496 h 496"/>
                <a:gd name="T4" fmla="*/ 0 w 1529"/>
                <a:gd name="T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9" h="496">
                  <a:moveTo>
                    <a:pt x="0" y="0"/>
                  </a:moveTo>
                  <a:lnTo>
                    <a:pt x="1529" y="4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1" name="Line 299"/>
            <p:cNvSpPr>
              <a:spLocks noChangeShapeType="1"/>
            </p:cNvSpPr>
            <p:nvPr/>
          </p:nvSpPr>
          <p:spPr bwMode="auto">
            <a:xfrm>
              <a:off x="3078546" y="5823281"/>
              <a:ext cx="1327584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2" name="Freeform 300"/>
            <p:cNvSpPr/>
            <p:nvPr/>
          </p:nvSpPr>
          <p:spPr bwMode="auto">
            <a:xfrm>
              <a:off x="3874749" y="3207185"/>
              <a:ext cx="296948" cy="923838"/>
            </a:xfrm>
            <a:custGeom>
              <a:avLst/>
              <a:gdLst>
                <a:gd name="T0" fmla="*/ 342 w 342"/>
                <a:gd name="T1" fmla="*/ 0 h 1064"/>
                <a:gd name="T2" fmla="*/ 0 w 342"/>
                <a:gd name="T3" fmla="*/ 1064 h 1064"/>
                <a:gd name="T4" fmla="*/ 342 w 342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1064">
                  <a:moveTo>
                    <a:pt x="342" y="0"/>
                  </a:moveTo>
                  <a:lnTo>
                    <a:pt x="0" y="1064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3" name="Line 301"/>
            <p:cNvSpPr>
              <a:spLocks noChangeShapeType="1"/>
            </p:cNvSpPr>
            <p:nvPr/>
          </p:nvSpPr>
          <p:spPr bwMode="auto">
            <a:xfrm flipH="1">
              <a:off x="3874749" y="3207185"/>
              <a:ext cx="296948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4" name="Freeform 302"/>
            <p:cNvSpPr/>
            <p:nvPr/>
          </p:nvSpPr>
          <p:spPr bwMode="auto">
            <a:xfrm>
              <a:off x="3858251" y="4131024"/>
              <a:ext cx="34731" cy="665094"/>
            </a:xfrm>
            <a:custGeom>
              <a:avLst/>
              <a:gdLst>
                <a:gd name="T0" fmla="*/ 0 w 40"/>
                <a:gd name="T1" fmla="*/ 0 h 766"/>
                <a:gd name="T2" fmla="*/ 40 w 40"/>
                <a:gd name="T3" fmla="*/ 766 h 766"/>
                <a:gd name="T4" fmla="*/ 0 w 40"/>
                <a:gd name="T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66">
                  <a:moveTo>
                    <a:pt x="0" y="0"/>
                  </a:moveTo>
                  <a:lnTo>
                    <a:pt x="40" y="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5" name="Line 303"/>
            <p:cNvSpPr>
              <a:spLocks noChangeShapeType="1"/>
            </p:cNvSpPr>
            <p:nvPr/>
          </p:nvSpPr>
          <p:spPr bwMode="auto">
            <a:xfrm>
              <a:off x="3858251" y="4131024"/>
              <a:ext cx="34731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6" name="Freeform 304"/>
            <p:cNvSpPr/>
            <p:nvPr/>
          </p:nvSpPr>
          <p:spPr bwMode="auto">
            <a:xfrm>
              <a:off x="3057707" y="4796119"/>
              <a:ext cx="835275" cy="338625"/>
            </a:xfrm>
            <a:custGeom>
              <a:avLst/>
              <a:gdLst>
                <a:gd name="T0" fmla="*/ 962 w 962"/>
                <a:gd name="T1" fmla="*/ 0 h 390"/>
                <a:gd name="T2" fmla="*/ 0 w 962"/>
                <a:gd name="T3" fmla="*/ 390 h 390"/>
                <a:gd name="T4" fmla="*/ 962 w 962"/>
                <a:gd name="T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390">
                  <a:moveTo>
                    <a:pt x="962" y="0"/>
                  </a:moveTo>
                  <a:lnTo>
                    <a:pt x="0" y="390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7" name="Line 305"/>
            <p:cNvSpPr>
              <a:spLocks noChangeShapeType="1"/>
            </p:cNvSpPr>
            <p:nvPr/>
          </p:nvSpPr>
          <p:spPr bwMode="auto">
            <a:xfrm flipH="1">
              <a:off x="3057707" y="4796119"/>
              <a:ext cx="835275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8" name="Freeform 306"/>
            <p:cNvSpPr/>
            <p:nvPr/>
          </p:nvSpPr>
          <p:spPr bwMode="auto">
            <a:xfrm>
              <a:off x="2278001" y="4123210"/>
              <a:ext cx="1596747" cy="7815"/>
            </a:xfrm>
            <a:custGeom>
              <a:avLst/>
              <a:gdLst>
                <a:gd name="T0" fmla="*/ 1839 w 1839"/>
                <a:gd name="T1" fmla="*/ 9 h 9"/>
                <a:gd name="T2" fmla="*/ 0 w 1839"/>
                <a:gd name="T3" fmla="*/ 0 h 9"/>
                <a:gd name="T4" fmla="*/ 1839 w 1839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9">
                  <a:moveTo>
                    <a:pt x="1839" y="9"/>
                  </a:moveTo>
                  <a:lnTo>
                    <a:pt x="0" y="0"/>
                  </a:lnTo>
                  <a:lnTo>
                    <a:pt x="1839" y="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9" name="Line 307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1596747" cy="781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0" name="Freeform 308"/>
            <p:cNvSpPr/>
            <p:nvPr/>
          </p:nvSpPr>
          <p:spPr bwMode="auto">
            <a:xfrm>
              <a:off x="896585" y="4123210"/>
              <a:ext cx="1381417" cy="155420"/>
            </a:xfrm>
            <a:custGeom>
              <a:avLst/>
              <a:gdLst>
                <a:gd name="T0" fmla="*/ 1591 w 1591"/>
                <a:gd name="T1" fmla="*/ 0 h 179"/>
                <a:gd name="T2" fmla="*/ 0 w 1591"/>
                <a:gd name="T3" fmla="*/ 179 h 179"/>
                <a:gd name="T4" fmla="*/ 1591 w 1591"/>
                <a:gd name="T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79">
                  <a:moveTo>
                    <a:pt x="1591" y="0"/>
                  </a:moveTo>
                  <a:lnTo>
                    <a:pt x="0" y="179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1" name="Line 309"/>
            <p:cNvSpPr>
              <a:spLocks noChangeShapeType="1"/>
            </p:cNvSpPr>
            <p:nvPr/>
          </p:nvSpPr>
          <p:spPr bwMode="auto">
            <a:xfrm flipH="1">
              <a:off x="896585" y="4123210"/>
              <a:ext cx="1381417" cy="15542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2" name="Freeform 310"/>
            <p:cNvSpPr/>
            <p:nvPr/>
          </p:nvSpPr>
          <p:spPr bwMode="auto">
            <a:xfrm>
              <a:off x="1615512" y="3182006"/>
              <a:ext cx="662490" cy="941204"/>
            </a:xfrm>
            <a:custGeom>
              <a:avLst/>
              <a:gdLst>
                <a:gd name="T0" fmla="*/ 763 w 763"/>
                <a:gd name="T1" fmla="*/ 1084 h 1084"/>
                <a:gd name="T2" fmla="*/ 0 w 763"/>
                <a:gd name="T3" fmla="*/ 0 h 1084"/>
                <a:gd name="T4" fmla="*/ 763 w 763"/>
                <a:gd name="T5" fmla="*/ 1084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3" h="1084">
                  <a:moveTo>
                    <a:pt x="763" y="1084"/>
                  </a:moveTo>
                  <a:lnTo>
                    <a:pt x="0" y="0"/>
                  </a:lnTo>
                  <a:lnTo>
                    <a:pt x="763" y="108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3" name="Line 311"/>
            <p:cNvSpPr>
              <a:spLocks noChangeShapeType="1"/>
            </p:cNvSpPr>
            <p:nvPr/>
          </p:nvSpPr>
          <p:spPr bwMode="auto">
            <a:xfrm flipH="1" flipV="1">
              <a:off x="1615512" y="3182006"/>
              <a:ext cx="662490" cy="94120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4" name="Freeform 312"/>
            <p:cNvSpPr/>
            <p:nvPr/>
          </p:nvSpPr>
          <p:spPr bwMode="auto">
            <a:xfrm>
              <a:off x="1662399" y="4131024"/>
              <a:ext cx="2212350" cy="1135696"/>
            </a:xfrm>
            <a:custGeom>
              <a:avLst/>
              <a:gdLst>
                <a:gd name="T0" fmla="*/ 2548 w 2548"/>
                <a:gd name="T1" fmla="*/ 0 h 1308"/>
                <a:gd name="T2" fmla="*/ 0 w 2548"/>
                <a:gd name="T3" fmla="*/ 1308 h 1308"/>
                <a:gd name="T4" fmla="*/ 2548 w 2548"/>
                <a:gd name="T5" fmla="*/ 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2548" y="0"/>
                  </a:moveTo>
                  <a:lnTo>
                    <a:pt x="0" y="1308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5" name="Line 313"/>
            <p:cNvSpPr>
              <a:spLocks noChangeShapeType="1"/>
            </p:cNvSpPr>
            <p:nvPr/>
          </p:nvSpPr>
          <p:spPr bwMode="auto">
            <a:xfrm flipH="1">
              <a:off x="1662399" y="413102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6" name="Freeform 314"/>
            <p:cNvSpPr/>
            <p:nvPr/>
          </p:nvSpPr>
          <p:spPr bwMode="auto">
            <a:xfrm>
              <a:off x="878351" y="4313361"/>
              <a:ext cx="784047" cy="953360"/>
            </a:xfrm>
            <a:custGeom>
              <a:avLst/>
              <a:gdLst>
                <a:gd name="T0" fmla="*/ 903 w 903"/>
                <a:gd name="T1" fmla="*/ 1098 h 1098"/>
                <a:gd name="T2" fmla="*/ 0 w 903"/>
                <a:gd name="T3" fmla="*/ 0 h 1098"/>
                <a:gd name="T4" fmla="*/ 903 w 903"/>
                <a:gd name="T5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3" h="1098">
                  <a:moveTo>
                    <a:pt x="903" y="1098"/>
                  </a:moveTo>
                  <a:lnTo>
                    <a:pt x="0" y="0"/>
                  </a:lnTo>
                  <a:lnTo>
                    <a:pt x="903" y="10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7" name="Line 315"/>
            <p:cNvSpPr>
              <a:spLocks noChangeShapeType="1"/>
            </p:cNvSpPr>
            <p:nvPr/>
          </p:nvSpPr>
          <p:spPr bwMode="auto">
            <a:xfrm flipH="1" flipV="1">
              <a:off x="878351" y="4313361"/>
              <a:ext cx="784047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8" name="Freeform 316"/>
            <p:cNvSpPr/>
            <p:nvPr/>
          </p:nvSpPr>
          <p:spPr bwMode="auto">
            <a:xfrm>
              <a:off x="878351" y="4313361"/>
              <a:ext cx="2179356" cy="821383"/>
            </a:xfrm>
            <a:custGeom>
              <a:avLst/>
              <a:gdLst>
                <a:gd name="T0" fmla="*/ 0 w 2510"/>
                <a:gd name="T1" fmla="*/ 0 h 946"/>
                <a:gd name="T2" fmla="*/ 2510 w 2510"/>
                <a:gd name="T3" fmla="*/ 946 h 946"/>
                <a:gd name="T4" fmla="*/ 0 w 2510"/>
                <a:gd name="T5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0" y="0"/>
                  </a:moveTo>
                  <a:lnTo>
                    <a:pt x="2510" y="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9" name="Line 317"/>
            <p:cNvSpPr>
              <a:spLocks noChangeShapeType="1"/>
            </p:cNvSpPr>
            <p:nvPr/>
          </p:nvSpPr>
          <p:spPr bwMode="auto">
            <a:xfrm>
              <a:off x="878351" y="431336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0" name="Freeform 318"/>
            <p:cNvSpPr/>
            <p:nvPr/>
          </p:nvSpPr>
          <p:spPr bwMode="auto">
            <a:xfrm>
              <a:off x="3078546" y="5787682"/>
              <a:ext cx="761472" cy="35599"/>
            </a:xfrm>
            <a:custGeom>
              <a:avLst/>
              <a:gdLst>
                <a:gd name="T0" fmla="*/ 877 w 877"/>
                <a:gd name="T1" fmla="*/ 0 h 41"/>
                <a:gd name="T2" fmla="*/ 0 w 877"/>
                <a:gd name="T3" fmla="*/ 41 h 41"/>
                <a:gd name="T4" fmla="*/ 877 w 877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877" y="0"/>
                  </a:moveTo>
                  <a:lnTo>
                    <a:pt x="0" y="41"/>
                  </a:lnTo>
                  <a:lnTo>
                    <a:pt x="87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1" name="Line 319"/>
            <p:cNvSpPr>
              <a:spLocks noChangeShapeType="1"/>
            </p:cNvSpPr>
            <p:nvPr/>
          </p:nvSpPr>
          <p:spPr bwMode="auto">
            <a:xfrm flipH="1">
              <a:off x="3078546" y="5787682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2" name="Freeform 320"/>
            <p:cNvSpPr/>
            <p:nvPr/>
          </p:nvSpPr>
          <p:spPr bwMode="auto">
            <a:xfrm>
              <a:off x="1656321" y="3243653"/>
              <a:ext cx="2515376" cy="2020463"/>
            </a:xfrm>
            <a:custGeom>
              <a:avLst/>
              <a:gdLst>
                <a:gd name="T0" fmla="*/ 0 w 2897"/>
                <a:gd name="T1" fmla="*/ 2327 h 2327"/>
                <a:gd name="T2" fmla="*/ 2897 w 2897"/>
                <a:gd name="T3" fmla="*/ 0 h 2327"/>
                <a:gd name="T4" fmla="*/ 0 w 2897"/>
                <a:gd name="T5" fmla="*/ 2327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7" h="2327">
                  <a:moveTo>
                    <a:pt x="0" y="2327"/>
                  </a:moveTo>
                  <a:lnTo>
                    <a:pt x="2897" y="0"/>
                  </a:lnTo>
                  <a:lnTo>
                    <a:pt x="0" y="232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3" name="Line 321"/>
            <p:cNvSpPr>
              <a:spLocks noChangeShapeType="1"/>
            </p:cNvSpPr>
            <p:nvPr/>
          </p:nvSpPr>
          <p:spPr bwMode="auto">
            <a:xfrm flipV="1">
              <a:off x="1656321" y="3243653"/>
              <a:ext cx="2515376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4" name="Freeform 322"/>
            <p:cNvSpPr/>
            <p:nvPr/>
          </p:nvSpPr>
          <p:spPr bwMode="auto">
            <a:xfrm>
              <a:off x="3925976" y="3163772"/>
              <a:ext cx="1148721" cy="1641029"/>
            </a:xfrm>
            <a:custGeom>
              <a:avLst/>
              <a:gdLst>
                <a:gd name="T0" fmla="*/ 0 w 1323"/>
                <a:gd name="T1" fmla="*/ 1890 h 1890"/>
                <a:gd name="T2" fmla="*/ 1323 w 1323"/>
                <a:gd name="T3" fmla="*/ 0 h 1890"/>
                <a:gd name="T4" fmla="*/ 0 w 1323"/>
                <a:gd name="T5" fmla="*/ 189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0" y="1890"/>
                  </a:moveTo>
                  <a:lnTo>
                    <a:pt x="1323" y="0"/>
                  </a:lnTo>
                  <a:lnTo>
                    <a:pt x="0" y="18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5" name="Line 323"/>
            <p:cNvSpPr>
              <a:spLocks noChangeShapeType="1"/>
            </p:cNvSpPr>
            <p:nvPr/>
          </p:nvSpPr>
          <p:spPr bwMode="auto">
            <a:xfrm flipV="1">
              <a:off x="4073581" y="3223682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6" name="Freeform 324"/>
            <p:cNvSpPr/>
            <p:nvPr/>
          </p:nvSpPr>
          <p:spPr bwMode="auto">
            <a:xfrm>
              <a:off x="3041210" y="3243653"/>
              <a:ext cx="1130487" cy="1901510"/>
            </a:xfrm>
            <a:custGeom>
              <a:avLst/>
              <a:gdLst>
                <a:gd name="T0" fmla="*/ 0 w 1302"/>
                <a:gd name="T1" fmla="*/ 2190 h 2190"/>
                <a:gd name="T2" fmla="*/ 1302 w 1302"/>
                <a:gd name="T3" fmla="*/ 0 h 2190"/>
                <a:gd name="T4" fmla="*/ 0 w 1302"/>
                <a:gd name="T5" fmla="*/ 219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0" y="2190"/>
                  </a:moveTo>
                  <a:lnTo>
                    <a:pt x="1302" y="0"/>
                  </a:lnTo>
                  <a:lnTo>
                    <a:pt x="0" y="21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7" name="Line 325"/>
            <p:cNvSpPr>
              <a:spLocks noChangeShapeType="1"/>
            </p:cNvSpPr>
            <p:nvPr/>
          </p:nvSpPr>
          <p:spPr bwMode="auto">
            <a:xfrm flipV="1">
              <a:off x="3041210" y="3243653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8" name="Freeform 326"/>
            <p:cNvSpPr/>
            <p:nvPr/>
          </p:nvSpPr>
          <p:spPr bwMode="auto">
            <a:xfrm>
              <a:off x="1662399" y="5145163"/>
              <a:ext cx="1378812" cy="121558"/>
            </a:xfrm>
            <a:custGeom>
              <a:avLst/>
              <a:gdLst>
                <a:gd name="T0" fmla="*/ 1588 w 1588"/>
                <a:gd name="T1" fmla="*/ 0 h 140"/>
                <a:gd name="T2" fmla="*/ 0 w 1588"/>
                <a:gd name="T3" fmla="*/ 140 h 140"/>
                <a:gd name="T4" fmla="*/ 1588 w 1588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8" h="140">
                  <a:moveTo>
                    <a:pt x="1588" y="0"/>
                  </a:moveTo>
                  <a:lnTo>
                    <a:pt x="0" y="140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9" name="Line 327"/>
            <p:cNvSpPr>
              <a:spLocks noChangeShapeType="1"/>
            </p:cNvSpPr>
            <p:nvPr/>
          </p:nvSpPr>
          <p:spPr bwMode="auto">
            <a:xfrm flipH="1">
              <a:off x="1662399" y="5145163"/>
              <a:ext cx="1378812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0" name="Freeform 328"/>
            <p:cNvSpPr/>
            <p:nvPr/>
          </p:nvSpPr>
          <p:spPr bwMode="auto">
            <a:xfrm>
              <a:off x="2278001" y="4123210"/>
              <a:ext cx="763209" cy="1021953"/>
            </a:xfrm>
            <a:custGeom>
              <a:avLst/>
              <a:gdLst>
                <a:gd name="T0" fmla="*/ 879 w 879"/>
                <a:gd name="T1" fmla="*/ 1177 h 1177"/>
                <a:gd name="T2" fmla="*/ 0 w 879"/>
                <a:gd name="T3" fmla="*/ 0 h 1177"/>
                <a:gd name="T4" fmla="*/ 879 w 879"/>
                <a:gd name="T5" fmla="*/ 1177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" h="1177">
                  <a:moveTo>
                    <a:pt x="879" y="1177"/>
                  </a:moveTo>
                  <a:lnTo>
                    <a:pt x="0" y="0"/>
                  </a:lnTo>
                  <a:lnTo>
                    <a:pt x="879" y="11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1" name="Line 329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763209" cy="10219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2" name="Freeform 330"/>
            <p:cNvSpPr/>
            <p:nvPr/>
          </p:nvSpPr>
          <p:spPr bwMode="auto">
            <a:xfrm>
              <a:off x="878351" y="3169850"/>
              <a:ext cx="737161" cy="1108780"/>
            </a:xfrm>
            <a:custGeom>
              <a:avLst/>
              <a:gdLst>
                <a:gd name="T0" fmla="*/ 0 w 849"/>
                <a:gd name="T1" fmla="*/ 1277 h 1277"/>
                <a:gd name="T2" fmla="*/ 849 w 849"/>
                <a:gd name="T3" fmla="*/ 0 h 1277"/>
                <a:gd name="T4" fmla="*/ 0 w 849"/>
                <a:gd name="T5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9" h="1277">
                  <a:moveTo>
                    <a:pt x="0" y="1277"/>
                  </a:moveTo>
                  <a:lnTo>
                    <a:pt x="849" y="0"/>
                  </a:lnTo>
                  <a:lnTo>
                    <a:pt x="0" y="12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3" name="Line 331"/>
            <p:cNvSpPr>
              <a:spLocks noChangeShapeType="1"/>
            </p:cNvSpPr>
            <p:nvPr/>
          </p:nvSpPr>
          <p:spPr bwMode="auto">
            <a:xfrm flipV="1">
              <a:off x="878351" y="3169850"/>
              <a:ext cx="737161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4" name="Freeform 332"/>
            <p:cNvSpPr/>
            <p:nvPr/>
          </p:nvSpPr>
          <p:spPr bwMode="auto">
            <a:xfrm>
              <a:off x="1615512" y="2882453"/>
              <a:ext cx="1454351" cy="287397"/>
            </a:xfrm>
            <a:custGeom>
              <a:avLst/>
              <a:gdLst>
                <a:gd name="T0" fmla="*/ 0 w 1675"/>
                <a:gd name="T1" fmla="*/ 331 h 331"/>
                <a:gd name="T2" fmla="*/ 1675 w 1675"/>
                <a:gd name="T3" fmla="*/ 0 h 331"/>
                <a:gd name="T4" fmla="*/ 0 w 1675"/>
                <a:gd name="T5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" h="331">
                  <a:moveTo>
                    <a:pt x="0" y="331"/>
                  </a:moveTo>
                  <a:lnTo>
                    <a:pt x="1675" y="0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5" name="Line 333"/>
            <p:cNvSpPr>
              <a:spLocks noChangeShapeType="1"/>
            </p:cNvSpPr>
            <p:nvPr/>
          </p:nvSpPr>
          <p:spPr bwMode="auto">
            <a:xfrm flipV="1">
              <a:off x="1615512" y="2882453"/>
              <a:ext cx="1454351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6" name="Freeform 334"/>
            <p:cNvSpPr/>
            <p:nvPr/>
          </p:nvSpPr>
          <p:spPr bwMode="auto">
            <a:xfrm>
              <a:off x="3041210" y="2882453"/>
              <a:ext cx="28653" cy="2240135"/>
            </a:xfrm>
            <a:custGeom>
              <a:avLst/>
              <a:gdLst>
                <a:gd name="T0" fmla="*/ 0 w 33"/>
                <a:gd name="T1" fmla="*/ 2580 h 2580"/>
                <a:gd name="T2" fmla="*/ 33 w 33"/>
                <a:gd name="T3" fmla="*/ 0 h 2580"/>
                <a:gd name="T4" fmla="*/ 0 w 33"/>
                <a:gd name="T5" fmla="*/ 258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0" y="2580"/>
                  </a:moveTo>
                  <a:lnTo>
                    <a:pt x="33" y="0"/>
                  </a:lnTo>
                  <a:lnTo>
                    <a:pt x="0" y="25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7" name="Line 335"/>
            <p:cNvSpPr>
              <a:spLocks noChangeShapeType="1"/>
            </p:cNvSpPr>
            <p:nvPr/>
          </p:nvSpPr>
          <p:spPr bwMode="auto">
            <a:xfrm flipV="1">
              <a:off x="3041210" y="2882453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8" name="Freeform 336"/>
            <p:cNvSpPr/>
            <p:nvPr/>
          </p:nvSpPr>
          <p:spPr bwMode="auto">
            <a:xfrm>
              <a:off x="4182116" y="3217604"/>
              <a:ext cx="541800" cy="1451746"/>
            </a:xfrm>
            <a:custGeom>
              <a:avLst/>
              <a:gdLst>
                <a:gd name="T0" fmla="*/ 624 w 624"/>
                <a:gd name="T1" fmla="*/ 1672 h 1672"/>
                <a:gd name="T2" fmla="*/ 0 w 624"/>
                <a:gd name="T3" fmla="*/ 0 h 1672"/>
                <a:gd name="T4" fmla="*/ 624 w 624"/>
                <a:gd name="T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672">
                  <a:moveTo>
                    <a:pt x="624" y="1672"/>
                  </a:moveTo>
                  <a:lnTo>
                    <a:pt x="0" y="0"/>
                  </a:lnTo>
                  <a:lnTo>
                    <a:pt x="624" y="167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9" name="Line 337"/>
            <p:cNvSpPr>
              <a:spLocks noChangeShapeType="1"/>
            </p:cNvSpPr>
            <p:nvPr/>
          </p:nvSpPr>
          <p:spPr bwMode="auto">
            <a:xfrm flipH="1" flipV="1">
              <a:off x="4182116" y="3217604"/>
              <a:ext cx="541800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0" name="Freeform 338"/>
            <p:cNvSpPr/>
            <p:nvPr/>
          </p:nvSpPr>
          <p:spPr bwMode="auto">
            <a:xfrm>
              <a:off x="3888641" y="4808274"/>
              <a:ext cx="494913" cy="1448273"/>
            </a:xfrm>
            <a:custGeom>
              <a:avLst/>
              <a:gdLst>
                <a:gd name="T0" fmla="*/ 570 w 570"/>
                <a:gd name="T1" fmla="*/ 1668 h 1668"/>
                <a:gd name="T2" fmla="*/ 0 w 570"/>
                <a:gd name="T3" fmla="*/ 0 h 1668"/>
                <a:gd name="T4" fmla="*/ 570 w 570"/>
                <a:gd name="T5" fmla="*/ 166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570" y="1668"/>
                  </a:moveTo>
                  <a:lnTo>
                    <a:pt x="0" y="0"/>
                  </a:lnTo>
                  <a:lnTo>
                    <a:pt x="570" y="166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1" name="Line 339"/>
            <p:cNvSpPr>
              <a:spLocks noChangeShapeType="1"/>
            </p:cNvSpPr>
            <p:nvPr/>
          </p:nvSpPr>
          <p:spPr bwMode="auto">
            <a:xfrm flipH="1" flipV="1">
              <a:off x="3888641" y="4808274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2" name="Freeform 340"/>
            <p:cNvSpPr/>
            <p:nvPr/>
          </p:nvSpPr>
          <p:spPr bwMode="auto">
            <a:xfrm>
              <a:off x="3892982" y="4796119"/>
              <a:ext cx="1285039" cy="878688"/>
            </a:xfrm>
            <a:custGeom>
              <a:avLst/>
              <a:gdLst>
                <a:gd name="T0" fmla="*/ 1480 w 1480"/>
                <a:gd name="T1" fmla="*/ 1012 h 1012"/>
                <a:gd name="T2" fmla="*/ 0 w 1480"/>
                <a:gd name="T3" fmla="*/ 0 h 1012"/>
                <a:gd name="T4" fmla="*/ 1480 w 1480"/>
                <a:gd name="T5" fmla="*/ 1012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0" h="1012">
                  <a:moveTo>
                    <a:pt x="1480" y="1012"/>
                  </a:moveTo>
                  <a:lnTo>
                    <a:pt x="0" y="0"/>
                  </a:lnTo>
                  <a:lnTo>
                    <a:pt x="1480" y="101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3" name="Line 341"/>
            <p:cNvSpPr>
              <a:spLocks noChangeShapeType="1"/>
            </p:cNvSpPr>
            <p:nvPr/>
          </p:nvSpPr>
          <p:spPr bwMode="auto">
            <a:xfrm flipH="1" flipV="1">
              <a:off x="3892982" y="4796119"/>
              <a:ext cx="1285039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4" name="Freeform 342"/>
            <p:cNvSpPr/>
            <p:nvPr/>
          </p:nvSpPr>
          <p:spPr bwMode="auto">
            <a:xfrm>
              <a:off x="3078546" y="4796119"/>
              <a:ext cx="814437" cy="1027163"/>
            </a:xfrm>
            <a:custGeom>
              <a:avLst/>
              <a:gdLst>
                <a:gd name="T0" fmla="*/ 938 w 938"/>
                <a:gd name="T1" fmla="*/ 0 h 1183"/>
                <a:gd name="T2" fmla="*/ 0 w 938"/>
                <a:gd name="T3" fmla="*/ 1183 h 1183"/>
                <a:gd name="T4" fmla="*/ 938 w 938"/>
                <a:gd name="T5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8" h="1183">
                  <a:moveTo>
                    <a:pt x="938" y="0"/>
                  </a:moveTo>
                  <a:lnTo>
                    <a:pt x="0" y="1183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5" name="Line 343"/>
            <p:cNvSpPr>
              <a:spLocks noChangeShapeType="1"/>
            </p:cNvSpPr>
            <p:nvPr/>
          </p:nvSpPr>
          <p:spPr bwMode="auto">
            <a:xfrm flipH="1">
              <a:off x="3078546" y="4796119"/>
              <a:ext cx="814437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6" name="Freeform 344"/>
            <p:cNvSpPr/>
            <p:nvPr/>
          </p:nvSpPr>
          <p:spPr bwMode="auto">
            <a:xfrm>
              <a:off x="2271924" y="2882453"/>
              <a:ext cx="797940" cy="1219919"/>
            </a:xfrm>
            <a:custGeom>
              <a:avLst/>
              <a:gdLst>
                <a:gd name="T0" fmla="*/ 0 w 919"/>
                <a:gd name="T1" fmla="*/ 1405 h 1405"/>
                <a:gd name="T2" fmla="*/ 919 w 919"/>
                <a:gd name="T3" fmla="*/ 0 h 1405"/>
                <a:gd name="T4" fmla="*/ 0 w 919"/>
                <a:gd name="T5" fmla="*/ 1405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0" y="1405"/>
                  </a:moveTo>
                  <a:lnTo>
                    <a:pt x="919" y="0"/>
                  </a:lnTo>
                  <a:lnTo>
                    <a:pt x="0" y="140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7" name="Line 345"/>
            <p:cNvSpPr>
              <a:spLocks noChangeShapeType="1"/>
            </p:cNvSpPr>
            <p:nvPr/>
          </p:nvSpPr>
          <p:spPr bwMode="auto">
            <a:xfrm flipV="1">
              <a:off x="2271924" y="288245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8" name="Freeform 346"/>
            <p:cNvSpPr/>
            <p:nvPr/>
          </p:nvSpPr>
          <p:spPr bwMode="auto">
            <a:xfrm>
              <a:off x="4707419" y="3950424"/>
              <a:ext cx="2719419" cy="722400"/>
            </a:xfrm>
            <a:custGeom>
              <a:avLst/>
              <a:gdLst>
                <a:gd name="T0" fmla="*/ 3132 w 3132"/>
                <a:gd name="T1" fmla="*/ 0 h 832"/>
                <a:gd name="T2" fmla="*/ 0 w 3132"/>
                <a:gd name="T3" fmla="*/ 832 h 832"/>
                <a:gd name="T4" fmla="*/ 3132 w 3132"/>
                <a:gd name="T5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3132" y="0"/>
                  </a:moveTo>
                  <a:lnTo>
                    <a:pt x="0" y="832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9" name="Line 347"/>
            <p:cNvSpPr>
              <a:spLocks noChangeShapeType="1"/>
            </p:cNvSpPr>
            <p:nvPr/>
          </p:nvSpPr>
          <p:spPr bwMode="auto">
            <a:xfrm flipH="1">
              <a:off x="4707419" y="3950424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0" name="Freeform 348"/>
            <p:cNvSpPr/>
            <p:nvPr/>
          </p:nvSpPr>
          <p:spPr bwMode="auto">
            <a:xfrm>
              <a:off x="3874749" y="4131024"/>
              <a:ext cx="832670" cy="541800"/>
            </a:xfrm>
            <a:custGeom>
              <a:avLst/>
              <a:gdLst>
                <a:gd name="T0" fmla="*/ 959 w 959"/>
                <a:gd name="T1" fmla="*/ 624 h 624"/>
                <a:gd name="T2" fmla="*/ 0 w 959"/>
                <a:gd name="T3" fmla="*/ 0 h 624"/>
                <a:gd name="T4" fmla="*/ 959 w 959"/>
                <a:gd name="T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624">
                  <a:moveTo>
                    <a:pt x="959" y="624"/>
                  </a:moveTo>
                  <a:lnTo>
                    <a:pt x="0" y="0"/>
                  </a:lnTo>
                  <a:lnTo>
                    <a:pt x="959" y="6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1" name="Line 349"/>
            <p:cNvSpPr>
              <a:spLocks noChangeShapeType="1"/>
            </p:cNvSpPr>
            <p:nvPr/>
          </p:nvSpPr>
          <p:spPr bwMode="auto">
            <a:xfrm flipH="1" flipV="1">
              <a:off x="3874749" y="4131024"/>
              <a:ext cx="832670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2" name="Freeform 350"/>
            <p:cNvSpPr/>
            <p:nvPr/>
          </p:nvSpPr>
          <p:spPr bwMode="auto">
            <a:xfrm>
              <a:off x="2271924" y="3207185"/>
              <a:ext cx="1899773" cy="895186"/>
            </a:xfrm>
            <a:custGeom>
              <a:avLst/>
              <a:gdLst>
                <a:gd name="T0" fmla="*/ 0 w 2188"/>
                <a:gd name="T1" fmla="*/ 1031 h 1031"/>
                <a:gd name="T2" fmla="*/ 2188 w 2188"/>
                <a:gd name="T3" fmla="*/ 0 h 1031"/>
                <a:gd name="T4" fmla="*/ 0 w 2188"/>
                <a:gd name="T5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0" y="1031"/>
                  </a:moveTo>
                  <a:lnTo>
                    <a:pt x="2188" y="0"/>
                  </a:lnTo>
                  <a:lnTo>
                    <a:pt x="0" y="10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3" name="Line 351"/>
            <p:cNvSpPr>
              <a:spLocks noChangeShapeType="1"/>
            </p:cNvSpPr>
            <p:nvPr/>
          </p:nvSpPr>
          <p:spPr bwMode="auto">
            <a:xfrm flipV="1">
              <a:off x="2271924" y="3207185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4" name="Freeform 352"/>
            <p:cNvSpPr/>
            <p:nvPr/>
          </p:nvSpPr>
          <p:spPr bwMode="auto">
            <a:xfrm>
              <a:off x="1662399" y="4102371"/>
              <a:ext cx="609525" cy="1164349"/>
            </a:xfrm>
            <a:custGeom>
              <a:avLst/>
              <a:gdLst>
                <a:gd name="T0" fmla="*/ 702 w 702"/>
                <a:gd name="T1" fmla="*/ 0 h 1341"/>
                <a:gd name="T2" fmla="*/ 0 w 702"/>
                <a:gd name="T3" fmla="*/ 1341 h 1341"/>
                <a:gd name="T4" fmla="*/ 702 w 702"/>
                <a:gd name="T5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1341">
                  <a:moveTo>
                    <a:pt x="702" y="0"/>
                  </a:moveTo>
                  <a:lnTo>
                    <a:pt x="0" y="1341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5" name="Line 353"/>
            <p:cNvSpPr>
              <a:spLocks noChangeShapeType="1"/>
            </p:cNvSpPr>
            <p:nvPr/>
          </p:nvSpPr>
          <p:spPr bwMode="auto">
            <a:xfrm flipH="1">
              <a:off x="1662399" y="4102371"/>
              <a:ext cx="609525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6" name="Freeform 354"/>
            <p:cNvSpPr/>
            <p:nvPr/>
          </p:nvSpPr>
          <p:spPr bwMode="auto">
            <a:xfrm>
              <a:off x="3078546" y="4812615"/>
              <a:ext cx="3112746" cy="1010665"/>
            </a:xfrm>
            <a:custGeom>
              <a:avLst/>
              <a:gdLst>
                <a:gd name="T0" fmla="*/ 3585 w 3585"/>
                <a:gd name="T1" fmla="*/ 0 h 1164"/>
                <a:gd name="T2" fmla="*/ 0 w 3585"/>
                <a:gd name="T3" fmla="*/ 1164 h 1164"/>
                <a:gd name="T4" fmla="*/ 3585 w 3585"/>
                <a:gd name="T5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5" h="1164">
                  <a:moveTo>
                    <a:pt x="3585" y="0"/>
                  </a:moveTo>
                  <a:lnTo>
                    <a:pt x="0" y="1164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7" name="Line 355"/>
            <p:cNvSpPr>
              <a:spLocks noChangeShapeType="1"/>
            </p:cNvSpPr>
            <p:nvPr/>
          </p:nvSpPr>
          <p:spPr bwMode="auto">
            <a:xfrm flipH="1">
              <a:off x="3078546" y="4812615"/>
              <a:ext cx="3112746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8" name="Freeform 356"/>
            <p:cNvSpPr/>
            <p:nvPr/>
          </p:nvSpPr>
          <p:spPr bwMode="auto">
            <a:xfrm>
              <a:off x="3069863" y="2882453"/>
              <a:ext cx="823119" cy="1913665"/>
            </a:xfrm>
            <a:custGeom>
              <a:avLst/>
              <a:gdLst>
                <a:gd name="T0" fmla="*/ 948 w 948"/>
                <a:gd name="T1" fmla="*/ 2204 h 2204"/>
                <a:gd name="T2" fmla="*/ 0 w 948"/>
                <a:gd name="T3" fmla="*/ 0 h 2204"/>
                <a:gd name="T4" fmla="*/ 948 w 948"/>
                <a:gd name="T5" fmla="*/ 2204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2204">
                  <a:moveTo>
                    <a:pt x="948" y="2204"/>
                  </a:moveTo>
                  <a:lnTo>
                    <a:pt x="0" y="0"/>
                  </a:lnTo>
                  <a:lnTo>
                    <a:pt x="948" y="220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9" name="Line 357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823119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8" name="Freeform 7"/>
          <p:cNvSpPr/>
          <p:nvPr/>
        </p:nvSpPr>
        <p:spPr bwMode="auto">
          <a:xfrm>
            <a:off x="4690989" y="4110210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7"/>
          <p:cNvSpPr/>
          <p:nvPr/>
        </p:nvSpPr>
        <p:spPr bwMode="auto">
          <a:xfrm>
            <a:off x="517192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615346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7"/>
          <p:cNvSpPr/>
          <p:nvPr/>
        </p:nvSpPr>
        <p:spPr bwMode="auto">
          <a:xfrm>
            <a:off x="6615429" y="2246103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1" name="文本框 670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70" name="直接连接符 769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1" name="组合 770"/>
          <p:cNvGrpSpPr/>
          <p:nvPr/>
        </p:nvGrpSpPr>
        <p:grpSpPr>
          <a:xfrm>
            <a:off x="6398334" y="3497694"/>
            <a:ext cx="366880" cy="350676"/>
            <a:chOff x="4400550" y="6078538"/>
            <a:chExt cx="503238" cy="481012"/>
          </a:xfrm>
          <a:solidFill>
            <a:schemeClr val="bg1"/>
          </a:solidFill>
        </p:grpSpPr>
        <p:sp>
          <p:nvSpPr>
            <p:cNvPr id="772" name="Freeform 15"/>
            <p:cNvSpPr/>
            <p:nvPr/>
          </p:nvSpPr>
          <p:spPr bwMode="auto">
            <a:xfrm>
              <a:off x="4400550" y="6251575"/>
              <a:ext cx="311150" cy="307975"/>
            </a:xfrm>
            <a:custGeom>
              <a:avLst/>
              <a:gdLst>
                <a:gd name="T0" fmla="*/ 73 w 83"/>
                <a:gd name="T1" fmla="*/ 45 h 82"/>
                <a:gd name="T2" fmla="*/ 48 w 83"/>
                <a:gd name="T3" fmla="*/ 70 h 82"/>
                <a:gd name="T4" fmla="*/ 31 w 83"/>
                <a:gd name="T5" fmla="*/ 77 h 82"/>
                <a:gd name="T6" fmla="*/ 15 w 83"/>
                <a:gd name="T7" fmla="*/ 70 h 82"/>
                <a:gd name="T8" fmla="*/ 8 w 83"/>
                <a:gd name="T9" fmla="*/ 53 h 82"/>
                <a:gd name="T10" fmla="*/ 15 w 83"/>
                <a:gd name="T11" fmla="*/ 37 h 82"/>
                <a:gd name="T12" fmla="*/ 40 w 83"/>
                <a:gd name="T13" fmla="*/ 11 h 82"/>
                <a:gd name="T14" fmla="*/ 57 w 83"/>
                <a:gd name="T15" fmla="*/ 4 h 82"/>
                <a:gd name="T16" fmla="*/ 73 w 83"/>
                <a:gd name="T17" fmla="*/ 11 h 82"/>
                <a:gd name="T18" fmla="*/ 78 w 83"/>
                <a:gd name="T19" fmla="*/ 19 h 82"/>
                <a:gd name="T20" fmla="*/ 79 w 83"/>
                <a:gd name="T21" fmla="*/ 20 h 82"/>
                <a:gd name="T22" fmla="*/ 82 w 83"/>
                <a:gd name="T23" fmla="*/ 20 h 82"/>
                <a:gd name="T24" fmla="*/ 83 w 83"/>
                <a:gd name="T25" fmla="*/ 17 h 82"/>
                <a:gd name="T26" fmla="*/ 83 w 83"/>
                <a:gd name="T27" fmla="*/ 17 h 82"/>
                <a:gd name="T28" fmla="*/ 77 w 83"/>
                <a:gd name="T29" fmla="*/ 8 h 82"/>
                <a:gd name="T30" fmla="*/ 57 w 83"/>
                <a:gd name="T31" fmla="*/ 0 h 82"/>
                <a:gd name="T32" fmla="*/ 37 w 83"/>
                <a:gd name="T33" fmla="*/ 8 h 82"/>
                <a:gd name="T34" fmla="*/ 11 w 83"/>
                <a:gd name="T35" fmla="*/ 33 h 82"/>
                <a:gd name="T36" fmla="*/ 11 w 83"/>
                <a:gd name="T37" fmla="*/ 73 h 82"/>
                <a:gd name="T38" fmla="*/ 31 w 83"/>
                <a:gd name="T39" fmla="*/ 82 h 82"/>
                <a:gd name="T40" fmla="*/ 31 w 83"/>
                <a:gd name="T41" fmla="*/ 82 h 82"/>
                <a:gd name="T42" fmla="*/ 51 w 83"/>
                <a:gd name="T43" fmla="*/ 73 h 82"/>
                <a:gd name="T44" fmla="*/ 76 w 83"/>
                <a:gd name="T45" fmla="*/ 49 h 82"/>
                <a:gd name="T46" fmla="*/ 76 w 83"/>
                <a:gd name="T47" fmla="*/ 45 h 82"/>
                <a:gd name="T48" fmla="*/ 73 w 83"/>
                <a:gd name="T4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82">
                  <a:moveTo>
                    <a:pt x="73" y="45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4" y="75"/>
                    <a:pt x="38" y="77"/>
                    <a:pt x="31" y="77"/>
                  </a:cubicBezTo>
                  <a:cubicBezTo>
                    <a:pt x="25" y="77"/>
                    <a:pt x="19" y="75"/>
                    <a:pt x="15" y="70"/>
                  </a:cubicBezTo>
                  <a:cubicBezTo>
                    <a:pt x="10" y="66"/>
                    <a:pt x="8" y="60"/>
                    <a:pt x="8" y="53"/>
                  </a:cubicBezTo>
                  <a:cubicBezTo>
                    <a:pt x="8" y="47"/>
                    <a:pt x="10" y="41"/>
                    <a:pt x="15" y="37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7"/>
                    <a:pt x="50" y="4"/>
                    <a:pt x="57" y="4"/>
                  </a:cubicBezTo>
                  <a:cubicBezTo>
                    <a:pt x="63" y="4"/>
                    <a:pt x="69" y="7"/>
                    <a:pt x="73" y="11"/>
                  </a:cubicBezTo>
                  <a:cubicBezTo>
                    <a:pt x="75" y="14"/>
                    <a:pt x="77" y="16"/>
                    <a:pt x="78" y="19"/>
                  </a:cubicBezTo>
                  <a:cubicBezTo>
                    <a:pt x="79" y="19"/>
                    <a:pt x="79" y="20"/>
                    <a:pt x="79" y="20"/>
                  </a:cubicBezTo>
                  <a:cubicBezTo>
                    <a:pt x="80" y="21"/>
                    <a:pt x="81" y="21"/>
                    <a:pt x="82" y="20"/>
                  </a:cubicBezTo>
                  <a:cubicBezTo>
                    <a:pt x="83" y="19"/>
                    <a:pt x="83" y="18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4"/>
                    <a:pt x="79" y="11"/>
                    <a:pt x="77" y="8"/>
                  </a:cubicBezTo>
                  <a:cubicBezTo>
                    <a:pt x="71" y="3"/>
                    <a:pt x="64" y="0"/>
                    <a:pt x="57" y="0"/>
                  </a:cubicBezTo>
                  <a:cubicBezTo>
                    <a:pt x="49" y="0"/>
                    <a:pt x="42" y="3"/>
                    <a:pt x="37" y="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0" y="44"/>
                    <a:pt x="0" y="62"/>
                    <a:pt x="11" y="73"/>
                  </a:cubicBezTo>
                  <a:cubicBezTo>
                    <a:pt x="17" y="79"/>
                    <a:pt x="24" y="82"/>
                    <a:pt x="31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9" y="82"/>
                    <a:pt x="46" y="79"/>
                    <a:pt x="51" y="73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7" y="48"/>
                    <a:pt x="77" y="46"/>
                    <a:pt x="76" y="45"/>
                  </a:cubicBezTo>
                  <a:cubicBezTo>
                    <a:pt x="75" y="45"/>
                    <a:pt x="74" y="45"/>
                    <a:pt x="7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8" name="Freeform 16"/>
            <p:cNvSpPr/>
            <p:nvPr/>
          </p:nvSpPr>
          <p:spPr bwMode="auto">
            <a:xfrm>
              <a:off x="4592638" y="6078538"/>
              <a:ext cx="311150" cy="307975"/>
            </a:xfrm>
            <a:custGeom>
              <a:avLst/>
              <a:gdLst>
                <a:gd name="T0" fmla="*/ 72 w 83"/>
                <a:gd name="T1" fmla="*/ 8 h 82"/>
                <a:gd name="T2" fmla="*/ 52 w 83"/>
                <a:gd name="T3" fmla="*/ 0 h 82"/>
                <a:gd name="T4" fmla="*/ 32 w 83"/>
                <a:gd name="T5" fmla="*/ 8 h 82"/>
                <a:gd name="T6" fmla="*/ 7 w 83"/>
                <a:gd name="T7" fmla="*/ 33 h 82"/>
                <a:gd name="T8" fmla="*/ 7 w 83"/>
                <a:gd name="T9" fmla="*/ 36 h 82"/>
                <a:gd name="T10" fmla="*/ 10 w 83"/>
                <a:gd name="T11" fmla="*/ 36 h 82"/>
                <a:gd name="T12" fmla="*/ 35 w 83"/>
                <a:gd name="T13" fmla="*/ 11 h 82"/>
                <a:gd name="T14" fmla="*/ 52 w 83"/>
                <a:gd name="T15" fmla="*/ 4 h 82"/>
                <a:gd name="T16" fmla="*/ 68 w 83"/>
                <a:gd name="T17" fmla="*/ 11 h 82"/>
                <a:gd name="T18" fmla="*/ 75 w 83"/>
                <a:gd name="T19" fmla="*/ 28 h 82"/>
                <a:gd name="T20" fmla="*/ 68 w 83"/>
                <a:gd name="T21" fmla="*/ 45 h 82"/>
                <a:gd name="T22" fmla="*/ 43 w 83"/>
                <a:gd name="T23" fmla="*/ 70 h 82"/>
                <a:gd name="T24" fmla="*/ 26 w 83"/>
                <a:gd name="T25" fmla="*/ 77 h 82"/>
                <a:gd name="T26" fmla="*/ 10 w 83"/>
                <a:gd name="T27" fmla="*/ 70 h 82"/>
                <a:gd name="T28" fmla="*/ 5 w 83"/>
                <a:gd name="T29" fmla="*/ 63 h 82"/>
                <a:gd name="T30" fmla="*/ 4 w 83"/>
                <a:gd name="T31" fmla="*/ 62 h 82"/>
                <a:gd name="T32" fmla="*/ 2 w 83"/>
                <a:gd name="T33" fmla="*/ 61 h 82"/>
                <a:gd name="T34" fmla="*/ 1 w 83"/>
                <a:gd name="T35" fmla="*/ 62 h 82"/>
                <a:gd name="T36" fmla="*/ 0 w 83"/>
                <a:gd name="T37" fmla="*/ 64 h 82"/>
                <a:gd name="T38" fmla="*/ 6 w 83"/>
                <a:gd name="T39" fmla="*/ 73 h 82"/>
                <a:gd name="T40" fmla="*/ 26 w 83"/>
                <a:gd name="T41" fmla="*/ 82 h 82"/>
                <a:gd name="T42" fmla="*/ 46 w 83"/>
                <a:gd name="T43" fmla="*/ 73 h 82"/>
                <a:gd name="T44" fmla="*/ 72 w 83"/>
                <a:gd name="T45" fmla="*/ 48 h 82"/>
                <a:gd name="T46" fmla="*/ 72 w 83"/>
                <a:gd name="T47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82">
                  <a:moveTo>
                    <a:pt x="72" y="8"/>
                  </a:moveTo>
                  <a:cubicBezTo>
                    <a:pt x="66" y="3"/>
                    <a:pt x="59" y="0"/>
                    <a:pt x="52" y="0"/>
                  </a:cubicBezTo>
                  <a:cubicBezTo>
                    <a:pt x="44" y="0"/>
                    <a:pt x="37" y="3"/>
                    <a:pt x="32" y="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6" y="34"/>
                    <a:pt x="6" y="35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9" y="7"/>
                    <a:pt x="45" y="4"/>
                    <a:pt x="52" y="4"/>
                  </a:cubicBezTo>
                  <a:cubicBezTo>
                    <a:pt x="58" y="4"/>
                    <a:pt x="64" y="7"/>
                    <a:pt x="68" y="11"/>
                  </a:cubicBezTo>
                  <a:cubicBezTo>
                    <a:pt x="73" y="16"/>
                    <a:pt x="75" y="22"/>
                    <a:pt x="75" y="28"/>
                  </a:cubicBezTo>
                  <a:cubicBezTo>
                    <a:pt x="75" y="34"/>
                    <a:pt x="73" y="40"/>
                    <a:pt x="68" y="45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39" y="75"/>
                    <a:pt x="33" y="77"/>
                    <a:pt x="26" y="77"/>
                  </a:cubicBezTo>
                  <a:cubicBezTo>
                    <a:pt x="20" y="77"/>
                    <a:pt x="14" y="75"/>
                    <a:pt x="10" y="70"/>
                  </a:cubicBezTo>
                  <a:cubicBezTo>
                    <a:pt x="8" y="68"/>
                    <a:pt x="6" y="65"/>
                    <a:pt x="5" y="6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1"/>
                    <a:pt x="3" y="61"/>
                    <a:pt x="2" y="61"/>
                  </a:cubicBezTo>
                  <a:cubicBezTo>
                    <a:pt x="2" y="61"/>
                    <a:pt x="1" y="61"/>
                    <a:pt x="1" y="62"/>
                  </a:cubicBezTo>
                  <a:cubicBezTo>
                    <a:pt x="0" y="62"/>
                    <a:pt x="0" y="63"/>
                    <a:pt x="0" y="64"/>
                  </a:cubicBezTo>
                  <a:cubicBezTo>
                    <a:pt x="2" y="68"/>
                    <a:pt x="4" y="71"/>
                    <a:pt x="6" y="73"/>
                  </a:cubicBezTo>
                  <a:cubicBezTo>
                    <a:pt x="12" y="79"/>
                    <a:pt x="19" y="82"/>
                    <a:pt x="26" y="82"/>
                  </a:cubicBezTo>
                  <a:cubicBezTo>
                    <a:pt x="34" y="82"/>
                    <a:pt x="41" y="79"/>
                    <a:pt x="46" y="73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83" y="37"/>
                    <a:pt x="83" y="19"/>
                    <a:pt x="7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39" name="组合 938"/>
          <p:cNvGrpSpPr/>
          <p:nvPr/>
        </p:nvGrpSpPr>
        <p:grpSpPr>
          <a:xfrm>
            <a:off x="4971734" y="4426343"/>
            <a:ext cx="295124" cy="349521"/>
            <a:chOff x="1566863" y="5118100"/>
            <a:chExt cx="404812" cy="479426"/>
          </a:xfrm>
          <a:solidFill>
            <a:schemeClr val="bg1"/>
          </a:solidFill>
        </p:grpSpPr>
        <p:sp>
          <p:nvSpPr>
            <p:cNvPr id="940" name="Freeform 42"/>
            <p:cNvSpPr>
              <a:spLocks noEditPoints="1"/>
            </p:cNvSpPr>
            <p:nvPr/>
          </p:nvSpPr>
          <p:spPr bwMode="auto">
            <a:xfrm>
              <a:off x="1704975" y="5233988"/>
              <a:ext cx="128588" cy="363538"/>
            </a:xfrm>
            <a:custGeom>
              <a:avLst/>
              <a:gdLst>
                <a:gd name="T0" fmla="*/ 24 w 34"/>
                <a:gd name="T1" fmla="*/ 0 h 97"/>
                <a:gd name="T2" fmla="*/ 10 w 34"/>
                <a:gd name="T3" fmla="*/ 0 h 97"/>
                <a:gd name="T4" fmla="*/ 0 w 34"/>
                <a:gd name="T5" fmla="*/ 10 h 97"/>
                <a:gd name="T6" fmla="*/ 10 w 34"/>
                <a:gd name="T7" fmla="*/ 20 h 97"/>
                <a:gd name="T8" fmla="*/ 15 w 34"/>
                <a:gd name="T9" fmla="*/ 20 h 97"/>
                <a:gd name="T10" fmla="*/ 15 w 34"/>
                <a:gd name="T11" fmla="*/ 94 h 97"/>
                <a:gd name="T12" fmla="*/ 17 w 34"/>
                <a:gd name="T13" fmla="*/ 97 h 97"/>
                <a:gd name="T14" fmla="*/ 19 w 34"/>
                <a:gd name="T15" fmla="*/ 94 h 97"/>
                <a:gd name="T16" fmla="*/ 19 w 34"/>
                <a:gd name="T17" fmla="*/ 20 h 97"/>
                <a:gd name="T18" fmla="*/ 24 w 34"/>
                <a:gd name="T19" fmla="*/ 20 h 97"/>
                <a:gd name="T20" fmla="*/ 34 w 34"/>
                <a:gd name="T21" fmla="*/ 10 h 97"/>
                <a:gd name="T22" fmla="*/ 24 w 34"/>
                <a:gd name="T23" fmla="*/ 0 h 97"/>
                <a:gd name="T24" fmla="*/ 24 w 34"/>
                <a:gd name="T25" fmla="*/ 15 h 97"/>
                <a:gd name="T26" fmla="*/ 10 w 34"/>
                <a:gd name="T27" fmla="*/ 15 h 97"/>
                <a:gd name="T28" fmla="*/ 4 w 34"/>
                <a:gd name="T29" fmla="*/ 10 h 97"/>
                <a:gd name="T30" fmla="*/ 10 w 34"/>
                <a:gd name="T31" fmla="*/ 5 h 97"/>
                <a:gd name="T32" fmla="*/ 24 w 34"/>
                <a:gd name="T33" fmla="*/ 5 h 97"/>
                <a:gd name="T34" fmla="*/ 30 w 34"/>
                <a:gd name="T35" fmla="*/ 10 h 97"/>
                <a:gd name="T36" fmla="*/ 24 w 34"/>
                <a:gd name="T37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97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6"/>
                    <a:pt x="16" y="97"/>
                    <a:pt x="17" y="97"/>
                  </a:cubicBezTo>
                  <a:cubicBezTo>
                    <a:pt x="18" y="97"/>
                    <a:pt x="19" y="96"/>
                    <a:pt x="19" y="9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0" y="20"/>
                    <a:pt x="34" y="15"/>
                    <a:pt x="34" y="10"/>
                  </a:cubicBezTo>
                  <a:cubicBezTo>
                    <a:pt x="34" y="5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3"/>
                    <a:pt x="4" y="10"/>
                  </a:cubicBezTo>
                  <a:cubicBezTo>
                    <a:pt x="4" y="7"/>
                    <a:pt x="7" y="5"/>
                    <a:pt x="10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7" y="5"/>
                    <a:pt x="30" y="7"/>
                    <a:pt x="30" y="10"/>
                  </a:cubicBezTo>
                  <a:cubicBezTo>
                    <a:pt x="30" y="13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1" name="Freeform 43"/>
            <p:cNvSpPr/>
            <p:nvPr/>
          </p:nvSpPr>
          <p:spPr bwMode="auto">
            <a:xfrm>
              <a:off x="1762125" y="5118100"/>
              <a:ext cx="14288" cy="77788"/>
            </a:xfrm>
            <a:custGeom>
              <a:avLst/>
              <a:gdLst>
                <a:gd name="T0" fmla="*/ 2 w 4"/>
                <a:gd name="T1" fmla="*/ 21 h 21"/>
                <a:gd name="T2" fmla="*/ 4 w 4"/>
                <a:gd name="T3" fmla="*/ 19 h 21"/>
                <a:gd name="T4" fmla="*/ 4 w 4"/>
                <a:gd name="T5" fmla="*/ 2 h 21"/>
                <a:gd name="T6" fmla="*/ 2 w 4"/>
                <a:gd name="T7" fmla="*/ 0 h 21"/>
                <a:gd name="T8" fmla="*/ 0 w 4"/>
                <a:gd name="T9" fmla="*/ 2 h 21"/>
                <a:gd name="T10" fmla="*/ 0 w 4"/>
                <a:gd name="T11" fmla="*/ 19 h 21"/>
                <a:gd name="T12" fmla="*/ 2 w 4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1">
                  <a:moveTo>
                    <a:pt x="2" y="21"/>
                  </a:moveTo>
                  <a:cubicBezTo>
                    <a:pt x="3" y="21"/>
                    <a:pt x="4" y="20"/>
                    <a:pt x="4" y="19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2" name="Freeform 44"/>
            <p:cNvSpPr>
              <a:spLocks noEditPoints="1"/>
            </p:cNvSpPr>
            <p:nvPr/>
          </p:nvSpPr>
          <p:spPr bwMode="auto">
            <a:xfrm>
              <a:off x="1566863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4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29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2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29" y="7"/>
                    <a:pt x="29" y="10"/>
                  </a:cubicBezTo>
                  <a:cubicBezTo>
                    <a:pt x="29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3" name="Freeform 45"/>
            <p:cNvSpPr/>
            <p:nvPr/>
          </p:nvSpPr>
          <p:spPr bwMode="auto">
            <a:xfrm>
              <a:off x="1622425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4" name="Freeform 46"/>
            <p:cNvSpPr>
              <a:spLocks noEditPoints="1"/>
            </p:cNvSpPr>
            <p:nvPr/>
          </p:nvSpPr>
          <p:spPr bwMode="auto">
            <a:xfrm>
              <a:off x="1844675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5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30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5" y="12"/>
                    <a:pt x="5" y="10"/>
                  </a:cubicBezTo>
                  <a:cubicBezTo>
                    <a:pt x="5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7"/>
                    <a:pt x="30" y="10"/>
                  </a:cubicBezTo>
                  <a:cubicBezTo>
                    <a:pt x="30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5" name="Freeform 47"/>
            <p:cNvSpPr/>
            <p:nvPr/>
          </p:nvSpPr>
          <p:spPr bwMode="auto">
            <a:xfrm>
              <a:off x="1900238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46" name="组合 945"/>
          <p:cNvGrpSpPr/>
          <p:nvPr/>
        </p:nvGrpSpPr>
        <p:grpSpPr>
          <a:xfrm>
            <a:off x="6936681" y="2561658"/>
            <a:ext cx="214110" cy="350676"/>
            <a:chOff x="6427788" y="5110163"/>
            <a:chExt cx="293688" cy="481012"/>
          </a:xfrm>
          <a:solidFill>
            <a:schemeClr val="bg1"/>
          </a:solidFill>
        </p:grpSpPr>
        <p:sp>
          <p:nvSpPr>
            <p:cNvPr id="947" name="Freeform 55"/>
            <p:cNvSpPr>
              <a:spLocks noEditPoints="1"/>
            </p:cNvSpPr>
            <p:nvPr/>
          </p:nvSpPr>
          <p:spPr bwMode="auto">
            <a:xfrm>
              <a:off x="6484938" y="5110163"/>
              <a:ext cx="179388" cy="319088"/>
            </a:xfrm>
            <a:custGeom>
              <a:avLst/>
              <a:gdLst>
                <a:gd name="T0" fmla="*/ 24 w 48"/>
                <a:gd name="T1" fmla="*/ 85 h 85"/>
                <a:gd name="T2" fmla="*/ 48 w 48"/>
                <a:gd name="T3" fmla="*/ 60 h 85"/>
                <a:gd name="T4" fmla="*/ 48 w 48"/>
                <a:gd name="T5" fmla="*/ 24 h 85"/>
                <a:gd name="T6" fmla="*/ 24 w 48"/>
                <a:gd name="T7" fmla="*/ 0 h 85"/>
                <a:gd name="T8" fmla="*/ 0 w 48"/>
                <a:gd name="T9" fmla="*/ 24 h 85"/>
                <a:gd name="T10" fmla="*/ 0 w 48"/>
                <a:gd name="T11" fmla="*/ 60 h 85"/>
                <a:gd name="T12" fmla="*/ 24 w 48"/>
                <a:gd name="T13" fmla="*/ 85 h 85"/>
                <a:gd name="T14" fmla="*/ 4 w 48"/>
                <a:gd name="T15" fmla="*/ 24 h 85"/>
                <a:gd name="T16" fmla="*/ 10 w 48"/>
                <a:gd name="T17" fmla="*/ 10 h 85"/>
                <a:gd name="T18" fmla="*/ 24 w 48"/>
                <a:gd name="T19" fmla="*/ 5 h 85"/>
                <a:gd name="T20" fmla="*/ 38 w 48"/>
                <a:gd name="T21" fmla="*/ 10 h 85"/>
                <a:gd name="T22" fmla="*/ 44 w 48"/>
                <a:gd name="T23" fmla="*/ 24 h 85"/>
                <a:gd name="T24" fmla="*/ 44 w 48"/>
                <a:gd name="T25" fmla="*/ 60 h 85"/>
                <a:gd name="T26" fmla="*/ 38 w 48"/>
                <a:gd name="T27" fmla="*/ 74 h 85"/>
                <a:gd name="T28" fmla="*/ 24 w 48"/>
                <a:gd name="T29" fmla="*/ 80 h 85"/>
                <a:gd name="T30" fmla="*/ 10 w 48"/>
                <a:gd name="T31" fmla="*/ 74 h 85"/>
                <a:gd name="T32" fmla="*/ 4 w 48"/>
                <a:gd name="T33" fmla="*/ 60 h 85"/>
                <a:gd name="T34" fmla="*/ 4 w 48"/>
                <a:gd name="T35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85">
                  <a:moveTo>
                    <a:pt x="24" y="85"/>
                  </a:moveTo>
                  <a:cubicBezTo>
                    <a:pt x="37" y="85"/>
                    <a:pt x="48" y="74"/>
                    <a:pt x="48" y="6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1" y="85"/>
                    <a:pt x="24" y="85"/>
                  </a:cubicBezTo>
                  <a:close/>
                  <a:moveTo>
                    <a:pt x="4" y="24"/>
                  </a:moveTo>
                  <a:cubicBezTo>
                    <a:pt x="4" y="19"/>
                    <a:pt x="6" y="14"/>
                    <a:pt x="10" y="10"/>
                  </a:cubicBezTo>
                  <a:cubicBezTo>
                    <a:pt x="14" y="7"/>
                    <a:pt x="19" y="5"/>
                    <a:pt x="24" y="5"/>
                  </a:cubicBezTo>
                  <a:cubicBezTo>
                    <a:pt x="29" y="5"/>
                    <a:pt x="34" y="7"/>
                    <a:pt x="38" y="10"/>
                  </a:cubicBezTo>
                  <a:cubicBezTo>
                    <a:pt x="42" y="14"/>
                    <a:pt x="44" y="19"/>
                    <a:pt x="44" y="24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6"/>
                    <a:pt x="42" y="71"/>
                    <a:pt x="38" y="74"/>
                  </a:cubicBezTo>
                  <a:cubicBezTo>
                    <a:pt x="34" y="78"/>
                    <a:pt x="29" y="80"/>
                    <a:pt x="24" y="80"/>
                  </a:cubicBezTo>
                  <a:cubicBezTo>
                    <a:pt x="19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8" name="Freeform 56"/>
            <p:cNvSpPr/>
            <p:nvPr/>
          </p:nvSpPr>
          <p:spPr bwMode="auto">
            <a:xfrm>
              <a:off x="6427788" y="5327650"/>
              <a:ext cx="293688" cy="263525"/>
            </a:xfrm>
            <a:custGeom>
              <a:avLst/>
              <a:gdLst>
                <a:gd name="T0" fmla="*/ 68 w 78"/>
                <a:gd name="T1" fmla="*/ 65 h 70"/>
                <a:gd name="T2" fmla="*/ 41 w 78"/>
                <a:gd name="T3" fmla="*/ 65 h 70"/>
                <a:gd name="T4" fmla="*/ 41 w 78"/>
                <a:gd name="T5" fmla="*/ 44 h 70"/>
                <a:gd name="T6" fmla="*/ 43 w 78"/>
                <a:gd name="T7" fmla="*/ 42 h 70"/>
                <a:gd name="T8" fmla="*/ 78 w 78"/>
                <a:gd name="T9" fmla="*/ 3 h 70"/>
                <a:gd name="T10" fmla="*/ 76 w 78"/>
                <a:gd name="T11" fmla="*/ 1 h 70"/>
                <a:gd name="T12" fmla="*/ 74 w 78"/>
                <a:gd name="T13" fmla="*/ 3 h 70"/>
                <a:gd name="T14" fmla="*/ 63 w 78"/>
                <a:gd name="T15" fmla="*/ 28 h 70"/>
                <a:gd name="T16" fmla="*/ 39 w 78"/>
                <a:gd name="T17" fmla="*/ 38 h 70"/>
                <a:gd name="T18" fmla="*/ 15 w 78"/>
                <a:gd name="T19" fmla="*/ 28 h 70"/>
                <a:gd name="T20" fmla="*/ 4 w 78"/>
                <a:gd name="T21" fmla="*/ 5 h 70"/>
                <a:gd name="T22" fmla="*/ 4 w 78"/>
                <a:gd name="T23" fmla="*/ 3 h 70"/>
                <a:gd name="T24" fmla="*/ 2 w 78"/>
                <a:gd name="T25" fmla="*/ 0 h 70"/>
                <a:gd name="T26" fmla="*/ 0 w 78"/>
                <a:gd name="T27" fmla="*/ 3 h 70"/>
                <a:gd name="T28" fmla="*/ 0 w 78"/>
                <a:gd name="T29" fmla="*/ 4 h 70"/>
                <a:gd name="T30" fmla="*/ 35 w 78"/>
                <a:gd name="T31" fmla="*/ 42 h 70"/>
                <a:gd name="T32" fmla="*/ 37 w 78"/>
                <a:gd name="T33" fmla="*/ 44 h 70"/>
                <a:gd name="T34" fmla="*/ 37 w 78"/>
                <a:gd name="T35" fmla="*/ 65 h 70"/>
                <a:gd name="T36" fmla="*/ 10 w 78"/>
                <a:gd name="T37" fmla="*/ 65 h 70"/>
                <a:gd name="T38" fmla="*/ 7 w 78"/>
                <a:gd name="T39" fmla="*/ 68 h 70"/>
                <a:gd name="T40" fmla="*/ 10 w 78"/>
                <a:gd name="T41" fmla="*/ 70 h 70"/>
                <a:gd name="T42" fmla="*/ 68 w 78"/>
                <a:gd name="T43" fmla="*/ 70 h 70"/>
                <a:gd name="T44" fmla="*/ 71 w 78"/>
                <a:gd name="T45" fmla="*/ 68 h 70"/>
                <a:gd name="T46" fmla="*/ 68 w 78"/>
                <a:gd name="T4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70">
                  <a:moveTo>
                    <a:pt x="68" y="65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63" y="40"/>
                    <a:pt x="78" y="24"/>
                    <a:pt x="78" y="3"/>
                  </a:cubicBezTo>
                  <a:cubicBezTo>
                    <a:pt x="78" y="2"/>
                    <a:pt x="77" y="1"/>
                    <a:pt x="76" y="1"/>
                  </a:cubicBezTo>
                  <a:cubicBezTo>
                    <a:pt x="75" y="1"/>
                    <a:pt x="74" y="2"/>
                    <a:pt x="74" y="3"/>
                  </a:cubicBezTo>
                  <a:cubicBezTo>
                    <a:pt x="74" y="12"/>
                    <a:pt x="70" y="21"/>
                    <a:pt x="63" y="28"/>
                  </a:cubicBezTo>
                  <a:cubicBezTo>
                    <a:pt x="57" y="34"/>
                    <a:pt x="48" y="38"/>
                    <a:pt x="39" y="38"/>
                  </a:cubicBezTo>
                  <a:cubicBezTo>
                    <a:pt x="30" y="38"/>
                    <a:pt x="21" y="34"/>
                    <a:pt x="15" y="28"/>
                  </a:cubicBezTo>
                  <a:cubicBezTo>
                    <a:pt x="8" y="21"/>
                    <a:pt x="5" y="13"/>
                    <a:pt x="4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4"/>
                    <a:pt x="16" y="40"/>
                    <a:pt x="35" y="42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8" y="65"/>
                    <a:pt x="7" y="67"/>
                    <a:pt x="7" y="68"/>
                  </a:cubicBezTo>
                  <a:cubicBezTo>
                    <a:pt x="7" y="69"/>
                    <a:pt x="8" y="70"/>
                    <a:pt x="10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70" y="70"/>
                    <a:pt x="71" y="69"/>
                    <a:pt x="71" y="68"/>
                  </a:cubicBezTo>
                  <a:cubicBezTo>
                    <a:pt x="71" y="67"/>
                    <a:pt x="70" y="65"/>
                    <a:pt x="68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949" name="Freeform 65"/>
          <p:cNvSpPr>
            <a:spLocks noEditPoints="1"/>
          </p:cNvSpPr>
          <p:nvPr/>
        </p:nvSpPr>
        <p:spPr bwMode="auto">
          <a:xfrm>
            <a:off x="5461931" y="3497694"/>
            <a:ext cx="276607" cy="350677"/>
          </a:xfrm>
          <a:custGeom>
            <a:avLst/>
            <a:gdLst>
              <a:gd name="T0" fmla="*/ 58 w 101"/>
              <a:gd name="T1" fmla="*/ 104 h 128"/>
              <a:gd name="T2" fmla="*/ 58 w 101"/>
              <a:gd name="T3" fmla="*/ 44 h 128"/>
              <a:gd name="T4" fmla="*/ 101 w 101"/>
              <a:gd name="T5" fmla="*/ 32 h 128"/>
              <a:gd name="T6" fmla="*/ 53 w 101"/>
              <a:gd name="T7" fmla="*/ 0 h 128"/>
              <a:gd name="T8" fmla="*/ 53 w 101"/>
              <a:gd name="T9" fmla="*/ 93 h 128"/>
              <a:gd name="T10" fmla="*/ 51 w 101"/>
              <a:gd name="T11" fmla="*/ 91 h 128"/>
              <a:gd name="T12" fmla="*/ 33 w 101"/>
              <a:gd name="T13" fmla="*/ 85 h 128"/>
              <a:gd name="T14" fmla="*/ 26 w 101"/>
              <a:gd name="T15" fmla="*/ 86 h 128"/>
              <a:gd name="T16" fmla="*/ 2 w 101"/>
              <a:gd name="T17" fmla="*/ 111 h 128"/>
              <a:gd name="T18" fmla="*/ 27 w 101"/>
              <a:gd name="T19" fmla="*/ 128 h 128"/>
              <a:gd name="T20" fmla="*/ 33 w 101"/>
              <a:gd name="T21" fmla="*/ 127 h 128"/>
              <a:gd name="T22" fmla="*/ 58 w 101"/>
              <a:gd name="T23" fmla="*/ 104 h 128"/>
              <a:gd name="T24" fmla="*/ 58 w 101"/>
              <a:gd name="T25" fmla="*/ 8 h 128"/>
              <a:gd name="T26" fmla="*/ 90 w 101"/>
              <a:gd name="T27" fmla="*/ 30 h 128"/>
              <a:gd name="T28" fmla="*/ 58 w 101"/>
              <a:gd name="T29" fmla="*/ 39 h 128"/>
              <a:gd name="T30" fmla="*/ 58 w 101"/>
              <a:gd name="T31" fmla="*/ 8 h 128"/>
              <a:gd name="T32" fmla="*/ 42 w 101"/>
              <a:gd name="T33" fmla="*/ 119 h 128"/>
              <a:gd name="T34" fmla="*/ 32 w 101"/>
              <a:gd name="T35" fmla="*/ 123 h 128"/>
              <a:gd name="T36" fmla="*/ 27 w 101"/>
              <a:gd name="T37" fmla="*/ 123 h 128"/>
              <a:gd name="T38" fmla="*/ 12 w 101"/>
              <a:gd name="T39" fmla="*/ 119 h 128"/>
              <a:gd name="T40" fmla="*/ 6 w 101"/>
              <a:gd name="T41" fmla="*/ 110 h 128"/>
              <a:gd name="T42" fmla="*/ 11 w 101"/>
              <a:gd name="T43" fmla="*/ 98 h 128"/>
              <a:gd name="T44" fmla="*/ 17 w 101"/>
              <a:gd name="T45" fmla="*/ 93 h 128"/>
              <a:gd name="T46" fmla="*/ 27 w 101"/>
              <a:gd name="T47" fmla="*/ 90 h 128"/>
              <a:gd name="T48" fmla="*/ 47 w 101"/>
              <a:gd name="T49" fmla="*/ 94 h 128"/>
              <a:gd name="T50" fmla="*/ 53 w 101"/>
              <a:gd name="T51" fmla="*/ 102 h 128"/>
              <a:gd name="T52" fmla="*/ 49 w 101"/>
              <a:gd name="T53" fmla="*/ 114 h 128"/>
              <a:gd name="T54" fmla="*/ 42 w 101"/>
              <a:gd name="T55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8">
                <a:moveTo>
                  <a:pt x="58" y="104"/>
                </a:moveTo>
                <a:cubicBezTo>
                  <a:pt x="58" y="44"/>
                  <a:pt x="58" y="44"/>
                  <a:pt x="58" y="44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3"/>
                  <a:pt x="53" y="93"/>
                  <a:pt x="53" y="93"/>
                </a:cubicBezTo>
                <a:cubicBezTo>
                  <a:pt x="51" y="91"/>
                  <a:pt x="51" y="91"/>
                  <a:pt x="51" y="91"/>
                </a:cubicBezTo>
                <a:cubicBezTo>
                  <a:pt x="46" y="87"/>
                  <a:pt x="40" y="85"/>
                  <a:pt x="33" y="85"/>
                </a:cubicBezTo>
                <a:cubicBezTo>
                  <a:pt x="30" y="85"/>
                  <a:pt x="28" y="85"/>
                  <a:pt x="26" y="86"/>
                </a:cubicBezTo>
                <a:cubicBezTo>
                  <a:pt x="11" y="88"/>
                  <a:pt x="0" y="100"/>
                  <a:pt x="2" y="111"/>
                </a:cubicBezTo>
                <a:cubicBezTo>
                  <a:pt x="3" y="121"/>
                  <a:pt x="14" y="128"/>
                  <a:pt x="27" y="128"/>
                </a:cubicBezTo>
                <a:cubicBezTo>
                  <a:pt x="29" y="128"/>
                  <a:pt x="31" y="127"/>
                  <a:pt x="33" y="127"/>
                </a:cubicBezTo>
                <a:cubicBezTo>
                  <a:pt x="47" y="125"/>
                  <a:pt x="58" y="115"/>
                  <a:pt x="58" y="104"/>
                </a:cubicBezTo>
                <a:close/>
                <a:moveTo>
                  <a:pt x="58" y="8"/>
                </a:moveTo>
                <a:cubicBezTo>
                  <a:pt x="90" y="30"/>
                  <a:pt x="90" y="30"/>
                  <a:pt x="90" y="30"/>
                </a:cubicBezTo>
                <a:cubicBezTo>
                  <a:pt x="58" y="39"/>
                  <a:pt x="58" y="39"/>
                  <a:pt x="58" y="39"/>
                </a:cubicBezTo>
                <a:lnTo>
                  <a:pt x="58" y="8"/>
                </a:lnTo>
                <a:close/>
                <a:moveTo>
                  <a:pt x="42" y="119"/>
                </a:moveTo>
                <a:cubicBezTo>
                  <a:pt x="39" y="121"/>
                  <a:pt x="36" y="122"/>
                  <a:pt x="32" y="123"/>
                </a:cubicBezTo>
                <a:cubicBezTo>
                  <a:pt x="31" y="123"/>
                  <a:pt x="29" y="123"/>
                  <a:pt x="27" y="123"/>
                </a:cubicBezTo>
                <a:cubicBezTo>
                  <a:pt x="21" y="123"/>
                  <a:pt x="16" y="122"/>
                  <a:pt x="12" y="119"/>
                </a:cubicBezTo>
                <a:cubicBezTo>
                  <a:pt x="10" y="118"/>
                  <a:pt x="7" y="115"/>
                  <a:pt x="6" y="110"/>
                </a:cubicBezTo>
                <a:cubicBezTo>
                  <a:pt x="5" y="105"/>
                  <a:pt x="8" y="101"/>
                  <a:pt x="11" y="98"/>
                </a:cubicBezTo>
                <a:cubicBezTo>
                  <a:pt x="12" y="96"/>
                  <a:pt x="15" y="95"/>
                  <a:pt x="17" y="93"/>
                </a:cubicBezTo>
                <a:cubicBezTo>
                  <a:pt x="20" y="92"/>
                  <a:pt x="24" y="91"/>
                  <a:pt x="27" y="90"/>
                </a:cubicBezTo>
                <a:cubicBezTo>
                  <a:pt x="34" y="89"/>
                  <a:pt x="42" y="90"/>
                  <a:pt x="47" y="94"/>
                </a:cubicBezTo>
                <a:cubicBezTo>
                  <a:pt x="49" y="95"/>
                  <a:pt x="53" y="98"/>
                  <a:pt x="53" y="102"/>
                </a:cubicBezTo>
                <a:cubicBezTo>
                  <a:pt x="54" y="108"/>
                  <a:pt x="51" y="112"/>
                  <a:pt x="49" y="114"/>
                </a:cubicBezTo>
                <a:cubicBezTo>
                  <a:pt x="47" y="116"/>
                  <a:pt x="45" y="118"/>
                  <a:pt x="42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952" name="Group 4"/>
          <p:cNvGrpSpPr/>
          <p:nvPr/>
        </p:nvGrpSpPr>
        <p:grpSpPr>
          <a:xfrm>
            <a:off x="7916495" y="2067605"/>
            <a:ext cx="2244938" cy="675185"/>
            <a:chOff x="8479612" y="2464939"/>
            <a:chExt cx="2806700" cy="900247"/>
          </a:xfrm>
        </p:grpSpPr>
        <p:sp>
          <p:nvSpPr>
            <p:cNvPr id="953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5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55" name="Group 4"/>
          <p:cNvGrpSpPr/>
          <p:nvPr/>
        </p:nvGrpSpPr>
        <p:grpSpPr>
          <a:xfrm>
            <a:off x="2124302" y="3765392"/>
            <a:ext cx="2244938" cy="675185"/>
            <a:chOff x="8479612" y="2464939"/>
            <a:chExt cx="2806700" cy="900247"/>
          </a:xfrm>
        </p:grpSpPr>
        <p:sp>
          <p:nvSpPr>
            <p:cNvPr id="95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5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58" name="Group 4"/>
          <p:cNvGrpSpPr/>
          <p:nvPr/>
        </p:nvGrpSpPr>
        <p:grpSpPr>
          <a:xfrm>
            <a:off x="8044208" y="3781050"/>
            <a:ext cx="2244938" cy="675185"/>
            <a:chOff x="8479612" y="2464939"/>
            <a:chExt cx="2806700" cy="900247"/>
          </a:xfrm>
        </p:grpSpPr>
        <p:sp>
          <p:nvSpPr>
            <p:cNvPr id="95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6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4.07407E-6 L 0.11836 -4.07407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-4.07407E-6 L -4.375E-6 -4.07407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4 -4.44444E-6 L -0.12695 -4.44444E-6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1.85185E-6 L -1.25E-6 1.85185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5" dur="10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3" dur="10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10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5" dur="10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5" dur="10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10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3" dur="10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5" dur="10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100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10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3" dur="10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5" dur="10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10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10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3" dur="1000"/>
                                        <p:tgtEl>
                                          <p:spTgt spid="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5" dur="1000"/>
                                        <p:tgtEl>
                                          <p:spTgt spid="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100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7" dur="100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10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1000"/>
                                        <p:tgtEl>
                                          <p:spTgt spid="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5" dur="10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1000"/>
                                        <p:tgtEl>
                                          <p:spTgt spid="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7" dur="1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10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10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5"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10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7" dur="10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3" dur="10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10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5" dur="10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10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7" dur="10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3" dur="1000"/>
                                        <p:tgtEl>
                                          <p:spTgt spid="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7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10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5" dur="1000"/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1000"/>
                                        <p:tgtEl>
                                          <p:spTgt spid="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4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0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3" dur="10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6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10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1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4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3" dur="1000"/>
                                        <p:tgtEl>
                                          <p:spTgt spid="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2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5" dur="1000"/>
                                        <p:tgtEl>
                                          <p:spTgt spid="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8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10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3" dur="10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7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2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5"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8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10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7" dur="10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2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3" dur="10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2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4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5" dur="10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8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9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1" dur="10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4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7" dur="10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3" dur="10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7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2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5" dur="1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8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9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1" dur="10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4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7" dur="10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0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2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3" dur="10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6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9" dur="10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2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5" dur="10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8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1" dur="10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4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7" dur="10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0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2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3" dur="10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6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7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9" dur="10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2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5" dur="10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8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1" dur="10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4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7" dur="100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0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3" dur="1000"/>
                                        <p:tgtEl>
                                          <p:spTgt spid="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7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2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4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5" dur="1000"/>
                                        <p:tgtEl>
                                          <p:spTgt spid="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8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1" dur="10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4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7" dur="1000"/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0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2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3" dur="10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6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8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9" dur="10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2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3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4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5" dur="10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8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9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1" dur="10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4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6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7" dur="10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0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2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3" dur="10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6" dur="1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7" dur="10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8" dur="10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1" dur="1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2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3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6" dur="1000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7" dur="10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8" dur="10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4" grpId="0" animBg="1"/>
      <p:bldP spid="775" grpId="0" animBg="1"/>
      <p:bldP spid="776" grpId="0" animBg="1"/>
      <p:bldP spid="777" grpId="0" animBg="1"/>
      <p:bldP spid="778" grpId="0" animBg="1"/>
      <p:bldP spid="779" grpId="0" animBg="1"/>
      <p:bldP spid="780" grpId="0" animBg="1"/>
      <p:bldP spid="781" grpId="0" animBg="1"/>
      <p:bldP spid="782" grpId="0" animBg="1"/>
      <p:bldP spid="783" grpId="0" animBg="1"/>
      <p:bldP spid="784" grpId="0" animBg="1"/>
      <p:bldP spid="785" grpId="0" animBg="1"/>
      <p:bldP spid="786" grpId="0" animBg="1"/>
      <p:bldP spid="787" grpId="0" animBg="1"/>
      <p:bldP spid="788" grpId="0" animBg="1"/>
      <p:bldP spid="789" grpId="0" animBg="1"/>
      <p:bldP spid="790" grpId="0" animBg="1"/>
      <p:bldP spid="791" grpId="0" animBg="1"/>
      <p:bldP spid="792" grpId="0" animBg="1"/>
      <p:bldP spid="793" grpId="0" animBg="1"/>
      <p:bldP spid="794" grpId="0" animBg="1"/>
      <p:bldP spid="795" grpId="0" animBg="1"/>
      <p:bldP spid="796" grpId="0" animBg="1"/>
      <p:bldP spid="797" grpId="0" animBg="1"/>
      <p:bldP spid="798" grpId="0" animBg="1"/>
      <p:bldP spid="799" grpId="0" animBg="1"/>
      <p:bldP spid="800" grpId="0" animBg="1"/>
      <p:bldP spid="801" grpId="0" animBg="1"/>
      <p:bldP spid="802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19" grpId="0" animBg="1"/>
      <p:bldP spid="820" grpId="0" animBg="1"/>
      <p:bldP spid="821" grpId="0" animBg="1"/>
      <p:bldP spid="822" grpId="0" animBg="1"/>
      <p:bldP spid="823" grpId="0" animBg="1"/>
      <p:bldP spid="824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38" grpId="0" animBg="1"/>
      <p:bldP spid="839" grpId="0" animBg="1"/>
      <p:bldP spid="840" grpId="0" animBg="1"/>
      <p:bldP spid="841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75" grpId="0" animBg="1"/>
      <p:bldP spid="876" grpId="0" animBg="1"/>
      <p:bldP spid="877" grpId="0" animBg="1"/>
      <p:bldP spid="878" grpId="0" animBg="1"/>
      <p:bldP spid="879" grpId="0" animBg="1"/>
      <p:bldP spid="880" grpId="0" animBg="1"/>
      <p:bldP spid="881" grpId="0" animBg="1"/>
      <p:bldP spid="882" grpId="0" animBg="1"/>
      <p:bldP spid="883" grpId="0" animBg="1"/>
      <p:bldP spid="884" grpId="0" animBg="1"/>
      <p:bldP spid="885" grpId="0" animBg="1"/>
      <p:bldP spid="886" grpId="0" animBg="1"/>
      <p:bldP spid="887" grpId="0" animBg="1"/>
      <p:bldP spid="888" grpId="0" animBg="1"/>
      <p:bldP spid="889" grpId="0" animBg="1"/>
      <p:bldP spid="890" grpId="0" animBg="1"/>
      <p:bldP spid="891" grpId="0" animBg="1"/>
      <p:bldP spid="892" grpId="0" animBg="1"/>
      <p:bldP spid="893" grpId="0" animBg="1"/>
      <p:bldP spid="894" grpId="0" animBg="1"/>
      <p:bldP spid="895" grpId="0" animBg="1"/>
      <p:bldP spid="896" grpId="0" animBg="1"/>
      <p:bldP spid="897" grpId="0" animBg="1"/>
      <p:bldP spid="898" grpId="0" animBg="1"/>
      <p:bldP spid="899" grpId="0" animBg="1"/>
      <p:bldP spid="900" grpId="0" animBg="1"/>
      <p:bldP spid="901" grpId="0" animBg="1"/>
      <p:bldP spid="902" grpId="0" animBg="1"/>
      <p:bldP spid="903" grpId="0" animBg="1"/>
      <p:bldP spid="904" grpId="0" animBg="1"/>
      <p:bldP spid="905" grpId="0" animBg="1"/>
      <p:bldP spid="906" grpId="0" animBg="1"/>
      <p:bldP spid="907" grpId="0" animBg="1"/>
      <p:bldP spid="908" grpId="0" animBg="1"/>
      <p:bldP spid="909" grpId="0" animBg="1"/>
      <p:bldP spid="910" grpId="0" animBg="1"/>
      <p:bldP spid="911" grpId="0" animBg="1"/>
      <p:bldP spid="912" grpId="0" animBg="1"/>
      <p:bldP spid="913" grpId="0" animBg="1"/>
      <p:bldP spid="914" grpId="0" animBg="1"/>
      <p:bldP spid="915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1" grpId="0" animBg="1"/>
      <p:bldP spid="922" grpId="0" animBg="1"/>
      <p:bldP spid="923" grpId="0" animBg="1"/>
      <p:bldP spid="924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31" grpId="0" animBg="1"/>
      <p:bldP spid="932" grpId="0" animBg="1"/>
      <p:bldP spid="933" grpId="0" animBg="1"/>
      <p:bldP spid="934" grpId="0" animBg="1"/>
      <p:bldP spid="935" grpId="0" animBg="1"/>
      <p:bldP spid="936" grpId="0" animBg="1"/>
      <p:bldP spid="937" grpId="0" animBg="1"/>
      <p:bldP spid="28" grpId="0" animBg="1"/>
      <p:bldP spid="28" grpId="1" animBg="1"/>
      <p:bldP spid="28" grpId="2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1" grpId="2" animBg="1"/>
      <p:bldP spid="671" grpId="0"/>
      <p:bldP spid="671" grpId="1"/>
      <p:bldP spid="9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221"/>
          <p:cNvSpPr/>
          <p:nvPr/>
        </p:nvSpPr>
        <p:spPr bwMode="auto">
          <a:xfrm rot="4042629">
            <a:off x="-241794" y="3604378"/>
            <a:ext cx="141497" cy="123096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605826" y="4125608"/>
            <a:ext cx="4718253" cy="3539719"/>
            <a:chOff x="-605826" y="4125608"/>
            <a:chExt cx="4718253" cy="3539719"/>
          </a:xfrm>
        </p:grpSpPr>
        <p:sp>
          <p:nvSpPr>
            <p:cNvPr id="10" name="Freeform 190"/>
            <p:cNvSpPr/>
            <p:nvPr/>
          </p:nvSpPr>
          <p:spPr bwMode="auto">
            <a:xfrm rot="4042629">
              <a:off x="440991" y="4533907"/>
              <a:ext cx="121192" cy="106598"/>
            </a:xfrm>
            <a:custGeom>
              <a:avLst/>
              <a:gdLst>
                <a:gd name="T0" fmla="*/ 41 w 81"/>
                <a:gd name="T1" fmla="*/ 0 h 71"/>
                <a:gd name="T2" fmla="*/ 24 w 81"/>
                <a:gd name="T3" fmla="*/ 4 h 71"/>
                <a:gd name="T4" fmla="*/ 9 w 81"/>
                <a:gd name="T5" fmla="*/ 52 h 71"/>
                <a:gd name="T6" fmla="*/ 41 w 81"/>
                <a:gd name="T7" fmla="*/ 71 h 71"/>
                <a:gd name="T8" fmla="*/ 57 w 81"/>
                <a:gd name="T9" fmla="*/ 67 h 71"/>
                <a:gd name="T10" fmla="*/ 72 w 81"/>
                <a:gd name="T11" fmla="*/ 19 h 71"/>
                <a:gd name="T12" fmla="*/ 41 w 81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1">
                  <a:moveTo>
                    <a:pt x="41" y="0"/>
                  </a:moveTo>
                  <a:cubicBezTo>
                    <a:pt x="35" y="0"/>
                    <a:pt x="30" y="2"/>
                    <a:pt x="24" y="4"/>
                  </a:cubicBezTo>
                  <a:cubicBezTo>
                    <a:pt x="7" y="14"/>
                    <a:pt x="0" y="35"/>
                    <a:pt x="9" y="52"/>
                  </a:cubicBezTo>
                  <a:cubicBezTo>
                    <a:pt x="16" y="64"/>
                    <a:pt x="28" y="71"/>
                    <a:pt x="41" y="71"/>
                  </a:cubicBezTo>
                  <a:cubicBezTo>
                    <a:pt x="46" y="71"/>
                    <a:pt x="52" y="70"/>
                    <a:pt x="57" y="67"/>
                  </a:cubicBezTo>
                  <a:cubicBezTo>
                    <a:pt x="75" y="58"/>
                    <a:pt x="81" y="37"/>
                    <a:pt x="72" y="19"/>
                  </a:cubicBezTo>
                  <a:cubicBezTo>
                    <a:pt x="66" y="7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91"/>
            <p:cNvSpPr/>
            <p:nvPr/>
          </p:nvSpPr>
          <p:spPr bwMode="auto">
            <a:xfrm rot="4042629">
              <a:off x="2984771" y="6644316"/>
              <a:ext cx="121827" cy="105329"/>
            </a:xfrm>
            <a:custGeom>
              <a:avLst/>
              <a:gdLst>
                <a:gd name="T0" fmla="*/ 41 w 81"/>
                <a:gd name="T1" fmla="*/ 0 h 70"/>
                <a:gd name="T2" fmla="*/ 24 w 81"/>
                <a:gd name="T3" fmla="*/ 4 h 70"/>
                <a:gd name="T4" fmla="*/ 9 w 81"/>
                <a:gd name="T5" fmla="*/ 51 h 70"/>
                <a:gd name="T6" fmla="*/ 41 w 81"/>
                <a:gd name="T7" fmla="*/ 70 h 70"/>
                <a:gd name="T8" fmla="*/ 57 w 81"/>
                <a:gd name="T9" fmla="*/ 66 h 70"/>
                <a:gd name="T10" fmla="*/ 72 w 81"/>
                <a:gd name="T11" fmla="*/ 19 h 70"/>
                <a:gd name="T12" fmla="*/ 41 w 81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0">
                  <a:moveTo>
                    <a:pt x="41" y="0"/>
                  </a:moveTo>
                  <a:cubicBezTo>
                    <a:pt x="35" y="0"/>
                    <a:pt x="30" y="1"/>
                    <a:pt x="24" y="4"/>
                  </a:cubicBezTo>
                  <a:cubicBezTo>
                    <a:pt x="7" y="13"/>
                    <a:pt x="0" y="34"/>
                    <a:pt x="9" y="51"/>
                  </a:cubicBezTo>
                  <a:cubicBezTo>
                    <a:pt x="16" y="64"/>
                    <a:pt x="28" y="70"/>
                    <a:pt x="41" y="70"/>
                  </a:cubicBezTo>
                  <a:cubicBezTo>
                    <a:pt x="46" y="70"/>
                    <a:pt x="52" y="69"/>
                    <a:pt x="57" y="66"/>
                  </a:cubicBezTo>
                  <a:cubicBezTo>
                    <a:pt x="75" y="57"/>
                    <a:pt x="81" y="36"/>
                    <a:pt x="72" y="19"/>
                  </a:cubicBezTo>
                  <a:cubicBezTo>
                    <a:pt x="66" y="6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92"/>
            <p:cNvSpPr>
              <a:spLocks noEditPoints="1"/>
            </p:cNvSpPr>
            <p:nvPr/>
          </p:nvSpPr>
          <p:spPr bwMode="auto">
            <a:xfrm rot="4042629">
              <a:off x="2886148" y="7019125"/>
              <a:ext cx="84391" cy="82487"/>
            </a:xfrm>
            <a:custGeom>
              <a:avLst/>
              <a:gdLst>
                <a:gd name="T0" fmla="*/ 53 w 56"/>
                <a:gd name="T1" fmla="*/ 40 h 55"/>
                <a:gd name="T2" fmla="*/ 19 w 56"/>
                <a:gd name="T3" fmla="*/ 53 h 55"/>
                <a:gd name="T4" fmla="*/ 28 w 56"/>
                <a:gd name="T5" fmla="*/ 55 h 55"/>
                <a:gd name="T6" fmla="*/ 41 w 56"/>
                <a:gd name="T7" fmla="*/ 51 h 55"/>
                <a:gd name="T8" fmla="*/ 53 w 56"/>
                <a:gd name="T9" fmla="*/ 40 h 55"/>
                <a:gd name="T10" fmla="*/ 28 w 56"/>
                <a:gd name="T11" fmla="*/ 0 h 55"/>
                <a:gd name="T12" fmla="*/ 15 w 56"/>
                <a:gd name="T13" fmla="*/ 3 h 55"/>
                <a:gd name="T14" fmla="*/ 4 w 56"/>
                <a:gd name="T15" fmla="*/ 15 h 55"/>
                <a:gd name="T16" fmla="*/ 1 w 56"/>
                <a:gd name="T17" fmla="*/ 26 h 55"/>
                <a:gd name="T18" fmla="*/ 4 w 56"/>
                <a:gd name="T19" fmla="*/ 40 h 55"/>
                <a:gd name="T20" fmla="*/ 13 w 56"/>
                <a:gd name="T21" fmla="*/ 50 h 55"/>
                <a:gd name="T22" fmla="*/ 55 w 56"/>
                <a:gd name="T23" fmla="*/ 34 h 55"/>
                <a:gd name="T24" fmla="*/ 53 w 56"/>
                <a:gd name="T25" fmla="*/ 14 h 55"/>
                <a:gd name="T26" fmla="*/ 28 w 56"/>
                <a:gd name="T2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55">
                  <a:moveTo>
                    <a:pt x="53" y="40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2" y="54"/>
                    <a:pt x="25" y="55"/>
                    <a:pt x="28" y="55"/>
                  </a:cubicBezTo>
                  <a:cubicBezTo>
                    <a:pt x="32" y="55"/>
                    <a:pt x="37" y="54"/>
                    <a:pt x="41" y="51"/>
                  </a:cubicBezTo>
                  <a:cubicBezTo>
                    <a:pt x="46" y="49"/>
                    <a:pt x="50" y="45"/>
                    <a:pt x="53" y="40"/>
                  </a:cubicBezTo>
                  <a:moveTo>
                    <a:pt x="28" y="0"/>
                  </a:moveTo>
                  <a:cubicBezTo>
                    <a:pt x="24" y="0"/>
                    <a:pt x="19" y="1"/>
                    <a:pt x="15" y="3"/>
                  </a:cubicBezTo>
                  <a:cubicBezTo>
                    <a:pt x="10" y="5"/>
                    <a:pt x="6" y="10"/>
                    <a:pt x="4" y="1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1" y="36"/>
                    <a:pt x="4" y="40"/>
                  </a:cubicBezTo>
                  <a:cubicBezTo>
                    <a:pt x="6" y="44"/>
                    <a:pt x="9" y="48"/>
                    <a:pt x="13" y="50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27"/>
                    <a:pt x="56" y="20"/>
                    <a:pt x="53" y="14"/>
                  </a:cubicBezTo>
                  <a:cubicBezTo>
                    <a:pt x="48" y="5"/>
                    <a:pt x="38" y="0"/>
                    <a:pt x="2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93"/>
            <p:cNvSpPr>
              <a:spLocks noEditPoints="1"/>
            </p:cNvSpPr>
            <p:nvPr/>
          </p:nvSpPr>
          <p:spPr bwMode="auto">
            <a:xfrm rot="4042629">
              <a:off x="2878680" y="7035720"/>
              <a:ext cx="80584" cy="57106"/>
            </a:xfrm>
            <a:custGeom>
              <a:avLst/>
              <a:gdLst>
                <a:gd name="T0" fmla="*/ 54 w 54"/>
                <a:gd name="T1" fmla="*/ 19 h 38"/>
                <a:gd name="T2" fmla="*/ 12 w 54"/>
                <a:gd name="T3" fmla="*/ 35 h 38"/>
                <a:gd name="T4" fmla="*/ 18 w 54"/>
                <a:gd name="T5" fmla="*/ 38 h 38"/>
                <a:gd name="T6" fmla="*/ 52 w 54"/>
                <a:gd name="T7" fmla="*/ 25 h 38"/>
                <a:gd name="T8" fmla="*/ 54 w 54"/>
                <a:gd name="T9" fmla="*/ 19 h 38"/>
                <a:gd name="T10" fmla="*/ 3 w 54"/>
                <a:gd name="T11" fmla="*/ 0 h 38"/>
                <a:gd name="T12" fmla="*/ 0 w 54"/>
                <a:gd name="T13" fmla="*/ 11 h 38"/>
                <a:gd name="T14" fmla="*/ 3 w 54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8">
                  <a:moveTo>
                    <a:pt x="54" y="19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4" y="36"/>
                    <a:pt x="16" y="37"/>
                    <a:pt x="18" y="38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1"/>
                    <a:pt x="54" y="19"/>
                  </a:cubicBezTo>
                  <a:moveTo>
                    <a:pt x="3" y="0"/>
                  </a:moveTo>
                  <a:cubicBezTo>
                    <a:pt x="1" y="3"/>
                    <a:pt x="0" y="7"/>
                    <a:pt x="0" y="1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94"/>
            <p:cNvSpPr>
              <a:spLocks noEditPoints="1"/>
            </p:cNvSpPr>
            <p:nvPr/>
          </p:nvSpPr>
          <p:spPr bwMode="auto">
            <a:xfrm rot="4042629">
              <a:off x="124524" y="4730087"/>
              <a:ext cx="88198" cy="82487"/>
            </a:xfrm>
            <a:custGeom>
              <a:avLst/>
              <a:gdLst>
                <a:gd name="T0" fmla="*/ 58 w 59"/>
                <a:gd name="T1" fmla="*/ 35 h 55"/>
                <a:gd name="T2" fmla="*/ 28 w 59"/>
                <a:gd name="T3" fmla="*/ 55 h 55"/>
                <a:gd name="T4" fmla="*/ 31 w 59"/>
                <a:gd name="T5" fmla="*/ 55 h 55"/>
                <a:gd name="T6" fmla="*/ 44 w 59"/>
                <a:gd name="T7" fmla="*/ 52 h 55"/>
                <a:gd name="T8" fmla="*/ 58 w 59"/>
                <a:gd name="T9" fmla="*/ 35 h 55"/>
                <a:gd name="T10" fmla="*/ 31 w 59"/>
                <a:gd name="T11" fmla="*/ 0 h 55"/>
                <a:gd name="T12" fmla="*/ 18 w 59"/>
                <a:gd name="T13" fmla="*/ 3 h 55"/>
                <a:gd name="T14" fmla="*/ 7 w 59"/>
                <a:gd name="T15" fmla="*/ 40 h 55"/>
                <a:gd name="T16" fmla="*/ 22 w 59"/>
                <a:gd name="T17" fmla="*/ 53 h 55"/>
                <a:gd name="T18" fmla="*/ 59 w 59"/>
                <a:gd name="T19" fmla="*/ 28 h 55"/>
                <a:gd name="T20" fmla="*/ 55 w 59"/>
                <a:gd name="T21" fmla="*/ 14 h 55"/>
                <a:gd name="T22" fmla="*/ 31 w 59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5">
                  <a:moveTo>
                    <a:pt x="58" y="35"/>
                  </a:moveTo>
                  <a:cubicBezTo>
                    <a:pt x="28" y="55"/>
                    <a:pt x="28" y="55"/>
                    <a:pt x="28" y="55"/>
                  </a:cubicBezTo>
                  <a:cubicBezTo>
                    <a:pt x="29" y="55"/>
                    <a:pt x="30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1" y="48"/>
                    <a:pt x="55" y="42"/>
                    <a:pt x="58" y="35"/>
                  </a:cubicBezTo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0" y="46"/>
                    <a:pt x="15" y="51"/>
                    <a:pt x="22" y="5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4"/>
                    <a:pt x="58" y="19"/>
                    <a:pt x="55" y="14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95"/>
            <p:cNvSpPr/>
            <p:nvPr/>
          </p:nvSpPr>
          <p:spPr bwMode="auto">
            <a:xfrm rot="4042629">
              <a:off x="128039" y="4774309"/>
              <a:ext cx="55203" cy="40609"/>
            </a:xfrm>
            <a:custGeom>
              <a:avLst/>
              <a:gdLst>
                <a:gd name="T0" fmla="*/ 37 w 37"/>
                <a:gd name="T1" fmla="*/ 0 h 27"/>
                <a:gd name="T2" fmla="*/ 0 w 37"/>
                <a:gd name="T3" fmla="*/ 25 h 27"/>
                <a:gd name="T4" fmla="*/ 6 w 37"/>
                <a:gd name="T5" fmla="*/ 27 h 27"/>
                <a:gd name="T6" fmla="*/ 36 w 37"/>
                <a:gd name="T7" fmla="*/ 7 h 27"/>
                <a:gd name="T8" fmla="*/ 37 w 3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7">
                  <a:moveTo>
                    <a:pt x="37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4" y="26"/>
                    <a:pt x="6" y="2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5"/>
                    <a:pt x="37" y="2"/>
                    <a:pt x="3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96"/>
            <p:cNvSpPr/>
            <p:nvPr/>
          </p:nvSpPr>
          <p:spPr bwMode="auto">
            <a:xfrm rot="4042629">
              <a:off x="2916878" y="7576812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9 w 63"/>
                <a:gd name="T3" fmla="*/ 3 h 55"/>
                <a:gd name="T4" fmla="*/ 7 w 63"/>
                <a:gd name="T5" fmla="*/ 40 h 55"/>
                <a:gd name="T6" fmla="*/ 31 w 63"/>
                <a:gd name="T7" fmla="*/ 55 h 55"/>
                <a:gd name="T8" fmla="*/ 44 w 63"/>
                <a:gd name="T9" fmla="*/ 52 h 55"/>
                <a:gd name="T10" fmla="*/ 56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3" y="1"/>
                    <a:pt x="19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6" y="55"/>
                    <a:pt x="40" y="54"/>
                    <a:pt x="44" y="52"/>
                  </a:cubicBezTo>
                  <a:cubicBezTo>
                    <a:pt x="58" y="45"/>
                    <a:pt x="63" y="28"/>
                    <a:pt x="56" y="15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97"/>
            <p:cNvSpPr/>
            <p:nvPr/>
          </p:nvSpPr>
          <p:spPr bwMode="auto">
            <a:xfrm rot="4042629">
              <a:off x="3278143" y="7280427"/>
              <a:ext cx="81218" cy="46320"/>
            </a:xfrm>
            <a:custGeom>
              <a:avLst/>
              <a:gdLst>
                <a:gd name="T0" fmla="*/ 1 w 54"/>
                <a:gd name="T1" fmla="*/ 0 h 31"/>
                <a:gd name="T2" fmla="*/ 4 w 54"/>
                <a:gd name="T3" fmla="*/ 16 h 31"/>
                <a:gd name="T4" fmla="*/ 28 w 54"/>
                <a:gd name="T5" fmla="*/ 31 h 31"/>
                <a:gd name="T6" fmla="*/ 41 w 54"/>
                <a:gd name="T7" fmla="*/ 28 h 31"/>
                <a:gd name="T8" fmla="*/ 54 w 54"/>
                <a:gd name="T9" fmla="*/ 14 h 31"/>
                <a:gd name="T10" fmla="*/ 35 w 54"/>
                <a:gd name="T11" fmla="*/ 18 h 31"/>
                <a:gd name="T12" fmla="*/ 1 w 5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1">
                  <a:moveTo>
                    <a:pt x="1" y="0"/>
                  </a:moveTo>
                  <a:cubicBezTo>
                    <a:pt x="0" y="5"/>
                    <a:pt x="1" y="11"/>
                    <a:pt x="4" y="16"/>
                  </a:cubicBezTo>
                  <a:cubicBezTo>
                    <a:pt x="9" y="26"/>
                    <a:pt x="18" y="31"/>
                    <a:pt x="28" y="31"/>
                  </a:cubicBezTo>
                  <a:cubicBezTo>
                    <a:pt x="33" y="31"/>
                    <a:pt x="37" y="30"/>
                    <a:pt x="41" y="28"/>
                  </a:cubicBezTo>
                  <a:cubicBezTo>
                    <a:pt x="47" y="25"/>
                    <a:pt x="51" y="19"/>
                    <a:pt x="54" y="14"/>
                  </a:cubicBezTo>
                  <a:cubicBezTo>
                    <a:pt x="48" y="17"/>
                    <a:pt x="41" y="18"/>
                    <a:pt x="35" y="18"/>
                  </a:cubicBezTo>
                  <a:cubicBezTo>
                    <a:pt x="22" y="18"/>
                    <a:pt x="9" y="11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98"/>
            <p:cNvSpPr/>
            <p:nvPr/>
          </p:nvSpPr>
          <p:spPr bwMode="auto">
            <a:xfrm rot="4042629">
              <a:off x="-182404" y="4378923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8 w 63"/>
                <a:gd name="T3" fmla="*/ 3 h 55"/>
                <a:gd name="T4" fmla="*/ 7 w 63"/>
                <a:gd name="T5" fmla="*/ 41 h 55"/>
                <a:gd name="T6" fmla="*/ 31 w 63"/>
                <a:gd name="T7" fmla="*/ 55 h 55"/>
                <a:gd name="T8" fmla="*/ 44 w 63"/>
                <a:gd name="T9" fmla="*/ 52 h 55"/>
                <a:gd name="T10" fmla="*/ 55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1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3" y="28"/>
                    <a:pt x="55" y="15"/>
                  </a:cubicBezTo>
                  <a:cubicBezTo>
                    <a:pt x="51" y="6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99"/>
            <p:cNvSpPr/>
            <p:nvPr/>
          </p:nvSpPr>
          <p:spPr bwMode="auto">
            <a:xfrm rot="4042629">
              <a:off x="-429696" y="4798448"/>
              <a:ext cx="93274" cy="82487"/>
            </a:xfrm>
            <a:custGeom>
              <a:avLst/>
              <a:gdLst>
                <a:gd name="T0" fmla="*/ 31 w 62"/>
                <a:gd name="T1" fmla="*/ 0 h 55"/>
                <a:gd name="T2" fmla="*/ 18 w 62"/>
                <a:gd name="T3" fmla="*/ 3 h 55"/>
                <a:gd name="T4" fmla="*/ 7 w 62"/>
                <a:gd name="T5" fmla="*/ 40 h 55"/>
                <a:gd name="T6" fmla="*/ 31 w 62"/>
                <a:gd name="T7" fmla="*/ 55 h 55"/>
                <a:gd name="T8" fmla="*/ 44 w 62"/>
                <a:gd name="T9" fmla="*/ 52 h 55"/>
                <a:gd name="T10" fmla="*/ 55 w 62"/>
                <a:gd name="T11" fmla="*/ 14 h 55"/>
                <a:gd name="T12" fmla="*/ 31 w 6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49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2" y="28"/>
                    <a:pt x="55" y="14"/>
                  </a:cubicBezTo>
                  <a:cubicBezTo>
                    <a:pt x="50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00"/>
            <p:cNvSpPr/>
            <p:nvPr/>
          </p:nvSpPr>
          <p:spPr bwMode="auto">
            <a:xfrm rot="4042629">
              <a:off x="503699" y="5271747"/>
              <a:ext cx="85660" cy="75507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1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1" y="47"/>
                  </a:cubicBezTo>
                  <a:cubicBezTo>
                    <a:pt x="53" y="41"/>
                    <a:pt x="57" y="26"/>
                    <a:pt x="51" y="14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1"/>
            <p:cNvSpPr/>
            <p:nvPr/>
          </p:nvSpPr>
          <p:spPr bwMode="auto">
            <a:xfrm rot="4042629">
              <a:off x="559865" y="5024089"/>
              <a:ext cx="58375" cy="50761"/>
            </a:xfrm>
            <a:custGeom>
              <a:avLst/>
              <a:gdLst>
                <a:gd name="T0" fmla="*/ 19 w 39"/>
                <a:gd name="T1" fmla="*/ 0 h 34"/>
                <a:gd name="T2" fmla="*/ 11 w 39"/>
                <a:gd name="T3" fmla="*/ 2 h 34"/>
                <a:gd name="T4" fmla="*/ 4 w 39"/>
                <a:gd name="T5" fmla="*/ 25 h 34"/>
                <a:gd name="T6" fmla="*/ 19 w 39"/>
                <a:gd name="T7" fmla="*/ 34 h 34"/>
                <a:gd name="T8" fmla="*/ 27 w 39"/>
                <a:gd name="T9" fmla="*/ 32 h 34"/>
                <a:gd name="T10" fmla="*/ 34 w 39"/>
                <a:gd name="T11" fmla="*/ 9 h 34"/>
                <a:gd name="T12" fmla="*/ 19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19" y="0"/>
                  </a:moveTo>
                  <a:cubicBezTo>
                    <a:pt x="17" y="0"/>
                    <a:pt x="14" y="1"/>
                    <a:pt x="11" y="2"/>
                  </a:cubicBezTo>
                  <a:cubicBezTo>
                    <a:pt x="3" y="6"/>
                    <a:pt x="0" y="17"/>
                    <a:pt x="4" y="25"/>
                  </a:cubicBezTo>
                  <a:cubicBezTo>
                    <a:pt x="7" y="31"/>
                    <a:pt x="13" y="34"/>
                    <a:pt x="19" y="34"/>
                  </a:cubicBezTo>
                  <a:cubicBezTo>
                    <a:pt x="22" y="34"/>
                    <a:pt x="25" y="34"/>
                    <a:pt x="27" y="32"/>
                  </a:cubicBezTo>
                  <a:cubicBezTo>
                    <a:pt x="35" y="28"/>
                    <a:pt x="39" y="18"/>
                    <a:pt x="34" y="9"/>
                  </a:cubicBezTo>
                  <a:cubicBezTo>
                    <a:pt x="31" y="3"/>
                    <a:pt x="25" y="0"/>
                    <a:pt x="1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02"/>
            <p:cNvSpPr/>
            <p:nvPr/>
          </p:nvSpPr>
          <p:spPr bwMode="auto">
            <a:xfrm rot="4042629">
              <a:off x="2558525" y="6679970"/>
              <a:ext cx="58375" cy="51396"/>
            </a:xfrm>
            <a:custGeom>
              <a:avLst/>
              <a:gdLst>
                <a:gd name="T0" fmla="*/ 20 w 39"/>
                <a:gd name="T1" fmla="*/ 0 h 34"/>
                <a:gd name="T2" fmla="*/ 12 w 39"/>
                <a:gd name="T3" fmla="*/ 2 h 34"/>
                <a:gd name="T4" fmla="*/ 5 w 39"/>
                <a:gd name="T5" fmla="*/ 25 h 34"/>
                <a:gd name="T6" fmla="*/ 20 w 39"/>
                <a:gd name="T7" fmla="*/ 34 h 34"/>
                <a:gd name="T8" fmla="*/ 28 w 39"/>
                <a:gd name="T9" fmla="*/ 32 h 34"/>
                <a:gd name="T10" fmla="*/ 35 w 39"/>
                <a:gd name="T11" fmla="*/ 9 h 34"/>
                <a:gd name="T12" fmla="*/ 20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20" y="0"/>
                  </a:moveTo>
                  <a:cubicBezTo>
                    <a:pt x="17" y="0"/>
                    <a:pt x="14" y="1"/>
                    <a:pt x="12" y="2"/>
                  </a:cubicBezTo>
                  <a:cubicBezTo>
                    <a:pt x="3" y="6"/>
                    <a:pt x="0" y="17"/>
                    <a:pt x="5" y="25"/>
                  </a:cubicBezTo>
                  <a:cubicBezTo>
                    <a:pt x="8" y="31"/>
                    <a:pt x="14" y="34"/>
                    <a:pt x="20" y="34"/>
                  </a:cubicBezTo>
                  <a:cubicBezTo>
                    <a:pt x="22" y="34"/>
                    <a:pt x="25" y="33"/>
                    <a:pt x="28" y="32"/>
                  </a:cubicBezTo>
                  <a:cubicBezTo>
                    <a:pt x="36" y="28"/>
                    <a:pt x="39" y="17"/>
                    <a:pt x="35" y="9"/>
                  </a:cubicBezTo>
                  <a:cubicBezTo>
                    <a:pt x="32" y="3"/>
                    <a:pt x="26" y="0"/>
                    <a:pt x="20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03"/>
            <p:cNvSpPr>
              <a:spLocks noEditPoints="1"/>
            </p:cNvSpPr>
            <p:nvPr/>
          </p:nvSpPr>
          <p:spPr bwMode="auto">
            <a:xfrm rot="4042629">
              <a:off x="1068254" y="5888758"/>
              <a:ext cx="85660" cy="72969"/>
            </a:xfrm>
            <a:custGeom>
              <a:avLst/>
              <a:gdLst>
                <a:gd name="T0" fmla="*/ 45 w 57"/>
                <a:gd name="T1" fmla="*/ 6 h 49"/>
                <a:gd name="T2" fmla="*/ 40 w 57"/>
                <a:gd name="T3" fmla="*/ 47 h 49"/>
                <a:gd name="T4" fmla="*/ 51 w 57"/>
                <a:gd name="T5" fmla="*/ 13 h 49"/>
                <a:gd name="T6" fmla="*/ 45 w 57"/>
                <a:gd name="T7" fmla="*/ 6 h 49"/>
                <a:gd name="T8" fmla="*/ 28 w 57"/>
                <a:gd name="T9" fmla="*/ 0 h 49"/>
                <a:gd name="T10" fmla="*/ 17 w 57"/>
                <a:gd name="T11" fmla="*/ 3 h 49"/>
                <a:gd name="T12" fmla="*/ 6 w 57"/>
                <a:gd name="T13" fmla="*/ 36 h 49"/>
                <a:gd name="T14" fmla="*/ 29 w 57"/>
                <a:gd name="T15" fmla="*/ 49 h 49"/>
                <a:gd name="T16" fmla="*/ 35 w 57"/>
                <a:gd name="T17" fmla="*/ 49 h 49"/>
                <a:gd name="T18" fmla="*/ 41 w 57"/>
                <a:gd name="T19" fmla="*/ 3 h 49"/>
                <a:gd name="T20" fmla="*/ 28 w 5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45" y="6"/>
                  </a:moveTo>
                  <a:cubicBezTo>
                    <a:pt x="40" y="47"/>
                    <a:pt x="40" y="47"/>
                    <a:pt x="40" y="47"/>
                  </a:cubicBezTo>
                  <a:cubicBezTo>
                    <a:pt x="52" y="40"/>
                    <a:pt x="57" y="25"/>
                    <a:pt x="51" y="13"/>
                  </a:cubicBezTo>
                  <a:cubicBezTo>
                    <a:pt x="49" y="10"/>
                    <a:pt x="47" y="8"/>
                    <a:pt x="45" y="6"/>
                  </a:cubicBezTo>
                  <a:moveTo>
                    <a:pt x="28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4"/>
                    <a:pt x="6" y="36"/>
                  </a:cubicBezTo>
                  <a:cubicBezTo>
                    <a:pt x="11" y="45"/>
                    <a:pt x="20" y="49"/>
                    <a:pt x="29" y="49"/>
                  </a:cubicBezTo>
                  <a:cubicBezTo>
                    <a:pt x="31" y="49"/>
                    <a:pt x="33" y="49"/>
                    <a:pt x="35" y="49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7" y="1"/>
                    <a:pt x="33" y="0"/>
                    <a:pt x="28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04"/>
            <p:cNvSpPr/>
            <p:nvPr/>
          </p:nvSpPr>
          <p:spPr bwMode="auto">
            <a:xfrm rot="4042629">
              <a:off x="1108132" y="5907940"/>
              <a:ext cx="15228" cy="68528"/>
            </a:xfrm>
            <a:custGeom>
              <a:avLst/>
              <a:gdLst>
                <a:gd name="T0" fmla="*/ 6 w 10"/>
                <a:gd name="T1" fmla="*/ 0 h 46"/>
                <a:gd name="T2" fmla="*/ 0 w 10"/>
                <a:gd name="T3" fmla="*/ 46 h 46"/>
                <a:gd name="T4" fmla="*/ 5 w 10"/>
                <a:gd name="T5" fmla="*/ 44 h 46"/>
                <a:gd name="T6" fmla="*/ 5 w 10"/>
                <a:gd name="T7" fmla="*/ 44 h 46"/>
                <a:gd name="T8" fmla="*/ 10 w 10"/>
                <a:gd name="T9" fmla="*/ 3 h 46"/>
                <a:gd name="T10" fmla="*/ 6 w 1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6">
                  <a:moveTo>
                    <a:pt x="6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" y="45"/>
                    <a:pt x="3" y="45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1"/>
                    <a:pt x="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05"/>
            <p:cNvSpPr>
              <a:spLocks noEditPoints="1"/>
            </p:cNvSpPr>
            <p:nvPr/>
          </p:nvSpPr>
          <p:spPr bwMode="auto">
            <a:xfrm rot="4042629">
              <a:off x="1580036" y="6309220"/>
              <a:ext cx="78045" cy="74873"/>
            </a:xfrm>
            <a:custGeom>
              <a:avLst/>
              <a:gdLst>
                <a:gd name="T0" fmla="*/ 1 w 52"/>
                <a:gd name="T1" fmla="*/ 23 h 50"/>
                <a:gd name="T2" fmla="*/ 4 w 52"/>
                <a:gd name="T3" fmla="*/ 37 h 50"/>
                <a:gd name="T4" fmla="*/ 26 w 52"/>
                <a:gd name="T5" fmla="*/ 50 h 50"/>
                <a:gd name="T6" fmla="*/ 37 w 52"/>
                <a:gd name="T7" fmla="*/ 47 h 50"/>
                <a:gd name="T8" fmla="*/ 42 w 52"/>
                <a:gd name="T9" fmla="*/ 44 h 50"/>
                <a:gd name="T10" fmla="*/ 1 w 52"/>
                <a:gd name="T11" fmla="*/ 23 h 50"/>
                <a:gd name="T12" fmla="*/ 26 w 52"/>
                <a:gd name="T13" fmla="*/ 0 h 50"/>
                <a:gd name="T14" fmla="*/ 14 w 52"/>
                <a:gd name="T15" fmla="*/ 3 h 50"/>
                <a:gd name="T16" fmla="*/ 2 w 52"/>
                <a:gd name="T17" fmla="*/ 18 h 50"/>
                <a:gd name="T18" fmla="*/ 45 w 52"/>
                <a:gd name="T19" fmla="*/ 40 h 50"/>
                <a:gd name="T20" fmla="*/ 48 w 52"/>
                <a:gd name="T21" fmla="*/ 14 h 50"/>
                <a:gd name="T22" fmla="*/ 26 w 52"/>
                <a:gd name="T2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0">
                  <a:moveTo>
                    <a:pt x="1" y="23"/>
                  </a:moveTo>
                  <a:cubicBezTo>
                    <a:pt x="0" y="28"/>
                    <a:pt x="1" y="32"/>
                    <a:pt x="4" y="37"/>
                  </a:cubicBezTo>
                  <a:cubicBezTo>
                    <a:pt x="8" y="45"/>
                    <a:pt x="17" y="50"/>
                    <a:pt x="26" y="50"/>
                  </a:cubicBezTo>
                  <a:cubicBezTo>
                    <a:pt x="29" y="50"/>
                    <a:pt x="33" y="49"/>
                    <a:pt x="37" y="47"/>
                  </a:cubicBezTo>
                  <a:cubicBezTo>
                    <a:pt x="39" y="46"/>
                    <a:pt x="40" y="45"/>
                    <a:pt x="42" y="44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26" y="0"/>
                  </a:moveTo>
                  <a:cubicBezTo>
                    <a:pt x="22" y="0"/>
                    <a:pt x="18" y="1"/>
                    <a:pt x="14" y="3"/>
                  </a:cubicBezTo>
                  <a:cubicBezTo>
                    <a:pt x="8" y="6"/>
                    <a:pt x="4" y="12"/>
                    <a:pt x="2" y="18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51" y="33"/>
                    <a:pt x="52" y="22"/>
                    <a:pt x="48" y="14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06"/>
            <p:cNvSpPr/>
            <p:nvPr/>
          </p:nvSpPr>
          <p:spPr bwMode="auto">
            <a:xfrm rot="4042629">
              <a:off x="1575741" y="6326450"/>
              <a:ext cx="65989" cy="38706"/>
            </a:xfrm>
            <a:custGeom>
              <a:avLst/>
              <a:gdLst>
                <a:gd name="T0" fmla="*/ 1 w 44"/>
                <a:gd name="T1" fmla="*/ 0 h 26"/>
                <a:gd name="T2" fmla="*/ 0 w 44"/>
                <a:gd name="T3" fmla="*/ 5 h 26"/>
                <a:gd name="T4" fmla="*/ 41 w 44"/>
                <a:gd name="T5" fmla="*/ 26 h 26"/>
                <a:gd name="T6" fmla="*/ 44 w 44"/>
                <a:gd name="T7" fmla="*/ 22 h 26"/>
                <a:gd name="T8" fmla="*/ 1 w 4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1" y="0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5"/>
                    <a:pt x="43" y="24"/>
                    <a:pt x="44" y="2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07"/>
            <p:cNvSpPr/>
            <p:nvPr/>
          </p:nvSpPr>
          <p:spPr bwMode="auto">
            <a:xfrm rot="4042629">
              <a:off x="2296672" y="6770425"/>
              <a:ext cx="85025" cy="74873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0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0" y="47"/>
                  </a:cubicBezTo>
                  <a:cubicBezTo>
                    <a:pt x="52" y="41"/>
                    <a:pt x="57" y="26"/>
                    <a:pt x="51" y="14"/>
                  </a:cubicBezTo>
                  <a:cubicBezTo>
                    <a:pt x="46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08"/>
            <p:cNvSpPr>
              <a:spLocks noEditPoints="1"/>
            </p:cNvSpPr>
            <p:nvPr/>
          </p:nvSpPr>
          <p:spPr bwMode="auto">
            <a:xfrm rot="4042629">
              <a:off x="2534383" y="7042035"/>
              <a:ext cx="53934" cy="46954"/>
            </a:xfrm>
            <a:custGeom>
              <a:avLst/>
              <a:gdLst>
                <a:gd name="T0" fmla="*/ 27 w 36"/>
                <a:gd name="T1" fmla="*/ 3 h 31"/>
                <a:gd name="T2" fmla="*/ 19 w 36"/>
                <a:gd name="T3" fmla="*/ 31 h 31"/>
                <a:gd name="T4" fmla="*/ 25 w 36"/>
                <a:gd name="T5" fmla="*/ 30 h 31"/>
                <a:gd name="T6" fmla="*/ 32 w 36"/>
                <a:gd name="T7" fmla="*/ 9 h 31"/>
                <a:gd name="T8" fmla="*/ 27 w 36"/>
                <a:gd name="T9" fmla="*/ 3 h 31"/>
                <a:gd name="T10" fmla="*/ 18 w 36"/>
                <a:gd name="T11" fmla="*/ 0 h 31"/>
                <a:gd name="T12" fmla="*/ 11 w 36"/>
                <a:gd name="T13" fmla="*/ 2 h 31"/>
                <a:gd name="T14" fmla="*/ 4 w 36"/>
                <a:gd name="T15" fmla="*/ 23 h 31"/>
                <a:gd name="T16" fmla="*/ 14 w 36"/>
                <a:gd name="T17" fmla="*/ 31 h 31"/>
                <a:gd name="T18" fmla="*/ 22 w 36"/>
                <a:gd name="T19" fmla="*/ 1 h 31"/>
                <a:gd name="T20" fmla="*/ 18 w 36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1">
                  <a:moveTo>
                    <a:pt x="27" y="3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31"/>
                    <a:pt x="25" y="30"/>
                  </a:cubicBezTo>
                  <a:cubicBezTo>
                    <a:pt x="33" y="26"/>
                    <a:pt x="36" y="16"/>
                    <a:pt x="32" y="9"/>
                  </a:cubicBezTo>
                  <a:cubicBezTo>
                    <a:pt x="30" y="6"/>
                    <a:pt x="29" y="4"/>
                    <a:pt x="27" y="3"/>
                  </a:cubicBezTo>
                  <a:moveTo>
                    <a:pt x="18" y="0"/>
                  </a:moveTo>
                  <a:cubicBezTo>
                    <a:pt x="15" y="0"/>
                    <a:pt x="13" y="1"/>
                    <a:pt x="11" y="2"/>
                  </a:cubicBezTo>
                  <a:cubicBezTo>
                    <a:pt x="3" y="6"/>
                    <a:pt x="0" y="16"/>
                    <a:pt x="4" y="23"/>
                  </a:cubicBezTo>
                  <a:cubicBezTo>
                    <a:pt x="6" y="27"/>
                    <a:pt x="10" y="30"/>
                    <a:pt x="14" y="3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19" y="0"/>
                    <a:pt x="1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09"/>
            <p:cNvSpPr/>
            <p:nvPr/>
          </p:nvSpPr>
          <p:spPr bwMode="auto">
            <a:xfrm rot="4042629">
              <a:off x="2552101" y="7046867"/>
              <a:ext cx="19670" cy="45051"/>
            </a:xfrm>
            <a:custGeom>
              <a:avLst/>
              <a:gdLst>
                <a:gd name="T0" fmla="*/ 8 w 13"/>
                <a:gd name="T1" fmla="*/ 0 h 30"/>
                <a:gd name="T2" fmla="*/ 0 w 13"/>
                <a:gd name="T3" fmla="*/ 30 h 30"/>
                <a:gd name="T4" fmla="*/ 4 w 13"/>
                <a:gd name="T5" fmla="*/ 30 h 30"/>
                <a:gd name="T6" fmla="*/ 5 w 13"/>
                <a:gd name="T7" fmla="*/ 30 h 30"/>
                <a:gd name="T8" fmla="*/ 13 w 13"/>
                <a:gd name="T9" fmla="*/ 2 h 30"/>
                <a:gd name="T10" fmla="*/ 8 w 13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0">
                  <a:moveTo>
                    <a:pt x="8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1"/>
                    <a:pt x="10" y="0"/>
                    <a:pt x="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10"/>
            <p:cNvSpPr>
              <a:spLocks noEditPoints="1"/>
            </p:cNvSpPr>
            <p:nvPr/>
          </p:nvSpPr>
          <p:spPr bwMode="auto">
            <a:xfrm rot="4042629">
              <a:off x="206639" y="5111378"/>
              <a:ext cx="48223" cy="46954"/>
            </a:xfrm>
            <a:custGeom>
              <a:avLst/>
              <a:gdLst>
                <a:gd name="T0" fmla="*/ 1 w 32"/>
                <a:gd name="T1" fmla="*/ 11 h 31"/>
                <a:gd name="T2" fmla="*/ 2 w 32"/>
                <a:gd name="T3" fmla="*/ 22 h 31"/>
                <a:gd name="T4" fmla="*/ 16 w 32"/>
                <a:gd name="T5" fmla="*/ 31 h 31"/>
                <a:gd name="T6" fmla="*/ 23 w 32"/>
                <a:gd name="T7" fmla="*/ 29 h 31"/>
                <a:gd name="T8" fmla="*/ 30 w 32"/>
                <a:gd name="T9" fmla="*/ 22 h 31"/>
                <a:gd name="T10" fmla="*/ 1 w 32"/>
                <a:gd name="T11" fmla="*/ 11 h 31"/>
                <a:gd name="T12" fmla="*/ 16 w 32"/>
                <a:gd name="T13" fmla="*/ 0 h 31"/>
                <a:gd name="T14" fmla="*/ 8 w 32"/>
                <a:gd name="T15" fmla="*/ 1 h 31"/>
                <a:gd name="T16" fmla="*/ 3 w 32"/>
                <a:gd name="T17" fmla="*/ 7 h 31"/>
                <a:gd name="T18" fmla="*/ 31 w 32"/>
                <a:gd name="T19" fmla="*/ 17 h 31"/>
                <a:gd name="T20" fmla="*/ 30 w 32"/>
                <a:gd name="T21" fmla="*/ 8 h 31"/>
                <a:gd name="T22" fmla="*/ 16 w 32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1">
                  <a:moveTo>
                    <a:pt x="1" y="11"/>
                  </a:moveTo>
                  <a:cubicBezTo>
                    <a:pt x="0" y="15"/>
                    <a:pt x="0" y="19"/>
                    <a:pt x="2" y="22"/>
                  </a:cubicBezTo>
                  <a:cubicBezTo>
                    <a:pt x="5" y="28"/>
                    <a:pt x="10" y="31"/>
                    <a:pt x="16" y="31"/>
                  </a:cubicBezTo>
                  <a:cubicBezTo>
                    <a:pt x="18" y="31"/>
                    <a:pt x="21" y="30"/>
                    <a:pt x="23" y="29"/>
                  </a:cubicBezTo>
                  <a:cubicBezTo>
                    <a:pt x="26" y="27"/>
                    <a:pt x="28" y="25"/>
                    <a:pt x="30" y="22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8" y="1"/>
                  </a:cubicBezTo>
                  <a:cubicBezTo>
                    <a:pt x="6" y="3"/>
                    <a:pt x="4" y="5"/>
                    <a:pt x="3" y="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4"/>
                    <a:pt x="31" y="11"/>
                    <a:pt x="30" y="8"/>
                  </a:cubicBezTo>
                  <a:cubicBezTo>
                    <a:pt x="27" y="3"/>
                    <a:pt x="21" y="0"/>
                    <a:pt x="1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211"/>
            <p:cNvSpPr/>
            <p:nvPr/>
          </p:nvSpPr>
          <p:spPr bwMode="auto">
            <a:xfrm rot="4042629">
              <a:off x="209568" y="5122848"/>
              <a:ext cx="45051" cy="22208"/>
            </a:xfrm>
            <a:custGeom>
              <a:avLst/>
              <a:gdLst>
                <a:gd name="T0" fmla="*/ 2 w 30"/>
                <a:gd name="T1" fmla="*/ 0 h 15"/>
                <a:gd name="T2" fmla="*/ 0 w 30"/>
                <a:gd name="T3" fmla="*/ 4 h 15"/>
                <a:gd name="T4" fmla="*/ 29 w 30"/>
                <a:gd name="T5" fmla="*/ 15 h 15"/>
                <a:gd name="T6" fmla="*/ 30 w 30"/>
                <a:gd name="T7" fmla="*/ 10 h 15"/>
                <a:gd name="T8" fmla="*/ 2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3"/>
                    <a:pt x="30" y="12"/>
                    <a:pt x="30" y="1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213"/>
            <p:cNvSpPr/>
            <p:nvPr/>
          </p:nvSpPr>
          <p:spPr bwMode="auto">
            <a:xfrm rot="4042629">
              <a:off x="3522671" y="6183531"/>
              <a:ext cx="182740" cy="158629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4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6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14"/>
            <p:cNvSpPr/>
            <p:nvPr/>
          </p:nvSpPr>
          <p:spPr bwMode="auto">
            <a:xfrm rot="4042629">
              <a:off x="2526066" y="5670846"/>
              <a:ext cx="181471" cy="160532"/>
            </a:xfrm>
            <a:custGeom>
              <a:avLst/>
              <a:gdLst>
                <a:gd name="T0" fmla="*/ 61 w 121"/>
                <a:gd name="T1" fmla="*/ 0 h 107"/>
                <a:gd name="T2" fmla="*/ 36 w 121"/>
                <a:gd name="T3" fmla="*/ 6 h 107"/>
                <a:gd name="T4" fmla="*/ 14 w 121"/>
                <a:gd name="T5" fmla="*/ 78 h 107"/>
                <a:gd name="T6" fmla="*/ 61 w 121"/>
                <a:gd name="T7" fmla="*/ 107 h 107"/>
                <a:gd name="T8" fmla="*/ 85 w 121"/>
                <a:gd name="T9" fmla="*/ 100 h 107"/>
                <a:gd name="T10" fmla="*/ 108 w 121"/>
                <a:gd name="T11" fmla="*/ 29 h 107"/>
                <a:gd name="T12" fmla="*/ 61 w 121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7">
                  <a:moveTo>
                    <a:pt x="61" y="0"/>
                  </a:moveTo>
                  <a:cubicBezTo>
                    <a:pt x="52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7"/>
                    <a:pt x="61" y="107"/>
                  </a:cubicBezTo>
                  <a:cubicBezTo>
                    <a:pt x="69" y="107"/>
                    <a:pt x="77" y="105"/>
                    <a:pt x="85" y="100"/>
                  </a:cubicBezTo>
                  <a:cubicBezTo>
                    <a:pt x="111" y="87"/>
                    <a:pt x="121" y="55"/>
                    <a:pt x="108" y="29"/>
                  </a:cubicBezTo>
                  <a:cubicBezTo>
                    <a:pt x="98" y="11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215"/>
            <p:cNvSpPr/>
            <p:nvPr/>
          </p:nvSpPr>
          <p:spPr bwMode="auto">
            <a:xfrm rot="4042629">
              <a:off x="3368172" y="6744646"/>
              <a:ext cx="140862" cy="124365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1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4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4" y="83"/>
                    <a:pt x="60" y="81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16"/>
            <p:cNvSpPr/>
            <p:nvPr/>
          </p:nvSpPr>
          <p:spPr bwMode="auto">
            <a:xfrm rot="4042629">
              <a:off x="217621" y="4133539"/>
              <a:ext cx="140862" cy="125000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0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3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0" y="0"/>
                    <a:pt x="34" y="2"/>
                    <a:pt x="28" y="5"/>
                  </a:cubicBezTo>
                  <a:cubicBezTo>
                    <a:pt x="7" y="16"/>
                    <a:pt x="0" y="41"/>
                    <a:pt x="10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3" y="83"/>
                    <a:pt x="60" y="81"/>
                    <a:pt x="66" y="78"/>
                  </a:cubicBezTo>
                  <a:cubicBezTo>
                    <a:pt x="86" y="68"/>
                    <a:pt x="94" y="43"/>
                    <a:pt x="83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217"/>
            <p:cNvSpPr/>
            <p:nvPr/>
          </p:nvSpPr>
          <p:spPr bwMode="auto">
            <a:xfrm rot="4042629">
              <a:off x="3309773" y="7231712"/>
              <a:ext cx="140862" cy="118654"/>
            </a:xfrm>
            <a:custGeom>
              <a:avLst/>
              <a:gdLst>
                <a:gd name="T0" fmla="*/ 47 w 94"/>
                <a:gd name="T1" fmla="*/ 0 h 79"/>
                <a:gd name="T2" fmla="*/ 28 w 94"/>
                <a:gd name="T3" fmla="*/ 5 h 79"/>
                <a:gd name="T4" fmla="*/ 11 w 94"/>
                <a:gd name="T5" fmla="*/ 61 h 79"/>
                <a:gd name="T6" fmla="*/ 13 w 94"/>
                <a:gd name="T7" fmla="*/ 65 h 79"/>
                <a:gd name="T8" fmla="*/ 27 w 94"/>
                <a:gd name="T9" fmla="*/ 44 h 79"/>
                <a:gd name="T10" fmla="*/ 40 w 94"/>
                <a:gd name="T11" fmla="*/ 41 h 79"/>
                <a:gd name="T12" fmla="*/ 65 w 94"/>
                <a:gd name="T13" fmla="*/ 56 h 79"/>
                <a:gd name="T14" fmla="*/ 66 w 94"/>
                <a:gd name="T15" fmla="*/ 79 h 79"/>
                <a:gd name="T16" fmla="*/ 66 w 94"/>
                <a:gd name="T17" fmla="*/ 78 h 79"/>
                <a:gd name="T18" fmla="*/ 84 w 94"/>
                <a:gd name="T19" fmla="*/ 22 h 79"/>
                <a:gd name="T20" fmla="*/ 47 w 94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79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1" y="62"/>
                    <a:pt x="12" y="64"/>
                    <a:pt x="13" y="65"/>
                  </a:cubicBezTo>
                  <a:cubicBezTo>
                    <a:pt x="14" y="56"/>
                    <a:pt x="19" y="48"/>
                    <a:pt x="27" y="44"/>
                  </a:cubicBezTo>
                  <a:cubicBezTo>
                    <a:pt x="32" y="42"/>
                    <a:pt x="36" y="41"/>
                    <a:pt x="40" y="41"/>
                  </a:cubicBezTo>
                  <a:cubicBezTo>
                    <a:pt x="50" y="41"/>
                    <a:pt x="60" y="46"/>
                    <a:pt x="65" y="56"/>
                  </a:cubicBezTo>
                  <a:cubicBezTo>
                    <a:pt x="69" y="63"/>
                    <a:pt x="69" y="71"/>
                    <a:pt x="66" y="7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218"/>
            <p:cNvSpPr/>
            <p:nvPr/>
          </p:nvSpPr>
          <p:spPr bwMode="auto">
            <a:xfrm rot="4042629">
              <a:off x="3303867" y="7264367"/>
              <a:ext cx="83756" cy="62817"/>
            </a:xfrm>
            <a:custGeom>
              <a:avLst/>
              <a:gdLst>
                <a:gd name="T0" fmla="*/ 27 w 56"/>
                <a:gd name="T1" fmla="*/ 0 h 42"/>
                <a:gd name="T2" fmla="*/ 14 w 56"/>
                <a:gd name="T3" fmla="*/ 3 h 42"/>
                <a:gd name="T4" fmla="*/ 0 w 56"/>
                <a:gd name="T5" fmla="*/ 24 h 42"/>
                <a:gd name="T6" fmla="*/ 34 w 56"/>
                <a:gd name="T7" fmla="*/ 42 h 42"/>
                <a:gd name="T8" fmla="*/ 53 w 56"/>
                <a:gd name="T9" fmla="*/ 38 h 42"/>
                <a:gd name="T10" fmla="*/ 52 w 56"/>
                <a:gd name="T11" fmla="*/ 15 h 42"/>
                <a:gd name="T12" fmla="*/ 27 w 5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2">
                  <a:moveTo>
                    <a:pt x="27" y="0"/>
                  </a:moveTo>
                  <a:cubicBezTo>
                    <a:pt x="23" y="0"/>
                    <a:pt x="19" y="1"/>
                    <a:pt x="14" y="3"/>
                  </a:cubicBezTo>
                  <a:cubicBezTo>
                    <a:pt x="6" y="7"/>
                    <a:pt x="1" y="15"/>
                    <a:pt x="0" y="24"/>
                  </a:cubicBezTo>
                  <a:cubicBezTo>
                    <a:pt x="8" y="35"/>
                    <a:pt x="21" y="42"/>
                    <a:pt x="34" y="42"/>
                  </a:cubicBezTo>
                  <a:cubicBezTo>
                    <a:pt x="40" y="42"/>
                    <a:pt x="47" y="41"/>
                    <a:pt x="53" y="38"/>
                  </a:cubicBezTo>
                  <a:cubicBezTo>
                    <a:pt x="56" y="30"/>
                    <a:pt x="56" y="22"/>
                    <a:pt x="52" y="15"/>
                  </a:cubicBezTo>
                  <a:cubicBezTo>
                    <a:pt x="47" y="5"/>
                    <a:pt x="3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19"/>
            <p:cNvSpPr/>
            <p:nvPr/>
          </p:nvSpPr>
          <p:spPr bwMode="auto">
            <a:xfrm rot="4042629">
              <a:off x="3983620" y="7106044"/>
              <a:ext cx="134517" cy="123096"/>
            </a:xfrm>
            <a:custGeom>
              <a:avLst/>
              <a:gdLst>
                <a:gd name="T0" fmla="*/ 43 w 90"/>
                <a:gd name="T1" fmla="*/ 0 h 82"/>
                <a:gd name="T2" fmla="*/ 24 w 90"/>
                <a:gd name="T3" fmla="*/ 4 h 82"/>
                <a:gd name="T4" fmla="*/ 19 w 90"/>
                <a:gd name="T5" fmla="*/ 7 h 82"/>
                <a:gd name="T6" fmla="*/ 3 w 90"/>
                <a:gd name="T7" fmla="*/ 30 h 82"/>
                <a:gd name="T8" fmla="*/ 6 w 90"/>
                <a:gd name="T9" fmla="*/ 60 h 82"/>
                <a:gd name="T10" fmla="*/ 43 w 90"/>
                <a:gd name="T11" fmla="*/ 82 h 82"/>
                <a:gd name="T12" fmla="*/ 62 w 90"/>
                <a:gd name="T13" fmla="*/ 78 h 82"/>
                <a:gd name="T14" fmla="*/ 79 w 90"/>
                <a:gd name="T15" fmla="*/ 22 h 82"/>
                <a:gd name="T16" fmla="*/ 43 w 90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2">
                  <a:moveTo>
                    <a:pt x="43" y="0"/>
                  </a:moveTo>
                  <a:cubicBezTo>
                    <a:pt x="36" y="0"/>
                    <a:pt x="30" y="1"/>
                    <a:pt x="24" y="4"/>
                  </a:cubicBezTo>
                  <a:cubicBezTo>
                    <a:pt x="22" y="5"/>
                    <a:pt x="21" y="6"/>
                    <a:pt x="19" y="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0"/>
                    <a:pt x="1" y="51"/>
                    <a:pt x="6" y="60"/>
                  </a:cubicBezTo>
                  <a:cubicBezTo>
                    <a:pt x="14" y="74"/>
                    <a:pt x="28" y="82"/>
                    <a:pt x="43" y="82"/>
                  </a:cubicBezTo>
                  <a:cubicBezTo>
                    <a:pt x="49" y="82"/>
                    <a:pt x="56" y="81"/>
                    <a:pt x="62" y="78"/>
                  </a:cubicBezTo>
                  <a:cubicBezTo>
                    <a:pt x="82" y="67"/>
                    <a:pt x="90" y="42"/>
                    <a:pt x="79" y="22"/>
                  </a:cubicBezTo>
                  <a:cubicBezTo>
                    <a:pt x="72" y="8"/>
                    <a:pt x="58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220"/>
            <p:cNvSpPr/>
            <p:nvPr/>
          </p:nvSpPr>
          <p:spPr bwMode="auto">
            <a:xfrm rot="4042629">
              <a:off x="4050632" y="7090229"/>
              <a:ext cx="24112" cy="34898"/>
            </a:xfrm>
            <a:custGeom>
              <a:avLst/>
              <a:gdLst>
                <a:gd name="T0" fmla="*/ 16 w 16"/>
                <a:gd name="T1" fmla="*/ 0 h 23"/>
                <a:gd name="T2" fmla="*/ 0 w 16"/>
                <a:gd name="T3" fmla="*/ 23 h 23"/>
                <a:gd name="T4" fmla="*/ 16 w 16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3">
                  <a:moveTo>
                    <a:pt x="16" y="0"/>
                  </a:moveTo>
                  <a:cubicBezTo>
                    <a:pt x="8" y="6"/>
                    <a:pt x="2" y="14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222"/>
            <p:cNvSpPr>
              <a:spLocks noEditPoints="1"/>
            </p:cNvSpPr>
            <p:nvPr/>
          </p:nvSpPr>
          <p:spPr bwMode="auto">
            <a:xfrm rot="4042629">
              <a:off x="-609633" y="4228857"/>
              <a:ext cx="131979" cy="124365"/>
            </a:xfrm>
            <a:custGeom>
              <a:avLst/>
              <a:gdLst>
                <a:gd name="T0" fmla="*/ 87 w 88"/>
                <a:gd name="T1" fmla="*/ 53 h 83"/>
                <a:gd name="T2" fmla="*/ 76 w 88"/>
                <a:gd name="T3" fmla="*/ 55 h 83"/>
                <a:gd name="T4" fmla="*/ 50 w 88"/>
                <a:gd name="T5" fmla="*/ 83 h 83"/>
                <a:gd name="T6" fmla="*/ 66 w 88"/>
                <a:gd name="T7" fmla="*/ 78 h 83"/>
                <a:gd name="T8" fmla="*/ 87 w 88"/>
                <a:gd name="T9" fmla="*/ 53 h 83"/>
                <a:gd name="T10" fmla="*/ 88 w 88"/>
                <a:gd name="T11" fmla="*/ 46 h 83"/>
                <a:gd name="T12" fmla="*/ 84 w 88"/>
                <a:gd name="T13" fmla="*/ 49 h 83"/>
                <a:gd name="T14" fmla="*/ 88 w 88"/>
                <a:gd name="T15" fmla="*/ 48 h 83"/>
                <a:gd name="T16" fmla="*/ 88 w 88"/>
                <a:gd name="T17" fmla="*/ 46 h 83"/>
                <a:gd name="T18" fmla="*/ 47 w 88"/>
                <a:gd name="T19" fmla="*/ 0 h 83"/>
                <a:gd name="T20" fmla="*/ 28 w 88"/>
                <a:gd name="T21" fmla="*/ 5 h 83"/>
                <a:gd name="T22" fmla="*/ 11 w 88"/>
                <a:gd name="T23" fmla="*/ 61 h 83"/>
                <a:gd name="T24" fmla="*/ 43 w 88"/>
                <a:gd name="T25" fmla="*/ 82 h 83"/>
                <a:gd name="T26" fmla="*/ 73 w 88"/>
                <a:gd name="T27" fmla="*/ 51 h 83"/>
                <a:gd name="T28" fmla="*/ 72 w 88"/>
                <a:gd name="T29" fmla="*/ 50 h 83"/>
                <a:gd name="T30" fmla="*/ 88 w 88"/>
                <a:gd name="T31" fmla="*/ 40 h 83"/>
                <a:gd name="T32" fmla="*/ 84 w 88"/>
                <a:gd name="T33" fmla="*/ 22 h 83"/>
                <a:gd name="T34" fmla="*/ 47 w 88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83">
                  <a:moveTo>
                    <a:pt x="87" y="53"/>
                  </a:moveTo>
                  <a:cubicBezTo>
                    <a:pt x="76" y="55"/>
                    <a:pt x="76" y="55"/>
                    <a:pt x="76" y="5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5" y="82"/>
                    <a:pt x="61" y="81"/>
                    <a:pt x="66" y="78"/>
                  </a:cubicBezTo>
                  <a:cubicBezTo>
                    <a:pt x="77" y="73"/>
                    <a:pt x="84" y="63"/>
                    <a:pt x="87" y="53"/>
                  </a:cubicBezTo>
                  <a:moveTo>
                    <a:pt x="88" y="46"/>
                  </a:moveTo>
                  <a:cubicBezTo>
                    <a:pt x="84" y="49"/>
                    <a:pt x="84" y="49"/>
                    <a:pt x="84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47"/>
                    <a:pt x="88" y="46"/>
                    <a:pt x="88" y="46"/>
                  </a:cubicBezTo>
                  <a:moveTo>
                    <a:pt x="47" y="0"/>
                  </a:moveTo>
                  <a:cubicBezTo>
                    <a:pt x="41" y="0"/>
                    <a:pt x="34" y="1"/>
                    <a:pt x="28" y="5"/>
                  </a:cubicBezTo>
                  <a:cubicBezTo>
                    <a:pt x="8" y="15"/>
                    <a:pt x="0" y="40"/>
                    <a:pt x="11" y="61"/>
                  </a:cubicBezTo>
                  <a:cubicBezTo>
                    <a:pt x="17" y="73"/>
                    <a:pt x="30" y="81"/>
                    <a:pt x="43" y="82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34"/>
                    <a:pt x="87" y="28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23"/>
            <p:cNvSpPr/>
            <p:nvPr/>
          </p:nvSpPr>
          <p:spPr bwMode="auto">
            <a:xfrm rot="4042629">
              <a:off x="-592792" y="4299728"/>
              <a:ext cx="67893" cy="64720"/>
            </a:xfrm>
            <a:custGeom>
              <a:avLst/>
              <a:gdLst>
                <a:gd name="T0" fmla="*/ 45 w 45"/>
                <a:gd name="T1" fmla="*/ 0 h 43"/>
                <a:gd name="T2" fmla="*/ 29 w 45"/>
                <a:gd name="T3" fmla="*/ 10 h 43"/>
                <a:gd name="T4" fmla="*/ 30 w 45"/>
                <a:gd name="T5" fmla="*/ 11 h 43"/>
                <a:gd name="T6" fmla="*/ 0 w 45"/>
                <a:gd name="T7" fmla="*/ 42 h 43"/>
                <a:gd name="T8" fmla="*/ 4 w 45"/>
                <a:gd name="T9" fmla="*/ 43 h 43"/>
                <a:gd name="T10" fmla="*/ 7 w 45"/>
                <a:gd name="T11" fmla="*/ 43 h 43"/>
                <a:gd name="T12" fmla="*/ 33 w 45"/>
                <a:gd name="T13" fmla="*/ 15 h 43"/>
                <a:gd name="T14" fmla="*/ 44 w 45"/>
                <a:gd name="T15" fmla="*/ 13 h 43"/>
                <a:gd name="T16" fmla="*/ 45 w 45"/>
                <a:gd name="T17" fmla="*/ 8 h 43"/>
                <a:gd name="T18" fmla="*/ 41 w 45"/>
                <a:gd name="T19" fmla="*/ 9 h 43"/>
                <a:gd name="T20" fmla="*/ 45 w 45"/>
                <a:gd name="T21" fmla="*/ 6 h 43"/>
                <a:gd name="T22" fmla="*/ 45 w 45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3">
                  <a:moveTo>
                    <a:pt x="45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3"/>
                    <a:pt x="3" y="43"/>
                    <a:pt x="4" y="43"/>
                  </a:cubicBezTo>
                  <a:cubicBezTo>
                    <a:pt x="5" y="43"/>
                    <a:pt x="6" y="43"/>
                    <a:pt x="7" y="43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5" y="10"/>
                    <a:pt x="45" y="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4"/>
                    <a:pt x="45" y="2"/>
                    <a:pt x="4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24"/>
            <p:cNvSpPr>
              <a:spLocks noEditPoints="1"/>
            </p:cNvSpPr>
            <p:nvPr/>
          </p:nvSpPr>
          <p:spPr bwMode="auto">
            <a:xfrm rot="4042629">
              <a:off x="791216" y="4946078"/>
              <a:ext cx="124365" cy="112944"/>
            </a:xfrm>
            <a:custGeom>
              <a:avLst/>
              <a:gdLst>
                <a:gd name="T0" fmla="*/ 28 w 83"/>
                <a:gd name="T1" fmla="*/ 2 h 75"/>
                <a:gd name="T2" fmla="*/ 23 w 83"/>
                <a:gd name="T3" fmla="*/ 5 h 75"/>
                <a:gd name="T4" fmla="*/ 3 w 83"/>
                <a:gd name="T5" fmla="*/ 45 h 75"/>
                <a:gd name="T6" fmla="*/ 28 w 83"/>
                <a:gd name="T7" fmla="*/ 2 h 75"/>
                <a:gd name="T8" fmla="*/ 40 w 83"/>
                <a:gd name="T9" fmla="*/ 0 h 75"/>
                <a:gd name="T10" fmla="*/ 35 w 83"/>
                <a:gd name="T11" fmla="*/ 1 h 75"/>
                <a:gd name="T12" fmla="*/ 5 w 83"/>
                <a:gd name="T13" fmla="*/ 51 h 75"/>
                <a:gd name="T14" fmla="*/ 7 w 83"/>
                <a:gd name="T15" fmla="*/ 55 h 75"/>
                <a:gd name="T16" fmla="*/ 40 w 83"/>
                <a:gd name="T17" fmla="*/ 75 h 75"/>
                <a:gd name="T18" fmla="*/ 57 w 83"/>
                <a:gd name="T19" fmla="*/ 71 h 75"/>
                <a:gd name="T20" fmla="*/ 73 w 83"/>
                <a:gd name="T21" fmla="*/ 20 h 75"/>
                <a:gd name="T22" fmla="*/ 40 w 83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75">
                  <a:moveTo>
                    <a:pt x="28" y="2"/>
                  </a:moveTo>
                  <a:cubicBezTo>
                    <a:pt x="26" y="3"/>
                    <a:pt x="24" y="4"/>
                    <a:pt x="23" y="5"/>
                  </a:cubicBezTo>
                  <a:cubicBezTo>
                    <a:pt x="8" y="13"/>
                    <a:pt x="0" y="29"/>
                    <a:pt x="3" y="45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40" y="0"/>
                  </a:moveTo>
                  <a:cubicBezTo>
                    <a:pt x="38" y="0"/>
                    <a:pt x="36" y="1"/>
                    <a:pt x="35" y="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6" y="53"/>
                    <a:pt x="6" y="54"/>
                    <a:pt x="7" y="55"/>
                  </a:cubicBezTo>
                  <a:cubicBezTo>
                    <a:pt x="14" y="68"/>
                    <a:pt x="27" y="75"/>
                    <a:pt x="40" y="75"/>
                  </a:cubicBezTo>
                  <a:cubicBezTo>
                    <a:pt x="46" y="75"/>
                    <a:pt x="52" y="74"/>
                    <a:pt x="57" y="71"/>
                  </a:cubicBezTo>
                  <a:cubicBezTo>
                    <a:pt x="76" y="61"/>
                    <a:pt x="83" y="39"/>
                    <a:pt x="73" y="20"/>
                  </a:cubicBezTo>
                  <a:cubicBezTo>
                    <a:pt x="66" y="8"/>
                    <a:pt x="53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225"/>
            <p:cNvSpPr/>
            <p:nvPr/>
          </p:nvSpPr>
          <p:spPr bwMode="auto">
            <a:xfrm rot="4042629">
              <a:off x="832165" y="4927482"/>
              <a:ext cx="48223" cy="74873"/>
            </a:xfrm>
            <a:custGeom>
              <a:avLst/>
              <a:gdLst>
                <a:gd name="T0" fmla="*/ 32 w 32"/>
                <a:gd name="T1" fmla="*/ 0 h 50"/>
                <a:gd name="T2" fmla="*/ 25 w 32"/>
                <a:gd name="T3" fmla="*/ 1 h 50"/>
                <a:gd name="T4" fmla="*/ 0 w 32"/>
                <a:gd name="T5" fmla="*/ 44 h 50"/>
                <a:gd name="T6" fmla="*/ 2 w 32"/>
                <a:gd name="T7" fmla="*/ 50 h 50"/>
                <a:gd name="T8" fmla="*/ 32 w 32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32" y="0"/>
                  </a:moveTo>
                  <a:cubicBezTo>
                    <a:pt x="29" y="0"/>
                    <a:pt x="27" y="1"/>
                    <a:pt x="25" y="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6"/>
                    <a:pt x="1" y="48"/>
                    <a:pt x="2" y="5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226"/>
            <p:cNvSpPr/>
            <p:nvPr/>
          </p:nvSpPr>
          <p:spPr bwMode="auto">
            <a:xfrm rot="4042629">
              <a:off x="871632" y="4570346"/>
              <a:ext cx="88832" cy="78045"/>
            </a:xfrm>
            <a:custGeom>
              <a:avLst/>
              <a:gdLst>
                <a:gd name="T0" fmla="*/ 29 w 59"/>
                <a:gd name="T1" fmla="*/ 0 h 52"/>
                <a:gd name="T2" fmla="*/ 18 w 59"/>
                <a:gd name="T3" fmla="*/ 3 h 52"/>
                <a:gd name="T4" fmla="*/ 7 w 59"/>
                <a:gd name="T5" fmla="*/ 38 h 52"/>
                <a:gd name="T6" fmla="*/ 29 w 59"/>
                <a:gd name="T7" fmla="*/ 52 h 52"/>
                <a:gd name="T8" fmla="*/ 41 w 59"/>
                <a:gd name="T9" fmla="*/ 49 h 52"/>
                <a:gd name="T10" fmla="*/ 52 w 59"/>
                <a:gd name="T11" fmla="*/ 14 h 52"/>
                <a:gd name="T12" fmla="*/ 29 w 5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2">
                  <a:moveTo>
                    <a:pt x="29" y="0"/>
                  </a:moveTo>
                  <a:cubicBezTo>
                    <a:pt x="25" y="0"/>
                    <a:pt x="21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1" y="47"/>
                    <a:pt x="20" y="52"/>
                    <a:pt x="29" y="52"/>
                  </a:cubicBezTo>
                  <a:cubicBezTo>
                    <a:pt x="33" y="52"/>
                    <a:pt x="38" y="51"/>
                    <a:pt x="41" y="49"/>
                  </a:cubicBezTo>
                  <a:cubicBezTo>
                    <a:pt x="54" y="42"/>
                    <a:pt x="59" y="27"/>
                    <a:pt x="52" y="14"/>
                  </a:cubicBezTo>
                  <a:cubicBezTo>
                    <a:pt x="48" y="5"/>
                    <a:pt x="39" y="0"/>
                    <a:pt x="29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227"/>
            <p:cNvSpPr/>
            <p:nvPr/>
          </p:nvSpPr>
          <p:spPr bwMode="auto">
            <a:xfrm rot="4042629">
              <a:off x="1766361" y="4809117"/>
              <a:ext cx="183375" cy="159263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7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28"/>
            <p:cNvSpPr>
              <a:spLocks noEditPoints="1"/>
            </p:cNvSpPr>
            <p:nvPr/>
          </p:nvSpPr>
          <p:spPr bwMode="auto">
            <a:xfrm rot="4042629">
              <a:off x="1290539" y="5104436"/>
              <a:ext cx="139593" cy="124365"/>
            </a:xfrm>
            <a:custGeom>
              <a:avLst/>
              <a:gdLst>
                <a:gd name="T0" fmla="*/ 63 w 93"/>
                <a:gd name="T1" fmla="*/ 79 h 83"/>
                <a:gd name="T2" fmla="*/ 41 w 93"/>
                <a:gd name="T3" fmla="*/ 82 h 83"/>
                <a:gd name="T4" fmla="*/ 47 w 93"/>
                <a:gd name="T5" fmla="*/ 83 h 83"/>
                <a:gd name="T6" fmla="*/ 63 w 93"/>
                <a:gd name="T7" fmla="*/ 79 h 83"/>
                <a:gd name="T8" fmla="*/ 47 w 93"/>
                <a:gd name="T9" fmla="*/ 0 h 83"/>
                <a:gd name="T10" fmla="*/ 28 w 93"/>
                <a:gd name="T11" fmla="*/ 5 h 83"/>
                <a:gd name="T12" fmla="*/ 10 w 93"/>
                <a:gd name="T13" fmla="*/ 60 h 83"/>
                <a:gd name="T14" fmla="*/ 29 w 93"/>
                <a:gd name="T15" fmla="*/ 78 h 83"/>
                <a:gd name="T16" fmla="*/ 73 w 93"/>
                <a:gd name="T17" fmla="*/ 73 h 83"/>
                <a:gd name="T18" fmla="*/ 84 w 93"/>
                <a:gd name="T19" fmla="*/ 22 h 83"/>
                <a:gd name="T20" fmla="*/ 47 w 93"/>
                <a:gd name="T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83">
                  <a:moveTo>
                    <a:pt x="63" y="79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43" y="82"/>
                    <a:pt x="45" y="83"/>
                    <a:pt x="47" y="83"/>
                  </a:cubicBezTo>
                  <a:cubicBezTo>
                    <a:pt x="52" y="83"/>
                    <a:pt x="58" y="82"/>
                    <a:pt x="63" y="79"/>
                  </a:cubicBezTo>
                  <a:moveTo>
                    <a:pt x="47" y="0"/>
                  </a:moveTo>
                  <a:cubicBezTo>
                    <a:pt x="40" y="0"/>
                    <a:pt x="34" y="1"/>
                    <a:pt x="28" y="5"/>
                  </a:cubicBezTo>
                  <a:cubicBezTo>
                    <a:pt x="8" y="15"/>
                    <a:pt x="0" y="40"/>
                    <a:pt x="10" y="60"/>
                  </a:cubicBezTo>
                  <a:cubicBezTo>
                    <a:pt x="15" y="69"/>
                    <a:pt x="21" y="75"/>
                    <a:pt x="29" y="78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8" y="61"/>
                    <a:pt x="93" y="40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229"/>
            <p:cNvSpPr/>
            <p:nvPr/>
          </p:nvSpPr>
          <p:spPr bwMode="auto">
            <a:xfrm rot="4042629">
              <a:off x="1280242" y="5186828"/>
              <a:ext cx="65989" cy="13959"/>
            </a:xfrm>
            <a:custGeom>
              <a:avLst/>
              <a:gdLst>
                <a:gd name="T0" fmla="*/ 44 w 44"/>
                <a:gd name="T1" fmla="*/ 0 h 9"/>
                <a:gd name="T2" fmla="*/ 0 w 44"/>
                <a:gd name="T3" fmla="*/ 5 h 9"/>
                <a:gd name="T4" fmla="*/ 12 w 44"/>
                <a:gd name="T5" fmla="*/ 9 h 9"/>
                <a:gd name="T6" fmla="*/ 34 w 44"/>
                <a:gd name="T7" fmla="*/ 6 h 9"/>
                <a:gd name="T8" fmla="*/ 37 w 44"/>
                <a:gd name="T9" fmla="*/ 5 h 9"/>
                <a:gd name="T10" fmla="*/ 44 w 4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7"/>
                    <a:pt x="8" y="8"/>
                    <a:pt x="1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6" y="5"/>
                    <a:pt x="37" y="5"/>
                  </a:cubicBezTo>
                  <a:cubicBezTo>
                    <a:pt x="40" y="3"/>
                    <a:pt x="42" y="2"/>
                    <a:pt x="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30"/>
            <p:cNvSpPr/>
            <p:nvPr/>
          </p:nvSpPr>
          <p:spPr bwMode="auto">
            <a:xfrm rot="4042629">
              <a:off x="1945476" y="5542073"/>
              <a:ext cx="88198" cy="76776"/>
            </a:xfrm>
            <a:custGeom>
              <a:avLst/>
              <a:gdLst>
                <a:gd name="T0" fmla="*/ 30 w 59"/>
                <a:gd name="T1" fmla="*/ 0 h 51"/>
                <a:gd name="T2" fmla="*/ 18 w 59"/>
                <a:gd name="T3" fmla="*/ 3 h 51"/>
                <a:gd name="T4" fmla="*/ 7 w 59"/>
                <a:gd name="T5" fmla="*/ 38 h 51"/>
                <a:gd name="T6" fmla="*/ 30 w 59"/>
                <a:gd name="T7" fmla="*/ 51 h 51"/>
                <a:gd name="T8" fmla="*/ 42 w 59"/>
                <a:gd name="T9" fmla="*/ 48 h 51"/>
                <a:gd name="T10" fmla="*/ 52 w 59"/>
                <a:gd name="T11" fmla="*/ 14 h 51"/>
                <a:gd name="T12" fmla="*/ 30 w 5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1">
                  <a:moveTo>
                    <a:pt x="30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2" y="46"/>
                    <a:pt x="20" y="51"/>
                    <a:pt x="30" y="51"/>
                  </a:cubicBezTo>
                  <a:cubicBezTo>
                    <a:pt x="34" y="51"/>
                    <a:pt x="38" y="50"/>
                    <a:pt x="42" y="48"/>
                  </a:cubicBezTo>
                  <a:cubicBezTo>
                    <a:pt x="54" y="42"/>
                    <a:pt x="59" y="26"/>
                    <a:pt x="52" y="14"/>
                  </a:cubicBezTo>
                  <a:cubicBezTo>
                    <a:pt x="48" y="5"/>
                    <a:pt x="39" y="0"/>
                    <a:pt x="3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31"/>
            <p:cNvSpPr/>
            <p:nvPr/>
          </p:nvSpPr>
          <p:spPr bwMode="auto">
            <a:xfrm rot="4042629">
              <a:off x="2882886" y="6237793"/>
              <a:ext cx="86929" cy="76776"/>
            </a:xfrm>
            <a:custGeom>
              <a:avLst/>
              <a:gdLst>
                <a:gd name="T0" fmla="*/ 29 w 58"/>
                <a:gd name="T1" fmla="*/ 0 h 51"/>
                <a:gd name="T2" fmla="*/ 17 w 58"/>
                <a:gd name="T3" fmla="*/ 3 h 51"/>
                <a:gd name="T4" fmla="*/ 6 w 58"/>
                <a:gd name="T5" fmla="*/ 37 h 51"/>
                <a:gd name="T6" fmla="*/ 29 w 58"/>
                <a:gd name="T7" fmla="*/ 51 h 51"/>
                <a:gd name="T8" fmla="*/ 41 w 58"/>
                <a:gd name="T9" fmla="*/ 48 h 51"/>
                <a:gd name="T10" fmla="*/ 52 w 58"/>
                <a:gd name="T11" fmla="*/ 13 h 51"/>
                <a:gd name="T12" fmla="*/ 29 w 58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1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5"/>
                    <a:pt x="6" y="37"/>
                  </a:cubicBezTo>
                  <a:cubicBezTo>
                    <a:pt x="11" y="46"/>
                    <a:pt x="20" y="51"/>
                    <a:pt x="29" y="51"/>
                  </a:cubicBezTo>
                  <a:cubicBezTo>
                    <a:pt x="33" y="51"/>
                    <a:pt x="37" y="50"/>
                    <a:pt x="41" y="48"/>
                  </a:cubicBezTo>
                  <a:cubicBezTo>
                    <a:pt x="53" y="41"/>
                    <a:pt x="58" y="26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32"/>
            <p:cNvSpPr/>
            <p:nvPr/>
          </p:nvSpPr>
          <p:spPr bwMode="auto">
            <a:xfrm rot="4042629">
              <a:off x="1167462" y="5479441"/>
              <a:ext cx="127538" cy="112309"/>
            </a:xfrm>
            <a:custGeom>
              <a:avLst/>
              <a:gdLst>
                <a:gd name="T0" fmla="*/ 43 w 85"/>
                <a:gd name="T1" fmla="*/ 0 h 75"/>
                <a:gd name="T2" fmla="*/ 25 w 85"/>
                <a:gd name="T3" fmla="*/ 5 h 75"/>
                <a:gd name="T4" fmla="*/ 10 w 85"/>
                <a:gd name="T5" fmla="*/ 55 h 75"/>
                <a:gd name="T6" fmla="*/ 43 w 85"/>
                <a:gd name="T7" fmla="*/ 75 h 75"/>
                <a:gd name="T8" fmla="*/ 60 w 85"/>
                <a:gd name="T9" fmla="*/ 71 h 75"/>
                <a:gd name="T10" fmla="*/ 76 w 85"/>
                <a:gd name="T11" fmla="*/ 20 h 75"/>
                <a:gd name="T12" fmla="*/ 43 w 85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5">
                  <a:moveTo>
                    <a:pt x="43" y="0"/>
                  </a:moveTo>
                  <a:cubicBezTo>
                    <a:pt x="37" y="0"/>
                    <a:pt x="31" y="2"/>
                    <a:pt x="25" y="5"/>
                  </a:cubicBezTo>
                  <a:cubicBezTo>
                    <a:pt x="7" y="14"/>
                    <a:pt x="0" y="37"/>
                    <a:pt x="10" y="55"/>
                  </a:cubicBezTo>
                  <a:cubicBezTo>
                    <a:pt x="16" y="68"/>
                    <a:pt x="29" y="75"/>
                    <a:pt x="43" y="75"/>
                  </a:cubicBezTo>
                  <a:cubicBezTo>
                    <a:pt x="49" y="75"/>
                    <a:pt x="55" y="74"/>
                    <a:pt x="60" y="71"/>
                  </a:cubicBezTo>
                  <a:cubicBezTo>
                    <a:pt x="78" y="61"/>
                    <a:pt x="85" y="38"/>
                    <a:pt x="76" y="20"/>
                  </a:cubicBezTo>
                  <a:cubicBezTo>
                    <a:pt x="69" y="7"/>
                    <a:pt x="56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233"/>
            <p:cNvSpPr/>
            <p:nvPr/>
          </p:nvSpPr>
          <p:spPr bwMode="auto">
            <a:xfrm rot="4042629">
              <a:off x="1929156" y="6111964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2 w 85"/>
                <a:gd name="T7" fmla="*/ 74 h 74"/>
                <a:gd name="T8" fmla="*/ 60 w 85"/>
                <a:gd name="T9" fmla="*/ 70 h 74"/>
                <a:gd name="T10" fmla="*/ 75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6" y="0"/>
                    <a:pt x="30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2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5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234"/>
            <p:cNvSpPr/>
            <p:nvPr/>
          </p:nvSpPr>
          <p:spPr bwMode="auto">
            <a:xfrm rot="4042629">
              <a:off x="2489934" y="6373892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3 w 85"/>
                <a:gd name="T7" fmla="*/ 74 h 74"/>
                <a:gd name="T8" fmla="*/ 60 w 85"/>
                <a:gd name="T9" fmla="*/ 70 h 74"/>
                <a:gd name="T10" fmla="*/ 76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7" y="0"/>
                    <a:pt x="31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3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6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235"/>
            <p:cNvSpPr/>
            <p:nvPr/>
          </p:nvSpPr>
          <p:spPr bwMode="auto">
            <a:xfrm rot="4042629">
              <a:off x="2846698" y="6780062"/>
              <a:ext cx="79315" cy="70431"/>
            </a:xfrm>
            <a:custGeom>
              <a:avLst/>
              <a:gdLst>
                <a:gd name="T0" fmla="*/ 26 w 53"/>
                <a:gd name="T1" fmla="*/ 0 h 47"/>
                <a:gd name="T2" fmla="*/ 15 w 53"/>
                <a:gd name="T3" fmla="*/ 3 h 47"/>
                <a:gd name="T4" fmla="*/ 6 w 53"/>
                <a:gd name="T5" fmla="*/ 34 h 47"/>
                <a:gd name="T6" fmla="*/ 26 w 53"/>
                <a:gd name="T7" fmla="*/ 47 h 47"/>
                <a:gd name="T8" fmla="*/ 37 w 53"/>
                <a:gd name="T9" fmla="*/ 44 h 47"/>
                <a:gd name="T10" fmla="*/ 47 w 53"/>
                <a:gd name="T11" fmla="*/ 13 h 47"/>
                <a:gd name="T12" fmla="*/ 26 w 53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7">
                  <a:moveTo>
                    <a:pt x="26" y="0"/>
                  </a:moveTo>
                  <a:cubicBezTo>
                    <a:pt x="23" y="0"/>
                    <a:pt x="19" y="1"/>
                    <a:pt x="15" y="3"/>
                  </a:cubicBezTo>
                  <a:cubicBezTo>
                    <a:pt x="4" y="9"/>
                    <a:pt x="0" y="23"/>
                    <a:pt x="6" y="34"/>
                  </a:cubicBezTo>
                  <a:cubicBezTo>
                    <a:pt x="10" y="42"/>
                    <a:pt x="18" y="47"/>
                    <a:pt x="26" y="47"/>
                  </a:cubicBezTo>
                  <a:cubicBezTo>
                    <a:pt x="30" y="47"/>
                    <a:pt x="34" y="46"/>
                    <a:pt x="37" y="44"/>
                  </a:cubicBezTo>
                  <a:cubicBezTo>
                    <a:pt x="49" y="38"/>
                    <a:pt x="53" y="24"/>
                    <a:pt x="47" y="13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236"/>
            <p:cNvSpPr/>
            <p:nvPr/>
          </p:nvSpPr>
          <p:spPr bwMode="auto">
            <a:xfrm rot="4042629">
              <a:off x="339816" y="4702501"/>
              <a:ext cx="79315" cy="69162"/>
            </a:xfrm>
            <a:custGeom>
              <a:avLst/>
              <a:gdLst>
                <a:gd name="T0" fmla="*/ 26 w 53"/>
                <a:gd name="T1" fmla="*/ 0 h 46"/>
                <a:gd name="T2" fmla="*/ 15 w 53"/>
                <a:gd name="T3" fmla="*/ 2 h 46"/>
                <a:gd name="T4" fmla="*/ 6 w 53"/>
                <a:gd name="T5" fmla="*/ 34 h 46"/>
                <a:gd name="T6" fmla="*/ 26 w 53"/>
                <a:gd name="T7" fmla="*/ 46 h 46"/>
                <a:gd name="T8" fmla="*/ 37 w 53"/>
                <a:gd name="T9" fmla="*/ 44 h 46"/>
                <a:gd name="T10" fmla="*/ 47 w 53"/>
                <a:gd name="T11" fmla="*/ 12 h 46"/>
                <a:gd name="T12" fmla="*/ 26 w 53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6">
                  <a:moveTo>
                    <a:pt x="26" y="0"/>
                  </a:moveTo>
                  <a:cubicBezTo>
                    <a:pt x="23" y="0"/>
                    <a:pt x="19" y="1"/>
                    <a:pt x="15" y="2"/>
                  </a:cubicBezTo>
                  <a:cubicBezTo>
                    <a:pt x="4" y="8"/>
                    <a:pt x="0" y="23"/>
                    <a:pt x="6" y="34"/>
                  </a:cubicBezTo>
                  <a:cubicBezTo>
                    <a:pt x="10" y="42"/>
                    <a:pt x="18" y="46"/>
                    <a:pt x="26" y="46"/>
                  </a:cubicBezTo>
                  <a:cubicBezTo>
                    <a:pt x="30" y="46"/>
                    <a:pt x="34" y="46"/>
                    <a:pt x="37" y="44"/>
                  </a:cubicBezTo>
                  <a:cubicBezTo>
                    <a:pt x="49" y="38"/>
                    <a:pt x="53" y="24"/>
                    <a:pt x="47" y="12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7" name="椭圆 56"/>
          <p:cNvSpPr/>
          <p:nvPr/>
        </p:nvSpPr>
        <p:spPr bwMode="auto">
          <a:xfrm>
            <a:off x="8936131" y="2664601"/>
            <a:ext cx="1570182" cy="1570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任意多边形 61"/>
          <p:cNvSpPr/>
          <p:nvPr/>
        </p:nvSpPr>
        <p:spPr bwMode="auto">
          <a:xfrm>
            <a:off x="244533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4" name="任意多边形 63"/>
          <p:cNvSpPr/>
          <p:nvPr/>
        </p:nvSpPr>
        <p:spPr bwMode="auto">
          <a:xfrm>
            <a:off x="572659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加号 65"/>
          <p:cNvSpPr/>
          <p:nvPr/>
        </p:nvSpPr>
        <p:spPr>
          <a:xfrm>
            <a:off x="4598949" y="3175038"/>
            <a:ext cx="544210" cy="544210"/>
          </a:xfrm>
          <a:prstGeom prst="mathPlus">
            <a:avLst>
              <a:gd name="adj1" fmla="val 1297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" name="等于号 66"/>
          <p:cNvSpPr/>
          <p:nvPr/>
        </p:nvSpPr>
        <p:spPr>
          <a:xfrm>
            <a:off x="7902102" y="3232792"/>
            <a:ext cx="428703" cy="428703"/>
          </a:xfrm>
          <a:prstGeom prst="mathEqual">
            <a:avLst>
              <a:gd name="adj1" fmla="val 15469"/>
              <a:gd name="adj2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9239842" y="3562933"/>
            <a:ext cx="962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Wechat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682839" y="356293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Pengyou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47422" y="3562933"/>
            <a:ext cx="928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Tengxu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285062" y="3011808"/>
            <a:ext cx="453245" cy="428833"/>
            <a:chOff x="4760915" y="138333"/>
            <a:chExt cx="801339" cy="758179"/>
          </a:xfrm>
          <a:solidFill>
            <a:schemeClr val="bg1"/>
          </a:solidFill>
        </p:grpSpPr>
        <p:sp>
          <p:nvSpPr>
            <p:cNvPr id="94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488201" y="3035369"/>
            <a:ext cx="466043" cy="381711"/>
            <a:chOff x="8770487" y="148403"/>
            <a:chExt cx="906362" cy="742354"/>
          </a:xfrm>
          <a:solidFill>
            <a:schemeClr val="bg1"/>
          </a:solidFill>
        </p:grpSpPr>
        <p:sp>
          <p:nvSpPr>
            <p:cNvPr id="99" name="Freeform 10"/>
            <p:cNvSpPr>
              <a:spLocks noEditPoints="1"/>
            </p:cNvSpPr>
            <p:nvPr/>
          </p:nvSpPr>
          <p:spPr bwMode="auto">
            <a:xfrm>
              <a:off x="8770487" y="148403"/>
              <a:ext cx="644524" cy="589855"/>
            </a:xfrm>
            <a:custGeom>
              <a:avLst/>
              <a:gdLst>
                <a:gd name="T0" fmla="*/ 412 w 432"/>
                <a:gd name="T1" fmla="*/ 150 h 393"/>
                <a:gd name="T2" fmla="*/ 432 w 432"/>
                <a:gd name="T3" fmla="*/ 151 h 393"/>
                <a:gd name="T4" fmla="*/ 215 w 432"/>
                <a:gd name="T5" fmla="*/ 0 h 393"/>
                <a:gd name="T6" fmla="*/ 0 w 432"/>
                <a:gd name="T7" fmla="*/ 183 h 393"/>
                <a:gd name="T8" fmla="*/ 86 w 432"/>
                <a:gd name="T9" fmla="*/ 328 h 393"/>
                <a:gd name="T10" fmla="*/ 65 w 432"/>
                <a:gd name="T11" fmla="*/ 393 h 393"/>
                <a:gd name="T12" fmla="*/ 140 w 432"/>
                <a:gd name="T13" fmla="*/ 355 h 393"/>
                <a:gd name="T14" fmla="*/ 215 w 432"/>
                <a:gd name="T15" fmla="*/ 366 h 393"/>
                <a:gd name="T16" fmla="*/ 235 w 432"/>
                <a:gd name="T17" fmla="*/ 365 h 393"/>
                <a:gd name="T18" fmla="*/ 229 w 432"/>
                <a:gd name="T19" fmla="*/ 320 h 393"/>
                <a:gd name="T20" fmla="*/ 412 w 432"/>
                <a:gd name="T21" fmla="*/ 150 h 393"/>
                <a:gd name="T22" fmla="*/ 296 w 432"/>
                <a:gd name="T23" fmla="*/ 91 h 393"/>
                <a:gd name="T24" fmla="*/ 323 w 432"/>
                <a:gd name="T25" fmla="*/ 118 h 393"/>
                <a:gd name="T26" fmla="*/ 296 w 432"/>
                <a:gd name="T27" fmla="*/ 145 h 393"/>
                <a:gd name="T28" fmla="*/ 264 w 432"/>
                <a:gd name="T29" fmla="*/ 118 h 393"/>
                <a:gd name="T30" fmla="*/ 296 w 432"/>
                <a:gd name="T31" fmla="*/ 91 h 393"/>
                <a:gd name="T32" fmla="*/ 145 w 432"/>
                <a:gd name="T33" fmla="*/ 145 h 393"/>
                <a:gd name="T34" fmla="*/ 113 w 432"/>
                <a:gd name="T35" fmla="*/ 118 h 393"/>
                <a:gd name="T36" fmla="*/ 145 w 432"/>
                <a:gd name="T37" fmla="*/ 91 h 393"/>
                <a:gd name="T38" fmla="*/ 172 w 432"/>
                <a:gd name="T39" fmla="*/ 118 h 393"/>
                <a:gd name="T40" fmla="*/ 145 w 432"/>
                <a:gd name="T41" fmla="*/ 1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393">
                  <a:moveTo>
                    <a:pt x="412" y="150"/>
                  </a:moveTo>
                  <a:cubicBezTo>
                    <a:pt x="419" y="150"/>
                    <a:pt x="426" y="150"/>
                    <a:pt x="432" y="151"/>
                  </a:cubicBezTo>
                  <a:cubicBezTo>
                    <a:pt x="414" y="64"/>
                    <a:pt x="321" y="0"/>
                    <a:pt x="215" y="0"/>
                  </a:cubicBezTo>
                  <a:cubicBezTo>
                    <a:pt x="97" y="0"/>
                    <a:pt x="0" y="80"/>
                    <a:pt x="0" y="183"/>
                  </a:cubicBezTo>
                  <a:cubicBezTo>
                    <a:pt x="0" y="242"/>
                    <a:pt x="32" y="290"/>
                    <a:pt x="86" y="328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140" y="355"/>
                    <a:pt x="140" y="355"/>
                    <a:pt x="140" y="355"/>
                  </a:cubicBezTo>
                  <a:cubicBezTo>
                    <a:pt x="167" y="360"/>
                    <a:pt x="188" y="366"/>
                    <a:pt x="215" y="366"/>
                  </a:cubicBezTo>
                  <a:cubicBezTo>
                    <a:pt x="222" y="366"/>
                    <a:pt x="229" y="365"/>
                    <a:pt x="235" y="365"/>
                  </a:cubicBezTo>
                  <a:cubicBezTo>
                    <a:pt x="231" y="351"/>
                    <a:pt x="229" y="335"/>
                    <a:pt x="229" y="320"/>
                  </a:cubicBezTo>
                  <a:cubicBezTo>
                    <a:pt x="229" y="226"/>
                    <a:pt x="309" y="150"/>
                    <a:pt x="412" y="150"/>
                  </a:cubicBezTo>
                  <a:close/>
                  <a:moveTo>
                    <a:pt x="296" y="91"/>
                  </a:moveTo>
                  <a:cubicBezTo>
                    <a:pt x="312" y="91"/>
                    <a:pt x="323" y="102"/>
                    <a:pt x="323" y="118"/>
                  </a:cubicBezTo>
                  <a:cubicBezTo>
                    <a:pt x="323" y="134"/>
                    <a:pt x="312" y="145"/>
                    <a:pt x="296" y="145"/>
                  </a:cubicBezTo>
                  <a:cubicBezTo>
                    <a:pt x="280" y="145"/>
                    <a:pt x="264" y="134"/>
                    <a:pt x="264" y="118"/>
                  </a:cubicBezTo>
                  <a:cubicBezTo>
                    <a:pt x="264" y="102"/>
                    <a:pt x="280" y="91"/>
                    <a:pt x="296" y="91"/>
                  </a:cubicBezTo>
                  <a:close/>
                  <a:moveTo>
                    <a:pt x="145" y="145"/>
                  </a:moveTo>
                  <a:cubicBezTo>
                    <a:pt x="129" y="145"/>
                    <a:pt x="113" y="134"/>
                    <a:pt x="113" y="118"/>
                  </a:cubicBezTo>
                  <a:cubicBezTo>
                    <a:pt x="113" y="102"/>
                    <a:pt x="129" y="91"/>
                    <a:pt x="145" y="91"/>
                  </a:cubicBezTo>
                  <a:cubicBezTo>
                    <a:pt x="161" y="91"/>
                    <a:pt x="172" y="102"/>
                    <a:pt x="172" y="118"/>
                  </a:cubicBezTo>
                  <a:cubicBezTo>
                    <a:pt x="172" y="134"/>
                    <a:pt x="161" y="145"/>
                    <a:pt x="145" y="14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11"/>
            <p:cNvSpPr>
              <a:spLocks noEditPoints="1"/>
            </p:cNvSpPr>
            <p:nvPr/>
          </p:nvSpPr>
          <p:spPr bwMode="auto">
            <a:xfrm>
              <a:off x="9131593" y="390100"/>
              <a:ext cx="545256" cy="500657"/>
            </a:xfrm>
            <a:custGeom>
              <a:avLst/>
              <a:gdLst>
                <a:gd name="T0" fmla="*/ 366 w 366"/>
                <a:gd name="T1" fmla="*/ 156 h 334"/>
                <a:gd name="T2" fmla="*/ 183 w 366"/>
                <a:gd name="T3" fmla="*/ 0 h 334"/>
                <a:gd name="T4" fmla="*/ 0 w 366"/>
                <a:gd name="T5" fmla="*/ 156 h 334"/>
                <a:gd name="T6" fmla="*/ 183 w 366"/>
                <a:gd name="T7" fmla="*/ 312 h 334"/>
                <a:gd name="T8" fmla="*/ 248 w 366"/>
                <a:gd name="T9" fmla="*/ 302 h 334"/>
                <a:gd name="T10" fmla="*/ 307 w 366"/>
                <a:gd name="T11" fmla="*/ 334 h 334"/>
                <a:gd name="T12" fmla="*/ 291 w 366"/>
                <a:gd name="T13" fmla="*/ 280 h 334"/>
                <a:gd name="T14" fmla="*/ 366 w 366"/>
                <a:gd name="T15" fmla="*/ 156 h 334"/>
                <a:gd name="T16" fmla="*/ 124 w 366"/>
                <a:gd name="T17" fmla="*/ 129 h 334"/>
                <a:gd name="T18" fmla="*/ 102 w 366"/>
                <a:gd name="T19" fmla="*/ 108 h 334"/>
                <a:gd name="T20" fmla="*/ 124 w 366"/>
                <a:gd name="T21" fmla="*/ 86 h 334"/>
                <a:gd name="T22" fmla="*/ 151 w 366"/>
                <a:gd name="T23" fmla="*/ 108 h 334"/>
                <a:gd name="T24" fmla="*/ 124 w 366"/>
                <a:gd name="T25" fmla="*/ 129 h 334"/>
                <a:gd name="T26" fmla="*/ 242 w 366"/>
                <a:gd name="T27" fmla="*/ 129 h 334"/>
                <a:gd name="T28" fmla="*/ 221 w 366"/>
                <a:gd name="T29" fmla="*/ 108 h 334"/>
                <a:gd name="T30" fmla="*/ 242 w 366"/>
                <a:gd name="T31" fmla="*/ 86 h 334"/>
                <a:gd name="T32" fmla="*/ 269 w 366"/>
                <a:gd name="T33" fmla="*/ 108 h 334"/>
                <a:gd name="T34" fmla="*/ 242 w 366"/>
                <a:gd name="T35" fmla="*/ 1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6" h="334">
                  <a:moveTo>
                    <a:pt x="366" y="156"/>
                  </a:moveTo>
                  <a:cubicBezTo>
                    <a:pt x="366" y="70"/>
                    <a:pt x="280" y="0"/>
                    <a:pt x="183" y="0"/>
                  </a:cubicBezTo>
                  <a:cubicBezTo>
                    <a:pt x="81" y="0"/>
                    <a:pt x="0" y="70"/>
                    <a:pt x="0" y="156"/>
                  </a:cubicBezTo>
                  <a:cubicBezTo>
                    <a:pt x="0" y="242"/>
                    <a:pt x="81" y="312"/>
                    <a:pt x="183" y="312"/>
                  </a:cubicBezTo>
                  <a:cubicBezTo>
                    <a:pt x="205" y="312"/>
                    <a:pt x="226" y="307"/>
                    <a:pt x="248" y="302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291" y="280"/>
                    <a:pt x="291" y="280"/>
                    <a:pt x="291" y="280"/>
                  </a:cubicBezTo>
                  <a:cubicBezTo>
                    <a:pt x="334" y="248"/>
                    <a:pt x="366" y="205"/>
                    <a:pt x="366" y="156"/>
                  </a:cubicBezTo>
                  <a:close/>
                  <a:moveTo>
                    <a:pt x="124" y="129"/>
                  </a:moveTo>
                  <a:cubicBezTo>
                    <a:pt x="113" y="129"/>
                    <a:pt x="102" y="119"/>
                    <a:pt x="102" y="108"/>
                  </a:cubicBezTo>
                  <a:cubicBezTo>
                    <a:pt x="102" y="97"/>
                    <a:pt x="113" y="86"/>
                    <a:pt x="124" y="86"/>
                  </a:cubicBezTo>
                  <a:cubicBezTo>
                    <a:pt x="140" y="86"/>
                    <a:pt x="151" y="97"/>
                    <a:pt x="151" y="108"/>
                  </a:cubicBezTo>
                  <a:cubicBezTo>
                    <a:pt x="151" y="119"/>
                    <a:pt x="140" y="129"/>
                    <a:pt x="124" y="129"/>
                  </a:cubicBezTo>
                  <a:close/>
                  <a:moveTo>
                    <a:pt x="242" y="129"/>
                  </a:moveTo>
                  <a:cubicBezTo>
                    <a:pt x="232" y="129"/>
                    <a:pt x="221" y="119"/>
                    <a:pt x="221" y="108"/>
                  </a:cubicBezTo>
                  <a:cubicBezTo>
                    <a:pt x="221" y="97"/>
                    <a:pt x="232" y="86"/>
                    <a:pt x="242" y="86"/>
                  </a:cubicBezTo>
                  <a:cubicBezTo>
                    <a:pt x="258" y="86"/>
                    <a:pt x="269" y="97"/>
                    <a:pt x="269" y="108"/>
                  </a:cubicBezTo>
                  <a:cubicBezTo>
                    <a:pt x="269" y="119"/>
                    <a:pt x="258" y="129"/>
                    <a:pt x="242" y="1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003819" y="3024544"/>
            <a:ext cx="453211" cy="431242"/>
            <a:chOff x="3633283" y="1797907"/>
            <a:chExt cx="603224" cy="573983"/>
          </a:xfrm>
          <a:solidFill>
            <a:schemeClr val="bg1"/>
          </a:solidFill>
        </p:grpSpPr>
        <p:sp>
          <p:nvSpPr>
            <p:cNvPr id="102" name="Freeform 35"/>
            <p:cNvSpPr/>
            <p:nvPr/>
          </p:nvSpPr>
          <p:spPr bwMode="auto">
            <a:xfrm>
              <a:off x="3633283" y="1819566"/>
              <a:ext cx="322730" cy="261000"/>
            </a:xfrm>
            <a:custGeom>
              <a:avLst/>
              <a:gdLst>
                <a:gd name="T0" fmla="*/ 134 w 294"/>
                <a:gd name="T1" fmla="*/ 227 h 235"/>
                <a:gd name="T2" fmla="*/ 160 w 294"/>
                <a:gd name="T3" fmla="*/ 224 h 235"/>
                <a:gd name="T4" fmla="*/ 275 w 294"/>
                <a:gd name="T5" fmla="*/ 215 h 235"/>
                <a:gd name="T6" fmla="*/ 294 w 294"/>
                <a:gd name="T7" fmla="*/ 217 h 235"/>
                <a:gd name="T8" fmla="*/ 294 w 294"/>
                <a:gd name="T9" fmla="*/ 216 h 235"/>
                <a:gd name="T10" fmla="*/ 271 w 294"/>
                <a:gd name="T11" fmla="*/ 98 h 235"/>
                <a:gd name="T12" fmla="*/ 246 w 294"/>
                <a:gd name="T13" fmla="*/ 34 h 235"/>
                <a:gd name="T14" fmla="*/ 206 w 294"/>
                <a:gd name="T15" fmla="*/ 9 h 235"/>
                <a:gd name="T16" fmla="*/ 125 w 294"/>
                <a:gd name="T17" fmla="*/ 28 h 235"/>
                <a:gd name="T18" fmla="*/ 95 w 294"/>
                <a:gd name="T19" fmla="*/ 112 h 235"/>
                <a:gd name="T20" fmla="*/ 87 w 294"/>
                <a:gd name="T21" fmla="*/ 112 h 235"/>
                <a:gd name="T22" fmla="*/ 26 w 294"/>
                <a:gd name="T23" fmla="*/ 189 h 235"/>
                <a:gd name="T24" fmla="*/ 70 w 294"/>
                <a:gd name="T25" fmla="*/ 230 h 235"/>
                <a:gd name="T26" fmla="*/ 134 w 294"/>
                <a:gd name="T27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4" h="235">
                  <a:moveTo>
                    <a:pt x="134" y="227"/>
                  </a:moveTo>
                  <a:cubicBezTo>
                    <a:pt x="148" y="226"/>
                    <a:pt x="159" y="224"/>
                    <a:pt x="160" y="224"/>
                  </a:cubicBezTo>
                  <a:cubicBezTo>
                    <a:pt x="210" y="213"/>
                    <a:pt x="254" y="213"/>
                    <a:pt x="275" y="215"/>
                  </a:cubicBezTo>
                  <a:cubicBezTo>
                    <a:pt x="279" y="216"/>
                    <a:pt x="294" y="216"/>
                    <a:pt x="294" y="217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184"/>
                    <a:pt x="280" y="137"/>
                    <a:pt x="271" y="98"/>
                  </a:cubicBezTo>
                  <a:cubicBezTo>
                    <a:pt x="265" y="63"/>
                    <a:pt x="249" y="37"/>
                    <a:pt x="246" y="34"/>
                  </a:cubicBezTo>
                  <a:cubicBezTo>
                    <a:pt x="233" y="15"/>
                    <a:pt x="206" y="9"/>
                    <a:pt x="206" y="9"/>
                  </a:cubicBezTo>
                  <a:cubicBezTo>
                    <a:pt x="163" y="0"/>
                    <a:pt x="125" y="28"/>
                    <a:pt x="125" y="28"/>
                  </a:cubicBezTo>
                  <a:cubicBezTo>
                    <a:pt x="77" y="57"/>
                    <a:pt x="94" y="112"/>
                    <a:pt x="95" y="112"/>
                  </a:cubicBezTo>
                  <a:cubicBezTo>
                    <a:pt x="95" y="112"/>
                    <a:pt x="90" y="112"/>
                    <a:pt x="87" y="112"/>
                  </a:cubicBezTo>
                  <a:cubicBezTo>
                    <a:pt x="0" y="112"/>
                    <a:pt x="26" y="189"/>
                    <a:pt x="26" y="189"/>
                  </a:cubicBezTo>
                  <a:cubicBezTo>
                    <a:pt x="35" y="213"/>
                    <a:pt x="57" y="227"/>
                    <a:pt x="70" y="230"/>
                  </a:cubicBezTo>
                  <a:cubicBezTo>
                    <a:pt x="90" y="235"/>
                    <a:pt x="117" y="230"/>
                    <a:pt x="134" y="2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36"/>
            <p:cNvSpPr/>
            <p:nvPr/>
          </p:nvSpPr>
          <p:spPr bwMode="auto">
            <a:xfrm>
              <a:off x="3949515" y="1797907"/>
              <a:ext cx="253419" cy="262083"/>
            </a:xfrm>
            <a:custGeom>
              <a:avLst/>
              <a:gdLst>
                <a:gd name="T0" fmla="*/ 6 w 230"/>
                <a:gd name="T1" fmla="*/ 236 h 237"/>
                <a:gd name="T2" fmla="*/ 6 w 230"/>
                <a:gd name="T3" fmla="*/ 237 h 237"/>
                <a:gd name="T4" fmla="*/ 123 w 230"/>
                <a:gd name="T5" fmla="*/ 213 h 237"/>
                <a:gd name="T6" fmla="*/ 185 w 230"/>
                <a:gd name="T7" fmla="*/ 195 h 237"/>
                <a:gd name="T8" fmla="*/ 212 w 230"/>
                <a:gd name="T9" fmla="*/ 165 h 237"/>
                <a:gd name="T10" fmla="*/ 206 w 230"/>
                <a:gd name="T11" fmla="*/ 85 h 237"/>
                <a:gd name="T12" fmla="*/ 136 w 230"/>
                <a:gd name="T13" fmla="*/ 60 h 237"/>
                <a:gd name="T14" fmla="*/ 124 w 230"/>
                <a:gd name="T15" fmla="*/ 67 h 237"/>
                <a:gd name="T16" fmla="*/ 123 w 230"/>
                <a:gd name="T17" fmla="*/ 44 h 237"/>
                <a:gd name="T18" fmla="*/ 52 w 230"/>
                <a:gd name="T19" fmla="*/ 9 h 237"/>
                <a:gd name="T20" fmla="*/ 11 w 230"/>
                <a:gd name="T21" fmla="*/ 41 h 237"/>
                <a:gd name="T22" fmla="*/ 1 w 230"/>
                <a:gd name="T23" fmla="*/ 86 h 237"/>
                <a:gd name="T24" fmla="*/ 6 w 230"/>
                <a:gd name="T25" fmla="*/ 222 h 237"/>
                <a:gd name="T26" fmla="*/ 6 w 230"/>
                <a:gd name="T27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37">
                  <a:moveTo>
                    <a:pt x="6" y="236"/>
                  </a:moveTo>
                  <a:cubicBezTo>
                    <a:pt x="6" y="237"/>
                    <a:pt x="6" y="237"/>
                    <a:pt x="6" y="237"/>
                  </a:cubicBezTo>
                  <a:cubicBezTo>
                    <a:pt x="45" y="226"/>
                    <a:pt x="60" y="220"/>
                    <a:pt x="123" y="213"/>
                  </a:cubicBezTo>
                  <a:cubicBezTo>
                    <a:pt x="158" y="209"/>
                    <a:pt x="179" y="199"/>
                    <a:pt x="185" y="195"/>
                  </a:cubicBezTo>
                  <a:cubicBezTo>
                    <a:pt x="203" y="183"/>
                    <a:pt x="212" y="165"/>
                    <a:pt x="212" y="165"/>
                  </a:cubicBezTo>
                  <a:cubicBezTo>
                    <a:pt x="230" y="124"/>
                    <a:pt x="209" y="86"/>
                    <a:pt x="206" y="85"/>
                  </a:cubicBezTo>
                  <a:cubicBezTo>
                    <a:pt x="177" y="41"/>
                    <a:pt x="140" y="59"/>
                    <a:pt x="136" y="60"/>
                  </a:cubicBezTo>
                  <a:cubicBezTo>
                    <a:pt x="135" y="61"/>
                    <a:pt x="127" y="65"/>
                    <a:pt x="124" y="67"/>
                  </a:cubicBezTo>
                  <a:cubicBezTo>
                    <a:pt x="124" y="62"/>
                    <a:pt x="124" y="48"/>
                    <a:pt x="123" y="44"/>
                  </a:cubicBezTo>
                  <a:cubicBezTo>
                    <a:pt x="111" y="0"/>
                    <a:pt x="65" y="6"/>
                    <a:pt x="52" y="9"/>
                  </a:cubicBezTo>
                  <a:cubicBezTo>
                    <a:pt x="28" y="17"/>
                    <a:pt x="16" y="31"/>
                    <a:pt x="11" y="41"/>
                  </a:cubicBezTo>
                  <a:cubicBezTo>
                    <a:pt x="3" y="59"/>
                    <a:pt x="3" y="69"/>
                    <a:pt x="1" y="86"/>
                  </a:cubicBezTo>
                  <a:cubicBezTo>
                    <a:pt x="1" y="132"/>
                    <a:pt x="0" y="176"/>
                    <a:pt x="6" y="222"/>
                  </a:cubicBezTo>
                  <a:cubicBezTo>
                    <a:pt x="6" y="227"/>
                    <a:pt x="6" y="233"/>
                    <a:pt x="6" y="2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37"/>
            <p:cNvSpPr/>
            <p:nvPr/>
          </p:nvSpPr>
          <p:spPr bwMode="auto">
            <a:xfrm>
              <a:off x="3703677" y="2068653"/>
              <a:ext cx="277244" cy="303237"/>
            </a:xfrm>
            <a:custGeom>
              <a:avLst/>
              <a:gdLst>
                <a:gd name="T0" fmla="*/ 222 w 252"/>
                <a:gd name="T1" fmla="*/ 0 h 274"/>
                <a:gd name="T2" fmla="*/ 199 w 252"/>
                <a:gd name="T3" fmla="*/ 1 h 274"/>
                <a:gd name="T4" fmla="*/ 69 w 252"/>
                <a:gd name="T5" fmla="*/ 34 h 274"/>
                <a:gd name="T6" fmla="*/ 27 w 252"/>
                <a:gd name="T7" fmla="*/ 66 h 274"/>
                <a:gd name="T8" fmla="*/ 7 w 252"/>
                <a:gd name="T9" fmla="*/ 119 h 274"/>
                <a:gd name="T10" fmla="*/ 70 w 252"/>
                <a:gd name="T11" fmla="*/ 198 h 274"/>
                <a:gd name="T12" fmla="*/ 92 w 252"/>
                <a:gd name="T13" fmla="*/ 197 h 274"/>
                <a:gd name="T14" fmla="*/ 94 w 252"/>
                <a:gd name="T15" fmla="*/ 206 h 274"/>
                <a:gd name="T16" fmla="*/ 135 w 252"/>
                <a:gd name="T17" fmla="*/ 262 h 274"/>
                <a:gd name="T18" fmla="*/ 235 w 252"/>
                <a:gd name="T19" fmla="*/ 232 h 274"/>
                <a:gd name="T20" fmla="*/ 250 w 252"/>
                <a:gd name="T21" fmla="*/ 189 h 274"/>
                <a:gd name="T22" fmla="*/ 245 w 252"/>
                <a:gd name="T23" fmla="*/ 117 h 274"/>
                <a:gd name="T24" fmla="*/ 222 w 252"/>
                <a:gd name="T2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74">
                  <a:moveTo>
                    <a:pt x="222" y="0"/>
                  </a:moveTo>
                  <a:cubicBezTo>
                    <a:pt x="219" y="1"/>
                    <a:pt x="204" y="0"/>
                    <a:pt x="199" y="1"/>
                  </a:cubicBezTo>
                  <a:cubicBezTo>
                    <a:pt x="145" y="3"/>
                    <a:pt x="102" y="17"/>
                    <a:pt x="69" y="34"/>
                  </a:cubicBezTo>
                  <a:cubicBezTo>
                    <a:pt x="53" y="41"/>
                    <a:pt x="38" y="54"/>
                    <a:pt x="27" y="66"/>
                  </a:cubicBezTo>
                  <a:cubicBezTo>
                    <a:pt x="20" y="76"/>
                    <a:pt x="6" y="93"/>
                    <a:pt x="7" y="119"/>
                  </a:cubicBezTo>
                  <a:cubicBezTo>
                    <a:pt x="5" y="129"/>
                    <a:pt x="0" y="194"/>
                    <a:pt x="70" y="198"/>
                  </a:cubicBezTo>
                  <a:cubicBezTo>
                    <a:pt x="75" y="198"/>
                    <a:pt x="92" y="198"/>
                    <a:pt x="92" y="197"/>
                  </a:cubicBezTo>
                  <a:cubicBezTo>
                    <a:pt x="92" y="198"/>
                    <a:pt x="93" y="203"/>
                    <a:pt x="94" y="206"/>
                  </a:cubicBezTo>
                  <a:cubicBezTo>
                    <a:pt x="94" y="210"/>
                    <a:pt x="101" y="245"/>
                    <a:pt x="135" y="262"/>
                  </a:cubicBezTo>
                  <a:cubicBezTo>
                    <a:pt x="150" y="273"/>
                    <a:pt x="207" y="274"/>
                    <a:pt x="235" y="232"/>
                  </a:cubicBezTo>
                  <a:cubicBezTo>
                    <a:pt x="239" y="231"/>
                    <a:pt x="249" y="210"/>
                    <a:pt x="250" y="189"/>
                  </a:cubicBezTo>
                  <a:cubicBezTo>
                    <a:pt x="252" y="184"/>
                    <a:pt x="252" y="155"/>
                    <a:pt x="245" y="117"/>
                  </a:cubicBezTo>
                  <a:cubicBezTo>
                    <a:pt x="232" y="67"/>
                    <a:pt x="221" y="39"/>
                    <a:pt x="22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38"/>
            <p:cNvSpPr/>
            <p:nvPr/>
          </p:nvSpPr>
          <p:spPr bwMode="auto">
            <a:xfrm>
              <a:off x="3958179" y="2050243"/>
              <a:ext cx="278328" cy="244755"/>
            </a:xfrm>
            <a:custGeom>
              <a:avLst/>
              <a:gdLst>
                <a:gd name="T0" fmla="*/ 217 w 253"/>
                <a:gd name="T1" fmla="*/ 20 h 221"/>
                <a:gd name="T2" fmla="*/ 184 w 253"/>
                <a:gd name="T3" fmla="*/ 8 h 221"/>
                <a:gd name="T4" fmla="*/ 116 w 253"/>
                <a:gd name="T5" fmla="*/ 3 h 221"/>
                <a:gd name="T6" fmla="*/ 0 w 253"/>
                <a:gd name="T7" fmla="*/ 16 h 221"/>
                <a:gd name="T8" fmla="*/ 4 w 253"/>
                <a:gd name="T9" fmla="*/ 32 h 221"/>
                <a:gd name="T10" fmla="*/ 46 w 253"/>
                <a:gd name="T11" fmla="*/ 161 h 221"/>
                <a:gd name="T12" fmla="*/ 66 w 253"/>
                <a:gd name="T13" fmla="*/ 202 h 221"/>
                <a:gd name="T14" fmla="*/ 116 w 253"/>
                <a:gd name="T15" fmla="*/ 220 h 221"/>
                <a:gd name="T16" fmla="*/ 180 w 253"/>
                <a:gd name="T17" fmla="*/ 165 h 221"/>
                <a:gd name="T18" fmla="*/ 172 w 253"/>
                <a:gd name="T19" fmla="*/ 138 h 221"/>
                <a:gd name="T20" fmla="*/ 174 w 253"/>
                <a:gd name="T21" fmla="*/ 138 h 221"/>
                <a:gd name="T22" fmla="*/ 188 w 253"/>
                <a:gd name="T23" fmla="*/ 140 h 221"/>
                <a:gd name="T24" fmla="*/ 247 w 253"/>
                <a:gd name="T25" fmla="*/ 99 h 221"/>
                <a:gd name="T26" fmla="*/ 217 w 253"/>
                <a:gd name="T27" fmla="*/ 2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3" h="221">
                  <a:moveTo>
                    <a:pt x="217" y="20"/>
                  </a:moveTo>
                  <a:cubicBezTo>
                    <a:pt x="217" y="20"/>
                    <a:pt x="206" y="14"/>
                    <a:pt x="184" y="8"/>
                  </a:cubicBezTo>
                  <a:cubicBezTo>
                    <a:pt x="178" y="7"/>
                    <a:pt x="154" y="0"/>
                    <a:pt x="116" y="3"/>
                  </a:cubicBezTo>
                  <a:cubicBezTo>
                    <a:pt x="64" y="7"/>
                    <a:pt x="37" y="14"/>
                    <a:pt x="0" y="16"/>
                  </a:cubicBezTo>
                  <a:cubicBezTo>
                    <a:pt x="3" y="19"/>
                    <a:pt x="3" y="27"/>
                    <a:pt x="4" y="32"/>
                  </a:cubicBezTo>
                  <a:cubicBezTo>
                    <a:pt x="15" y="76"/>
                    <a:pt x="31" y="123"/>
                    <a:pt x="46" y="161"/>
                  </a:cubicBezTo>
                  <a:cubicBezTo>
                    <a:pt x="52" y="176"/>
                    <a:pt x="57" y="188"/>
                    <a:pt x="66" y="202"/>
                  </a:cubicBezTo>
                  <a:cubicBezTo>
                    <a:pt x="76" y="210"/>
                    <a:pt x="90" y="221"/>
                    <a:pt x="116" y="220"/>
                  </a:cubicBezTo>
                  <a:cubicBezTo>
                    <a:pt x="128" y="220"/>
                    <a:pt x="184" y="210"/>
                    <a:pt x="180" y="165"/>
                  </a:cubicBezTo>
                  <a:cubicBezTo>
                    <a:pt x="179" y="161"/>
                    <a:pt x="174" y="138"/>
                    <a:pt x="172" y="138"/>
                  </a:cubicBezTo>
                  <a:cubicBezTo>
                    <a:pt x="172" y="138"/>
                    <a:pt x="172" y="138"/>
                    <a:pt x="174" y="138"/>
                  </a:cubicBezTo>
                  <a:cubicBezTo>
                    <a:pt x="175" y="138"/>
                    <a:pt x="186" y="140"/>
                    <a:pt x="188" y="140"/>
                  </a:cubicBezTo>
                  <a:cubicBezTo>
                    <a:pt x="192" y="140"/>
                    <a:pt x="234" y="145"/>
                    <a:pt x="247" y="99"/>
                  </a:cubicBezTo>
                  <a:cubicBezTo>
                    <a:pt x="253" y="89"/>
                    <a:pt x="252" y="41"/>
                    <a:pt x="217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6" name="Freeform 189"/>
          <p:cNvSpPr>
            <a:spLocks noEditPoints="1"/>
          </p:cNvSpPr>
          <p:nvPr/>
        </p:nvSpPr>
        <p:spPr bwMode="auto">
          <a:xfrm rot="4042629">
            <a:off x="-2062425" y="3633050"/>
            <a:ext cx="6723315" cy="5178907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1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76" name="Group 4"/>
          <p:cNvGrpSpPr/>
          <p:nvPr/>
        </p:nvGrpSpPr>
        <p:grpSpPr>
          <a:xfrm>
            <a:off x="2529306" y="4706295"/>
            <a:ext cx="2244938" cy="675185"/>
            <a:chOff x="8479612" y="2464939"/>
            <a:chExt cx="2806700" cy="900247"/>
          </a:xfrm>
        </p:grpSpPr>
        <p:sp>
          <p:nvSpPr>
            <p:cNvPr id="7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4" name="Group 4"/>
          <p:cNvGrpSpPr/>
          <p:nvPr/>
        </p:nvGrpSpPr>
        <p:grpSpPr>
          <a:xfrm>
            <a:off x="9180050" y="4766781"/>
            <a:ext cx="2244938" cy="675185"/>
            <a:chOff x="8479612" y="2464939"/>
            <a:chExt cx="2806700" cy="900247"/>
          </a:xfrm>
        </p:grpSpPr>
        <p:sp>
          <p:nvSpPr>
            <p:cNvPr id="8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7" name="Group 4"/>
          <p:cNvGrpSpPr/>
          <p:nvPr/>
        </p:nvGrpSpPr>
        <p:grpSpPr>
          <a:xfrm>
            <a:off x="5780001" y="4706295"/>
            <a:ext cx="2244938" cy="675185"/>
            <a:chOff x="8479612" y="2464939"/>
            <a:chExt cx="2806700" cy="900247"/>
          </a:xfrm>
        </p:grpSpPr>
        <p:sp>
          <p:nvSpPr>
            <p:cNvPr id="8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3.7037E-6 L -0.16705 -0.00047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59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3.7037E-6 L -0.30169 0.00185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91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3.7037E-6 L -0.39049 0.00162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9167E-6 3.7037E-6 L -0.52227 0.00162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0" y="6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7.40741E-7 L -0.26524 0.00069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9831 -0.22732 L -4.16667E-7 2.59259E-6 " pathEditMode="relative" rAng="0" ptsTypes="AA">
                                      <p:cBhvr>
                                        <p:cTn id="68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2" y="1136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70" dur="1250" fill="hold"/>
                                        <p:tgtEl>
                                          <p:spTgt spid="106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7" grpId="0" animBg="1"/>
      <p:bldP spid="57" grpId="1" animBg="1"/>
      <p:bldP spid="62" grpId="0" animBg="1"/>
      <p:bldP spid="62" grpId="1" animBg="1"/>
      <p:bldP spid="64" grpId="0" animBg="1"/>
      <p:bldP spid="64" grpId="1" animBg="1"/>
      <p:bldP spid="66" grpId="0" animBg="1"/>
      <p:bldP spid="66" grpId="1" animBg="1"/>
      <p:bldP spid="67" grpId="0" animBg="1"/>
      <p:bldP spid="67" grpId="1" animBg="1"/>
      <p:bldP spid="78" grpId="0"/>
      <p:bldP spid="78" grpId="1"/>
      <p:bldP spid="80" grpId="0"/>
      <p:bldP spid="81" grpId="0"/>
      <p:bldP spid="82" grpId="0"/>
      <p:bldP spid="106" grpId="0" animBg="1"/>
      <p:bldP spid="106" grpId="1" animBg="1"/>
      <p:bldP spid="106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2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02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3050290" y="3428999"/>
            <a:ext cx="609142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89459" y="5794573"/>
            <a:ext cx="4179442" cy="2901465"/>
            <a:chOff x="4289459" y="5794573"/>
            <a:chExt cx="4179442" cy="2901465"/>
          </a:xfrm>
        </p:grpSpPr>
        <p:sp>
          <p:nvSpPr>
            <p:cNvPr id="120" name="Freeform 20113"/>
            <p:cNvSpPr>
              <a:spLocks noEditPoints="1"/>
            </p:cNvSpPr>
            <p:nvPr/>
          </p:nvSpPr>
          <p:spPr bwMode="auto">
            <a:xfrm>
              <a:off x="6932805" y="6155423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20173"/>
            <p:cNvSpPr/>
            <p:nvPr/>
          </p:nvSpPr>
          <p:spPr bwMode="auto">
            <a:xfrm>
              <a:off x="4442874" y="8092401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20175"/>
            <p:cNvSpPr>
              <a:spLocks noEditPoints="1"/>
            </p:cNvSpPr>
            <p:nvPr/>
          </p:nvSpPr>
          <p:spPr bwMode="auto">
            <a:xfrm>
              <a:off x="4328817" y="6333512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Freeform 20176"/>
            <p:cNvSpPr>
              <a:spLocks noEditPoints="1"/>
            </p:cNvSpPr>
            <p:nvPr/>
          </p:nvSpPr>
          <p:spPr bwMode="auto">
            <a:xfrm>
              <a:off x="4352829" y="6060708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Freeform 20177"/>
            <p:cNvSpPr>
              <a:spLocks noEditPoints="1"/>
            </p:cNvSpPr>
            <p:nvPr/>
          </p:nvSpPr>
          <p:spPr bwMode="auto">
            <a:xfrm>
              <a:off x="4813062" y="6072047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Freeform 20181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Freeform 20182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1" name="Freeform 20183"/>
            <p:cNvSpPr>
              <a:spLocks noEditPoints="1"/>
            </p:cNvSpPr>
            <p:nvPr/>
          </p:nvSpPr>
          <p:spPr bwMode="auto">
            <a:xfrm>
              <a:off x="4584280" y="6410885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2" name="Freeform 20184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3" name="Freeform 20185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4" name="Freeform 20186"/>
            <p:cNvSpPr>
              <a:spLocks noEditPoints="1"/>
            </p:cNvSpPr>
            <p:nvPr/>
          </p:nvSpPr>
          <p:spPr bwMode="auto">
            <a:xfrm>
              <a:off x="5090536" y="7482759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5" name="Freeform 20187"/>
            <p:cNvSpPr>
              <a:spLocks noEditPoints="1"/>
            </p:cNvSpPr>
            <p:nvPr/>
          </p:nvSpPr>
          <p:spPr bwMode="auto">
            <a:xfrm>
              <a:off x="5912954" y="5887287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6" name="Freeform 20188"/>
            <p:cNvSpPr/>
            <p:nvPr/>
          </p:nvSpPr>
          <p:spPr bwMode="auto">
            <a:xfrm>
              <a:off x="6668004" y="6215453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7" name="Freeform 20189"/>
            <p:cNvSpPr>
              <a:spLocks noEditPoints="1"/>
            </p:cNvSpPr>
            <p:nvPr/>
          </p:nvSpPr>
          <p:spPr bwMode="auto">
            <a:xfrm>
              <a:off x="4912446" y="5904629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8" name="Freeform 20190"/>
            <p:cNvSpPr>
              <a:spLocks noEditPoints="1"/>
            </p:cNvSpPr>
            <p:nvPr/>
          </p:nvSpPr>
          <p:spPr bwMode="auto">
            <a:xfrm>
              <a:off x="5556773" y="5907964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Freeform 20191"/>
            <p:cNvSpPr/>
            <p:nvPr/>
          </p:nvSpPr>
          <p:spPr bwMode="auto">
            <a:xfrm>
              <a:off x="6668004" y="6242133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Freeform 20192"/>
            <p:cNvSpPr/>
            <p:nvPr/>
          </p:nvSpPr>
          <p:spPr bwMode="auto">
            <a:xfrm>
              <a:off x="6253793" y="6242133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Freeform 20193"/>
            <p:cNvSpPr/>
            <p:nvPr/>
          </p:nvSpPr>
          <p:spPr bwMode="auto">
            <a:xfrm>
              <a:off x="6668004" y="6273482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Freeform 20194"/>
            <p:cNvSpPr>
              <a:spLocks noEditPoints="1"/>
            </p:cNvSpPr>
            <p:nvPr/>
          </p:nvSpPr>
          <p:spPr bwMode="auto">
            <a:xfrm>
              <a:off x="5398026" y="6358858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6" name="Freeform 20199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7" name="Freeform 20200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8" name="Freeform 20201"/>
            <p:cNvSpPr>
              <a:spLocks noEditPoints="1"/>
            </p:cNvSpPr>
            <p:nvPr/>
          </p:nvSpPr>
          <p:spPr bwMode="auto">
            <a:xfrm>
              <a:off x="4506907" y="7470087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9" name="Freeform 20204"/>
            <p:cNvSpPr>
              <a:spLocks noEditPoints="1"/>
            </p:cNvSpPr>
            <p:nvPr/>
          </p:nvSpPr>
          <p:spPr bwMode="auto">
            <a:xfrm>
              <a:off x="6970824" y="6650339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0" name="Freeform 20205"/>
            <p:cNvSpPr/>
            <p:nvPr/>
          </p:nvSpPr>
          <p:spPr bwMode="auto">
            <a:xfrm>
              <a:off x="6101049" y="7167267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3" name="Freeform 20208"/>
            <p:cNvSpPr/>
            <p:nvPr/>
          </p:nvSpPr>
          <p:spPr bwMode="auto">
            <a:xfrm flipV="1">
              <a:off x="5435371" y="7487427"/>
              <a:ext cx="417540" cy="137401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4" name="Freeform 20209"/>
            <p:cNvSpPr/>
            <p:nvPr/>
          </p:nvSpPr>
          <p:spPr bwMode="auto">
            <a:xfrm>
              <a:off x="6668004" y="7339354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5" name="Freeform 20210"/>
            <p:cNvSpPr>
              <a:spLocks noEditPoints="1"/>
            </p:cNvSpPr>
            <p:nvPr/>
          </p:nvSpPr>
          <p:spPr bwMode="auto">
            <a:xfrm>
              <a:off x="5982322" y="7154594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6" name="Freeform 20213"/>
            <p:cNvSpPr/>
            <p:nvPr/>
          </p:nvSpPr>
          <p:spPr bwMode="auto">
            <a:xfrm>
              <a:off x="6513926" y="6809753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7" name="Freeform 20214"/>
            <p:cNvSpPr>
              <a:spLocks noEditPoints="1"/>
            </p:cNvSpPr>
            <p:nvPr/>
          </p:nvSpPr>
          <p:spPr bwMode="auto">
            <a:xfrm>
              <a:off x="6668004" y="6656342"/>
              <a:ext cx="780396" cy="737706"/>
            </a:xfrm>
            <a:custGeom>
              <a:avLst/>
              <a:gdLst>
                <a:gd name="T0" fmla="*/ 0 w 495"/>
                <a:gd name="T1" fmla="*/ 288 h 468"/>
                <a:gd name="T2" fmla="*/ 0 w 495"/>
                <a:gd name="T3" fmla="*/ 295 h 468"/>
                <a:gd name="T4" fmla="*/ 163 w 495"/>
                <a:gd name="T5" fmla="*/ 468 h 468"/>
                <a:gd name="T6" fmla="*/ 166 w 495"/>
                <a:gd name="T7" fmla="*/ 465 h 468"/>
                <a:gd name="T8" fmla="*/ 0 w 495"/>
                <a:gd name="T9" fmla="*/ 288 h 468"/>
                <a:gd name="T10" fmla="*/ 491 w 495"/>
                <a:gd name="T11" fmla="*/ 178 h 468"/>
                <a:gd name="T12" fmla="*/ 354 w 495"/>
                <a:gd name="T13" fmla="*/ 320 h 468"/>
                <a:gd name="T14" fmla="*/ 350 w 495"/>
                <a:gd name="T15" fmla="*/ 324 h 468"/>
                <a:gd name="T16" fmla="*/ 215 w 495"/>
                <a:gd name="T17" fmla="*/ 464 h 468"/>
                <a:gd name="T18" fmla="*/ 218 w 495"/>
                <a:gd name="T19" fmla="*/ 467 h 468"/>
                <a:gd name="T20" fmla="*/ 352 w 495"/>
                <a:gd name="T21" fmla="*/ 329 h 468"/>
                <a:gd name="T22" fmla="*/ 355 w 495"/>
                <a:gd name="T23" fmla="*/ 325 h 468"/>
                <a:gd name="T24" fmla="*/ 495 w 495"/>
                <a:gd name="T25" fmla="*/ 181 h 468"/>
                <a:gd name="T26" fmla="*/ 491 w 495"/>
                <a:gd name="T27" fmla="*/ 178 h 468"/>
                <a:gd name="T28" fmla="*/ 291 w 495"/>
                <a:gd name="T29" fmla="*/ 0 h 468"/>
                <a:gd name="T30" fmla="*/ 288 w 495"/>
                <a:gd name="T31" fmla="*/ 4 h 468"/>
                <a:gd name="T32" fmla="*/ 487 w 495"/>
                <a:gd name="T33" fmla="*/ 139 h 468"/>
                <a:gd name="T34" fmla="*/ 490 w 495"/>
                <a:gd name="T35" fmla="*/ 135 h 468"/>
                <a:gd name="T36" fmla="*/ 291 w 495"/>
                <a:gd name="T3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5" h="468">
                  <a:moveTo>
                    <a:pt x="0" y="288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163" y="468"/>
                    <a:pt x="163" y="468"/>
                    <a:pt x="163" y="468"/>
                  </a:cubicBezTo>
                  <a:cubicBezTo>
                    <a:pt x="164" y="467"/>
                    <a:pt x="165" y="466"/>
                    <a:pt x="166" y="465"/>
                  </a:cubicBezTo>
                  <a:cubicBezTo>
                    <a:pt x="0" y="288"/>
                    <a:pt x="0" y="288"/>
                    <a:pt x="0" y="288"/>
                  </a:cubicBezTo>
                  <a:moveTo>
                    <a:pt x="491" y="178"/>
                  </a:moveTo>
                  <a:cubicBezTo>
                    <a:pt x="354" y="320"/>
                    <a:pt x="354" y="320"/>
                    <a:pt x="354" y="320"/>
                  </a:cubicBezTo>
                  <a:cubicBezTo>
                    <a:pt x="350" y="324"/>
                    <a:pt x="350" y="324"/>
                    <a:pt x="350" y="324"/>
                  </a:cubicBezTo>
                  <a:cubicBezTo>
                    <a:pt x="215" y="464"/>
                    <a:pt x="215" y="464"/>
                    <a:pt x="215" y="464"/>
                  </a:cubicBezTo>
                  <a:cubicBezTo>
                    <a:pt x="216" y="465"/>
                    <a:pt x="217" y="466"/>
                    <a:pt x="218" y="467"/>
                  </a:cubicBezTo>
                  <a:cubicBezTo>
                    <a:pt x="352" y="329"/>
                    <a:pt x="352" y="329"/>
                    <a:pt x="352" y="329"/>
                  </a:cubicBezTo>
                  <a:cubicBezTo>
                    <a:pt x="355" y="325"/>
                    <a:pt x="355" y="325"/>
                    <a:pt x="355" y="325"/>
                  </a:cubicBezTo>
                  <a:cubicBezTo>
                    <a:pt x="495" y="181"/>
                    <a:pt x="495" y="181"/>
                    <a:pt x="495" y="181"/>
                  </a:cubicBezTo>
                  <a:cubicBezTo>
                    <a:pt x="493" y="180"/>
                    <a:pt x="492" y="179"/>
                    <a:pt x="491" y="178"/>
                  </a:cubicBezTo>
                  <a:moveTo>
                    <a:pt x="291" y="0"/>
                  </a:moveTo>
                  <a:cubicBezTo>
                    <a:pt x="290" y="1"/>
                    <a:pt x="289" y="3"/>
                    <a:pt x="288" y="4"/>
                  </a:cubicBezTo>
                  <a:cubicBezTo>
                    <a:pt x="487" y="139"/>
                    <a:pt x="487" y="139"/>
                    <a:pt x="487" y="139"/>
                  </a:cubicBezTo>
                  <a:cubicBezTo>
                    <a:pt x="488" y="137"/>
                    <a:pt x="489" y="136"/>
                    <a:pt x="490" y="135"/>
                  </a:cubicBezTo>
                  <a:cubicBezTo>
                    <a:pt x="291" y="0"/>
                    <a:pt x="291" y="0"/>
                    <a:pt x="29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8" name="Freeform 20215"/>
            <p:cNvSpPr/>
            <p:nvPr/>
          </p:nvSpPr>
          <p:spPr bwMode="auto">
            <a:xfrm>
              <a:off x="6504588" y="6941820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0" name="Freeform 20217"/>
            <p:cNvSpPr>
              <a:spLocks noEditPoints="1"/>
            </p:cNvSpPr>
            <p:nvPr/>
          </p:nvSpPr>
          <p:spPr bwMode="auto">
            <a:xfrm>
              <a:off x="6488579" y="6893128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1" name="Freeform 20218"/>
            <p:cNvSpPr/>
            <p:nvPr/>
          </p:nvSpPr>
          <p:spPr bwMode="auto">
            <a:xfrm>
              <a:off x="6907459" y="6178767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2" name="Freeform 20219"/>
            <p:cNvSpPr>
              <a:spLocks noEditPoints="1"/>
            </p:cNvSpPr>
            <p:nvPr/>
          </p:nvSpPr>
          <p:spPr bwMode="auto">
            <a:xfrm>
              <a:off x="5986992" y="5852603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3" name="Freeform 20223"/>
            <p:cNvSpPr/>
            <p:nvPr/>
          </p:nvSpPr>
          <p:spPr bwMode="auto">
            <a:xfrm>
              <a:off x="6026345" y="5893957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4" name="Freeform 20224"/>
            <p:cNvSpPr/>
            <p:nvPr/>
          </p:nvSpPr>
          <p:spPr bwMode="auto">
            <a:xfrm>
              <a:off x="6668004" y="6272148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5" name="Freeform 20225"/>
            <p:cNvSpPr>
              <a:spLocks noEditPoints="1"/>
            </p:cNvSpPr>
            <p:nvPr/>
          </p:nvSpPr>
          <p:spPr bwMode="auto">
            <a:xfrm>
              <a:off x="5708183" y="6338181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6" name="Freeform 20226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7" name="Freeform 20227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8" name="Freeform 20228"/>
            <p:cNvSpPr>
              <a:spLocks noEditPoints="1"/>
            </p:cNvSpPr>
            <p:nvPr/>
          </p:nvSpPr>
          <p:spPr bwMode="auto">
            <a:xfrm>
              <a:off x="5979654" y="6879121"/>
              <a:ext cx="536939" cy="898454"/>
            </a:xfrm>
            <a:custGeom>
              <a:avLst/>
              <a:gdLst>
                <a:gd name="T0" fmla="*/ 54 w 341"/>
                <a:gd name="T1" fmla="*/ 217 h 570"/>
                <a:gd name="T2" fmla="*/ 50 w 341"/>
                <a:gd name="T3" fmla="*/ 219 h 570"/>
                <a:gd name="T4" fmla="*/ 257 w 341"/>
                <a:gd name="T5" fmla="*/ 570 h 570"/>
                <a:gd name="T6" fmla="*/ 262 w 341"/>
                <a:gd name="T7" fmla="*/ 570 h 570"/>
                <a:gd name="T8" fmla="*/ 54 w 341"/>
                <a:gd name="T9" fmla="*/ 217 h 570"/>
                <a:gd name="T10" fmla="*/ 39 w 341"/>
                <a:gd name="T11" fmla="*/ 192 h 570"/>
                <a:gd name="T12" fmla="*/ 35 w 341"/>
                <a:gd name="T13" fmla="*/ 194 h 570"/>
                <a:gd name="T14" fmla="*/ 42 w 341"/>
                <a:gd name="T15" fmla="*/ 206 h 570"/>
                <a:gd name="T16" fmla="*/ 46 w 341"/>
                <a:gd name="T17" fmla="*/ 204 h 570"/>
                <a:gd name="T18" fmla="*/ 39 w 341"/>
                <a:gd name="T19" fmla="*/ 192 h 570"/>
                <a:gd name="T20" fmla="*/ 3 w 341"/>
                <a:gd name="T21" fmla="*/ 132 h 570"/>
                <a:gd name="T22" fmla="*/ 0 w 341"/>
                <a:gd name="T23" fmla="*/ 134 h 570"/>
                <a:gd name="T24" fmla="*/ 7 w 341"/>
                <a:gd name="T25" fmla="*/ 146 h 570"/>
                <a:gd name="T26" fmla="*/ 10 w 341"/>
                <a:gd name="T27" fmla="*/ 144 h 570"/>
                <a:gd name="T28" fmla="*/ 3 w 341"/>
                <a:gd name="T29" fmla="*/ 132 h 570"/>
                <a:gd name="T30" fmla="*/ 318 w 341"/>
                <a:gd name="T31" fmla="*/ 50 h 570"/>
                <a:gd name="T32" fmla="*/ 315 w 341"/>
                <a:gd name="T33" fmla="*/ 50 h 570"/>
                <a:gd name="T34" fmla="*/ 315 w 341"/>
                <a:gd name="T35" fmla="*/ 50 h 570"/>
                <a:gd name="T36" fmla="*/ 314 w 341"/>
                <a:gd name="T37" fmla="*/ 50 h 570"/>
                <a:gd name="T38" fmla="*/ 323 w 341"/>
                <a:gd name="T39" fmla="*/ 258 h 570"/>
                <a:gd name="T40" fmla="*/ 323 w 341"/>
                <a:gd name="T41" fmla="*/ 262 h 570"/>
                <a:gd name="T42" fmla="*/ 337 w 341"/>
                <a:gd name="T43" fmla="*/ 570 h 570"/>
                <a:gd name="T44" fmla="*/ 341 w 341"/>
                <a:gd name="T45" fmla="*/ 570 h 570"/>
                <a:gd name="T46" fmla="*/ 328 w 341"/>
                <a:gd name="T47" fmla="*/ 264 h 570"/>
                <a:gd name="T48" fmla="*/ 327 w 341"/>
                <a:gd name="T49" fmla="*/ 259 h 570"/>
                <a:gd name="T50" fmla="*/ 318 w 341"/>
                <a:gd name="T51" fmla="*/ 50 h 570"/>
                <a:gd name="T52" fmla="*/ 317 w 341"/>
                <a:gd name="T53" fmla="*/ 35 h 570"/>
                <a:gd name="T54" fmla="*/ 315 w 341"/>
                <a:gd name="T55" fmla="*/ 35 h 570"/>
                <a:gd name="T56" fmla="*/ 315 w 341"/>
                <a:gd name="T57" fmla="*/ 35 h 570"/>
                <a:gd name="T58" fmla="*/ 313 w 341"/>
                <a:gd name="T59" fmla="*/ 35 h 570"/>
                <a:gd name="T60" fmla="*/ 313 w 341"/>
                <a:gd name="T61" fmla="*/ 42 h 570"/>
                <a:gd name="T62" fmla="*/ 315 w 341"/>
                <a:gd name="T63" fmla="*/ 42 h 570"/>
                <a:gd name="T64" fmla="*/ 315 w 341"/>
                <a:gd name="T65" fmla="*/ 42 h 570"/>
                <a:gd name="T66" fmla="*/ 318 w 341"/>
                <a:gd name="T67" fmla="*/ 42 h 570"/>
                <a:gd name="T68" fmla="*/ 317 w 341"/>
                <a:gd name="T69" fmla="*/ 35 h 570"/>
                <a:gd name="T70" fmla="*/ 319 w 341"/>
                <a:gd name="T71" fmla="*/ 0 h 570"/>
                <a:gd name="T72" fmla="*/ 317 w 341"/>
                <a:gd name="T73" fmla="*/ 6 h 570"/>
                <a:gd name="T74" fmla="*/ 321 w 341"/>
                <a:gd name="T75" fmla="*/ 8 h 570"/>
                <a:gd name="T76" fmla="*/ 323 w 341"/>
                <a:gd name="T77" fmla="*/ 1 h 570"/>
                <a:gd name="T78" fmla="*/ 319 w 341"/>
                <a:gd name="T7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1" h="570">
                  <a:moveTo>
                    <a:pt x="54" y="217"/>
                  </a:moveTo>
                  <a:cubicBezTo>
                    <a:pt x="53" y="218"/>
                    <a:pt x="51" y="219"/>
                    <a:pt x="50" y="219"/>
                  </a:cubicBezTo>
                  <a:cubicBezTo>
                    <a:pt x="257" y="570"/>
                    <a:pt x="257" y="570"/>
                    <a:pt x="257" y="570"/>
                  </a:cubicBezTo>
                  <a:cubicBezTo>
                    <a:pt x="262" y="570"/>
                    <a:pt x="262" y="570"/>
                    <a:pt x="262" y="570"/>
                  </a:cubicBezTo>
                  <a:cubicBezTo>
                    <a:pt x="54" y="217"/>
                    <a:pt x="54" y="217"/>
                    <a:pt x="54" y="217"/>
                  </a:cubicBezTo>
                  <a:moveTo>
                    <a:pt x="39" y="192"/>
                  </a:moveTo>
                  <a:cubicBezTo>
                    <a:pt x="38" y="193"/>
                    <a:pt x="37" y="194"/>
                    <a:pt x="35" y="194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43" y="205"/>
                    <a:pt x="45" y="205"/>
                    <a:pt x="46" y="204"/>
                  </a:cubicBezTo>
                  <a:cubicBezTo>
                    <a:pt x="39" y="192"/>
                    <a:pt x="39" y="192"/>
                    <a:pt x="39" y="192"/>
                  </a:cubicBezTo>
                  <a:moveTo>
                    <a:pt x="3" y="132"/>
                  </a:moveTo>
                  <a:cubicBezTo>
                    <a:pt x="2" y="133"/>
                    <a:pt x="1" y="133"/>
                    <a:pt x="0" y="134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3" y="132"/>
                    <a:pt x="3" y="132"/>
                    <a:pt x="3" y="132"/>
                  </a:cubicBezTo>
                  <a:moveTo>
                    <a:pt x="318" y="50"/>
                  </a:moveTo>
                  <a:cubicBezTo>
                    <a:pt x="317" y="50"/>
                    <a:pt x="316" y="50"/>
                    <a:pt x="315" y="50"/>
                  </a:cubicBezTo>
                  <a:cubicBezTo>
                    <a:pt x="315" y="50"/>
                    <a:pt x="315" y="50"/>
                    <a:pt x="315" y="50"/>
                  </a:cubicBezTo>
                  <a:cubicBezTo>
                    <a:pt x="314" y="50"/>
                    <a:pt x="314" y="50"/>
                    <a:pt x="314" y="50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323" y="262"/>
                    <a:pt x="323" y="262"/>
                    <a:pt x="323" y="262"/>
                  </a:cubicBezTo>
                  <a:cubicBezTo>
                    <a:pt x="337" y="570"/>
                    <a:pt x="337" y="570"/>
                    <a:pt x="337" y="570"/>
                  </a:cubicBezTo>
                  <a:cubicBezTo>
                    <a:pt x="341" y="570"/>
                    <a:pt x="341" y="570"/>
                    <a:pt x="341" y="570"/>
                  </a:cubicBezTo>
                  <a:cubicBezTo>
                    <a:pt x="328" y="264"/>
                    <a:pt x="328" y="264"/>
                    <a:pt x="328" y="264"/>
                  </a:cubicBezTo>
                  <a:cubicBezTo>
                    <a:pt x="327" y="259"/>
                    <a:pt x="327" y="259"/>
                    <a:pt x="327" y="259"/>
                  </a:cubicBezTo>
                  <a:cubicBezTo>
                    <a:pt x="318" y="50"/>
                    <a:pt x="318" y="50"/>
                    <a:pt x="318" y="50"/>
                  </a:cubicBezTo>
                  <a:moveTo>
                    <a:pt x="317" y="35"/>
                  </a:moveTo>
                  <a:cubicBezTo>
                    <a:pt x="317" y="35"/>
                    <a:pt x="316" y="35"/>
                    <a:pt x="315" y="35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4" y="35"/>
                    <a:pt x="313" y="35"/>
                    <a:pt x="313" y="35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5" y="42"/>
                  </a:cubicBezTo>
                  <a:cubicBezTo>
                    <a:pt x="315" y="42"/>
                    <a:pt x="315" y="42"/>
                    <a:pt x="315" y="42"/>
                  </a:cubicBezTo>
                  <a:cubicBezTo>
                    <a:pt x="316" y="42"/>
                    <a:pt x="317" y="42"/>
                    <a:pt x="318" y="42"/>
                  </a:cubicBezTo>
                  <a:cubicBezTo>
                    <a:pt x="317" y="35"/>
                    <a:pt x="317" y="35"/>
                    <a:pt x="317" y="35"/>
                  </a:cubicBezTo>
                  <a:moveTo>
                    <a:pt x="319" y="0"/>
                  </a:moveTo>
                  <a:cubicBezTo>
                    <a:pt x="317" y="6"/>
                    <a:pt x="317" y="6"/>
                    <a:pt x="317" y="6"/>
                  </a:cubicBezTo>
                  <a:cubicBezTo>
                    <a:pt x="318" y="7"/>
                    <a:pt x="320" y="7"/>
                    <a:pt x="321" y="8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2" y="0"/>
                    <a:pt x="321" y="0"/>
                    <a:pt x="3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2" name="Freeform 20252"/>
            <p:cNvSpPr/>
            <p:nvPr/>
          </p:nvSpPr>
          <p:spPr bwMode="auto">
            <a:xfrm>
              <a:off x="4294132" y="6280152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3" name="Freeform 20253"/>
            <p:cNvSpPr/>
            <p:nvPr/>
          </p:nvSpPr>
          <p:spPr bwMode="auto">
            <a:xfrm>
              <a:off x="4762370" y="6016685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4" name="Freeform 20254"/>
            <p:cNvSpPr/>
            <p:nvPr/>
          </p:nvSpPr>
          <p:spPr bwMode="auto">
            <a:xfrm>
              <a:off x="5434044" y="6460910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5" name="Freeform 20256"/>
            <p:cNvSpPr/>
            <p:nvPr/>
          </p:nvSpPr>
          <p:spPr bwMode="auto">
            <a:xfrm>
              <a:off x="4830405" y="6869116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6" name="Freeform 20257"/>
            <p:cNvSpPr/>
            <p:nvPr/>
          </p:nvSpPr>
          <p:spPr bwMode="auto">
            <a:xfrm>
              <a:off x="5660826" y="6571633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7" name="Freeform 20258"/>
            <p:cNvSpPr/>
            <p:nvPr/>
          </p:nvSpPr>
          <p:spPr bwMode="auto">
            <a:xfrm>
              <a:off x="6135734" y="6294159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8" name="Freeform 20259"/>
            <p:cNvSpPr/>
            <p:nvPr/>
          </p:nvSpPr>
          <p:spPr bwMode="auto">
            <a:xfrm>
              <a:off x="6909460" y="7374038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9" name="Freeform 20260"/>
            <p:cNvSpPr/>
            <p:nvPr/>
          </p:nvSpPr>
          <p:spPr bwMode="auto">
            <a:xfrm>
              <a:off x="6668004" y="6199445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0" name="Freeform 20262"/>
            <p:cNvSpPr/>
            <p:nvPr/>
          </p:nvSpPr>
          <p:spPr bwMode="auto">
            <a:xfrm>
              <a:off x="7177596" y="6117403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1" name="Freeform 20263"/>
            <p:cNvSpPr/>
            <p:nvPr/>
          </p:nvSpPr>
          <p:spPr bwMode="auto">
            <a:xfrm>
              <a:off x="7429724" y="6849106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3" name="Freeform 20293"/>
            <p:cNvSpPr>
              <a:spLocks noEditPoints="1"/>
            </p:cNvSpPr>
            <p:nvPr/>
          </p:nvSpPr>
          <p:spPr bwMode="auto">
            <a:xfrm>
              <a:off x="5870933" y="5794573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4" name="Freeform 20294"/>
            <p:cNvSpPr/>
            <p:nvPr/>
          </p:nvSpPr>
          <p:spPr bwMode="auto">
            <a:xfrm>
              <a:off x="7021516" y="6572967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5" name="Freeform 20295"/>
            <p:cNvSpPr>
              <a:spLocks noEditPoints="1"/>
            </p:cNvSpPr>
            <p:nvPr/>
          </p:nvSpPr>
          <p:spPr bwMode="auto">
            <a:xfrm>
              <a:off x="6980162" y="6532279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6" name="Freeform 20296"/>
            <p:cNvSpPr/>
            <p:nvPr/>
          </p:nvSpPr>
          <p:spPr bwMode="auto">
            <a:xfrm>
              <a:off x="7349016" y="7680860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7" name="Freeform 20297"/>
            <p:cNvSpPr>
              <a:spLocks noEditPoints="1"/>
            </p:cNvSpPr>
            <p:nvPr/>
          </p:nvSpPr>
          <p:spPr bwMode="auto">
            <a:xfrm>
              <a:off x="7308329" y="7640172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8" name="Freeform 20298"/>
            <p:cNvSpPr/>
            <p:nvPr/>
          </p:nvSpPr>
          <p:spPr bwMode="auto">
            <a:xfrm>
              <a:off x="6920132" y="6168095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9" name="Freeform 20299"/>
            <p:cNvSpPr>
              <a:spLocks noEditPoints="1"/>
            </p:cNvSpPr>
            <p:nvPr/>
          </p:nvSpPr>
          <p:spPr bwMode="auto">
            <a:xfrm>
              <a:off x="6892118" y="6139414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0" name="Freeform 20306"/>
            <p:cNvSpPr/>
            <p:nvPr/>
          </p:nvSpPr>
          <p:spPr bwMode="auto">
            <a:xfrm>
              <a:off x="6452561" y="6888459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1" name="Freeform 20307"/>
            <p:cNvSpPr>
              <a:spLocks noEditPoints="1"/>
            </p:cNvSpPr>
            <p:nvPr/>
          </p:nvSpPr>
          <p:spPr bwMode="auto">
            <a:xfrm>
              <a:off x="6428549" y="6864447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2" name="Freeform 20308"/>
            <p:cNvSpPr/>
            <p:nvPr/>
          </p:nvSpPr>
          <p:spPr bwMode="auto">
            <a:xfrm>
              <a:off x="5969649" y="7101233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3" name="Freeform 20309"/>
            <p:cNvSpPr>
              <a:spLocks noEditPoints="1"/>
            </p:cNvSpPr>
            <p:nvPr/>
          </p:nvSpPr>
          <p:spPr bwMode="auto">
            <a:xfrm>
              <a:off x="5924293" y="7055210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4" name="Freeform 20310"/>
            <p:cNvSpPr/>
            <p:nvPr/>
          </p:nvSpPr>
          <p:spPr bwMode="auto">
            <a:xfrm>
              <a:off x="4789050" y="6354190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5" name="Freeform 20312"/>
            <p:cNvSpPr>
              <a:spLocks noEditPoints="1"/>
            </p:cNvSpPr>
            <p:nvPr/>
          </p:nvSpPr>
          <p:spPr bwMode="auto">
            <a:xfrm>
              <a:off x="4748355" y="6312835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6" name="Freeform 20313"/>
            <p:cNvSpPr/>
            <p:nvPr/>
          </p:nvSpPr>
          <p:spPr bwMode="auto">
            <a:xfrm>
              <a:off x="4494894" y="7487428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7" name="Freeform 20314"/>
            <p:cNvSpPr>
              <a:spLocks noEditPoints="1"/>
            </p:cNvSpPr>
            <p:nvPr/>
          </p:nvSpPr>
          <p:spPr bwMode="auto">
            <a:xfrm>
              <a:off x="4439532" y="7430732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8" name="Freeform 20315"/>
            <p:cNvSpPr/>
            <p:nvPr/>
          </p:nvSpPr>
          <p:spPr bwMode="auto">
            <a:xfrm>
              <a:off x="5096531" y="6418888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9" name="Freeform 20316"/>
            <p:cNvSpPr>
              <a:spLocks noEditPoints="1"/>
            </p:cNvSpPr>
            <p:nvPr/>
          </p:nvSpPr>
          <p:spPr bwMode="auto">
            <a:xfrm>
              <a:off x="5074520" y="6394876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0" name="Freeform 20317"/>
            <p:cNvSpPr/>
            <p:nvPr/>
          </p:nvSpPr>
          <p:spPr bwMode="auto">
            <a:xfrm>
              <a:off x="5359997" y="7432066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1" name="Freeform 20318"/>
            <p:cNvSpPr>
              <a:spLocks noEditPoints="1"/>
            </p:cNvSpPr>
            <p:nvPr/>
          </p:nvSpPr>
          <p:spPr bwMode="auto">
            <a:xfrm>
              <a:off x="5328648" y="7400717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2" name="Freeform 20423"/>
            <p:cNvSpPr/>
            <p:nvPr/>
          </p:nvSpPr>
          <p:spPr bwMode="auto">
            <a:xfrm>
              <a:off x="5276622" y="6064042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3" name="Freeform 20541"/>
            <p:cNvSpPr/>
            <p:nvPr/>
          </p:nvSpPr>
          <p:spPr bwMode="auto">
            <a:xfrm>
              <a:off x="6887440" y="5926641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4" name="Freeform 20648"/>
            <p:cNvSpPr/>
            <p:nvPr/>
          </p:nvSpPr>
          <p:spPr bwMode="auto">
            <a:xfrm>
              <a:off x="5875595" y="6842437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6" name="Freeform 20655"/>
            <p:cNvSpPr/>
            <p:nvPr/>
          </p:nvSpPr>
          <p:spPr bwMode="auto">
            <a:xfrm>
              <a:off x="5914948" y="7064549"/>
              <a:ext cx="964488" cy="961820"/>
            </a:xfrm>
            <a:custGeom>
              <a:avLst/>
              <a:gdLst>
                <a:gd name="T0" fmla="*/ 775 w 1446"/>
                <a:gd name="T1" fmla="*/ 293 h 1442"/>
                <a:gd name="T2" fmla="*/ 777 w 1446"/>
                <a:gd name="T3" fmla="*/ 293 h 1442"/>
                <a:gd name="T4" fmla="*/ 1446 w 1446"/>
                <a:gd name="T5" fmla="*/ 844 h 1442"/>
                <a:gd name="T6" fmla="*/ 1441 w 1446"/>
                <a:gd name="T7" fmla="*/ 849 h 1442"/>
                <a:gd name="T8" fmla="*/ 848 w 1446"/>
                <a:gd name="T9" fmla="*/ 1442 h 1442"/>
                <a:gd name="T10" fmla="*/ 841 w 1446"/>
                <a:gd name="T11" fmla="*/ 1433 h 1442"/>
                <a:gd name="T12" fmla="*/ 1429 w 1446"/>
                <a:gd name="T13" fmla="*/ 846 h 1442"/>
                <a:gd name="T14" fmla="*/ 770 w 1446"/>
                <a:gd name="T15" fmla="*/ 303 h 1442"/>
                <a:gd name="T16" fmla="*/ 0 w 1446"/>
                <a:gd name="T17" fmla="*/ 10 h 1442"/>
                <a:gd name="T18" fmla="*/ 4 w 1446"/>
                <a:gd name="T19" fmla="*/ 0 h 1442"/>
                <a:gd name="T20" fmla="*/ 775 w 1446"/>
                <a:gd name="T21" fmla="*/ 293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6" h="1442">
                  <a:moveTo>
                    <a:pt x="775" y="293"/>
                  </a:moveTo>
                  <a:lnTo>
                    <a:pt x="777" y="293"/>
                  </a:lnTo>
                  <a:lnTo>
                    <a:pt x="1446" y="844"/>
                  </a:lnTo>
                  <a:lnTo>
                    <a:pt x="1441" y="849"/>
                  </a:lnTo>
                  <a:lnTo>
                    <a:pt x="848" y="1442"/>
                  </a:lnTo>
                  <a:lnTo>
                    <a:pt x="841" y="1433"/>
                  </a:lnTo>
                  <a:lnTo>
                    <a:pt x="1429" y="846"/>
                  </a:lnTo>
                  <a:lnTo>
                    <a:pt x="770" y="303"/>
                  </a:lnTo>
                  <a:lnTo>
                    <a:pt x="0" y="10"/>
                  </a:lnTo>
                  <a:lnTo>
                    <a:pt x="4" y="0"/>
                  </a:lnTo>
                  <a:lnTo>
                    <a:pt x="775" y="29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8" name="Freeform 20676"/>
            <p:cNvSpPr/>
            <p:nvPr/>
          </p:nvSpPr>
          <p:spPr bwMode="auto">
            <a:xfrm>
              <a:off x="4289459" y="7933656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9" name="Freeform 20677"/>
            <p:cNvSpPr/>
            <p:nvPr/>
          </p:nvSpPr>
          <p:spPr bwMode="auto">
            <a:xfrm>
              <a:off x="4863082" y="7918982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0" name="Freeform 20679"/>
            <p:cNvSpPr/>
            <p:nvPr/>
          </p:nvSpPr>
          <p:spPr bwMode="auto">
            <a:xfrm>
              <a:off x="5438707" y="8095737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1" name="Freeform 20680"/>
            <p:cNvSpPr/>
            <p:nvPr/>
          </p:nvSpPr>
          <p:spPr bwMode="auto">
            <a:xfrm>
              <a:off x="8316157" y="6631664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2" name="Freeform 20681"/>
            <p:cNvSpPr/>
            <p:nvPr/>
          </p:nvSpPr>
          <p:spPr bwMode="auto">
            <a:xfrm>
              <a:off x="5969642" y="8278497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3" name="Freeform 20683"/>
            <p:cNvSpPr/>
            <p:nvPr/>
          </p:nvSpPr>
          <p:spPr bwMode="auto">
            <a:xfrm>
              <a:off x="6377849" y="7209956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4" name="Freeform 20684"/>
            <p:cNvSpPr/>
            <p:nvPr/>
          </p:nvSpPr>
          <p:spPr bwMode="auto">
            <a:xfrm>
              <a:off x="6343165" y="6784408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5" name="Freeform 20709"/>
            <p:cNvSpPr/>
            <p:nvPr/>
          </p:nvSpPr>
          <p:spPr bwMode="auto">
            <a:xfrm>
              <a:off x="4901102" y="7359365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6" name="Freeform 20710"/>
            <p:cNvSpPr>
              <a:spLocks noEditPoints="1"/>
            </p:cNvSpPr>
            <p:nvPr/>
          </p:nvSpPr>
          <p:spPr bwMode="auto">
            <a:xfrm>
              <a:off x="4852410" y="7309340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7" name="Freeform 20716"/>
            <p:cNvSpPr/>
            <p:nvPr/>
          </p:nvSpPr>
          <p:spPr bwMode="auto">
            <a:xfrm>
              <a:off x="5703504" y="8193117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8" name="Freeform 20717"/>
            <p:cNvSpPr>
              <a:spLocks noEditPoints="1"/>
            </p:cNvSpPr>
            <p:nvPr/>
          </p:nvSpPr>
          <p:spPr bwMode="auto">
            <a:xfrm>
              <a:off x="5668820" y="8158433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9" name="Freeform 20718"/>
            <p:cNvSpPr/>
            <p:nvPr/>
          </p:nvSpPr>
          <p:spPr bwMode="auto">
            <a:xfrm>
              <a:off x="5880260" y="7033198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0" name="Freeform 20719"/>
            <p:cNvSpPr>
              <a:spLocks noEditPoints="1"/>
            </p:cNvSpPr>
            <p:nvPr/>
          </p:nvSpPr>
          <p:spPr bwMode="auto">
            <a:xfrm>
              <a:off x="5843575" y="6997180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1" name="Freeform 20720"/>
            <p:cNvSpPr/>
            <p:nvPr/>
          </p:nvSpPr>
          <p:spPr bwMode="auto">
            <a:xfrm>
              <a:off x="6887435" y="6908468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2" name="Freeform 20721"/>
            <p:cNvSpPr>
              <a:spLocks noEditPoints="1"/>
            </p:cNvSpPr>
            <p:nvPr/>
          </p:nvSpPr>
          <p:spPr bwMode="auto">
            <a:xfrm>
              <a:off x="6850750" y="6871116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3" name="Freeform 20722"/>
            <p:cNvSpPr/>
            <p:nvPr/>
          </p:nvSpPr>
          <p:spPr bwMode="auto">
            <a:xfrm>
              <a:off x="6431872" y="7977675"/>
              <a:ext cx="92714" cy="92714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4" name="Freeform 20723"/>
            <p:cNvSpPr>
              <a:spLocks noEditPoints="1"/>
            </p:cNvSpPr>
            <p:nvPr/>
          </p:nvSpPr>
          <p:spPr bwMode="auto">
            <a:xfrm>
              <a:off x="6383181" y="7928317"/>
              <a:ext cx="188762" cy="189429"/>
            </a:xfrm>
            <a:custGeom>
              <a:avLst/>
              <a:gdLst>
                <a:gd name="T0" fmla="*/ 36 w 120"/>
                <a:gd name="T1" fmla="*/ 107 h 120"/>
                <a:gd name="T2" fmla="*/ 14 w 120"/>
                <a:gd name="T3" fmla="*/ 36 h 120"/>
                <a:gd name="T4" fmla="*/ 84 w 120"/>
                <a:gd name="T5" fmla="*/ 13 h 120"/>
                <a:gd name="T6" fmla="*/ 107 w 120"/>
                <a:gd name="T7" fmla="*/ 84 h 120"/>
                <a:gd name="T8" fmla="*/ 36 w 120"/>
                <a:gd name="T9" fmla="*/ 107 h 120"/>
                <a:gd name="T10" fmla="*/ 78 w 120"/>
                <a:gd name="T11" fmla="*/ 26 h 120"/>
                <a:gd name="T12" fmla="*/ 26 w 120"/>
                <a:gd name="T13" fmla="*/ 43 h 120"/>
                <a:gd name="T14" fmla="*/ 43 w 120"/>
                <a:gd name="T15" fmla="*/ 94 h 120"/>
                <a:gd name="T16" fmla="*/ 94 w 120"/>
                <a:gd name="T17" fmla="*/ 78 h 120"/>
                <a:gd name="T18" fmla="*/ 78 w 120"/>
                <a:gd name="T19" fmla="*/ 2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36" y="107"/>
                  </a:moveTo>
                  <a:cubicBezTo>
                    <a:pt x="10" y="94"/>
                    <a:pt x="0" y="62"/>
                    <a:pt x="14" y="36"/>
                  </a:cubicBezTo>
                  <a:cubicBezTo>
                    <a:pt x="27" y="10"/>
                    <a:pt x="58" y="0"/>
                    <a:pt x="84" y="13"/>
                  </a:cubicBezTo>
                  <a:cubicBezTo>
                    <a:pt x="110" y="27"/>
                    <a:pt x="120" y="58"/>
                    <a:pt x="107" y="84"/>
                  </a:cubicBezTo>
                  <a:cubicBezTo>
                    <a:pt x="94" y="110"/>
                    <a:pt x="62" y="120"/>
                    <a:pt x="36" y="107"/>
                  </a:cubicBezTo>
                  <a:close/>
                  <a:moveTo>
                    <a:pt x="78" y="26"/>
                  </a:moveTo>
                  <a:cubicBezTo>
                    <a:pt x="59" y="16"/>
                    <a:pt x="36" y="24"/>
                    <a:pt x="26" y="43"/>
                  </a:cubicBezTo>
                  <a:cubicBezTo>
                    <a:pt x="16" y="61"/>
                    <a:pt x="24" y="85"/>
                    <a:pt x="43" y="94"/>
                  </a:cubicBezTo>
                  <a:cubicBezTo>
                    <a:pt x="61" y="104"/>
                    <a:pt x="85" y="97"/>
                    <a:pt x="94" y="78"/>
                  </a:cubicBezTo>
                  <a:cubicBezTo>
                    <a:pt x="104" y="59"/>
                    <a:pt x="97" y="36"/>
                    <a:pt x="78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5" name="Freeform 20724"/>
            <p:cNvSpPr/>
            <p:nvPr/>
          </p:nvSpPr>
          <p:spPr bwMode="auto">
            <a:xfrm>
              <a:off x="4890427" y="8639342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cxnSp>
          <p:nvCxnSpPr>
            <p:cNvPr id="227" name="直接连接符 226"/>
            <p:cNvCxnSpPr>
              <a:stCxn id="163" idx="2"/>
              <a:endCxn id="203" idx="0"/>
            </p:cNvCxnSpPr>
            <p:nvPr/>
          </p:nvCxnSpPr>
          <p:spPr>
            <a:xfrm flipV="1">
              <a:off x="6668004" y="5972466"/>
              <a:ext cx="232014" cy="1355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>
              <a:stCxn id="180" idx="2"/>
              <a:endCxn id="203" idx="2"/>
            </p:cNvCxnSpPr>
            <p:nvPr/>
          </p:nvCxnSpPr>
          <p:spPr>
            <a:xfrm flipH="1" flipV="1">
              <a:off x="7008501" y="6013550"/>
              <a:ext cx="184860" cy="1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Freeform 20292"/>
            <p:cNvSpPr/>
            <p:nvPr/>
          </p:nvSpPr>
          <p:spPr bwMode="auto">
            <a:xfrm>
              <a:off x="5911620" y="5835260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89459" y="-1270835"/>
            <a:ext cx="3627178" cy="2955492"/>
            <a:chOff x="4289459" y="-1270835"/>
            <a:chExt cx="3627178" cy="2955492"/>
          </a:xfrm>
        </p:grpSpPr>
        <p:sp>
          <p:nvSpPr>
            <p:cNvPr id="12" name="Freeform 20113"/>
            <p:cNvSpPr>
              <a:spLocks noEditPoints="1"/>
            </p:cNvSpPr>
            <p:nvPr/>
          </p:nvSpPr>
          <p:spPr bwMode="auto">
            <a:xfrm>
              <a:off x="6932805" y="-855958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20173"/>
            <p:cNvSpPr/>
            <p:nvPr/>
          </p:nvSpPr>
          <p:spPr bwMode="auto">
            <a:xfrm>
              <a:off x="4442874" y="1081020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20175"/>
            <p:cNvSpPr>
              <a:spLocks noEditPoints="1"/>
            </p:cNvSpPr>
            <p:nvPr/>
          </p:nvSpPr>
          <p:spPr bwMode="auto">
            <a:xfrm>
              <a:off x="4328817" y="-677869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20176"/>
            <p:cNvSpPr>
              <a:spLocks noEditPoints="1"/>
            </p:cNvSpPr>
            <p:nvPr/>
          </p:nvSpPr>
          <p:spPr bwMode="auto">
            <a:xfrm>
              <a:off x="4352829" y="-950673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20177"/>
            <p:cNvSpPr>
              <a:spLocks noEditPoints="1"/>
            </p:cNvSpPr>
            <p:nvPr/>
          </p:nvSpPr>
          <p:spPr bwMode="auto">
            <a:xfrm>
              <a:off x="4813062" y="-939334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20178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20179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0180"/>
            <p:cNvSpPr>
              <a:spLocks noEditPoints="1"/>
            </p:cNvSpPr>
            <p:nvPr/>
          </p:nvSpPr>
          <p:spPr bwMode="auto">
            <a:xfrm>
              <a:off x="4622299" y="-42881"/>
              <a:ext cx="302820" cy="809075"/>
            </a:xfrm>
            <a:custGeom>
              <a:avLst/>
              <a:gdLst>
                <a:gd name="T0" fmla="*/ 3 w 192"/>
                <a:gd name="T1" fmla="*/ 413 h 513"/>
                <a:gd name="T2" fmla="*/ 0 w 192"/>
                <a:gd name="T3" fmla="*/ 416 h 513"/>
                <a:gd name="T4" fmla="*/ 89 w 192"/>
                <a:gd name="T5" fmla="*/ 513 h 513"/>
                <a:gd name="T6" fmla="*/ 95 w 192"/>
                <a:gd name="T7" fmla="*/ 513 h 513"/>
                <a:gd name="T8" fmla="*/ 3 w 192"/>
                <a:gd name="T9" fmla="*/ 413 h 513"/>
                <a:gd name="T10" fmla="*/ 167 w 192"/>
                <a:gd name="T11" fmla="*/ 0 h 513"/>
                <a:gd name="T12" fmla="*/ 164 w 192"/>
                <a:gd name="T13" fmla="*/ 0 h 513"/>
                <a:gd name="T14" fmla="*/ 163 w 192"/>
                <a:gd name="T15" fmla="*/ 0 h 513"/>
                <a:gd name="T16" fmla="*/ 163 w 192"/>
                <a:gd name="T17" fmla="*/ 0 h 513"/>
                <a:gd name="T18" fmla="*/ 188 w 192"/>
                <a:gd name="T19" fmla="*/ 513 h 513"/>
                <a:gd name="T20" fmla="*/ 192 w 192"/>
                <a:gd name="T21" fmla="*/ 513 h 513"/>
                <a:gd name="T22" fmla="*/ 167 w 192"/>
                <a:gd name="T2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13">
                  <a:moveTo>
                    <a:pt x="3" y="413"/>
                  </a:moveTo>
                  <a:cubicBezTo>
                    <a:pt x="2" y="414"/>
                    <a:pt x="1" y="415"/>
                    <a:pt x="0" y="416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95" y="513"/>
                    <a:pt x="95" y="513"/>
                    <a:pt x="95" y="513"/>
                  </a:cubicBezTo>
                  <a:cubicBezTo>
                    <a:pt x="3" y="413"/>
                    <a:pt x="3" y="413"/>
                    <a:pt x="3" y="413"/>
                  </a:cubicBezTo>
                  <a:moveTo>
                    <a:pt x="167" y="0"/>
                  </a:moveTo>
                  <a:cubicBezTo>
                    <a:pt x="166" y="0"/>
                    <a:pt x="165" y="0"/>
                    <a:pt x="164" y="0"/>
                  </a:cubicBezTo>
                  <a:cubicBezTo>
                    <a:pt x="164" y="0"/>
                    <a:pt x="163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88" y="513"/>
                    <a:pt x="188" y="513"/>
                    <a:pt x="188" y="513"/>
                  </a:cubicBezTo>
                  <a:cubicBezTo>
                    <a:pt x="192" y="513"/>
                    <a:pt x="192" y="513"/>
                    <a:pt x="192" y="513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181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0182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0183"/>
            <p:cNvSpPr>
              <a:spLocks noEditPoints="1"/>
            </p:cNvSpPr>
            <p:nvPr/>
          </p:nvSpPr>
          <p:spPr bwMode="auto">
            <a:xfrm>
              <a:off x="4584280" y="-600496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0184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0185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0186"/>
            <p:cNvSpPr>
              <a:spLocks noEditPoints="1"/>
            </p:cNvSpPr>
            <p:nvPr/>
          </p:nvSpPr>
          <p:spPr bwMode="auto">
            <a:xfrm>
              <a:off x="5090536" y="471378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0187"/>
            <p:cNvSpPr>
              <a:spLocks noEditPoints="1"/>
            </p:cNvSpPr>
            <p:nvPr/>
          </p:nvSpPr>
          <p:spPr bwMode="auto">
            <a:xfrm>
              <a:off x="5912954" y="-1124094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0188"/>
            <p:cNvSpPr/>
            <p:nvPr/>
          </p:nvSpPr>
          <p:spPr bwMode="auto">
            <a:xfrm>
              <a:off x="6668004" y="-795928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0189"/>
            <p:cNvSpPr>
              <a:spLocks noEditPoints="1"/>
            </p:cNvSpPr>
            <p:nvPr/>
          </p:nvSpPr>
          <p:spPr bwMode="auto">
            <a:xfrm>
              <a:off x="4912446" y="-1106752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0190"/>
            <p:cNvSpPr>
              <a:spLocks noEditPoints="1"/>
            </p:cNvSpPr>
            <p:nvPr/>
          </p:nvSpPr>
          <p:spPr bwMode="auto">
            <a:xfrm>
              <a:off x="5556773" y="-1103417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20191"/>
            <p:cNvSpPr/>
            <p:nvPr/>
          </p:nvSpPr>
          <p:spPr bwMode="auto">
            <a:xfrm>
              <a:off x="6668004" y="-769248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20192"/>
            <p:cNvSpPr/>
            <p:nvPr/>
          </p:nvSpPr>
          <p:spPr bwMode="auto">
            <a:xfrm>
              <a:off x="6253793" y="-769248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20193"/>
            <p:cNvSpPr/>
            <p:nvPr/>
          </p:nvSpPr>
          <p:spPr bwMode="auto">
            <a:xfrm>
              <a:off x="6668004" y="-737899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0194"/>
            <p:cNvSpPr>
              <a:spLocks noEditPoints="1"/>
            </p:cNvSpPr>
            <p:nvPr/>
          </p:nvSpPr>
          <p:spPr bwMode="auto">
            <a:xfrm>
              <a:off x="5398026" y="-652523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20196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0197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20198"/>
            <p:cNvSpPr>
              <a:spLocks noEditPoints="1"/>
            </p:cNvSpPr>
            <p:nvPr/>
          </p:nvSpPr>
          <p:spPr bwMode="auto">
            <a:xfrm>
              <a:off x="4500904" y="633460"/>
              <a:ext cx="1550787" cy="132734"/>
            </a:xfrm>
            <a:custGeom>
              <a:avLst/>
              <a:gdLst>
                <a:gd name="T0" fmla="*/ 15 w 984"/>
                <a:gd name="T1" fmla="*/ 3 h 84"/>
                <a:gd name="T2" fmla="*/ 0 w 984"/>
                <a:gd name="T3" fmla="*/ 84 h 84"/>
                <a:gd name="T4" fmla="*/ 4 w 984"/>
                <a:gd name="T5" fmla="*/ 84 h 84"/>
                <a:gd name="T6" fmla="*/ 20 w 984"/>
                <a:gd name="T7" fmla="*/ 4 h 84"/>
                <a:gd name="T8" fmla="*/ 15 w 984"/>
                <a:gd name="T9" fmla="*/ 3 h 84"/>
                <a:gd name="T10" fmla="*/ 811 w 984"/>
                <a:gd name="T11" fmla="*/ 0 h 84"/>
                <a:gd name="T12" fmla="*/ 809 w 984"/>
                <a:gd name="T13" fmla="*/ 4 h 84"/>
                <a:gd name="T14" fmla="*/ 974 w 984"/>
                <a:gd name="T15" fmla="*/ 84 h 84"/>
                <a:gd name="T16" fmla="*/ 984 w 984"/>
                <a:gd name="T17" fmla="*/ 84 h 84"/>
                <a:gd name="T18" fmla="*/ 811 w 984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4" h="84">
                  <a:moveTo>
                    <a:pt x="15" y="3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7" y="3"/>
                    <a:pt x="15" y="3"/>
                  </a:cubicBezTo>
                  <a:moveTo>
                    <a:pt x="811" y="0"/>
                  </a:moveTo>
                  <a:cubicBezTo>
                    <a:pt x="809" y="4"/>
                    <a:pt x="809" y="4"/>
                    <a:pt x="809" y="4"/>
                  </a:cubicBezTo>
                  <a:cubicBezTo>
                    <a:pt x="974" y="84"/>
                    <a:pt x="974" y="84"/>
                    <a:pt x="974" y="84"/>
                  </a:cubicBezTo>
                  <a:cubicBezTo>
                    <a:pt x="984" y="84"/>
                    <a:pt x="984" y="84"/>
                    <a:pt x="984" y="84"/>
                  </a:cubicBezTo>
                  <a:cubicBezTo>
                    <a:pt x="811" y="0"/>
                    <a:pt x="811" y="0"/>
                    <a:pt x="8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20199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0200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20201"/>
            <p:cNvSpPr>
              <a:spLocks noEditPoints="1"/>
            </p:cNvSpPr>
            <p:nvPr/>
          </p:nvSpPr>
          <p:spPr bwMode="auto">
            <a:xfrm>
              <a:off x="4506907" y="458706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204"/>
            <p:cNvSpPr>
              <a:spLocks noEditPoints="1"/>
            </p:cNvSpPr>
            <p:nvPr/>
          </p:nvSpPr>
          <p:spPr bwMode="auto">
            <a:xfrm>
              <a:off x="6970824" y="-361042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20205"/>
            <p:cNvSpPr/>
            <p:nvPr/>
          </p:nvSpPr>
          <p:spPr bwMode="auto">
            <a:xfrm>
              <a:off x="6101049" y="155886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0206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0207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20208"/>
            <p:cNvSpPr/>
            <p:nvPr/>
          </p:nvSpPr>
          <p:spPr bwMode="auto">
            <a:xfrm>
              <a:off x="5708183" y="213915"/>
              <a:ext cx="271471" cy="552279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20209"/>
            <p:cNvSpPr/>
            <p:nvPr/>
          </p:nvSpPr>
          <p:spPr bwMode="auto">
            <a:xfrm>
              <a:off x="6668004" y="327973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20210"/>
            <p:cNvSpPr>
              <a:spLocks noEditPoints="1"/>
            </p:cNvSpPr>
            <p:nvPr/>
          </p:nvSpPr>
          <p:spPr bwMode="auto">
            <a:xfrm>
              <a:off x="5982322" y="143213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0213"/>
            <p:cNvSpPr/>
            <p:nvPr/>
          </p:nvSpPr>
          <p:spPr bwMode="auto">
            <a:xfrm>
              <a:off x="6513926" y="-201628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0215"/>
            <p:cNvSpPr/>
            <p:nvPr/>
          </p:nvSpPr>
          <p:spPr bwMode="auto">
            <a:xfrm>
              <a:off x="6504588" y="-69561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0216"/>
            <p:cNvSpPr>
              <a:spLocks noEditPoints="1"/>
            </p:cNvSpPr>
            <p:nvPr/>
          </p:nvSpPr>
          <p:spPr bwMode="auto">
            <a:xfrm>
              <a:off x="6515260" y="454036"/>
              <a:ext cx="808410" cy="548277"/>
            </a:xfrm>
            <a:custGeom>
              <a:avLst/>
              <a:gdLst>
                <a:gd name="T0" fmla="*/ 3 w 513"/>
                <a:gd name="T1" fmla="*/ 344 h 348"/>
                <a:gd name="T2" fmla="*/ 1 w 513"/>
                <a:gd name="T3" fmla="*/ 346 h 348"/>
                <a:gd name="T4" fmla="*/ 0 w 513"/>
                <a:gd name="T5" fmla="*/ 348 h 348"/>
                <a:gd name="T6" fmla="*/ 5 w 513"/>
                <a:gd name="T7" fmla="*/ 346 h 348"/>
                <a:gd name="T8" fmla="*/ 4 w 513"/>
                <a:gd name="T9" fmla="*/ 345 h 348"/>
                <a:gd name="T10" fmla="*/ 3 w 513"/>
                <a:gd name="T11" fmla="*/ 344 h 348"/>
                <a:gd name="T12" fmla="*/ 262 w 513"/>
                <a:gd name="T13" fmla="*/ 8 h 348"/>
                <a:gd name="T14" fmla="*/ 7 w 513"/>
                <a:gd name="T15" fmla="*/ 338 h 348"/>
                <a:gd name="T16" fmla="*/ 8 w 513"/>
                <a:gd name="T17" fmla="*/ 342 h 348"/>
                <a:gd name="T18" fmla="*/ 19 w 513"/>
                <a:gd name="T19" fmla="*/ 342 h 348"/>
                <a:gd name="T20" fmla="*/ 506 w 513"/>
                <a:gd name="T21" fmla="*/ 180 h 348"/>
                <a:gd name="T22" fmla="*/ 505 w 513"/>
                <a:gd name="T23" fmla="*/ 176 h 348"/>
                <a:gd name="T24" fmla="*/ 12 w 513"/>
                <a:gd name="T25" fmla="*/ 340 h 348"/>
                <a:gd name="T26" fmla="*/ 266 w 513"/>
                <a:gd name="T27" fmla="*/ 11 h 348"/>
                <a:gd name="T28" fmla="*/ 262 w 513"/>
                <a:gd name="T29" fmla="*/ 8 h 348"/>
                <a:gd name="T30" fmla="*/ 320 w 513"/>
                <a:gd name="T31" fmla="*/ 0 h 348"/>
                <a:gd name="T32" fmla="*/ 318 w 513"/>
                <a:gd name="T33" fmla="*/ 4 h 348"/>
                <a:gd name="T34" fmla="*/ 511 w 513"/>
                <a:gd name="T35" fmla="*/ 135 h 348"/>
                <a:gd name="T36" fmla="*/ 513 w 513"/>
                <a:gd name="T37" fmla="*/ 132 h 348"/>
                <a:gd name="T38" fmla="*/ 320 w 513"/>
                <a:gd name="T3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3" h="348">
                  <a:moveTo>
                    <a:pt x="3" y="344"/>
                  </a:moveTo>
                  <a:cubicBezTo>
                    <a:pt x="1" y="346"/>
                    <a:pt x="1" y="346"/>
                    <a:pt x="1" y="346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5" y="346"/>
                    <a:pt x="5" y="346"/>
                    <a:pt x="5" y="346"/>
                  </a:cubicBezTo>
                  <a:cubicBezTo>
                    <a:pt x="4" y="345"/>
                    <a:pt x="4" y="345"/>
                    <a:pt x="4" y="345"/>
                  </a:cubicBezTo>
                  <a:cubicBezTo>
                    <a:pt x="3" y="344"/>
                    <a:pt x="3" y="344"/>
                    <a:pt x="3" y="344"/>
                  </a:cubicBezTo>
                  <a:moveTo>
                    <a:pt x="262" y="8"/>
                  </a:moveTo>
                  <a:cubicBezTo>
                    <a:pt x="7" y="338"/>
                    <a:pt x="7" y="338"/>
                    <a:pt x="7" y="338"/>
                  </a:cubicBezTo>
                  <a:cubicBezTo>
                    <a:pt x="8" y="342"/>
                    <a:pt x="8" y="342"/>
                    <a:pt x="8" y="342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6" y="179"/>
                    <a:pt x="505" y="177"/>
                    <a:pt x="505" y="176"/>
                  </a:cubicBezTo>
                  <a:cubicBezTo>
                    <a:pt x="12" y="340"/>
                    <a:pt x="12" y="340"/>
                    <a:pt x="12" y="340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5" y="10"/>
                    <a:pt x="263" y="9"/>
                    <a:pt x="262" y="8"/>
                  </a:cubicBezTo>
                  <a:moveTo>
                    <a:pt x="320" y="0"/>
                  </a:moveTo>
                  <a:cubicBezTo>
                    <a:pt x="319" y="2"/>
                    <a:pt x="318" y="3"/>
                    <a:pt x="318" y="4"/>
                  </a:cubicBezTo>
                  <a:cubicBezTo>
                    <a:pt x="511" y="135"/>
                    <a:pt x="511" y="135"/>
                    <a:pt x="511" y="135"/>
                  </a:cubicBezTo>
                  <a:cubicBezTo>
                    <a:pt x="511" y="134"/>
                    <a:pt x="512" y="133"/>
                    <a:pt x="513" y="132"/>
                  </a:cubicBez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0217"/>
            <p:cNvSpPr>
              <a:spLocks noEditPoints="1"/>
            </p:cNvSpPr>
            <p:nvPr/>
          </p:nvSpPr>
          <p:spPr bwMode="auto">
            <a:xfrm>
              <a:off x="6488579" y="-118253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20218"/>
            <p:cNvSpPr/>
            <p:nvPr/>
          </p:nvSpPr>
          <p:spPr bwMode="auto">
            <a:xfrm>
              <a:off x="6907459" y="-832614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20219"/>
            <p:cNvSpPr>
              <a:spLocks noEditPoints="1"/>
            </p:cNvSpPr>
            <p:nvPr/>
          </p:nvSpPr>
          <p:spPr bwMode="auto">
            <a:xfrm>
              <a:off x="5986992" y="-1158778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20223"/>
            <p:cNvSpPr/>
            <p:nvPr/>
          </p:nvSpPr>
          <p:spPr bwMode="auto">
            <a:xfrm>
              <a:off x="6026345" y="-1117424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20224"/>
            <p:cNvSpPr/>
            <p:nvPr/>
          </p:nvSpPr>
          <p:spPr bwMode="auto">
            <a:xfrm>
              <a:off x="6668004" y="-739233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20225"/>
            <p:cNvSpPr>
              <a:spLocks noEditPoints="1"/>
            </p:cNvSpPr>
            <p:nvPr/>
          </p:nvSpPr>
          <p:spPr bwMode="auto">
            <a:xfrm>
              <a:off x="5708183" y="-673200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20231"/>
            <p:cNvSpPr>
              <a:spLocks noEditPoints="1"/>
            </p:cNvSpPr>
            <p:nvPr/>
          </p:nvSpPr>
          <p:spPr bwMode="auto">
            <a:xfrm>
              <a:off x="7470411" y="-1270835"/>
              <a:ext cx="446226" cy="1121233"/>
            </a:xfrm>
            <a:custGeom>
              <a:avLst/>
              <a:gdLst>
                <a:gd name="T0" fmla="*/ 13 w 283"/>
                <a:gd name="T1" fmla="*/ 23 h 711"/>
                <a:gd name="T2" fmla="*/ 9 w 283"/>
                <a:gd name="T3" fmla="*/ 24 h 711"/>
                <a:gd name="T4" fmla="*/ 276 w 283"/>
                <a:gd name="T5" fmla="*/ 701 h 711"/>
                <a:gd name="T6" fmla="*/ 279 w 283"/>
                <a:gd name="T7" fmla="*/ 711 h 711"/>
                <a:gd name="T8" fmla="*/ 283 w 283"/>
                <a:gd name="T9" fmla="*/ 709 h 711"/>
                <a:gd name="T10" fmla="*/ 283 w 283"/>
                <a:gd name="T11" fmla="*/ 709 h 711"/>
                <a:gd name="T12" fmla="*/ 13 w 283"/>
                <a:gd name="T13" fmla="*/ 23 h 711"/>
                <a:gd name="T14" fmla="*/ 4 w 283"/>
                <a:gd name="T15" fmla="*/ 0 h 711"/>
                <a:gd name="T16" fmla="*/ 0 w 283"/>
                <a:gd name="T17" fmla="*/ 1 h 711"/>
                <a:gd name="T18" fmla="*/ 5 w 283"/>
                <a:gd name="T19" fmla="*/ 12 h 711"/>
                <a:gd name="T20" fmla="*/ 9 w 283"/>
                <a:gd name="T21" fmla="*/ 11 h 711"/>
                <a:gd name="T22" fmla="*/ 4 w 283"/>
                <a:gd name="T2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711">
                  <a:moveTo>
                    <a:pt x="13" y="23"/>
                  </a:moveTo>
                  <a:cubicBezTo>
                    <a:pt x="12" y="23"/>
                    <a:pt x="11" y="24"/>
                    <a:pt x="9" y="24"/>
                  </a:cubicBezTo>
                  <a:cubicBezTo>
                    <a:pt x="276" y="701"/>
                    <a:pt x="276" y="701"/>
                    <a:pt x="276" y="701"/>
                  </a:cubicBezTo>
                  <a:cubicBezTo>
                    <a:pt x="279" y="711"/>
                    <a:pt x="279" y="711"/>
                    <a:pt x="279" y="711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13" y="23"/>
                    <a:pt x="13" y="23"/>
                    <a:pt x="13" y="23"/>
                  </a:cubicBezTo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7" y="11"/>
                    <a:pt x="9" y="1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20252"/>
            <p:cNvSpPr/>
            <p:nvPr/>
          </p:nvSpPr>
          <p:spPr bwMode="auto">
            <a:xfrm>
              <a:off x="4294132" y="-731229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20253"/>
            <p:cNvSpPr/>
            <p:nvPr/>
          </p:nvSpPr>
          <p:spPr bwMode="auto">
            <a:xfrm>
              <a:off x="4762370" y="-994696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20254"/>
            <p:cNvSpPr/>
            <p:nvPr/>
          </p:nvSpPr>
          <p:spPr bwMode="auto">
            <a:xfrm>
              <a:off x="5434044" y="-550471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20256"/>
            <p:cNvSpPr/>
            <p:nvPr/>
          </p:nvSpPr>
          <p:spPr bwMode="auto">
            <a:xfrm>
              <a:off x="4830405" y="-142265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20257"/>
            <p:cNvSpPr/>
            <p:nvPr/>
          </p:nvSpPr>
          <p:spPr bwMode="auto">
            <a:xfrm>
              <a:off x="5660826" y="-439748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20258"/>
            <p:cNvSpPr/>
            <p:nvPr/>
          </p:nvSpPr>
          <p:spPr bwMode="auto">
            <a:xfrm>
              <a:off x="6135734" y="-717222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20259"/>
            <p:cNvSpPr/>
            <p:nvPr/>
          </p:nvSpPr>
          <p:spPr bwMode="auto">
            <a:xfrm>
              <a:off x="6909460" y="362657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20260"/>
            <p:cNvSpPr/>
            <p:nvPr/>
          </p:nvSpPr>
          <p:spPr bwMode="auto">
            <a:xfrm>
              <a:off x="6668004" y="-811936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20262"/>
            <p:cNvSpPr/>
            <p:nvPr/>
          </p:nvSpPr>
          <p:spPr bwMode="auto">
            <a:xfrm>
              <a:off x="7177596" y="-893978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20263"/>
            <p:cNvSpPr/>
            <p:nvPr/>
          </p:nvSpPr>
          <p:spPr bwMode="auto">
            <a:xfrm>
              <a:off x="7429724" y="-162275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20292"/>
            <p:cNvSpPr/>
            <p:nvPr/>
          </p:nvSpPr>
          <p:spPr bwMode="auto">
            <a:xfrm>
              <a:off x="5911620" y="-1176121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20293"/>
            <p:cNvSpPr>
              <a:spLocks noEditPoints="1"/>
            </p:cNvSpPr>
            <p:nvPr/>
          </p:nvSpPr>
          <p:spPr bwMode="auto">
            <a:xfrm>
              <a:off x="5870933" y="-1216808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20294"/>
            <p:cNvSpPr/>
            <p:nvPr/>
          </p:nvSpPr>
          <p:spPr bwMode="auto">
            <a:xfrm>
              <a:off x="7021516" y="-438414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20295"/>
            <p:cNvSpPr>
              <a:spLocks noEditPoints="1"/>
            </p:cNvSpPr>
            <p:nvPr/>
          </p:nvSpPr>
          <p:spPr bwMode="auto">
            <a:xfrm>
              <a:off x="6980162" y="-479102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20296"/>
            <p:cNvSpPr/>
            <p:nvPr/>
          </p:nvSpPr>
          <p:spPr bwMode="auto">
            <a:xfrm>
              <a:off x="7349016" y="669479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20297"/>
            <p:cNvSpPr>
              <a:spLocks noEditPoints="1"/>
            </p:cNvSpPr>
            <p:nvPr/>
          </p:nvSpPr>
          <p:spPr bwMode="auto">
            <a:xfrm>
              <a:off x="7308329" y="628791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20298"/>
            <p:cNvSpPr/>
            <p:nvPr/>
          </p:nvSpPr>
          <p:spPr bwMode="auto">
            <a:xfrm>
              <a:off x="6920132" y="-843286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20299"/>
            <p:cNvSpPr>
              <a:spLocks noEditPoints="1"/>
            </p:cNvSpPr>
            <p:nvPr/>
          </p:nvSpPr>
          <p:spPr bwMode="auto">
            <a:xfrm>
              <a:off x="6892118" y="-871967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20306"/>
            <p:cNvSpPr/>
            <p:nvPr/>
          </p:nvSpPr>
          <p:spPr bwMode="auto">
            <a:xfrm>
              <a:off x="6452561" y="-122922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20307"/>
            <p:cNvSpPr>
              <a:spLocks noEditPoints="1"/>
            </p:cNvSpPr>
            <p:nvPr/>
          </p:nvSpPr>
          <p:spPr bwMode="auto">
            <a:xfrm>
              <a:off x="6428549" y="-146934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20308"/>
            <p:cNvSpPr/>
            <p:nvPr/>
          </p:nvSpPr>
          <p:spPr bwMode="auto">
            <a:xfrm>
              <a:off x="5969649" y="89852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20309"/>
            <p:cNvSpPr>
              <a:spLocks noEditPoints="1"/>
            </p:cNvSpPr>
            <p:nvPr/>
          </p:nvSpPr>
          <p:spPr bwMode="auto">
            <a:xfrm>
              <a:off x="5924293" y="43829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20310"/>
            <p:cNvSpPr/>
            <p:nvPr/>
          </p:nvSpPr>
          <p:spPr bwMode="auto">
            <a:xfrm>
              <a:off x="4789050" y="-657191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20312"/>
            <p:cNvSpPr>
              <a:spLocks noEditPoints="1"/>
            </p:cNvSpPr>
            <p:nvPr/>
          </p:nvSpPr>
          <p:spPr bwMode="auto">
            <a:xfrm>
              <a:off x="4748355" y="-698546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20313"/>
            <p:cNvSpPr/>
            <p:nvPr/>
          </p:nvSpPr>
          <p:spPr bwMode="auto">
            <a:xfrm>
              <a:off x="4494894" y="476047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20314"/>
            <p:cNvSpPr>
              <a:spLocks noEditPoints="1"/>
            </p:cNvSpPr>
            <p:nvPr/>
          </p:nvSpPr>
          <p:spPr bwMode="auto">
            <a:xfrm>
              <a:off x="4439532" y="419351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20315"/>
            <p:cNvSpPr/>
            <p:nvPr/>
          </p:nvSpPr>
          <p:spPr bwMode="auto">
            <a:xfrm>
              <a:off x="5096531" y="-592493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20316"/>
            <p:cNvSpPr>
              <a:spLocks noEditPoints="1"/>
            </p:cNvSpPr>
            <p:nvPr/>
          </p:nvSpPr>
          <p:spPr bwMode="auto">
            <a:xfrm>
              <a:off x="5074520" y="-616505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20317"/>
            <p:cNvSpPr/>
            <p:nvPr/>
          </p:nvSpPr>
          <p:spPr bwMode="auto">
            <a:xfrm>
              <a:off x="5359997" y="420685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20318"/>
            <p:cNvSpPr>
              <a:spLocks noEditPoints="1"/>
            </p:cNvSpPr>
            <p:nvPr/>
          </p:nvSpPr>
          <p:spPr bwMode="auto">
            <a:xfrm>
              <a:off x="5328648" y="389336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20423"/>
            <p:cNvSpPr/>
            <p:nvPr/>
          </p:nvSpPr>
          <p:spPr bwMode="auto">
            <a:xfrm>
              <a:off x="5276622" y="-947339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20541"/>
            <p:cNvSpPr/>
            <p:nvPr/>
          </p:nvSpPr>
          <p:spPr bwMode="auto">
            <a:xfrm>
              <a:off x="6887440" y="-1084740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20648"/>
            <p:cNvSpPr/>
            <p:nvPr/>
          </p:nvSpPr>
          <p:spPr bwMode="auto">
            <a:xfrm>
              <a:off x="5875595" y="-168944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20654"/>
            <p:cNvSpPr>
              <a:spLocks noEditPoints="1"/>
            </p:cNvSpPr>
            <p:nvPr/>
          </p:nvSpPr>
          <p:spPr bwMode="auto">
            <a:xfrm>
              <a:off x="5484730" y="-172279"/>
              <a:ext cx="1446732" cy="1485418"/>
            </a:xfrm>
            <a:custGeom>
              <a:avLst/>
              <a:gdLst>
                <a:gd name="T0" fmla="*/ 2169 w 2169"/>
                <a:gd name="T1" fmla="*/ 154 h 2227"/>
                <a:gd name="T2" fmla="*/ 1422 w 2169"/>
                <a:gd name="T3" fmla="*/ 639 h 2227"/>
                <a:gd name="T4" fmla="*/ 1493 w 2169"/>
                <a:gd name="T5" fmla="*/ 1773 h 2227"/>
                <a:gd name="T6" fmla="*/ 1498 w 2169"/>
                <a:gd name="T7" fmla="*/ 1775 h 2227"/>
                <a:gd name="T8" fmla="*/ 791 w 2169"/>
                <a:gd name="T9" fmla="*/ 2227 h 2227"/>
                <a:gd name="T10" fmla="*/ 0 w 2169"/>
                <a:gd name="T11" fmla="*/ 1960 h 2227"/>
                <a:gd name="T12" fmla="*/ 2 w 2169"/>
                <a:gd name="T13" fmla="*/ 1950 h 2227"/>
                <a:gd name="T14" fmla="*/ 789 w 2169"/>
                <a:gd name="T15" fmla="*/ 2215 h 2227"/>
                <a:gd name="T16" fmla="*/ 1479 w 2169"/>
                <a:gd name="T17" fmla="*/ 1775 h 2227"/>
                <a:gd name="T18" fmla="*/ 581 w 2169"/>
                <a:gd name="T19" fmla="*/ 1173 h 2227"/>
                <a:gd name="T20" fmla="*/ 1413 w 2169"/>
                <a:gd name="T21" fmla="*/ 634 h 2227"/>
                <a:gd name="T22" fmla="*/ 1373 w 2169"/>
                <a:gd name="T23" fmla="*/ 0 h 2227"/>
                <a:gd name="T24" fmla="*/ 1380 w 2169"/>
                <a:gd name="T25" fmla="*/ 3 h 2227"/>
                <a:gd name="T26" fmla="*/ 2169 w 2169"/>
                <a:gd name="T27" fmla="*/ 154 h 2227"/>
                <a:gd name="T28" fmla="*/ 1422 w 2169"/>
                <a:gd name="T29" fmla="*/ 627 h 2227"/>
                <a:gd name="T30" fmla="*/ 2141 w 2169"/>
                <a:gd name="T31" fmla="*/ 159 h 2227"/>
                <a:gd name="T32" fmla="*/ 1384 w 2169"/>
                <a:gd name="T33" fmla="*/ 15 h 2227"/>
                <a:gd name="T34" fmla="*/ 1422 w 2169"/>
                <a:gd name="T35" fmla="*/ 627 h 2227"/>
                <a:gd name="T36" fmla="*/ 1484 w 2169"/>
                <a:gd name="T37" fmla="*/ 1766 h 2227"/>
                <a:gd name="T38" fmla="*/ 1413 w 2169"/>
                <a:gd name="T39" fmla="*/ 646 h 2227"/>
                <a:gd name="T40" fmla="*/ 600 w 2169"/>
                <a:gd name="T41" fmla="*/ 1173 h 2227"/>
                <a:gd name="T42" fmla="*/ 1484 w 2169"/>
                <a:gd name="T43" fmla="*/ 176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9" h="2227">
                  <a:moveTo>
                    <a:pt x="2169" y="154"/>
                  </a:moveTo>
                  <a:lnTo>
                    <a:pt x="1422" y="639"/>
                  </a:lnTo>
                  <a:lnTo>
                    <a:pt x="1493" y="1773"/>
                  </a:lnTo>
                  <a:lnTo>
                    <a:pt x="1498" y="1775"/>
                  </a:lnTo>
                  <a:lnTo>
                    <a:pt x="791" y="2227"/>
                  </a:lnTo>
                  <a:lnTo>
                    <a:pt x="0" y="1960"/>
                  </a:lnTo>
                  <a:lnTo>
                    <a:pt x="2" y="1950"/>
                  </a:lnTo>
                  <a:lnTo>
                    <a:pt x="789" y="2215"/>
                  </a:lnTo>
                  <a:lnTo>
                    <a:pt x="1479" y="1775"/>
                  </a:lnTo>
                  <a:lnTo>
                    <a:pt x="581" y="1173"/>
                  </a:lnTo>
                  <a:lnTo>
                    <a:pt x="1413" y="634"/>
                  </a:lnTo>
                  <a:lnTo>
                    <a:pt x="1373" y="0"/>
                  </a:lnTo>
                  <a:lnTo>
                    <a:pt x="1380" y="3"/>
                  </a:lnTo>
                  <a:lnTo>
                    <a:pt x="2169" y="154"/>
                  </a:lnTo>
                  <a:close/>
                  <a:moveTo>
                    <a:pt x="1422" y="627"/>
                  </a:moveTo>
                  <a:lnTo>
                    <a:pt x="2141" y="159"/>
                  </a:lnTo>
                  <a:lnTo>
                    <a:pt x="1384" y="15"/>
                  </a:lnTo>
                  <a:lnTo>
                    <a:pt x="1422" y="627"/>
                  </a:lnTo>
                  <a:close/>
                  <a:moveTo>
                    <a:pt x="1484" y="1766"/>
                  </a:moveTo>
                  <a:lnTo>
                    <a:pt x="1413" y="646"/>
                  </a:lnTo>
                  <a:lnTo>
                    <a:pt x="600" y="1173"/>
                  </a:lnTo>
                  <a:lnTo>
                    <a:pt x="1484" y="17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20656"/>
            <p:cNvSpPr/>
            <p:nvPr/>
          </p:nvSpPr>
          <p:spPr bwMode="auto">
            <a:xfrm>
              <a:off x="6870098" y="-638515"/>
              <a:ext cx="620981" cy="1255969"/>
            </a:xfrm>
            <a:custGeom>
              <a:avLst/>
              <a:gdLst>
                <a:gd name="T0" fmla="*/ 921 w 931"/>
                <a:gd name="T1" fmla="*/ 0 h 1883"/>
                <a:gd name="T2" fmla="*/ 931 w 931"/>
                <a:gd name="T3" fmla="*/ 9 h 1883"/>
                <a:gd name="T4" fmla="*/ 85 w 931"/>
                <a:gd name="T5" fmla="*/ 858 h 1883"/>
                <a:gd name="T6" fmla="*/ 12 w 931"/>
                <a:gd name="T7" fmla="*/ 1883 h 1883"/>
                <a:gd name="T8" fmla="*/ 0 w 931"/>
                <a:gd name="T9" fmla="*/ 1881 h 1883"/>
                <a:gd name="T10" fmla="*/ 73 w 931"/>
                <a:gd name="T11" fmla="*/ 853 h 1883"/>
                <a:gd name="T12" fmla="*/ 75 w 931"/>
                <a:gd name="T13" fmla="*/ 853 h 1883"/>
                <a:gd name="T14" fmla="*/ 921 w 931"/>
                <a:gd name="T15" fmla="*/ 0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1" h="1883">
                  <a:moveTo>
                    <a:pt x="921" y="0"/>
                  </a:moveTo>
                  <a:lnTo>
                    <a:pt x="931" y="9"/>
                  </a:lnTo>
                  <a:lnTo>
                    <a:pt x="85" y="858"/>
                  </a:lnTo>
                  <a:lnTo>
                    <a:pt x="12" y="1883"/>
                  </a:lnTo>
                  <a:lnTo>
                    <a:pt x="0" y="1881"/>
                  </a:lnTo>
                  <a:lnTo>
                    <a:pt x="73" y="853"/>
                  </a:lnTo>
                  <a:lnTo>
                    <a:pt x="75" y="853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20676"/>
            <p:cNvSpPr/>
            <p:nvPr/>
          </p:nvSpPr>
          <p:spPr bwMode="auto">
            <a:xfrm>
              <a:off x="4289459" y="922275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20677"/>
            <p:cNvSpPr/>
            <p:nvPr/>
          </p:nvSpPr>
          <p:spPr bwMode="auto">
            <a:xfrm>
              <a:off x="4863082" y="907601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Freeform 20679"/>
            <p:cNvSpPr/>
            <p:nvPr/>
          </p:nvSpPr>
          <p:spPr bwMode="auto">
            <a:xfrm>
              <a:off x="5438707" y="1084356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20680"/>
            <p:cNvSpPr/>
            <p:nvPr/>
          </p:nvSpPr>
          <p:spPr bwMode="auto">
            <a:xfrm>
              <a:off x="5801557" y="534078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20681"/>
            <p:cNvSpPr/>
            <p:nvPr/>
          </p:nvSpPr>
          <p:spPr bwMode="auto">
            <a:xfrm>
              <a:off x="5969642" y="1267116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20683"/>
            <p:cNvSpPr/>
            <p:nvPr/>
          </p:nvSpPr>
          <p:spPr bwMode="auto">
            <a:xfrm>
              <a:off x="6377849" y="198575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6" name="Freeform 20684"/>
            <p:cNvSpPr/>
            <p:nvPr/>
          </p:nvSpPr>
          <p:spPr bwMode="auto">
            <a:xfrm>
              <a:off x="6343165" y="-226973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20709"/>
            <p:cNvSpPr/>
            <p:nvPr/>
          </p:nvSpPr>
          <p:spPr bwMode="auto">
            <a:xfrm>
              <a:off x="4901102" y="347984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Freeform 20710"/>
            <p:cNvSpPr>
              <a:spLocks noEditPoints="1"/>
            </p:cNvSpPr>
            <p:nvPr/>
          </p:nvSpPr>
          <p:spPr bwMode="auto">
            <a:xfrm>
              <a:off x="4852410" y="297959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9" name="Freeform 20716"/>
            <p:cNvSpPr/>
            <p:nvPr/>
          </p:nvSpPr>
          <p:spPr bwMode="auto">
            <a:xfrm>
              <a:off x="5703504" y="1181736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20717"/>
            <p:cNvSpPr>
              <a:spLocks noEditPoints="1"/>
            </p:cNvSpPr>
            <p:nvPr/>
          </p:nvSpPr>
          <p:spPr bwMode="auto">
            <a:xfrm>
              <a:off x="5668820" y="1147052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20718"/>
            <p:cNvSpPr/>
            <p:nvPr/>
          </p:nvSpPr>
          <p:spPr bwMode="auto">
            <a:xfrm>
              <a:off x="5880260" y="21817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20719"/>
            <p:cNvSpPr>
              <a:spLocks noEditPoints="1"/>
            </p:cNvSpPr>
            <p:nvPr/>
          </p:nvSpPr>
          <p:spPr bwMode="auto">
            <a:xfrm>
              <a:off x="5843575" y="-14201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20720"/>
            <p:cNvSpPr/>
            <p:nvPr/>
          </p:nvSpPr>
          <p:spPr bwMode="auto">
            <a:xfrm>
              <a:off x="6887435" y="-102913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20721"/>
            <p:cNvSpPr>
              <a:spLocks noEditPoints="1"/>
            </p:cNvSpPr>
            <p:nvPr/>
          </p:nvSpPr>
          <p:spPr bwMode="auto">
            <a:xfrm>
              <a:off x="6850750" y="-140265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20724"/>
            <p:cNvSpPr/>
            <p:nvPr/>
          </p:nvSpPr>
          <p:spPr bwMode="auto">
            <a:xfrm>
              <a:off x="4890427" y="1627961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20722"/>
            <p:cNvSpPr/>
            <p:nvPr/>
          </p:nvSpPr>
          <p:spPr bwMode="auto">
            <a:xfrm>
              <a:off x="6409873" y="919938"/>
              <a:ext cx="156078" cy="156078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44" name="椭圆 343"/>
          <p:cNvSpPr/>
          <p:nvPr/>
        </p:nvSpPr>
        <p:spPr>
          <a:xfrm>
            <a:off x="6016389" y="1993427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9" name="椭圆 348"/>
          <p:cNvSpPr/>
          <p:nvPr/>
        </p:nvSpPr>
        <p:spPr>
          <a:xfrm>
            <a:off x="6016389" y="4508778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26" name="直接连接符 22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弦形 228"/>
          <p:cNvSpPr/>
          <p:nvPr/>
        </p:nvSpPr>
        <p:spPr>
          <a:xfrm rot="7898653">
            <a:off x="5601653" y="6474093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0" name="弦形 229"/>
          <p:cNvSpPr/>
          <p:nvPr/>
        </p:nvSpPr>
        <p:spPr>
          <a:xfrm rot="18728571">
            <a:off x="5601653" y="-566209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5" name="Group 4"/>
          <p:cNvGrpSpPr/>
          <p:nvPr/>
        </p:nvGrpSpPr>
        <p:grpSpPr>
          <a:xfrm>
            <a:off x="690243" y="3818659"/>
            <a:ext cx="5373597" cy="1056259"/>
            <a:chOff x="3503711" y="1287239"/>
            <a:chExt cx="7164797" cy="1408346"/>
          </a:xfrm>
        </p:grpSpPr>
        <p:sp>
          <p:nvSpPr>
            <p:cNvPr id="23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3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233" name="Group 4"/>
          <p:cNvGrpSpPr/>
          <p:nvPr/>
        </p:nvGrpSpPr>
        <p:grpSpPr>
          <a:xfrm>
            <a:off x="6350448" y="1417483"/>
            <a:ext cx="5373597" cy="1056259"/>
            <a:chOff x="3503711" y="1287239"/>
            <a:chExt cx="7164797" cy="1408346"/>
          </a:xfrm>
        </p:grpSpPr>
        <p:sp>
          <p:nvSpPr>
            <p:cNvPr id="23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3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341 -0.22315 L -8.33333E-7 -2.59259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4" y="111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3997 0.22338 L 2.91667E-6 -1.48148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-111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4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1.45833E-6 3.7037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4 -4.07407E-6 L 0.11081 -4.07407E-6 " pathEditMode="relative" rAng="0" ptsTypes="AA">
                                      <p:cBhvr>
                                        <p:cTn id="56" dur="75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8 -4.07407E-6 L 1.66667E-6 -4.07407E-6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animBg="1"/>
      <p:bldP spid="344" grpId="1" animBg="1"/>
      <p:bldP spid="344" grpId="2" animBg="1"/>
      <p:bldP spid="349" grpId="0" animBg="1"/>
      <p:bldP spid="349" grpId="1" animBg="1"/>
      <p:bldP spid="349" grpId="2" animBg="1"/>
      <p:bldP spid="207" grpId="0"/>
      <p:bldP spid="207" grpId="1"/>
      <p:bldP spid="229" grpId="0" animBg="1"/>
      <p:bldP spid="230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34线条之美">
      <a:dk1>
        <a:srgbClr val="1A1D1A"/>
      </a:dk1>
      <a:lt1>
        <a:srgbClr val="FFFFFF"/>
      </a:lt1>
      <a:dk2>
        <a:srgbClr val="545454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华文细黑">
      <a:majorFont>
        <a:latin typeface="华文细黑"/>
        <a:ea typeface="华文细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A1D1A"/>
        </a:solidFill>
        <a:ln>
          <a:noFill/>
        </a:ln>
        <a:effectLst>
          <a:outerShdw blurRad="76200" dist="38100" dir="2700000" algn="tl" rotWithShape="0">
            <a:schemeClr val="tx1">
              <a:lumMod val="75000"/>
              <a:lumOff val="25000"/>
              <a:alpha val="40000"/>
            </a:scheme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2157</Words>
  <Application>Microsoft Office PowerPoint</Application>
  <PresentationFormat>宽屏</PresentationFormat>
  <Paragraphs>200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华文细黑</vt:lpstr>
      <vt:lpstr>宋体</vt:lpstr>
      <vt:lpstr>微软雅黑</vt:lpstr>
      <vt:lpstr>Aharoni</vt:lpstr>
      <vt:lpstr>Arial</vt:lpstr>
      <vt:lpstr>Calibri</vt:lpstr>
      <vt:lpstr>Calibri Light</vt:lpstr>
      <vt:lpstr>Lato Hairline</vt:lpstr>
      <vt:lpstr>Lato Light</vt:lpstr>
      <vt:lpstr>Lato Regular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334</cp:revision>
  <dcterms:created xsi:type="dcterms:W3CDTF">2016-09-12T01:03:00Z</dcterms:created>
  <dcterms:modified xsi:type="dcterms:W3CDTF">2022-06-10T03:08:12Z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