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66" r:id="rId3"/>
  </p:sldMasterIdLst>
  <p:notesMasterIdLst>
    <p:notesMasterId r:id="rId30"/>
  </p:notesMasterIdLst>
  <p:sldIdLst>
    <p:sldId id="259" r:id="rId4"/>
    <p:sldId id="260" r:id="rId5"/>
    <p:sldId id="261" r:id="rId6"/>
    <p:sldId id="262" r:id="rId7"/>
    <p:sldId id="266" r:id="rId8"/>
    <p:sldId id="267" r:id="rId9"/>
    <p:sldId id="268" r:id="rId10"/>
    <p:sldId id="270" r:id="rId11"/>
    <p:sldId id="263" r:id="rId12"/>
    <p:sldId id="271" r:id="rId13"/>
    <p:sldId id="272" r:id="rId14"/>
    <p:sldId id="273" r:id="rId15"/>
    <p:sldId id="274" r:id="rId16"/>
    <p:sldId id="264" r:id="rId17"/>
    <p:sldId id="275" r:id="rId18"/>
    <p:sldId id="276" r:id="rId19"/>
    <p:sldId id="277" r:id="rId20"/>
    <p:sldId id="278" r:id="rId21"/>
    <p:sldId id="265" r:id="rId22"/>
    <p:sldId id="283" r:id="rId23"/>
    <p:sldId id="279" r:id="rId24"/>
    <p:sldId id="280" r:id="rId25"/>
    <p:sldId id="281" r:id="rId26"/>
    <p:sldId id="282" r:id="rId27"/>
    <p:sldId id="285" r:id="rId28"/>
    <p:sldId id="284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A87"/>
    <a:srgbClr val="E3D2AE"/>
    <a:srgbClr val="655D5C"/>
    <a:srgbClr val="FF9409"/>
    <a:srgbClr val="9E211B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23A2D-70BE-4AE6-B78D-4BE13FBA8F8B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A7326-DE61-4C3C-8E35-D86BCD11B3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34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170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7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07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43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797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330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48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10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66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611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490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90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49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32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697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207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434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9919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7474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267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80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3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51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83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925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67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24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7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2811697" y="1335633"/>
            <a:ext cx="1826796" cy="4157662"/>
            <a:chOff x="2811697" y="1335633"/>
            <a:chExt cx="1826796" cy="4157662"/>
          </a:xfrm>
        </p:grpSpPr>
        <p:grpSp>
          <p:nvGrpSpPr>
            <p:cNvPr id="5" name="组 4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古代诗词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773405" y="214122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40528"/>
            <a:ext cx="7620000" cy="466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3733" y="1351405"/>
            <a:ext cx="5041392" cy="5041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075" y="313358"/>
            <a:ext cx="3367790" cy="20760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93598" y="2376955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0827" y="1725512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6380" y="3011723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0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399" y="1320301"/>
            <a:ext cx="3367790" cy="20760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6074" y="2753008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0846" y="121563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550" y="196706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3508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3" y="2022215"/>
            <a:ext cx="12192000" cy="5496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84" y="3104130"/>
            <a:ext cx="3367790" cy="20760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49218" y="1417128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447" y="765685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2051896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061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92" y="-563380"/>
            <a:ext cx="7916058" cy="791605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0887" y="3512481"/>
            <a:ext cx="4867181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几日随风北海游，回从扬子大江头。</a:t>
            </a:r>
            <a:endParaRPr lang="en-US" altLang="zh-CN" sz="2000" dirty="0" smtClean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pPr algn="ctr">
              <a:lnSpc>
                <a:spcPct val="200000"/>
              </a:lnSpc>
            </a:pPr>
            <a:r>
              <a:rPr kumimoji="1" lang="zh-CN" altLang="en-US" sz="20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臣心一片磁针石，不指南方不肯休</a:t>
            </a:r>
            <a:endParaRPr kumimoji="1" lang="zh-CN" altLang="en-US" sz="20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5659" y="214502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扬子江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363" y="289645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「宋」文天祥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07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第三章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纸上得来终觉浅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423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86" y="2053652"/>
            <a:ext cx="4129791" cy="41297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4031" y="2228352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1260" y="1576909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6813" y="2863120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38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1"/>
            <a:ext cx="3223260" cy="68547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75168" y="1187165"/>
            <a:ext cx="5109091" cy="4721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2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，对长亭晚，骤雨初歇。都门帐饮无绪，留恋处，兰舟催发。执手相看泪眼，竟无语凝噎。念去去，千里烟波，暮霭沉沉楚天阔。多情自古伤离别，更那堪冷落清秋节！今宵酒醒何处？杨柳岸，晓风残月。此去经年，应是良辰好景虚设。便纵有千种风情，更与何人说？</a:t>
            </a:r>
            <a:endParaRPr kumimoji="1" lang="zh-CN" altLang="en-US" sz="22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7017" y="1546929"/>
            <a:ext cx="615553" cy="3257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雨霖铃</a:t>
            </a:r>
            <a:r>
              <a:rPr lang="en-US" altLang="zh-CN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·</a:t>
            </a:r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02570" y="2833140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「宋」柳永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109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981" y="302717"/>
            <a:ext cx="10145492" cy="57383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12284" y="2603106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7056" y="1065736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6760" y="1817164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597" y="3916091"/>
            <a:ext cx="3468006" cy="346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45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28"/>
          <a:stretch/>
        </p:blipFill>
        <p:spPr>
          <a:xfrm>
            <a:off x="0" y="0"/>
            <a:ext cx="7884826" cy="6855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98452"/>
            <a:ext cx="7510072" cy="47595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10264" y="158247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7493" y="931033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3046" y="2217244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84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第四章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绝知此事要躬行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3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2811697" y="1335633"/>
            <a:ext cx="1826796" cy="4157662"/>
            <a:chOff x="2811697" y="1335633"/>
            <a:chExt cx="1826796" cy="4157662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古代诗词</a:t>
                </a: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773405" y="214122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693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24" y="4750632"/>
            <a:ext cx="2739256" cy="21073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73866"/>
            <a:ext cx="7620000" cy="4660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0" y="1642436"/>
            <a:ext cx="6093976" cy="2599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莫笑农家腊酒浑，丰年留客足鸡豚。山重水复疑无路，柳暗花明又一村。箫鼓追随春社近，衣冠简朴古风存。从今若许闲乘月，拄杖无时夜叩门。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6093" y="800672"/>
            <a:ext cx="738664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游山西村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24757" y="2277204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81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9808" y="2331984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7037" y="1680541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2590" y="2966752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31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7"/>
          <a:stretch/>
        </p:blipFill>
        <p:spPr>
          <a:xfrm>
            <a:off x="4302176" y="0"/>
            <a:ext cx="7889823" cy="6855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18" y="3160562"/>
            <a:ext cx="4832870" cy="369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5739" y="2618097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511" y="1080727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0215" y="1832155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93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5054" y="2063461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2283" y="1412018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7836" y="2698229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67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80143" y="1335633"/>
            <a:ext cx="1826796" cy="4157662"/>
            <a:chOff x="2811697" y="1335633"/>
            <a:chExt cx="1826796" cy="4157662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未完待续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8797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http://www.ypppt.com/article/2017/3503.html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450326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68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1255190" y="1515516"/>
            <a:ext cx="1826796" cy="3820309"/>
            <a:chOff x="2811697" y="1335633"/>
            <a:chExt cx="1826796" cy="3820309"/>
          </a:xfrm>
        </p:grpSpPr>
        <p:grpSp>
          <p:nvGrpSpPr>
            <p:cNvPr id="7" name="组 6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目       录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52004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力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488143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31949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少壮</a:t>
            </a: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工夫老始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成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1894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纸上得来终觉浅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848033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91839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绝知此事要躬行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31" name="直线连接符 30"/>
          <p:cNvCxnSpPr/>
          <p:nvPr/>
        </p:nvCxnSpPr>
        <p:spPr>
          <a:xfrm>
            <a:off x="668088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5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第一章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力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13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55" y="1195351"/>
            <a:ext cx="12487639" cy="74108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5880" y="1104090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3109" y="452647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8662" y="1738858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010" y="-8207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2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821" y="617957"/>
            <a:ext cx="3497497" cy="34368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1025" y="2753008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5797" y="121563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5501" y="196706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39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45" y="2699478"/>
            <a:ext cx="2485869" cy="49717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9172" y="497618"/>
            <a:ext cx="5109091" cy="4721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，对长亭晚，骤雨初歇。都门帐饮无绪，留恋处，兰舟催发。执手相看泪眼，竟无语凝噎。念去去，千里烟波，暮霭沉沉楚天阔。多情自古伤离别，更那堪冷落清秋节！今宵酒醒何处？杨柳岸，晓风残月。此去经年，应是良辰好景虚设。便纵有千种风情，更与何人说？</a:t>
            </a:r>
            <a:endParaRPr kumimoji="1" lang="zh-CN" altLang="en-US" sz="22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2834" y="497618"/>
            <a:ext cx="615553" cy="3257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雨霖铃</a:t>
            </a:r>
            <a:r>
              <a:rPr lang="en-US" altLang="zh-CN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·</a:t>
            </a:r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58387" y="1783829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「宋」柳永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81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275" y="2502524"/>
            <a:ext cx="6071616" cy="4498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839" y="738394"/>
            <a:ext cx="2814462" cy="276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第二章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少壮工夫老始成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435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1225</Words>
  <Application>Microsoft Office PowerPoint</Application>
  <PresentationFormat>宽屏</PresentationFormat>
  <Paragraphs>77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STXingkai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106</cp:revision>
  <dcterms:created xsi:type="dcterms:W3CDTF">2017-08-18T03:02:00Z</dcterms:created>
  <dcterms:modified xsi:type="dcterms:W3CDTF">2018-10-29T15:59:57Z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