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5.xml" ContentType="application/vnd.openxmlformats-officedocument.presentationml.notesSlide+xml"/>
  <Override PartName="/ppt/theme/themeOverride6.xml" ContentType="application/vnd.openxmlformats-officedocument.themeOverr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7.xml" ContentType="application/vnd.openxmlformats-officedocument.presentationml.notesSlide+xml"/>
  <Override PartName="/ppt/theme/themeOverride8.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9.xml" ContentType="application/vnd.openxmlformats-officedocument.presentationml.notesSlide+xml"/>
  <Override PartName="/ppt/theme/themeOverride10.xml" ContentType="application/vnd.openxmlformats-officedocument.themeOverr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0.xml" ContentType="application/vnd.openxmlformats-officedocument.presentationml.notesSlide+xml"/>
  <Override PartName="/ppt/theme/themeOverride11.xml" ContentType="application/vnd.openxmlformats-officedocument.themeOverr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1.xml" ContentType="application/vnd.openxmlformats-officedocument.presentationml.notesSlide+xml"/>
  <Override PartName="/ppt/theme/themeOverride12.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2.xml" ContentType="application/vnd.openxmlformats-officedocument.presentationml.notesSlide+xml"/>
  <Override PartName="/ppt/theme/themeOverride13.xml" ContentType="application/vnd.openxmlformats-officedocument.themeOverr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4.xml" ContentType="application/vnd.openxmlformats-officedocument.presentationml.notesSlide+xml"/>
  <Override PartName="/ppt/theme/themeOverride15.xml" ContentType="application/vnd.openxmlformats-officedocument.themeOverr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5.xml" ContentType="application/vnd.openxmlformats-officedocument.presentationml.notesSlide+xml"/>
  <Override PartName="/ppt/theme/themeOverride16.xml" ContentType="application/vnd.openxmlformats-officedocument.themeOverr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7.xml" ContentType="application/vnd.openxmlformats-officedocument.presentationml.notesSlide+xml"/>
  <Override PartName="/ppt/theme/themeOverride18.xml" ContentType="application/vnd.openxmlformats-officedocument.themeOverr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9.xml" ContentType="application/vnd.openxmlformats-officedocument.presentationml.notesSlide+xml"/>
  <Override PartName="/ppt/theme/themeOverride20.xml" ContentType="application/vnd.openxmlformats-officedocument.themeOverr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20.xml" ContentType="application/vnd.openxmlformats-officedocument.presentationml.notesSlide+xml"/>
  <Override PartName="/ppt/theme/themeOverride21.xml" ContentType="application/vnd.openxmlformats-officedocument.themeOverr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21.xml" ContentType="application/vnd.openxmlformats-officedocument.presentationml.notesSlide+xml"/>
  <Override PartName="/ppt/theme/themeOverride22.xml" ContentType="application/vnd.openxmlformats-officedocument.themeOverr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22.xml" ContentType="application/vnd.openxmlformats-officedocument.presentationml.notesSlide+xml"/>
  <Override PartName="/ppt/theme/themeOverride23.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23.xml" ContentType="application/vnd.openxmlformats-officedocument.presentationml.notesSlide+xml"/>
  <Override PartName="/ppt/theme/themeOverride24.xml" ContentType="application/vnd.openxmlformats-officedocument.themeOverr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7" r:id="rId3"/>
    <p:sldId id="260" r:id="rId4"/>
    <p:sldId id="261" r:id="rId5"/>
    <p:sldId id="267" r:id="rId6"/>
    <p:sldId id="270" r:id="rId7"/>
    <p:sldId id="269" r:id="rId8"/>
    <p:sldId id="268" r:id="rId9"/>
    <p:sldId id="264" r:id="rId10"/>
    <p:sldId id="266" r:id="rId11"/>
    <p:sldId id="273" r:id="rId12"/>
    <p:sldId id="272" r:id="rId13"/>
    <p:sldId id="271" r:id="rId14"/>
    <p:sldId id="263" r:id="rId15"/>
    <p:sldId id="274" r:id="rId16"/>
    <p:sldId id="277" r:id="rId17"/>
    <p:sldId id="276" r:id="rId18"/>
    <p:sldId id="275" r:id="rId19"/>
    <p:sldId id="262" r:id="rId20"/>
    <p:sldId id="278" r:id="rId21"/>
    <p:sldId id="281" r:id="rId22"/>
    <p:sldId id="280" r:id="rId23"/>
    <p:sldId id="282" r:id="rId24"/>
    <p:sldId id="279" r:id="rId25"/>
    <p:sldId id="258" r:id="rId26"/>
    <p:sldId id="283"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1F6"/>
    <a:srgbClr val="F3F4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13" d="100"/>
          <a:sy n="113" d="100"/>
        </p:scale>
        <p:origin x="51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E165B-3B6F-4ABD-85E8-8D06C6703C11}"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63434C-3952-4AF9-B8A5-FAF59321A862}" type="slidenum">
              <a:rPr lang="zh-CN" altLang="en-US" smtClean="0"/>
              <a:t>‹#›</a:t>
            </a:fld>
            <a:endParaRPr lang="zh-CN" altLang="en-US"/>
          </a:p>
        </p:txBody>
      </p:sp>
    </p:spTree>
    <p:extLst>
      <p:ext uri="{BB962C8B-B14F-4D97-AF65-F5344CB8AC3E}">
        <p14:creationId xmlns:p14="http://schemas.microsoft.com/office/powerpoint/2010/main" val="134889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a:t>
            </a:fld>
            <a:endParaRPr lang="zh-CN" altLang="en-US"/>
          </a:p>
        </p:txBody>
      </p:sp>
    </p:spTree>
    <p:extLst>
      <p:ext uri="{BB962C8B-B14F-4D97-AF65-F5344CB8AC3E}">
        <p14:creationId xmlns:p14="http://schemas.microsoft.com/office/powerpoint/2010/main" val="3373968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10</a:t>
            </a:fld>
            <a:endParaRPr lang="zh-CN" altLang="en-US"/>
          </a:p>
        </p:txBody>
      </p:sp>
    </p:spTree>
    <p:extLst>
      <p:ext uri="{BB962C8B-B14F-4D97-AF65-F5344CB8AC3E}">
        <p14:creationId xmlns:p14="http://schemas.microsoft.com/office/powerpoint/2010/main" val="1754714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11</a:t>
            </a:fld>
            <a:endParaRPr lang="zh-CN" altLang="en-US"/>
          </a:p>
        </p:txBody>
      </p:sp>
    </p:spTree>
    <p:extLst>
      <p:ext uri="{BB962C8B-B14F-4D97-AF65-F5344CB8AC3E}">
        <p14:creationId xmlns:p14="http://schemas.microsoft.com/office/powerpoint/2010/main" val="3655921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12</a:t>
            </a:fld>
            <a:endParaRPr lang="zh-CN" altLang="en-US"/>
          </a:p>
        </p:txBody>
      </p:sp>
    </p:spTree>
    <p:extLst>
      <p:ext uri="{BB962C8B-B14F-4D97-AF65-F5344CB8AC3E}">
        <p14:creationId xmlns:p14="http://schemas.microsoft.com/office/powerpoint/2010/main" val="27774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13</a:t>
            </a:fld>
            <a:endParaRPr lang="zh-CN" altLang="en-US"/>
          </a:p>
        </p:txBody>
      </p:sp>
    </p:spTree>
    <p:extLst>
      <p:ext uri="{BB962C8B-B14F-4D97-AF65-F5344CB8AC3E}">
        <p14:creationId xmlns:p14="http://schemas.microsoft.com/office/powerpoint/2010/main" val="1379510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14</a:t>
            </a:fld>
            <a:endParaRPr lang="zh-CN" altLang="en-US"/>
          </a:p>
        </p:txBody>
      </p:sp>
    </p:spTree>
    <p:extLst>
      <p:ext uri="{BB962C8B-B14F-4D97-AF65-F5344CB8AC3E}">
        <p14:creationId xmlns:p14="http://schemas.microsoft.com/office/powerpoint/2010/main" val="3409842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15</a:t>
            </a:fld>
            <a:endParaRPr lang="zh-CN" altLang="en-US"/>
          </a:p>
        </p:txBody>
      </p:sp>
    </p:spTree>
    <p:extLst>
      <p:ext uri="{BB962C8B-B14F-4D97-AF65-F5344CB8AC3E}">
        <p14:creationId xmlns:p14="http://schemas.microsoft.com/office/powerpoint/2010/main" val="3289238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16</a:t>
            </a:fld>
            <a:endParaRPr lang="zh-CN" altLang="en-US"/>
          </a:p>
        </p:txBody>
      </p:sp>
    </p:spTree>
    <p:extLst>
      <p:ext uri="{BB962C8B-B14F-4D97-AF65-F5344CB8AC3E}">
        <p14:creationId xmlns:p14="http://schemas.microsoft.com/office/powerpoint/2010/main" val="90304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17</a:t>
            </a:fld>
            <a:endParaRPr lang="zh-CN" altLang="en-US"/>
          </a:p>
        </p:txBody>
      </p:sp>
    </p:spTree>
    <p:extLst>
      <p:ext uri="{BB962C8B-B14F-4D97-AF65-F5344CB8AC3E}">
        <p14:creationId xmlns:p14="http://schemas.microsoft.com/office/powerpoint/2010/main" val="278463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18</a:t>
            </a:fld>
            <a:endParaRPr lang="zh-CN" altLang="en-US"/>
          </a:p>
        </p:txBody>
      </p:sp>
    </p:spTree>
    <p:extLst>
      <p:ext uri="{BB962C8B-B14F-4D97-AF65-F5344CB8AC3E}">
        <p14:creationId xmlns:p14="http://schemas.microsoft.com/office/powerpoint/2010/main" val="234870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19</a:t>
            </a:fld>
            <a:endParaRPr lang="zh-CN" altLang="en-US"/>
          </a:p>
        </p:txBody>
      </p:sp>
    </p:spTree>
    <p:extLst>
      <p:ext uri="{BB962C8B-B14F-4D97-AF65-F5344CB8AC3E}">
        <p14:creationId xmlns:p14="http://schemas.microsoft.com/office/powerpoint/2010/main" val="3047003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zh-CN" altLang="en-US" smtClean="0"/>
              <a:t>模板来自于 </a:t>
            </a:r>
            <a:r>
              <a:rPr lang="en-US" altLang="zh-CN" smtClean="0"/>
              <a:t>http://meihua.docer.com/</a:t>
            </a:r>
            <a:endParaRPr lang="zh-CN" altLang="en-US" smtClean="0"/>
          </a:p>
        </p:txBody>
      </p:sp>
      <p:sp>
        <p:nvSpPr>
          <p:cNvPr id="112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幼圆" panose="02010509060101010101" pitchFamily="49" charset="-122"/>
              </a:defRPr>
            </a:lvl1pPr>
            <a:lvl2pPr marL="742950" indent="-285750">
              <a:defRPr>
                <a:solidFill>
                  <a:schemeClr val="tx1"/>
                </a:solidFill>
                <a:latin typeface="Calibri" panose="020F0502020204030204" pitchFamily="34" charset="0"/>
                <a:ea typeface="幼圆" panose="02010509060101010101" pitchFamily="49" charset="-122"/>
              </a:defRPr>
            </a:lvl2pPr>
            <a:lvl3pPr marL="1143000" indent="-228600">
              <a:defRPr>
                <a:solidFill>
                  <a:schemeClr val="tx1"/>
                </a:solidFill>
                <a:latin typeface="Calibri" panose="020F0502020204030204" pitchFamily="34" charset="0"/>
                <a:ea typeface="幼圆" panose="02010509060101010101" pitchFamily="49" charset="-122"/>
              </a:defRPr>
            </a:lvl3pPr>
            <a:lvl4pPr marL="1600200" indent="-228600">
              <a:defRPr>
                <a:solidFill>
                  <a:schemeClr val="tx1"/>
                </a:solidFill>
                <a:latin typeface="Calibri" panose="020F0502020204030204" pitchFamily="34" charset="0"/>
                <a:ea typeface="幼圆" panose="02010509060101010101" pitchFamily="49" charset="-122"/>
              </a:defRPr>
            </a:lvl4pPr>
            <a:lvl5pPr marL="2057400" indent="-228600">
              <a:defRPr>
                <a:solidFill>
                  <a:schemeClr val="tx1"/>
                </a:solidFill>
                <a:latin typeface="Calibri" panose="020F0502020204030204" pitchFamily="34" charset="0"/>
                <a:ea typeface="幼圆" panose="02010509060101010101" pitchFamily="49" charset="-122"/>
              </a:defRPr>
            </a:lvl5pPr>
            <a:lvl6pPr marL="25146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6pPr>
            <a:lvl7pPr marL="29718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7pPr>
            <a:lvl8pPr marL="34290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8pPr>
            <a:lvl9pPr marL="3886200" indent="-228600" fontAlgn="base">
              <a:spcBef>
                <a:spcPct val="0"/>
              </a:spcBef>
              <a:spcAft>
                <a:spcPct val="0"/>
              </a:spcAft>
              <a:defRPr>
                <a:solidFill>
                  <a:schemeClr val="tx1"/>
                </a:solidFill>
                <a:latin typeface="Calibri" panose="020F0502020204030204" pitchFamily="34" charset="0"/>
                <a:ea typeface="幼圆" panose="02010509060101010101" pitchFamily="49" charset="-122"/>
              </a:defRPr>
            </a:lvl9pPr>
          </a:lstStyle>
          <a:p>
            <a:pPr fontAlgn="base">
              <a:spcBef>
                <a:spcPct val="0"/>
              </a:spcBef>
              <a:spcAft>
                <a:spcPct val="0"/>
              </a:spcAft>
            </a:pPr>
            <a:fld id="{8EEB7819-16B8-45AB-83B6-5D5E52D32E3A}" type="slidenum">
              <a:rPr lang="zh-CN" altLang="en-US">
                <a:ea typeface="宋体" panose="02010600030101010101" pitchFamily="2" charset="-122"/>
              </a:rPr>
              <a:pPr fontAlgn="base">
                <a:spcBef>
                  <a:spcPct val="0"/>
                </a:spcBef>
                <a:spcAft>
                  <a:spcPct val="0"/>
                </a:spcAft>
              </a:pPr>
              <a:t>2</a:t>
            </a:fld>
            <a:endParaRPr lang="zh-CN" altLang="en-US">
              <a:ea typeface="宋体" panose="02010600030101010101" pitchFamily="2" charset="-122"/>
            </a:endParaRPr>
          </a:p>
        </p:txBody>
      </p:sp>
    </p:spTree>
    <p:extLst>
      <p:ext uri="{BB962C8B-B14F-4D97-AF65-F5344CB8AC3E}">
        <p14:creationId xmlns:p14="http://schemas.microsoft.com/office/powerpoint/2010/main" val="39446664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20</a:t>
            </a:fld>
            <a:endParaRPr lang="zh-CN" altLang="en-US"/>
          </a:p>
        </p:txBody>
      </p:sp>
    </p:spTree>
    <p:extLst>
      <p:ext uri="{BB962C8B-B14F-4D97-AF65-F5344CB8AC3E}">
        <p14:creationId xmlns:p14="http://schemas.microsoft.com/office/powerpoint/2010/main" val="632584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21</a:t>
            </a:fld>
            <a:endParaRPr lang="zh-CN" altLang="en-US"/>
          </a:p>
        </p:txBody>
      </p:sp>
    </p:spTree>
    <p:extLst>
      <p:ext uri="{BB962C8B-B14F-4D97-AF65-F5344CB8AC3E}">
        <p14:creationId xmlns:p14="http://schemas.microsoft.com/office/powerpoint/2010/main" val="1538577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22</a:t>
            </a:fld>
            <a:endParaRPr lang="zh-CN" altLang="en-US"/>
          </a:p>
        </p:txBody>
      </p:sp>
    </p:spTree>
    <p:extLst>
      <p:ext uri="{BB962C8B-B14F-4D97-AF65-F5344CB8AC3E}">
        <p14:creationId xmlns:p14="http://schemas.microsoft.com/office/powerpoint/2010/main" val="39896478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23</a:t>
            </a:fld>
            <a:endParaRPr lang="zh-CN" altLang="en-US"/>
          </a:p>
        </p:txBody>
      </p:sp>
    </p:spTree>
    <p:extLst>
      <p:ext uri="{BB962C8B-B14F-4D97-AF65-F5344CB8AC3E}">
        <p14:creationId xmlns:p14="http://schemas.microsoft.com/office/powerpoint/2010/main" val="293607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24</a:t>
            </a:fld>
            <a:endParaRPr lang="zh-CN" altLang="en-US"/>
          </a:p>
        </p:txBody>
      </p:sp>
    </p:spTree>
    <p:extLst>
      <p:ext uri="{BB962C8B-B14F-4D97-AF65-F5344CB8AC3E}">
        <p14:creationId xmlns:p14="http://schemas.microsoft.com/office/powerpoint/2010/main" val="28546448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51155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3</a:t>
            </a:fld>
            <a:endParaRPr lang="zh-CN" altLang="en-US"/>
          </a:p>
        </p:txBody>
      </p:sp>
    </p:spTree>
    <p:extLst>
      <p:ext uri="{BB962C8B-B14F-4D97-AF65-F5344CB8AC3E}">
        <p14:creationId xmlns:p14="http://schemas.microsoft.com/office/powerpoint/2010/main" val="103798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4</a:t>
            </a:fld>
            <a:endParaRPr lang="zh-CN" altLang="en-US"/>
          </a:p>
        </p:txBody>
      </p:sp>
    </p:spTree>
    <p:extLst>
      <p:ext uri="{BB962C8B-B14F-4D97-AF65-F5344CB8AC3E}">
        <p14:creationId xmlns:p14="http://schemas.microsoft.com/office/powerpoint/2010/main" val="371434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5</a:t>
            </a:fld>
            <a:endParaRPr lang="zh-CN" altLang="en-US"/>
          </a:p>
        </p:txBody>
      </p:sp>
    </p:spTree>
    <p:extLst>
      <p:ext uri="{BB962C8B-B14F-4D97-AF65-F5344CB8AC3E}">
        <p14:creationId xmlns:p14="http://schemas.microsoft.com/office/powerpoint/2010/main" val="570843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6</a:t>
            </a:fld>
            <a:endParaRPr lang="zh-CN" altLang="en-US"/>
          </a:p>
        </p:txBody>
      </p:sp>
    </p:spTree>
    <p:extLst>
      <p:ext uri="{BB962C8B-B14F-4D97-AF65-F5344CB8AC3E}">
        <p14:creationId xmlns:p14="http://schemas.microsoft.com/office/powerpoint/2010/main" val="3033366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7</a:t>
            </a:fld>
            <a:endParaRPr lang="zh-CN" altLang="en-US"/>
          </a:p>
        </p:txBody>
      </p:sp>
    </p:spTree>
    <p:extLst>
      <p:ext uri="{BB962C8B-B14F-4D97-AF65-F5344CB8AC3E}">
        <p14:creationId xmlns:p14="http://schemas.microsoft.com/office/powerpoint/2010/main" val="715086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8</a:t>
            </a:fld>
            <a:endParaRPr lang="zh-CN" altLang="en-US"/>
          </a:p>
        </p:txBody>
      </p:sp>
    </p:spTree>
    <p:extLst>
      <p:ext uri="{BB962C8B-B14F-4D97-AF65-F5344CB8AC3E}">
        <p14:creationId xmlns:p14="http://schemas.microsoft.com/office/powerpoint/2010/main" val="825638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63434C-3952-4AF9-B8A5-FAF59321A862}" type="slidenum">
              <a:rPr lang="zh-CN" altLang="en-US" smtClean="0"/>
              <a:t>9</a:t>
            </a:fld>
            <a:endParaRPr lang="zh-CN" altLang="en-US"/>
          </a:p>
        </p:txBody>
      </p:sp>
    </p:spTree>
    <p:extLst>
      <p:ext uri="{BB962C8B-B14F-4D97-AF65-F5344CB8AC3E}">
        <p14:creationId xmlns:p14="http://schemas.microsoft.com/office/powerpoint/2010/main" val="4153408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184487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314190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408148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620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885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830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6910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5119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8383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40206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7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27177077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927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7763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1726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3495121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2843083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1330410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658833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1899799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4256417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A4E289-1F7D-4AAC-AE3D-58FFD0A556DF}"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182238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4E289-1F7D-4AAC-AE3D-58FFD0A556DF}" type="datetimeFigureOut">
              <a:rPr lang="zh-CN" altLang="en-US" smtClean="0"/>
              <a:t>2022/6/10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A64312-2A29-4377-90A1-2BEEBBA2D89D}" type="slidenum">
              <a:rPr lang="zh-CN" altLang="en-US" smtClean="0"/>
              <a:t>‹#›</a:t>
            </a:fld>
            <a:endParaRPr lang="zh-CN" altLang="en-US"/>
          </a:p>
        </p:txBody>
      </p:sp>
    </p:spTree>
    <p:extLst>
      <p:ext uri="{BB962C8B-B14F-4D97-AF65-F5344CB8AC3E}">
        <p14:creationId xmlns:p14="http://schemas.microsoft.com/office/powerpoint/2010/main" val="1020675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18958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jp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45.xml"/><Relationship Id="rId7" Type="http://schemas.openxmlformats.org/officeDocument/2006/relationships/notesSlide" Target="../notesSlides/notesSlide10.xml"/><Relationship Id="rId2" Type="http://schemas.openxmlformats.org/officeDocument/2006/relationships/tags" Target="../tags/tag44.xml"/><Relationship Id="rId1" Type="http://schemas.openxmlformats.org/officeDocument/2006/relationships/themeOverride" Target="../theme/themeOverride10.xml"/><Relationship Id="rId6" Type="http://schemas.openxmlformats.org/officeDocument/2006/relationships/slideLayout" Target="../slideLayouts/slideLayout7.xml"/><Relationship Id="rId5" Type="http://schemas.openxmlformats.org/officeDocument/2006/relationships/tags" Target="../tags/tag47.xml"/><Relationship Id="rId4" Type="http://schemas.openxmlformats.org/officeDocument/2006/relationships/tags" Target="../tags/tag46.xml"/></Relationships>
</file>

<file path=ppt/slides/_rels/slide11.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notesSlide" Target="../notesSlides/notesSlide11.xml"/><Relationship Id="rId2" Type="http://schemas.openxmlformats.org/officeDocument/2006/relationships/tags" Target="../tags/tag48.xml"/><Relationship Id="rId1" Type="http://schemas.openxmlformats.org/officeDocument/2006/relationships/themeOverride" Target="../theme/themeOverride11.xml"/><Relationship Id="rId6" Type="http://schemas.openxmlformats.org/officeDocument/2006/relationships/slideLayout" Target="../slideLayouts/slideLayout7.xml"/><Relationship Id="rId5" Type="http://schemas.openxmlformats.org/officeDocument/2006/relationships/tags" Target="../tags/tag51.xml"/><Relationship Id="rId4" Type="http://schemas.openxmlformats.org/officeDocument/2006/relationships/tags" Target="../tags/tag50.xml"/></Relationships>
</file>

<file path=ppt/slides/_rels/slide12.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notesSlide" Target="../notesSlides/notesSlide12.xml"/><Relationship Id="rId2" Type="http://schemas.openxmlformats.org/officeDocument/2006/relationships/tags" Target="../tags/tag52.xml"/><Relationship Id="rId1" Type="http://schemas.openxmlformats.org/officeDocument/2006/relationships/themeOverride" Target="../theme/themeOverride12.xml"/><Relationship Id="rId6" Type="http://schemas.openxmlformats.org/officeDocument/2006/relationships/slideLayout" Target="../slideLayouts/slideLayout7.xml"/><Relationship Id="rId5" Type="http://schemas.openxmlformats.org/officeDocument/2006/relationships/tags" Target="../tags/tag55.xml"/><Relationship Id="rId4" Type="http://schemas.openxmlformats.org/officeDocument/2006/relationships/tags" Target="../tags/tag54.xml"/></Relationships>
</file>

<file path=ppt/slides/_rels/slide1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57.xml"/><Relationship Id="rId7" Type="http://schemas.openxmlformats.org/officeDocument/2006/relationships/notesSlide" Target="../notesSlides/notesSlide13.xml"/><Relationship Id="rId2" Type="http://schemas.openxmlformats.org/officeDocument/2006/relationships/tags" Target="../tags/tag56.xml"/><Relationship Id="rId1" Type="http://schemas.openxmlformats.org/officeDocument/2006/relationships/themeOverride" Target="../theme/themeOverride13.xml"/><Relationship Id="rId6" Type="http://schemas.openxmlformats.org/officeDocument/2006/relationships/slideLayout" Target="../slideLayouts/slideLayout7.xml"/><Relationship Id="rId5" Type="http://schemas.openxmlformats.org/officeDocument/2006/relationships/tags" Target="../tags/tag59.xml"/><Relationship Id="rId4" Type="http://schemas.openxmlformats.org/officeDocument/2006/relationships/tags" Target="../tags/tag58.xml"/></Relationships>
</file>

<file path=ppt/slides/_rels/slide14.xml.rels><?xml version="1.0" encoding="UTF-8" standalone="yes"?>
<Relationships xmlns="http://schemas.openxmlformats.org/package/2006/relationships"><Relationship Id="rId3" Type="http://schemas.openxmlformats.org/officeDocument/2006/relationships/tags" Target="../tags/tag61.xml"/><Relationship Id="rId7" Type="http://schemas.openxmlformats.org/officeDocument/2006/relationships/notesSlide" Target="../notesSlides/notesSlide14.xml"/><Relationship Id="rId2" Type="http://schemas.openxmlformats.org/officeDocument/2006/relationships/tags" Target="../tags/tag60.xml"/><Relationship Id="rId1" Type="http://schemas.openxmlformats.org/officeDocument/2006/relationships/themeOverride" Target="../theme/themeOverride14.xml"/><Relationship Id="rId6" Type="http://schemas.openxmlformats.org/officeDocument/2006/relationships/slideLayout" Target="../slideLayouts/slideLayout7.xml"/><Relationship Id="rId5" Type="http://schemas.openxmlformats.org/officeDocument/2006/relationships/tags" Target="../tags/tag63.xml"/><Relationship Id="rId4" Type="http://schemas.openxmlformats.org/officeDocument/2006/relationships/tags" Target="../tags/tag62.xml"/></Relationships>
</file>

<file path=ppt/slides/_rels/slide15.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notesSlide" Target="../notesSlides/notesSlide15.xml"/><Relationship Id="rId2" Type="http://schemas.openxmlformats.org/officeDocument/2006/relationships/tags" Target="../tags/tag64.xml"/><Relationship Id="rId1" Type="http://schemas.openxmlformats.org/officeDocument/2006/relationships/themeOverride" Target="../theme/themeOverride15.xml"/><Relationship Id="rId6" Type="http://schemas.openxmlformats.org/officeDocument/2006/relationships/slideLayout" Target="../slideLayouts/slideLayout7.xml"/><Relationship Id="rId5" Type="http://schemas.openxmlformats.org/officeDocument/2006/relationships/tags" Target="../tags/tag67.xml"/><Relationship Id="rId4" Type="http://schemas.openxmlformats.org/officeDocument/2006/relationships/tags" Target="../tags/tag66.xml"/></Relationships>
</file>

<file path=ppt/slides/_rels/slide16.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notesSlide" Target="../notesSlides/notesSlide16.xml"/><Relationship Id="rId2" Type="http://schemas.openxmlformats.org/officeDocument/2006/relationships/tags" Target="../tags/tag68.xml"/><Relationship Id="rId1" Type="http://schemas.openxmlformats.org/officeDocument/2006/relationships/themeOverride" Target="../theme/themeOverride16.xml"/><Relationship Id="rId6" Type="http://schemas.openxmlformats.org/officeDocument/2006/relationships/slideLayout" Target="../slideLayouts/slideLayout7.xml"/><Relationship Id="rId5" Type="http://schemas.openxmlformats.org/officeDocument/2006/relationships/tags" Target="../tags/tag71.xml"/><Relationship Id="rId4" Type="http://schemas.openxmlformats.org/officeDocument/2006/relationships/tags" Target="../tags/tag70.xml"/></Relationships>
</file>

<file path=ppt/slides/_rels/slide17.xml.rels><?xml version="1.0" encoding="UTF-8" standalone="yes"?>
<Relationships xmlns="http://schemas.openxmlformats.org/package/2006/relationships"><Relationship Id="rId3" Type="http://schemas.openxmlformats.org/officeDocument/2006/relationships/tags" Target="../tags/tag73.xml"/><Relationship Id="rId7" Type="http://schemas.openxmlformats.org/officeDocument/2006/relationships/notesSlide" Target="../notesSlides/notesSlide17.xml"/><Relationship Id="rId2" Type="http://schemas.openxmlformats.org/officeDocument/2006/relationships/tags" Target="../tags/tag72.xml"/><Relationship Id="rId1" Type="http://schemas.openxmlformats.org/officeDocument/2006/relationships/themeOverride" Target="../theme/themeOverride17.xml"/><Relationship Id="rId6" Type="http://schemas.openxmlformats.org/officeDocument/2006/relationships/slideLayout" Target="../slideLayouts/slideLayout7.xml"/><Relationship Id="rId5" Type="http://schemas.openxmlformats.org/officeDocument/2006/relationships/tags" Target="../tags/tag75.xml"/><Relationship Id="rId4" Type="http://schemas.openxmlformats.org/officeDocument/2006/relationships/tags" Target="../tags/tag74.xml"/></Relationships>
</file>

<file path=ppt/slides/_rels/slide18.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77.xml"/><Relationship Id="rId7" Type="http://schemas.openxmlformats.org/officeDocument/2006/relationships/notesSlide" Target="../notesSlides/notesSlide18.xml"/><Relationship Id="rId2" Type="http://schemas.openxmlformats.org/officeDocument/2006/relationships/tags" Target="../tags/tag76.xml"/><Relationship Id="rId1" Type="http://schemas.openxmlformats.org/officeDocument/2006/relationships/themeOverride" Target="../theme/themeOverride18.xml"/><Relationship Id="rId6" Type="http://schemas.openxmlformats.org/officeDocument/2006/relationships/slideLayout" Target="../slideLayouts/slideLayout7.xml"/><Relationship Id="rId5" Type="http://schemas.openxmlformats.org/officeDocument/2006/relationships/tags" Target="../tags/tag79.xml"/><Relationship Id="rId4" Type="http://schemas.openxmlformats.org/officeDocument/2006/relationships/tags" Target="../tags/tag78.xml"/></Relationships>
</file>

<file path=ppt/slides/_rels/slide19.xml.rels><?xml version="1.0" encoding="UTF-8" standalone="yes"?>
<Relationships xmlns="http://schemas.openxmlformats.org/package/2006/relationships"><Relationship Id="rId3" Type="http://schemas.openxmlformats.org/officeDocument/2006/relationships/tags" Target="../tags/tag81.xml"/><Relationship Id="rId7" Type="http://schemas.openxmlformats.org/officeDocument/2006/relationships/notesSlide" Target="../notesSlides/notesSlide19.xml"/><Relationship Id="rId2" Type="http://schemas.openxmlformats.org/officeDocument/2006/relationships/tags" Target="../tags/tag80.xml"/><Relationship Id="rId1" Type="http://schemas.openxmlformats.org/officeDocument/2006/relationships/themeOverride" Target="../theme/themeOverride19.xml"/><Relationship Id="rId6" Type="http://schemas.openxmlformats.org/officeDocument/2006/relationships/slideLayout" Target="../slideLayouts/slideLayout7.xml"/><Relationship Id="rId5" Type="http://schemas.openxmlformats.org/officeDocument/2006/relationships/tags" Target="../tags/tag83.xml"/><Relationship Id="rId4" Type="http://schemas.openxmlformats.org/officeDocument/2006/relationships/tags" Target="../tags/tag82.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Layout" Target="../slideLayouts/slideLayout7.xml"/><Relationship Id="rId18" Type="http://schemas.openxmlformats.org/officeDocument/2006/relationships/slide" Target="slide8.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 Target="slide13.xml"/><Relationship Id="rId2" Type="http://schemas.openxmlformats.org/officeDocument/2006/relationships/tags" Target="../tags/tag5.xml"/><Relationship Id="rId16" Type="http://schemas.openxmlformats.org/officeDocument/2006/relationships/slide" Target="slide18.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 Target="slide3.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85.xml"/><Relationship Id="rId7" Type="http://schemas.openxmlformats.org/officeDocument/2006/relationships/notesSlide" Target="../notesSlides/notesSlide20.xml"/><Relationship Id="rId2" Type="http://schemas.openxmlformats.org/officeDocument/2006/relationships/tags" Target="../tags/tag84.xml"/><Relationship Id="rId1" Type="http://schemas.openxmlformats.org/officeDocument/2006/relationships/themeOverride" Target="../theme/themeOverride20.xml"/><Relationship Id="rId6" Type="http://schemas.openxmlformats.org/officeDocument/2006/relationships/slideLayout" Target="../slideLayouts/slideLayout7.xml"/><Relationship Id="rId5" Type="http://schemas.openxmlformats.org/officeDocument/2006/relationships/tags" Target="../tags/tag87.xml"/><Relationship Id="rId4" Type="http://schemas.openxmlformats.org/officeDocument/2006/relationships/tags" Target="../tags/tag86.xml"/></Relationships>
</file>

<file path=ppt/slides/_rels/slide2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89.xml"/><Relationship Id="rId7" Type="http://schemas.openxmlformats.org/officeDocument/2006/relationships/notesSlide" Target="../notesSlides/notesSlide21.xml"/><Relationship Id="rId2" Type="http://schemas.openxmlformats.org/officeDocument/2006/relationships/tags" Target="../tags/tag88.xml"/><Relationship Id="rId1" Type="http://schemas.openxmlformats.org/officeDocument/2006/relationships/themeOverride" Target="../theme/themeOverride21.xml"/><Relationship Id="rId6" Type="http://schemas.openxmlformats.org/officeDocument/2006/relationships/slideLayout" Target="../slideLayouts/slideLayout7.xml"/><Relationship Id="rId5" Type="http://schemas.openxmlformats.org/officeDocument/2006/relationships/tags" Target="../tags/tag91.xml"/><Relationship Id="rId4" Type="http://schemas.openxmlformats.org/officeDocument/2006/relationships/tags" Target="../tags/tag90.xml"/></Relationships>
</file>

<file path=ppt/slides/_rels/slide22.xml.rels><?xml version="1.0" encoding="UTF-8" standalone="yes"?>
<Relationships xmlns="http://schemas.openxmlformats.org/package/2006/relationships"><Relationship Id="rId3" Type="http://schemas.openxmlformats.org/officeDocument/2006/relationships/tags" Target="../tags/tag93.xml"/><Relationship Id="rId7" Type="http://schemas.openxmlformats.org/officeDocument/2006/relationships/notesSlide" Target="../notesSlides/notesSlide22.xml"/><Relationship Id="rId2" Type="http://schemas.openxmlformats.org/officeDocument/2006/relationships/tags" Target="../tags/tag92.xml"/><Relationship Id="rId1" Type="http://schemas.openxmlformats.org/officeDocument/2006/relationships/themeOverride" Target="../theme/themeOverride22.xml"/><Relationship Id="rId6" Type="http://schemas.openxmlformats.org/officeDocument/2006/relationships/slideLayout" Target="../slideLayouts/slideLayout7.xml"/><Relationship Id="rId5" Type="http://schemas.openxmlformats.org/officeDocument/2006/relationships/tags" Target="../tags/tag95.xml"/><Relationship Id="rId4" Type="http://schemas.openxmlformats.org/officeDocument/2006/relationships/tags" Target="../tags/tag94.xml"/></Relationships>
</file>

<file path=ppt/slides/_rels/slide23.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notesSlide" Target="../notesSlides/notesSlide23.xml"/><Relationship Id="rId2" Type="http://schemas.openxmlformats.org/officeDocument/2006/relationships/tags" Target="../tags/tag96.xml"/><Relationship Id="rId1" Type="http://schemas.openxmlformats.org/officeDocument/2006/relationships/themeOverride" Target="../theme/themeOverride23.xml"/><Relationship Id="rId6" Type="http://schemas.openxmlformats.org/officeDocument/2006/relationships/slideLayout" Target="../slideLayouts/slideLayout7.xml"/><Relationship Id="rId5" Type="http://schemas.openxmlformats.org/officeDocument/2006/relationships/tags" Target="../tags/tag99.xml"/><Relationship Id="rId4" Type="http://schemas.openxmlformats.org/officeDocument/2006/relationships/tags" Target="../tags/tag98.xml"/></Relationships>
</file>

<file path=ppt/slides/_rels/slide24.xml.rels><?xml version="1.0" encoding="UTF-8" standalone="yes"?>
<Relationships xmlns="http://schemas.openxmlformats.org/package/2006/relationships"><Relationship Id="rId3" Type="http://schemas.openxmlformats.org/officeDocument/2006/relationships/tags" Target="../tags/tag101.xml"/><Relationship Id="rId7" Type="http://schemas.openxmlformats.org/officeDocument/2006/relationships/image" Target="../media/image1.jpg"/><Relationship Id="rId2" Type="http://schemas.openxmlformats.org/officeDocument/2006/relationships/tags" Target="../tags/tag100.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10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17.xml"/><Relationship Id="rId7" Type="http://schemas.openxmlformats.org/officeDocument/2006/relationships/notesSlide" Target="../notesSlides/notesSlide3.xml"/><Relationship Id="rId2" Type="http://schemas.openxmlformats.org/officeDocument/2006/relationships/tags" Target="../tags/tag16.xml"/><Relationship Id="rId1" Type="http://schemas.openxmlformats.org/officeDocument/2006/relationships/themeOverride" Target="../theme/themeOverride3.xml"/><Relationship Id="rId6" Type="http://schemas.openxmlformats.org/officeDocument/2006/relationships/slideLayout" Target="../slideLayouts/slideLayout7.xml"/><Relationship Id="rId5" Type="http://schemas.openxmlformats.org/officeDocument/2006/relationships/tags" Target="../tags/tag19.xml"/><Relationship Id="rId4"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notesSlide" Target="../notesSlides/notesSlide4.xml"/><Relationship Id="rId2" Type="http://schemas.openxmlformats.org/officeDocument/2006/relationships/tags" Target="../tags/tag20.xml"/><Relationship Id="rId1" Type="http://schemas.openxmlformats.org/officeDocument/2006/relationships/themeOverride" Target="../theme/themeOverride4.xml"/><Relationship Id="rId6" Type="http://schemas.openxmlformats.org/officeDocument/2006/relationships/slideLayout" Target="../slideLayouts/slideLayout7.xml"/><Relationship Id="rId5" Type="http://schemas.openxmlformats.org/officeDocument/2006/relationships/tags" Target="../tags/tag23.xml"/><Relationship Id="rId4"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notesSlide" Target="../notesSlides/notesSlide5.xml"/><Relationship Id="rId2" Type="http://schemas.openxmlformats.org/officeDocument/2006/relationships/tags" Target="../tags/tag24.xml"/><Relationship Id="rId1" Type="http://schemas.openxmlformats.org/officeDocument/2006/relationships/themeOverride" Target="../theme/themeOverride5.xml"/><Relationship Id="rId6" Type="http://schemas.openxmlformats.org/officeDocument/2006/relationships/slideLayout" Target="../slideLayouts/slideLayout7.xml"/><Relationship Id="rId5" Type="http://schemas.openxmlformats.org/officeDocument/2006/relationships/tags" Target="../tags/tag27.xml"/><Relationship Id="rId4" Type="http://schemas.openxmlformats.org/officeDocument/2006/relationships/tags" Target="../tags/tag26.xml"/></Relationships>
</file>

<file path=ppt/slides/_rels/slide6.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tags" Target="../tags/tag29.xml"/><Relationship Id="rId7" Type="http://schemas.openxmlformats.org/officeDocument/2006/relationships/notesSlide" Target="../notesSlides/notesSlide6.xml"/><Relationship Id="rId2" Type="http://schemas.openxmlformats.org/officeDocument/2006/relationships/tags" Target="../tags/tag28.xml"/><Relationship Id="rId1" Type="http://schemas.openxmlformats.org/officeDocument/2006/relationships/themeOverride" Target="../theme/themeOverride6.xml"/><Relationship Id="rId6" Type="http://schemas.openxmlformats.org/officeDocument/2006/relationships/slideLayout" Target="../slideLayouts/slideLayout7.xml"/><Relationship Id="rId5" Type="http://schemas.openxmlformats.org/officeDocument/2006/relationships/tags" Target="../tags/tag31.xml"/><Relationship Id="rId4" Type="http://schemas.openxmlformats.org/officeDocument/2006/relationships/tags" Target="../tags/tag30.xml"/></Relationships>
</file>

<file path=ppt/slides/_rels/slide7.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notesSlide" Target="../notesSlides/notesSlide7.xml"/><Relationship Id="rId2" Type="http://schemas.openxmlformats.org/officeDocument/2006/relationships/tags" Target="../tags/tag32.xml"/><Relationship Id="rId1" Type="http://schemas.openxmlformats.org/officeDocument/2006/relationships/themeOverride" Target="../theme/themeOverride7.xml"/><Relationship Id="rId6" Type="http://schemas.openxmlformats.org/officeDocument/2006/relationships/slideLayout" Target="../slideLayouts/slideLayout7.xml"/><Relationship Id="rId5" Type="http://schemas.openxmlformats.org/officeDocument/2006/relationships/tags" Target="../tags/tag35.xml"/><Relationship Id="rId4" Type="http://schemas.openxmlformats.org/officeDocument/2006/relationships/tags" Target="../tags/tag34.xml"/></Relationships>
</file>

<file path=ppt/slides/_rels/slide8.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37.xml"/><Relationship Id="rId7" Type="http://schemas.openxmlformats.org/officeDocument/2006/relationships/notesSlide" Target="../notesSlides/notesSlide8.xml"/><Relationship Id="rId2" Type="http://schemas.openxmlformats.org/officeDocument/2006/relationships/tags" Target="../tags/tag36.xml"/><Relationship Id="rId1" Type="http://schemas.openxmlformats.org/officeDocument/2006/relationships/themeOverride" Target="../theme/themeOverride8.xml"/><Relationship Id="rId6" Type="http://schemas.openxmlformats.org/officeDocument/2006/relationships/slideLayout" Target="../slideLayouts/slideLayout7.xml"/><Relationship Id="rId5" Type="http://schemas.openxmlformats.org/officeDocument/2006/relationships/tags" Target="../tags/tag39.xml"/><Relationship Id="rId4" Type="http://schemas.openxmlformats.org/officeDocument/2006/relationships/tags" Target="../tags/tag38.xml"/></Relationships>
</file>

<file path=ppt/slides/_rels/slide9.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notesSlide" Target="../notesSlides/notesSlide9.xml"/><Relationship Id="rId2" Type="http://schemas.openxmlformats.org/officeDocument/2006/relationships/tags" Target="../tags/tag40.xml"/><Relationship Id="rId1" Type="http://schemas.openxmlformats.org/officeDocument/2006/relationships/themeOverride" Target="../theme/themeOverride9.xml"/><Relationship Id="rId6" Type="http://schemas.openxmlformats.org/officeDocument/2006/relationships/slideLayout" Target="../slideLayouts/slideLayout7.xml"/><Relationship Id="rId5" Type="http://schemas.openxmlformats.org/officeDocument/2006/relationships/tags" Target="../tags/tag43.xml"/><Relationship Id="rId4" Type="http://schemas.openxmlformats.org/officeDocument/2006/relationships/tags" Target="../tags/tag4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t="-9000" b="-9000"/>
          </a:stretch>
        </a:blipFill>
        <a:effectLst/>
      </p:bgPr>
    </p:bg>
    <p:spTree>
      <p:nvGrpSpPr>
        <p:cNvPr id="1" name=""/>
        <p:cNvGrpSpPr/>
        <p:nvPr/>
      </p:nvGrpSpPr>
      <p:grpSpPr>
        <a:xfrm>
          <a:off x="0" y="0"/>
          <a:ext cx="0" cy="0"/>
          <a:chOff x="0" y="0"/>
          <a:chExt cx="0" cy="0"/>
        </a:xfrm>
      </p:grpSpPr>
      <p:sp>
        <p:nvSpPr>
          <p:cNvPr id="2" name="PA_文本框 2"/>
          <p:cNvSpPr txBox="1"/>
          <p:nvPr>
            <p:custDataLst>
              <p:tags r:id="rId2"/>
            </p:custDataLst>
          </p:nvPr>
        </p:nvSpPr>
        <p:spPr>
          <a:xfrm>
            <a:off x="656656" y="2186226"/>
            <a:ext cx="4752742" cy="646331"/>
          </a:xfrm>
          <a:prstGeom prst="rect">
            <a:avLst/>
          </a:prstGeom>
          <a:noFill/>
        </p:spPr>
        <p:txBody>
          <a:bodyPr wrap="square" rtlCol="0">
            <a:spAutoFit/>
          </a:bodyPr>
          <a:lstStyle/>
          <a:p>
            <a:r>
              <a:rPr lang="en-US" altLang="zh-CN" sz="3600" spc="300" dirty="0" smtClean="0">
                <a:solidFill>
                  <a:schemeClr val="accent2">
                    <a:lumMod val="60000"/>
                    <a:lumOff val="40000"/>
                  </a:schemeClr>
                </a:solidFill>
                <a:cs typeface="+mn-ea"/>
                <a:sym typeface="+mn-lt"/>
              </a:rPr>
              <a:t>BUSINESS REPORT</a:t>
            </a:r>
            <a:endParaRPr lang="zh-CN" altLang="en-US" sz="3600" spc="300" dirty="0">
              <a:solidFill>
                <a:schemeClr val="accent2">
                  <a:lumMod val="60000"/>
                  <a:lumOff val="40000"/>
                </a:schemeClr>
              </a:solidFill>
              <a:cs typeface="+mn-ea"/>
              <a:sym typeface="+mn-lt"/>
            </a:endParaRPr>
          </a:p>
        </p:txBody>
      </p:sp>
      <p:sp>
        <p:nvSpPr>
          <p:cNvPr id="3" name="PA_文本框 4"/>
          <p:cNvSpPr txBox="1"/>
          <p:nvPr>
            <p:custDataLst>
              <p:tags r:id="rId3"/>
            </p:custDataLst>
          </p:nvPr>
        </p:nvSpPr>
        <p:spPr>
          <a:xfrm>
            <a:off x="656656" y="2962495"/>
            <a:ext cx="5764464" cy="923330"/>
          </a:xfrm>
          <a:prstGeom prst="rect">
            <a:avLst/>
          </a:prstGeom>
          <a:noFill/>
        </p:spPr>
        <p:txBody>
          <a:bodyPr wrap="square" rtlCol="0">
            <a:spAutoFit/>
          </a:bodyPr>
          <a:lstStyle/>
          <a:p>
            <a:r>
              <a:rPr lang="zh-CN" altLang="en-US" sz="5400" kern="1600" spc="600" dirty="0" smtClean="0">
                <a:cs typeface="+mn-ea"/>
                <a:sym typeface="+mn-lt"/>
              </a:rPr>
              <a:t>简约工作汇报</a:t>
            </a:r>
            <a:endParaRPr lang="zh-CN" altLang="en-US" sz="5400" kern="1600" spc="600" dirty="0">
              <a:cs typeface="+mn-ea"/>
              <a:sym typeface="+mn-lt"/>
            </a:endParaRPr>
          </a:p>
        </p:txBody>
      </p:sp>
      <p:sp>
        <p:nvSpPr>
          <p:cNvPr id="4" name="文本框 3"/>
          <p:cNvSpPr txBox="1"/>
          <p:nvPr/>
        </p:nvSpPr>
        <p:spPr>
          <a:xfrm>
            <a:off x="656656" y="4649912"/>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5" name="矩形 4"/>
          <p:cNvSpPr/>
          <p:nvPr/>
        </p:nvSpPr>
        <p:spPr>
          <a:xfrm>
            <a:off x="656656" y="4205171"/>
            <a:ext cx="4752741"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6" name="文本框 5"/>
          <p:cNvSpPr txBox="1"/>
          <p:nvPr/>
        </p:nvSpPr>
        <p:spPr>
          <a:xfrm>
            <a:off x="656656" y="5118404"/>
            <a:ext cx="2062480" cy="338554"/>
          </a:xfrm>
          <a:prstGeom prst="rect">
            <a:avLst/>
          </a:prstGeom>
          <a:noFill/>
        </p:spPr>
        <p:txBody>
          <a:bodyPr wrap="square" rtlCol="0">
            <a:spAutoFit/>
          </a:bodyPr>
          <a:lstStyle/>
          <a:p>
            <a:r>
              <a:rPr lang="en-US" altLang="zh-CN" sz="1600" dirty="0" smtClean="0">
                <a:cs typeface="+mn-ea"/>
                <a:sym typeface="+mn-lt"/>
              </a:rPr>
              <a:t>20XX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
        <p:nvSpPr>
          <p:cNvPr id="7" name="PA_文本框 1"/>
          <p:cNvSpPr txBox="1"/>
          <p:nvPr>
            <p:custDataLst>
              <p:tags r:id="rId4"/>
            </p:custDataLst>
          </p:nvPr>
        </p:nvSpPr>
        <p:spPr>
          <a:xfrm>
            <a:off x="656656" y="1225291"/>
            <a:ext cx="2396690" cy="830997"/>
          </a:xfrm>
          <a:prstGeom prst="rect">
            <a:avLst/>
          </a:prstGeom>
          <a:noFill/>
        </p:spPr>
        <p:txBody>
          <a:bodyPr wrap="square" rtlCol="0">
            <a:spAutoFit/>
          </a:bodyPr>
          <a:lstStyle/>
          <a:p>
            <a:r>
              <a:rPr lang="en-US" altLang="zh-CN" sz="4800" spc="600" dirty="0" smtClean="0">
                <a:cs typeface="+mn-ea"/>
                <a:sym typeface="+mn-lt"/>
              </a:rPr>
              <a:t>20XX</a:t>
            </a:r>
            <a:endParaRPr lang="zh-CN" altLang="en-US" sz="4800" spc="600" dirty="0">
              <a:cs typeface="+mn-ea"/>
              <a:sym typeface="+mn-lt"/>
            </a:endParaRPr>
          </a:p>
        </p:txBody>
      </p:sp>
    </p:spTree>
    <p:extLst>
      <p:ext uri="{BB962C8B-B14F-4D97-AF65-F5344CB8AC3E}">
        <p14:creationId xmlns:p14="http://schemas.microsoft.com/office/powerpoint/2010/main" val="13560355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
                                        </p:tgtEl>
                                        <p:attrNameLst>
                                          <p:attrName>ppt_y</p:attrName>
                                        </p:attrNameLst>
                                      </p:cBhvr>
                                      <p:tavLst>
                                        <p:tav tm="0">
                                          <p:val>
                                            <p:strVal val="#ppt_y"/>
                                          </p:val>
                                        </p:tav>
                                        <p:tav tm="100000">
                                          <p:val>
                                            <p:strVal val="#ppt_y"/>
                                          </p:val>
                                        </p:tav>
                                      </p:tavLst>
                                    </p:anim>
                                    <p:anim calcmode="lin" valueType="num">
                                      <p:cBhvr>
                                        <p:cTn id="2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发展前景</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a7256b3-e9be-48c0-aea1-57aad2c6c0e5"/>
          <p:cNvGrpSpPr>
            <a:grpSpLocks noChangeAspect="1"/>
          </p:cNvGrpSpPr>
          <p:nvPr/>
        </p:nvGrpSpPr>
        <p:grpSpPr>
          <a:xfrm>
            <a:off x="1295533" y="1219158"/>
            <a:ext cx="9600935" cy="4825520"/>
            <a:chOff x="1295533" y="1219158"/>
            <a:chExt cx="9600935" cy="4825520"/>
          </a:xfrm>
        </p:grpSpPr>
        <p:sp>
          <p:nvSpPr>
            <p:cNvPr id="7" name="íṡľíḍè-Freeform: Shape 2"/>
            <p:cNvSpPr>
              <a:spLocks/>
            </p:cNvSpPr>
            <p:nvPr/>
          </p:nvSpPr>
          <p:spPr bwMode="auto">
            <a:xfrm>
              <a:off x="4665673" y="2787093"/>
              <a:ext cx="708478" cy="1005050"/>
            </a:xfrm>
            <a:custGeom>
              <a:avLst/>
              <a:gdLst>
                <a:gd name="T0" fmla="*/ 127 w 127"/>
                <a:gd name="T1" fmla="*/ 54 h 180"/>
                <a:gd name="T2" fmla="*/ 73 w 127"/>
                <a:gd name="T3" fmla="*/ 0 h 180"/>
                <a:gd name="T4" fmla="*/ 0 w 127"/>
                <a:gd name="T5" fmla="*/ 180 h 180"/>
                <a:gd name="T6" fmla="*/ 76 w 127"/>
                <a:gd name="T7" fmla="*/ 180 h 180"/>
                <a:gd name="T8" fmla="*/ 127 w 127"/>
                <a:gd name="T9" fmla="*/ 54 h 180"/>
              </a:gdLst>
              <a:ahLst/>
              <a:cxnLst>
                <a:cxn ang="0">
                  <a:pos x="T0" y="T1"/>
                </a:cxn>
                <a:cxn ang="0">
                  <a:pos x="T2" y="T3"/>
                </a:cxn>
                <a:cxn ang="0">
                  <a:pos x="T4" y="T5"/>
                </a:cxn>
                <a:cxn ang="0">
                  <a:pos x="T6" y="T7"/>
                </a:cxn>
                <a:cxn ang="0">
                  <a:pos x="T8" y="T9"/>
                </a:cxn>
              </a:cxnLst>
              <a:rect l="0" t="0" r="r" b="b"/>
              <a:pathLst>
                <a:path w="127" h="180">
                  <a:moveTo>
                    <a:pt x="127" y="54"/>
                  </a:moveTo>
                  <a:cubicBezTo>
                    <a:pt x="73" y="0"/>
                    <a:pt x="73" y="0"/>
                    <a:pt x="73" y="0"/>
                  </a:cubicBezTo>
                  <a:cubicBezTo>
                    <a:pt x="28" y="46"/>
                    <a:pt x="0" y="110"/>
                    <a:pt x="0" y="180"/>
                  </a:cubicBezTo>
                  <a:cubicBezTo>
                    <a:pt x="76" y="180"/>
                    <a:pt x="76" y="180"/>
                    <a:pt x="76" y="180"/>
                  </a:cubicBezTo>
                  <a:cubicBezTo>
                    <a:pt x="76" y="131"/>
                    <a:pt x="96" y="87"/>
                    <a:pt x="127" y="5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íṡľíḍè-Freeform: Shape 3"/>
            <p:cNvSpPr>
              <a:spLocks/>
            </p:cNvSpPr>
            <p:nvPr/>
          </p:nvSpPr>
          <p:spPr bwMode="auto">
            <a:xfrm>
              <a:off x="4660965" y="3785081"/>
              <a:ext cx="2426712" cy="1428724"/>
            </a:xfrm>
            <a:custGeom>
              <a:avLst/>
              <a:gdLst>
                <a:gd name="T0" fmla="*/ 381 w 435"/>
                <a:gd name="T1" fmla="*/ 129 h 256"/>
                <a:gd name="T2" fmla="*/ 256 w 435"/>
                <a:gd name="T3" fmla="*/ 179 h 256"/>
                <a:gd name="T4" fmla="*/ 256 w 435"/>
                <a:gd name="T5" fmla="*/ 179 h 256"/>
                <a:gd name="T6" fmla="*/ 130 w 435"/>
                <a:gd name="T7" fmla="*/ 127 h 256"/>
                <a:gd name="T8" fmla="*/ 130 w 435"/>
                <a:gd name="T9" fmla="*/ 127 h 256"/>
                <a:gd name="T10" fmla="*/ 77 w 435"/>
                <a:gd name="T11" fmla="*/ 0 h 256"/>
                <a:gd name="T12" fmla="*/ 0 w 435"/>
                <a:gd name="T13" fmla="*/ 0 h 256"/>
                <a:gd name="T14" fmla="*/ 75 w 435"/>
                <a:gd name="T15" fmla="*/ 181 h 256"/>
                <a:gd name="T16" fmla="*/ 75 w 435"/>
                <a:gd name="T17" fmla="*/ 181 h 256"/>
                <a:gd name="T18" fmla="*/ 256 w 435"/>
                <a:gd name="T19" fmla="*/ 256 h 256"/>
                <a:gd name="T20" fmla="*/ 256 w 435"/>
                <a:gd name="T21" fmla="*/ 256 h 256"/>
                <a:gd name="T22" fmla="*/ 435 w 435"/>
                <a:gd name="T23" fmla="*/ 183 h 256"/>
                <a:gd name="T24" fmla="*/ 381 w 435"/>
                <a:gd name="T25" fmla="*/ 12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256">
                  <a:moveTo>
                    <a:pt x="381" y="129"/>
                  </a:moveTo>
                  <a:cubicBezTo>
                    <a:pt x="348" y="160"/>
                    <a:pt x="304" y="179"/>
                    <a:pt x="256" y="179"/>
                  </a:cubicBezTo>
                  <a:cubicBezTo>
                    <a:pt x="256" y="179"/>
                    <a:pt x="256" y="179"/>
                    <a:pt x="256" y="179"/>
                  </a:cubicBezTo>
                  <a:cubicBezTo>
                    <a:pt x="207" y="179"/>
                    <a:pt x="162" y="159"/>
                    <a:pt x="130" y="127"/>
                  </a:cubicBezTo>
                  <a:cubicBezTo>
                    <a:pt x="130" y="127"/>
                    <a:pt x="130" y="127"/>
                    <a:pt x="130" y="127"/>
                  </a:cubicBezTo>
                  <a:cubicBezTo>
                    <a:pt x="97" y="95"/>
                    <a:pt x="77" y="50"/>
                    <a:pt x="77" y="0"/>
                  </a:cubicBezTo>
                  <a:cubicBezTo>
                    <a:pt x="0" y="0"/>
                    <a:pt x="0" y="0"/>
                    <a:pt x="0" y="0"/>
                  </a:cubicBezTo>
                  <a:cubicBezTo>
                    <a:pt x="0" y="70"/>
                    <a:pt x="29" y="135"/>
                    <a:pt x="75" y="181"/>
                  </a:cubicBezTo>
                  <a:cubicBezTo>
                    <a:pt x="75" y="181"/>
                    <a:pt x="75" y="181"/>
                    <a:pt x="75" y="181"/>
                  </a:cubicBezTo>
                  <a:cubicBezTo>
                    <a:pt x="121" y="227"/>
                    <a:pt x="185" y="256"/>
                    <a:pt x="256" y="256"/>
                  </a:cubicBezTo>
                  <a:cubicBezTo>
                    <a:pt x="256" y="256"/>
                    <a:pt x="256" y="256"/>
                    <a:pt x="256" y="256"/>
                  </a:cubicBezTo>
                  <a:cubicBezTo>
                    <a:pt x="326" y="256"/>
                    <a:pt x="389" y="228"/>
                    <a:pt x="435" y="183"/>
                  </a:cubicBezTo>
                  <a:lnTo>
                    <a:pt x="381" y="12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íṡľíḍè-Freeform: Shape 4"/>
            <p:cNvSpPr>
              <a:spLocks/>
            </p:cNvSpPr>
            <p:nvPr/>
          </p:nvSpPr>
          <p:spPr bwMode="auto">
            <a:xfrm>
              <a:off x="6779337" y="2782385"/>
              <a:ext cx="732015" cy="2024222"/>
            </a:xfrm>
            <a:custGeom>
              <a:avLst/>
              <a:gdLst>
                <a:gd name="T0" fmla="*/ 131 w 131"/>
                <a:gd name="T1" fmla="*/ 181 h 363"/>
                <a:gd name="T2" fmla="*/ 131 w 131"/>
                <a:gd name="T3" fmla="*/ 181 h 363"/>
                <a:gd name="T4" fmla="*/ 131 w 131"/>
                <a:gd name="T5" fmla="*/ 181 h 363"/>
                <a:gd name="T6" fmla="*/ 57 w 131"/>
                <a:gd name="T7" fmla="*/ 0 h 363"/>
                <a:gd name="T8" fmla="*/ 2 w 131"/>
                <a:gd name="T9" fmla="*/ 54 h 363"/>
                <a:gd name="T10" fmla="*/ 55 w 131"/>
                <a:gd name="T11" fmla="*/ 181 h 363"/>
                <a:gd name="T12" fmla="*/ 55 w 131"/>
                <a:gd name="T13" fmla="*/ 181 h 363"/>
                <a:gd name="T14" fmla="*/ 0 w 131"/>
                <a:gd name="T15" fmla="*/ 309 h 363"/>
                <a:gd name="T16" fmla="*/ 54 w 131"/>
                <a:gd name="T17" fmla="*/ 363 h 363"/>
                <a:gd name="T18" fmla="*/ 131 w 131"/>
                <a:gd name="T19" fmla="*/ 181 h 363"/>
                <a:gd name="T20" fmla="*/ 131 w 131"/>
                <a:gd name="T21" fmla="*/ 18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363">
                  <a:moveTo>
                    <a:pt x="131" y="181"/>
                  </a:moveTo>
                  <a:cubicBezTo>
                    <a:pt x="131" y="181"/>
                    <a:pt x="131" y="181"/>
                    <a:pt x="131" y="181"/>
                  </a:cubicBezTo>
                  <a:cubicBezTo>
                    <a:pt x="131" y="181"/>
                    <a:pt x="131" y="181"/>
                    <a:pt x="131" y="181"/>
                  </a:cubicBezTo>
                  <a:cubicBezTo>
                    <a:pt x="131" y="110"/>
                    <a:pt x="103" y="46"/>
                    <a:pt x="57" y="0"/>
                  </a:cubicBezTo>
                  <a:cubicBezTo>
                    <a:pt x="2" y="54"/>
                    <a:pt x="2" y="54"/>
                    <a:pt x="2" y="54"/>
                  </a:cubicBezTo>
                  <a:cubicBezTo>
                    <a:pt x="35" y="87"/>
                    <a:pt x="55" y="131"/>
                    <a:pt x="55" y="181"/>
                  </a:cubicBezTo>
                  <a:cubicBezTo>
                    <a:pt x="55" y="181"/>
                    <a:pt x="55" y="181"/>
                    <a:pt x="55" y="181"/>
                  </a:cubicBezTo>
                  <a:cubicBezTo>
                    <a:pt x="55" y="231"/>
                    <a:pt x="33" y="277"/>
                    <a:pt x="0" y="309"/>
                  </a:cubicBezTo>
                  <a:cubicBezTo>
                    <a:pt x="54" y="363"/>
                    <a:pt x="54" y="363"/>
                    <a:pt x="54" y="363"/>
                  </a:cubicBezTo>
                  <a:cubicBezTo>
                    <a:pt x="101" y="317"/>
                    <a:pt x="131" y="252"/>
                    <a:pt x="131" y="181"/>
                  </a:cubicBezTo>
                  <a:cubicBezTo>
                    <a:pt x="131" y="181"/>
                    <a:pt x="131" y="181"/>
                    <a:pt x="131"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íṡľíḍè-Freeform: Shape 5"/>
            <p:cNvSpPr>
              <a:spLocks/>
            </p:cNvSpPr>
            <p:nvPr/>
          </p:nvSpPr>
          <p:spPr bwMode="auto">
            <a:xfrm>
              <a:off x="5072871" y="2363419"/>
              <a:ext cx="2026575" cy="729661"/>
            </a:xfrm>
            <a:custGeom>
              <a:avLst/>
              <a:gdLst>
                <a:gd name="T0" fmla="*/ 182 w 363"/>
                <a:gd name="T1" fmla="*/ 0 h 131"/>
                <a:gd name="T2" fmla="*/ 0 w 363"/>
                <a:gd name="T3" fmla="*/ 77 h 131"/>
                <a:gd name="T4" fmla="*/ 54 w 363"/>
                <a:gd name="T5" fmla="*/ 131 h 131"/>
                <a:gd name="T6" fmla="*/ 182 w 363"/>
                <a:gd name="T7" fmla="*/ 77 h 131"/>
                <a:gd name="T8" fmla="*/ 308 w 363"/>
                <a:gd name="T9" fmla="*/ 129 h 131"/>
                <a:gd name="T10" fmla="*/ 363 w 363"/>
                <a:gd name="T11" fmla="*/ 75 h 131"/>
                <a:gd name="T12" fmla="*/ 182 w 363"/>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363" h="131">
                  <a:moveTo>
                    <a:pt x="182" y="0"/>
                  </a:moveTo>
                  <a:cubicBezTo>
                    <a:pt x="110" y="0"/>
                    <a:pt x="46" y="30"/>
                    <a:pt x="0" y="77"/>
                  </a:cubicBezTo>
                  <a:cubicBezTo>
                    <a:pt x="54" y="131"/>
                    <a:pt x="54" y="131"/>
                    <a:pt x="54" y="131"/>
                  </a:cubicBezTo>
                  <a:cubicBezTo>
                    <a:pt x="86" y="98"/>
                    <a:pt x="132" y="77"/>
                    <a:pt x="182" y="77"/>
                  </a:cubicBezTo>
                  <a:cubicBezTo>
                    <a:pt x="231" y="77"/>
                    <a:pt x="276" y="97"/>
                    <a:pt x="308" y="129"/>
                  </a:cubicBezTo>
                  <a:cubicBezTo>
                    <a:pt x="363" y="75"/>
                    <a:pt x="363" y="75"/>
                    <a:pt x="363" y="75"/>
                  </a:cubicBezTo>
                  <a:cubicBezTo>
                    <a:pt x="316" y="29"/>
                    <a:pt x="252" y="0"/>
                    <a:pt x="18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íṡľíḍè-Oval 6"/>
            <p:cNvSpPr>
              <a:spLocks/>
            </p:cNvSpPr>
            <p:nvPr/>
          </p:nvSpPr>
          <p:spPr bwMode="auto">
            <a:xfrm>
              <a:off x="8052714" y="3674455"/>
              <a:ext cx="77674"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íṡľíḍè-Oval 7"/>
            <p:cNvSpPr>
              <a:spLocks/>
            </p:cNvSpPr>
            <p:nvPr/>
          </p:nvSpPr>
          <p:spPr bwMode="auto">
            <a:xfrm>
              <a:off x="8040945" y="3552060"/>
              <a:ext cx="56490" cy="4942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íṡľíḍè-Oval 8"/>
            <p:cNvSpPr>
              <a:spLocks/>
            </p:cNvSpPr>
            <p:nvPr/>
          </p:nvSpPr>
          <p:spPr bwMode="auto">
            <a:xfrm>
              <a:off x="8007993" y="3401421"/>
              <a:ext cx="77674"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íṡľíḍè-Oval 9"/>
            <p:cNvSpPr>
              <a:spLocks/>
            </p:cNvSpPr>
            <p:nvPr/>
          </p:nvSpPr>
          <p:spPr bwMode="auto">
            <a:xfrm>
              <a:off x="7996224" y="3271965"/>
              <a:ext cx="56490" cy="5178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íṡľíḍè-Oval 10"/>
            <p:cNvSpPr>
              <a:spLocks/>
            </p:cNvSpPr>
            <p:nvPr/>
          </p:nvSpPr>
          <p:spPr bwMode="auto">
            <a:xfrm>
              <a:off x="7967979" y="3128386"/>
              <a:ext cx="68259"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íṡľíḍè-Oval 11"/>
            <p:cNvSpPr>
              <a:spLocks/>
            </p:cNvSpPr>
            <p:nvPr/>
          </p:nvSpPr>
          <p:spPr bwMode="auto">
            <a:xfrm>
              <a:off x="7913843" y="3003638"/>
              <a:ext cx="54136"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íṡľíḍè-Oval 12"/>
            <p:cNvSpPr>
              <a:spLocks/>
            </p:cNvSpPr>
            <p:nvPr/>
          </p:nvSpPr>
          <p:spPr bwMode="auto">
            <a:xfrm>
              <a:off x="7840877" y="2871828"/>
              <a:ext cx="65905" cy="7061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íṡľíḍè-Oval 13"/>
            <p:cNvSpPr>
              <a:spLocks/>
            </p:cNvSpPr>
            <p:nvPr/>
          </p:nvSpPr>
          <p:spPr bwMode="auto">
            <a:xfrm>
              <a:off x="7784387" y="2754140"/>
              <a:ext cx="51782"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íṡľíḍè-Oval 14"/>
            <p:cNvSpPr>
              <a:spLocks/>
            </p:cNvSpPr>
            <p:nvPr/>
          </p:nvSpPr>
          <p:spPr bwMode="auto">
            <a:xfrm>
              <a:off x="7706713" y="2619977"/>
              <a:ext cx="77674"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íṡľíḍè-Oval 15"/>
            <p:cNvSpPr>
              <a:spLocks/>
            </p:cNvSpPr>
            <p:nvPr/>
          </p:nvSpPr>
          <p:spPr bwMode="auto">
            <a:xfrm>
              <a:off x="7617271" y="2502290"/>
              <a:ext cx="89442"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íṡľíḍè-Oval 16"/>
            <p:cNvSpPr>
              <a:spLocks/>
            </p:cNvSpPr>
            <p:nvPr/>
          </p:nvSpPr>
          <p:spPr bwMode="auto">
            <a:xfrm>
              <a:off x="7534890" y="2419908"/>
              <a:ext cx="54136" cy="5413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íṡľíḍè-Oval 17"/>
            <p:cNvSpPr>
              <a:spLocks/>
            </p:cNvSpPr>
            <p:nvPr/>
          </p:nvSpPr>
          <p:spPr bwMode="auto">
            <a:xfrm>
              <a:off x="7417202" y="2302221"/>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íṡľíḍè-Oval 18"/>
            <p:cNvSpPr>
              <a:spLocks/>
            </p:cNvSpPr>
            <p:nvPr/>
          </p:nvSpPr>
          <p:spPr bwMode="auto">
            <a:xfrm>
              <a:off x="7327760" y="2205718"/>
              <a:ext cx="72966" cy="800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íṡľíḍè-Oval 19"/>
            <p:cNvSpPr>
              <a:spLocks/>
            </p:cNvSpPr>
            <p:nvPr/>
          </p:nvSpPr>
          <p:spPr bwMode="auto">
            <a:xfrm>
              <a:off x="7226549" y="2118629"/>
              <a:ext cx="68259"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íṡľíḍè-Oval 20"/>
            <p:cNvSpPr>
              <a:spLocks/>
            </p:cNvSpPr>
            <p:nvPr/>
          </p:nvSpPr>
          <p:spPr bwMode="auto">
            <a:xfrm>
              <a:off x="7092385" y="2050370"/>
              <a:ext cx="77674"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íṡľíḍè-Oval 21"/>
            <p:cNvSpPr>
              <a:spLocks/>
            </p:cNvSpPr>
            <p:nvPr/>
          </p:nvSpPr>
          <p:spPr bwMode="auto">
            <a:xfrm>
              <a:off x="6974698" y="1989173"/>
              <a:ext cx="68259"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íṡľíḍè-Oval 22"/>
            <p:cNvSpPr>
              <a:spLocks/>
            </p:cNvSpPr>
            <p:nvPr/>
          </p:nvSpPr>
          <p:spPr bwMode="auto">
            <a:xfrm>
              <a:off x="6847596" y="1923268"/>
              <a:ext cx="72966" cy="7061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íṡľíḍè-Oval 23"/>
            <p:cNvSpPr>
              <a:spLocks/>
            </p:cNvSpPr>
            <p:nvPr/>
          </p:nvSpPr>
          <p:spPr bwMode="auto">
            <a:xfrm>
              <a:off x="6725201" y="1862071"/>
              <a:ext cx="65905"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íṡľíḍè-Oval 24"/>
            <p:cNvSpPr>
              <a:spLocks/>
            </p:cNvSpPr>
            <p:nvPr/>
          </p:nvSpPr>
          <p:spPr bwMode="auto">
            <a:xfrm>
              <a:off x="6586330" y="1822057"/>
              <a:ext cx="70612"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íṡľíḍè-Oval 25"/>
            <p:cNvSpPr>
              <a:spLocks/>
            </p:cNvSpPr>
            <p:nvPr/>
          </p:nvSpPr>
          <p:spPr bwMode="auto">
            <a:xfrm>
              <a:off x="6440398" y="1793812"/>
              <a:ext cx="82381"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íṡľíḍè-Oval 26"/>
            <p:cNvSpPr>
              <a:spLocks/>
            </p:cNvSpPr>
            <p:nvPr/>
          </p:nvSpPr>
          <p:spPr bwMode="auto">
            <a:xfrm>
              <a:off x="6318003" y="1789104"/>
              <a:ext cx="54136" cy="5413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íṡľíḍè-Oval 27"/>
            <p:cNvSpPr>
              <a:spLocks/>
            </p:cNvSpPr>
            <p:nvPr/>
          </p:nvSpPr>
          <p:spPr bwMode="auto">
            <a:xfrm>
              <a:off x="6167363" y="1753798"/>
              <a:ext cx="77674" cy="800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íṡľíḍè-Oval 28"/>
            <p:cNvSpPr>
              <a:spLocks/>
            </p:cNvSpPr>
            <p:nvPr/>
          </p:nvSpPr>
          <p:spPr bwMode="auto">
            <a:xfrm>
              <a:off x="6037907" y="1749091"/>
              <a:ext cx="56490"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íṡľíḍè-Oval 29"/>
            <p:cNvSpPr>
              <a:spLocks/>
            </p:cNvSpPr>
            <p:nvPr/>
          </p:nvSpPr>
          <p:spPr bwMode="auto">
            <a:xfrm>
              <a:off x="5899036" y="1772628"/>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íṡľíḍè-Oval 30"/>
            <p:cNvSpPr>
              <a:spLocks/>
            </p:cNvSpPr>
            <p:nvPr/>
          </p:nvSpPr>
          <p:spPr bwMode="auto">
            <a:xfrm>
              <a:off x="5743689" y="1777336"/>
              <a:ext cx="87089"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íṡľíḍè-Oval 31"/>
            <p:cNvSpPr>
              <a:spLocks/>
            </p:cNvSpPr>
            <p:nvPr/>
          </p:nvSpPr>
          <p:spPr bwMode="auto">
            <a:xfrm>
              <a:off x="5602464" y="1798519"/>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íṡľíḍè-Oval 32"/>
            <p:cNvSpPr>
              <a:spLocks/>
            </p:cNvSpPr>
            <p:nvPr/>
          </p:nvSpPr>
          <p:spPr bwMode="auto">
            <a:xfrm>
              <a:off x="5480069" y="1838533"/>
              <a:ext cx="61197"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íṡľíḍè-Oval 33"/>
            <p:cNvSpPr>
              <a:spLocks/>
            </p:cNvSpPr>
            <p:nvPr/>
          </p:nvSpPr>
          <p:spPr bwMode="auto">
            <a:xfrm>
              <a:off x="5341198" y="1878547"/>
              <a:ext cx="77674" cy="7061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íṡľíḍè-Oval 34"/>
            <p:cNvSpPr>
              <a:spLocks/>
            </p:cNvSpPr>
            <p:nvPr/>
          </p:nvSpPr>
          <p:spPr bwMode="auto">
            <a:xfrm>
              <a:off x="5218803" y="1939744"/>
              <a:ext cx="72966"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íṡľíḍè-Oval 35"/>
            <p:cNvSpPr>
              <a:spLocks/>
            </p:cNvSpPr>
            <p:nvPr/>
          </p:nvSpPr>
          <p:spPr bwMode="auto">
            <a:xfrm>
              <a:off x="5084640" y="2000942"/>
              <a:ext cx="89442" cy="8238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íṡľíḍè-Oval 36"/>
            <p:cNvSpPr>
              <a:spLocks/>
            </p:cNvSpPr>
            <p:nvPr/>
          </p:nvSpPr>
          <p:spPr bwMode="auto">
            <a:xfrm>
              <a:off x="4971660" y="2078615"/>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íṡľíḍè-Oval 37"/>
            <p:cNvSpPr>
              <a:spLocks/>
            </p:cNvSpPr>
            <p:nvPr/>
          </p:nvSpPr>
          <p:spPr bwMode="auto">
            <a:xfrm>
              <a:off x="4844558" y="2144520"/>
              <a:ext cx="72966" cy="6825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íṡľíḍè-Oval 38"/>
            <p:cNvSpPr>
              <a:spLocks/>
            </p:cNvSpPr>
            <p:nvPr/>
          </p:nvSpPr>
          <p:spPr bwMode="auto">
            <a:xfrm>
              <a:off x="4738639" y="2233962"/>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íṡľíḍè-Oval 39"/>
            <p:cNvSpPr>
              <a:spLocks/>
            </p:cNvSpPr>
            <p:nvPr/>
          </p:nvSpPr>
          <p:spPr bwMode="auto">
            <a:xfrm>
              <a:off x="4653904" y="2346942"/>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íṡľíḍè-Oval 40"/>
            <p:cNvSpPr>
              <a:spLocks/>
            </p:cNvSpPr>
            <p:nvPr/>
          </p:nvSpPr>
          <p:spPr bwMode="auto">
            <a:xfrm>
              <a:off x="4543278" y="2436385"/>
              <a:ext cx="77674"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íṡľíḍè-Oval 41"/>
            <p:cNvSpPr>
              <a:spLocks/>
            </p:cNvSpPr>
            <p:nvPr/>
          </p:nvSpPr>
          <p:spPr bwMode="auto">
            <a:xfrm>
              <a:off x="4442067" y="2535242"/>
              <a:ext cx="77674" cy="800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íṡľíḍè-Oval 42"/>
            <p:cNvSpPr>
              <a:spLocks/>
            </p:cNvSpPr>
            <p:nvPr/>
          </p:nvSpPr>
          <p:spPr bwMode="auto">
            <a:xfrm>
              <a:off x="4369101" y="2652929"/>
              <a:ext cx="84735"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íṡľíḍè-Oval 43"/>
            <p:cNvSpPr>
              <a:spLocks/>
            </p:cNvSpPr>
            <p:nvPr/>
          </p:nvSpPr>
          <p:spPr bwMode="auto">
            <a:xfrm>
              <a:off x="4303196" y="2775324"/>
              <a:ext cx="82381"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íṡľíḍè-Oval 44"/>
            <p:cNvSpPr>
              <a:spLocks/>
            </p:cNvSpPr>
            <p:nvPr/>
          </p:nvSpPr>
          <p:spPr bwMode="auto">
            <a:xfrm>
              <a:off x="4246706" y="2909488"/>
              <a:ext cx="68259"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íṡľíḍè-Oval 45"/>
            <p:cNvSpPr>
              <a:spLocks/>
            </p:cNvSpPr>
            <p:nvPr/>
          </p:nvSpPr>
          <p:spPr bwMode="auto">
            <a:xfrm>
              <a:off x="4180801" y="3031883"/>
              <a:ext cx="72966" cy="800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íṡľíḍè-Oval 46"/>
            <p:cNvSpPr>
              <a:spLocks/>
            </p:cNvSpPr>
            <p:nvPr/>
          </p:nvSpPr>
          <p:spPr bwMode="auto">
            <a:xfrm>
              <a:off x="4136080" y="3173107"/>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íṡľíḍè-Oval 47"/>
            <p:cNvSpPr>
              <a:spLocks/>
            </p:cNvSpPr>
            <p:nvPr/>
          </p:nvSpPr>
          <p:spPr bwMode="auto">
            <a:xfrm>
              <a:off x="4103128" y="3300210"/>
              <a:ext cx="82381"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íṡľíḍè-Oval 48"/>
            <p:cNvSpPr>
              <a:spLocks/>
            </p:cNvSpPr>
            <p:nvPr/>
          </p:nvSpPr>
          <p:spPr bwMode="auto">
            <a:xfrm>
              <a:off x="4091359" y="3446142"/>
              <a:ext cx="61197"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íṡľíḍè-Oval 49"/>
            <p:cNvSpPr>
              <a:spLocks/>
            </p:cNvSpPr>
            <p:nvPr/>
          </p:nvSpPr>
          <p:spPr bwMode="auto">
            <a:xfrm>
              <a:off x="4067821" y="3589720"/>
              <a:ext cx="61197"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íṡľíḍè-Oval 50"/>
            <p:cNvSpPr>
              <a:spLocks/>
            </p:cNvSpPr>
            <p:nvPr/>
          </p:nvSpPr>
          <p:spPr bwMode="auto">
            <a:xfrm>
              <a:off x="4041930" y="3719176"/>
              <a:ext cx="70612"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íṡľíḍè-Oval 51"/>
            <p:cNvSpPr>
              <a:spLocks/>
            </p:cNvSpPr>
            <p:nvPr/>
          </p:nvSpPr>
          <p:spPr bwMode="auto">
            <a:xfrm>
              <a:off x="4058406" y="3869816"/>
              <a:ext cx="61197"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íṡľíḍè-Oval 52"/>
            <p:cNvSpPr>
              <a:spLocks/>
            </p:cNvSpPr>
            <p:nvPr/>
          </p:nvSpPr>
          <p:spPr bwMode="auto">
            <a:xfrm>
              <a:off x="4084298" y="4008687"/>
              <a:ext cx="56490"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íṡľíḍè-Oval 53"/>
            <p:cNvSpPr>
              <a:spLocks/>
            </p:cNvSpPr>
            <p:nvPr/>
          </p:nvSpPr>
          <p:spPr bwMode="auto">
            <a:xfrm>
              <a:off x="4091359" y="4131082"/>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íṡľíḍè-Oval 54"/>
            <p:cNvSpPr>
              <a:spLocks/>
            </p:cNvSpPr>
            <p:nvPr/>
          </p:nvSpPr>
          <p:spPr bwMode="auto">
            <a:xfrm>
              <a:off x="4112543" y="4272307"/>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i$liḋe-Oval 55"/>
            <p:cNvSpPr>
              <a:spLocks/>
            </p:cNvSpPr>
            <p:nvPr/>
          </p:nvSpPr>
          <p:spPr bwMode="auto">
            <a:xfrm>
              <a:off x="4157264" y="4422947"/>
              <a:ext cx="56490"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i$liḋe-Oval 56"/>
            <p:cNvSpPr>
              <a:spLocks/>
            </p:cNvSpPr>
            <p:nvPr/>
          </p:nvSpPr>
          <p:spPr bwMode="auto">
            <a:xfrm>
              <a:off x="4209046" y="4533573"/>
              <a:ext cx="89442"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i$liḋe-Oval 57"/>
            <p:cNvSpPr>
              <a:spLocks/>
            </p:cNvSpPr>
            <p:nvPr/>
          </p:nvSpPr>
          <p:spPr bwMode="auto">
            <a:xfrm>
              <a:off x="4279659" y="4667736"/>
              <a:ext cx="72966"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i$liḋe-Oval 58"/>
            <p:cNvSpPr>
              <a:spLocks/>
            </p:cNvSpPr>
            <p:nvPr/>
          </p:nvSpPr>
          <p:spPr bwMode="auto">
            <a:xfrm>
              <a:off x="4352625" y="4801900"/>
              <a:ext cx="56490" cy="4942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i$liḋe-Oval 59"/>
            <p:cNvSpPr>
              <a:spLocks/>
            </p:cNvSpPr>
            <p:nvPr/>
          </p:nvSpPr>
          <p:spPr bwMode="auto">
            <a:xfrm>
              <a:off x="4420883" y="4924295"/>
              <a:ext cx="54136"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i$liḋe-Oval 60"/>
            <p:cNvSpPr>
              <a:spLocks/>
            </p:cNvSpPr>
            <p:nvPr/>
          </p:nvSpPr>
          <p:spPr bwMode="auto">
            <a:xfrm>
              <a:off x="4493849" y="5013737"/>
              <a:ext cx="87089" cy="8238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i$liḋe-Oval 61"/>
            <p:cNvSpPr>
              <a:spLocks/>
            </p:cNvSpPr>
            <p:nvPr/>
          </p:nvSpPr>
          <p:spPr bwMode="auto">
            <a:xfrm>
              <a:off x="4599768" y="5119656"/>
              <a:ext cx="77674" cy="77674"/>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i$liḋe-Oval 62"/>
            <p:cNvSpPr>
              <a:spLocks/>
            </p:cNvSpPr>
            <p:nvPr/>
          </p:nvSpPr>
          <p:spPr bwMode="auto">
            <a:xfrm>
              <a:off x="4705687" y="5225574"/>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i$liḋe-Oval 63"/>
            <p:cNvSpPr>
              <a:spLocks/>
            </p:cNvSpPr>
            <p:nvPr/>
          </p:nvSpPr>
          <p:spPr bwMode="auto">
            <a:xfrm>
              <a:off x="4804544" y="5326785"/>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i$liḋe-Oval 64"/>
            <p:cNvSpPr>
              <a:spLocks/>
            </p:cNvSpPr>
            <p:nvPr/>
          </p:nvSpPr>
          <p:spPr bwMode="auto">
            <a:xfrm>
              <a:off x="4901048" y="5397398"/>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i$liḋe-Oval 65"/>
            <p:cNvSpPr>
              <a:spLocks/>
            </p:cNvSpPr>
            <p:nvPr/>
          </p:nvSpPr>
          <p:spPr bwMode="auto">
            <a:xfrm>
              <a:off x="5039919" y="5477425"/>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i$liḋe-Oval 66"/>
            <p:cNvSpPr>
              <a:spLocks/>
            </p:cNvSpPr>
            <p:nvPr/>
          </p:nvSpPr>
          <p:spPr bwMode="auto">
            <a:xfrm>
              <a:off x="5157606" y="5531561"/>
              <a:ext cx="77674" cy="8002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i$liḋe-Oval 67"/>
            <p:cNvSpPr>
              <a:spLocks/>
            </p:cNvSpPr>
            <p:nvPr/>
          </p:nvSpPr>
          <p:spPr bwMode="auto">
            <a:xfrm>
              <a:off x="5291769" y="5604527"/>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i$liḋe-Oval 68"/>
            <p:cNvSpPr>
              <a:spLocks/>
            </p:cNvSpPr>
            <p:nvPr/>
          </p:nvSpPr>
          <p:spPr bwMode="auto">
            <a:xfrm>
              <a:off x="5414164" y="5672786"/>
              <a:ext cx="65905"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i$liḋe-Oval 69"/>
            <p:cNvSpPr>
              <a:spLocks/>
            </p:cNvSpPr>
            <p:nvPr/>
          </p:nvSpPr>
          <p:spPr bwMode="auto">
            <a:xfrm>
              <a:off x="5557743" y="5698677"/>
              <a:ext cx="51782" cy="5178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i$liḋe-Oval 70"/>
            <p:cNvSpPr>
              <a:spLocks/>
            </p:cNvSpPr>
            <p:nvPr/>
          </p:nvSpPr>
          <p:spPr bwMode="auto">
            <a:xfrm>
              <a:off x="5680138" y="5705739"/>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i$liḋe-Oval 71"/>
            <p:cNvSpPr>
              <a:spLocks/>
            </p:cNvSpPr>
            <p:nvPr/>
          </p:nvSpPr>
          <p:spPr bwMode="auto">
            <a:xfrm>
              <a:off x="5821362" y="5726922"/>
              <a:ext cx="89442" cy="8944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i$liḋe-Oval 72"/>
            <p:cNvSpPr>
              <a:spLocks/>
            </p:cNvSpPr>
            <p:nvPr/>
          </p:nvSpPr>
          <p:spPr bwMode="auto">
            <a:xfrm>
              <a:off x="5976710" y="5766936"/>
              <a:ext cx="49429" cy="4942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i$liḋe-Oval 73"/>
            <p:cNvSpPr>
              <a:spLocks/>
            </p:cNvSpPr>
            <p:nvPr/>
          </p:nvSpPr>
          <p:spPr bwMode="auto">
            <a:xfrm>
              <a:off x="6110873" y="5766936"/>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i$liḋe-Oval 74"/>
            <p:cNvSpPr>
              <a:spLocks/>
            </p:cNvSpPr>
            <p:nvPr/>
          </p:nvSpPr>
          <p:spPr bwMode="auto">
            <a:xfrm>
              <a:off x="6245037" y="5738691"/>
              <a:ext cx="72966"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i$liḋe-Oval 75"/>
            <p:cNvSpPr>
              <a:spLocks/>
            </p:cNvSpPr>
            <p:nvPr/>
          </p:nvSpPr>
          <p:spPr bwMode="auto">
            <a:xfrm>
              <a:off x="6379200" y="5710446"/>
              <a:ext cx="82381"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i$liḋe-Oval 76"/>
            <p:cNvSpPr>
              <a:spLocks/>
            </p:cNvSpPr>
            <p:nvPr/>
          </p:nvSpPr>
          <p:spPr bwMode="auto">
            <a:xfrm>
              <a:off x="6522779" y="5693970"/>
              <a:ext cx="72966"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i$liḋe-Oval 77"/>
            <p:cNvSpPr>
              <a:spLocks/>
            </p:cNvSpPr>
            <p:nvPr/>
          </p:nvSpPr>
          <p:spPr bwMode="auto">
            <a:xfrm>
              <a:off x="6664003" y="5672786"/>
              <a:ext cx="65905" cy="7061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i$liḋe-Oval 78"/>
            <p:cNvSpPr>
              <a:spLocks/>
            </p:cNvSpPr>
            <p:nvPr/>
          </p:nvSpPr>
          <p:spPr bwMode="auto">
            <a:xfrm>
              <a:off x="6791106" y="5621004"/>
              <a:ext cx="68259"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i$liḋe-Oval 79"/>
            <p:cNvSpPr>
              <a:spLocks/>
            </p:cNvSpPr>
            <p:nvPr/>
          </p:nvSpPr>
          <p:spPr bwMode="auto">
            <a:xfrm>
              <a:off x="6913501" y="5555099"/>
              <a:ext cx="72966"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i$liḋe-Oval 80"/>
            <p:cNvSpPr>
              <a:spLocks/>
            </p:cNvSpPr>
            <p:nvPr/>
          </p:nvSpPr>
          <p:spPr bwMode="auto">
            <a:xfrm>
              <a:off x="7042957" y="5486840"/>
              <a:ext cx="65905" cy="6825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i$liḋe-Oval 81"/>
            <p:cNvSpPr>
              <a:spLocks/>
            </p:cNvSpPr>
            <p:nvPr/>
          </p:nvSpPr>
          <p:spPr bwMode="auto">
            <a:xfrm>
              <a:off x="7170059" y="5425643"/>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i$liḋe-Oval 82"/>
            <p:cNvSpPr>
              <a:spLocks/>
            </p:cNvSpPr>
            <p:nvPr/>
          </p:nvSpPr>
          <p:spPr bwMode="auto">
            <a:xfrm>
              <a:off x="7283039" y="5343262"/>
              <a:ext cx="72966" cy="7296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i$liḋe-Oval 83"/>
            <p:cNvSpPr>
              <a:spLocks/>
            </p:cNvSpPr>
            <p:nvPr/>
          </p:nvSpPr>
          <p:spPr bwMode="auto">
            <a:xfrm>
              <a:off x="7377189" y="5237343"/>
              <a:ext cx="77674" cy="8238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i$liḋe-Oval 84"/>
            <p:cNvSpPr>
              <a:spLocks/>
            </p:cNvSpPr>
            <p:nvPr/>
          </p:nvSpPr>
          <p:spPr bwMode="auto">
            <a:xfrm>
              <a:off x="7483107" y="5147901"/>
              <a:ext cx="68259"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i$liḋe-Oval 85"/>
            <p:cNvSpPr>
              <a:spLocks/>
            </p:cNvSpPr>
            <p:nvPr/>
          </p:nvSpPr>
          <p:spPr bwMode="auto">
            <a:xfrm>
              <a:off x="7589026" y="5051397"/>
              <a:ext cx="56490" cy="5649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i$liḋe-Oval 86"/>
            <p:cNvSpPr>
              <a:spLocks/>
            </p:cNvSpPr>
            <p:nvPr/>
          </p:nvSpPr>
          <p:spPr bwMode="auto">
            <a:xfrm>
              <a:off x="7685529" y="4945478"/>
              <a:ext cx="65905" cy="68259"/>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i$liḋe-Oval 87"/>
            <p:cNvSpPr>
              <a:spLocks/>
            </p:cNvSpPr>
            <p:nvPr/>
          </p:nvSpPr>
          <p:spPr bwMode="auto">
            <a:xfrm>
              <a:off x="7751434" y="4830145"/>
              <a:ext cx="56490" cy="54136"/>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i$liḋe-Oval 88"/>
            <p:cNvSpPr>
              <a:spLocks/>
            </p:cNvSpPr>
            <p:nvPr/>
          </p:nvSpPr>
          <p:spPr bwMode="auto">
            <a:xfrm>
              <a:off x="7800863" y="4688920"/>
              <a:ext cx="84735" cy="8473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i$liḋe-Oval 89"/>
            <p:cNvSpPr>
              <a:spLocks/>
            </p:cNvSpPr>
            <p:nvPr/>
          </p:nvSpPr>
          <p:spPr bwMode="auto">
            <a:xfrm>
              <a:off x="7873829" y="4573586"/>
              <a:ext cx="72966"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i$liḋe-Oval 90"/>
            <p:cNvSpPr>
              <a:spLocks/>
            </p:cNvSpPr>
            <p:nvPr/>
          </p:nvSpPr>
          <p:spPr bwMode="auto">
            <a:xfrm>
              <a:off x="7930319" y="4439423"/>
              <a:ext cx="89442" cy="8238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i$liḋe-Oval 91"/>
            <p:cNvSpPr>
              <a:spLocks/>
            </p:cNvSpPr>
            <p:nvPr/>
          </p:nvSpPr>
          <p:spPr bwMode="auto">
            <a:xfrm>
              <a:off x="7986809" y="4317028"/>
              <a:ext cx="61197"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i$liḋe-Oval 92"/>
            <p:cNvSpPr>
              <a:spLocks/>
            </p:cNvSpPr>
            <p:nvPr/>
          </p:nvSpPr>
          <p:spPr bwMode="auto">
            <a:xfrm>
              <a:off x="7996224" y="4166388"/>
              <a:ext cx="84735" cy="82381"/>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i$liḋe-Oval 93"/>
            <p:cNvSpPr>
              <a:spLocks/>
            </p:cNvSpPr>
            <p:nvPr/>
          </p:nvSpPr>
          <p:spPr bwMode="auto">
            <a:xfrm>
              <a:off x="8029176" y="4036932"/>
              <a:ext cx="63551" cy="6119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i$liḋe-Oval 94"/>
            <p:cNvSpPr>
              <a:spLocks/>
            </p:cNvSpPr>
            <p:nvPr/>
          </p:nvSpPr>
          <p:spPr bwMode="auto">
            <a:xfrm>
              <a:off x="8048006" y="3898061"/>
              <a:ext cx="65905" cy="6590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i$liḋe-Oval 95"/>
            <p:cNvSpPr>
              <a:spLocks/>
            </p:cNvSpPr>
            <p:nvPr/>
          </p:nvSpPr>
          <p:spPr bwMode="auto">
            <a:xfrm>
              <a:off x="6066152" y="1374845"/>
              <a:ext cx="870886" cy="87088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i$liḋe-Oval 96"/>
            <p:cNvSpPr>
              <a:spLocks/>
            </p:cNvSpPr>
            <p:nvPr/>
          </p:nvSpPr>
          <p:spPr bwMode="auto">
            <a:xfrm>
              <a:off x="7640808" y="3865109"/>
              <a:ext cx="863825" cy="8638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i$liḋe-Oval 97"/>
            <p:cNvSpPr>
              <a:spLocks/>
            </p:cNvSpPr>
            <p:nvPr/>
          </p:nvSpPr>
          <p:spPr bwMode="auto">
            <a:xfrm>
              <a:off x="4743347" y="5176146"/>
              <a:ext cx="866179" cy="868532"/>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i$liḋe-Oval 98"/>
            <p:cNvSpPr>
              <a:spLocks/>
            </p:cNvSpPr>
            <p:nvPr/>
          </p:nvSpPr>
          <p:spPr bwMode="auto">
            <a:xfrm>
              <a:off x="4006624" y="2631746"/>
              <a:ext cx="557838" cy="56254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cxnSp>
          <p:nvCxnSpPr>
            <p:cNvPr id="104" name="i$liḋe-Straight Connector 102"/>
            <p:cNvCxnSpPr/>
            <p:nvPr/>
          </p:nvCxnSpPr>
          <p:spPr>
            <a:xfrm flipV="1">
              <a:off x="6725950" y="1588210"/>
              <a:ext cx="187589" cy="437942"/>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5" name="i$liḋe-Straight Connector 103"/>
            <p:cNvCxnSpPr/>
            <p:nvPr/>
          </p:nvCxnSpPr>
          <p:spPr>
            <a:xfrm>
              <a:off x="6913539" y="1591263"/>
              <a:ext cx="1178510" cy="0"/>
            </a:xfrm>
            <a:prstGeom prst="line">
              <a:avLst/>
            </a:prstGeom>
            <a:ln>
              <a:solidFill>
                <a:schemeClr val="bg1">
                  <a:lumMod val="8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06" name="i$liḋe-TextBox 101"/>
            <p:cNvSpPr txBox="1">
              <a:spLocks/>
            </p:cNvSpPr>
            <p:nvPr/>
          </p:nvSpPr>
          <p:spPr>
            <a:xfrm>
              <a:off x="8245200" y="1219158"/>
              <a:ext cx="2295041" cy="756637"/>
            </a:xfrm>
            <a:prstGeom prst="rect">
              <a:avLst/>
            </a:prstGeom>
          </p:spPr>
          <p:txBody>
            <a:bodyPr vert="horz" wrap="none" lIns="91440" tIns="45720" rIns="91440" bIns="45720" anchor="ctr">
              <a:normAutofit/>
            </a:bodyPr>
            <a:lstStyle/>
            <a:p>
              <a:pPr marL="0" indent="0">
                <a:spcBef>
                  <a:spcPct val="0"/>
                </a:spcBef>
                <a:buNone/>
              </a:pPr>
              <a:r>
                <a:rPr lang="zh-CN" altLang="en-US" sz="2000" b="1" dirty="0">
                  <a:solidFill>
                    <a:schemeClr val="accent1"/>
                  </a:solidFill>
                </a:rPr>
                <a:t>标题文本预设</a:t>
              </a:r>
            </a:p>
          </p:txBody>
        </p:sp>
        <p:sp>
          <p:nvSpPr>
            <p:cNvPr id="107" name="i$liḋe-TextBox 104"/>
            <p:cNvSpPr txBox="1">
              <a:spLocks/>
            </p:cNvSpPr>
            <p:nvPr/>
          </p:nvSpPr>
          <p:spPr>
            <a:xfrm>
              <a:off x="8601427" y="3955509"/>
              <a:ext cx="2295041" cy="756638"/>
            </a:xfrm>
            <a:prstGeom prst="rect">
              <a:avLst/>
            </a:prstGeom>
          </p:spPr>
          <p:txBody>
            <a:bodyPr vert="horz" wrap="none" lIns="91440" tIns="45720" rIns="91440" bIns="45720" anchor="ctr">
              <a:normAutofit/>
            </a:bodyPr>
            <a:lstStyle/>
            <a:p>
              <a:pPr marL="0" indent="0">
                <a:spcBef>
                  <a:spcPct val="0"/>
                </a:spcBef>
                <a:buNone/>
              </a:pPr>
              <a:r>
                <a:rPr lang="zh-CN" altLang="en-US" sz="2000" b="1">
                  <a:solidFill>
                    <a:schemeClr val="accent2"/>
                  </a:solidFill>
                </a:rPr>
                <a:t>标题文本预设</a:t>
              </a:r>
            </a:p>
          </p:txBody>
        </p:sp>
        <p:sp>
          <p:nvSpPr>
            <p:cNvPr id="108" name="i$liḋe-TextBox 105"/>
            <p:cNvSpPr txBox="1">
              <a:spLocks/>
            </p:cNvSpPr>
            <p:nvPr/>
          </p:nvSpPr>
          <p:spPr>
            <a:xfrm>
              <a:off x="1398594" y="2595404"/>
              <a:ext cx="2295041" cy="728342"/>
            </a:xfrm>
            <a:prstGeom prst="rect">
              <a:avLst/>
            </a:prstGeom>
          </p:spPr>
          <p:txBody>
            <a:bodyPr vert="horz" wrap="none" lIns="91440" tIns="45720" rIns="91440" bIns="45720" anchor="ctr">
              <a:normAutofit/>
            </a:bodyPr>
            <a:lstStyle/>
            <a:p>
              <a:pPr marL="0" indent="0" algn="r">
                <a:spcBef>
                  <a:spcPct val="0"/>
                </a:spcBef>
                <a:buNone/>
              </a:pPr>
              <a:r>
                <a:rPr lang="zh-CN" altLang="en-US" sz="2000" b="1">
                  <a:solidFill>
                    <a:schemeClr val="accent4"/>
                  </a:solidFill>
                </a:rPr>
                <a:t>标题文本预设</a:t>
              </a:r>
            </a:p>
          </p:txBody>
        </p:sp>
        <p:cxnSp>
          <p:nvCxnSpPr>
            <p:cNvPr id="109" name="i$liḋe-Straight Connector 109"/>
            <p:cNvCxnSpPr/>
            <p:nvPr/>
          </p:nvCxnSpPr>
          <p:spPr>
            <a:xfrm flipH="1" flipV="1">
              <a:off x="4622410" y="5269809"/>
              <a:ext cx="157420" cy="437942"/>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0" name="i$liḋe-Straight Connector 110"/>
            <p:cNvCxnSpPr/>
            <p:nvPr/>
          </p:nvCxnSpPr>
          <p:spPr>
            <a:xfrm flipH="1">
              <a:off x="3633439" y="5272862"/>
              <a:ext cx="988971" cy="0"/>
            </a:xfrm>
            <a:prstGeom prst="line">
              <a:avLst/>
            </a:prstGeom>
            <a:ln>
              <a:solidFill>
                <a:schemeClr val="bg1">
                  <a:lumMod val="8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111" name="i$liḋe-TextBox 108"/>
            <p:cNvSpPr txBox="1">
              <a:spLocks/>
            </p:cNvSpPr>
            <p:nvPr/>
          </p:nvSpPr>
          <p:spPr>
            <a:xfrm>
              <a:off x="1295533" y="4951885"/>
              <a:ext cx="2295041" cy="767948"/>
            </a:xfrm>
            <a:prstGeom prst="rect">
              <a:avLst/>
            </a:prstGeom>
          </p:spPr>
          <p:txBody>
            <a:bodyPr vert="horz" wrap="none" lIns="91440" tIns="45720" rIns="91440" bIns="45720" anchor="ctr">
              <a:normAutofit/>
            </a:bodyPr>
            <a:lstStyle/>
            <a:p>
              <a:pPr marL="0" indent="0" algn="r">
                <a:spcBef>
                  <a:spcPct val="0"/>
                </a:spcBef>
                <a:buNone/>
              </a:pPr>
              <a:r>
                <a:rPr lang="zh-CN" altLang="en-US" sz="2000" b="1">
                  <a:solidFill>
                    <a:schemeClr val="accent5"/>
                  </a:solidFill>
                </a:rPr>
                <a:t>标题文本预设</a:t>
              </a:r>
            </a:p>
          </p:txBody>
        </p:sp>
        <p:sp>
          <p:nvSpPr>
            <p:cNvPr id="112" name="i$liḋe-Oval 111"/>
            <p:cNvSpPr/>
            <p:nvPr/>
          </p:nvSpPr>
          <p:spPr>
            <a:xfrm>
              <a:off x="5176436" y="2869797"/>
              <a:ext cx="1843357" cy="1824200"/>
            </a:xfrm>
            <a:prstGeom prst="ellipse">
              <a:avLst/>
            </a:prstGeom>
            <a:blipFill dpi="0" rotWithShape="1">
              <a:blip r:embed="rId8"/>
              <a:srcRect/>
              <a:tile tx="88900" ty="0" sx="100000" sy="100000" flip="xy" algn="tl"/>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Tree>
    <p:custDataLst>
      <p:tags r:id="rId2"/>
    </p:custDataLst>
    <p:extLst>
      <p:ext uri="{BB962C8B-B14F-4D97-AF65-F5344CB8AC3E}">
        <p14:creationId xmlns:p14="http://schemas.microsoft.com/office/powerpoint/2010/main" val="35496413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发展前景</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0e6aa4c-33c1-4c4c-8d0d-59f2d3a7bcb8">
            <a:extLst>
              <a:ext uri="{FF2B5EF4-FFF2-40B4-BE49-F238E27FC236}">
                <a16:creationId xmlns:a16="http://schemas.microsoft.com/office/drawing/2014/main" xmlns="" id="{04E0AD60-20B8-455A-B6E4-9A3D9D7105EF}"/>
              </a:ext>
            </a:extLst>
          </p:cNvPr>
          <p:cNvGrpSpPr>
            <a:grpSpLocks noChangeAspect="1"/>
          </p:cNvGrpSpPr>
          <p:nvPr/>
        </p:nvGrpSpPr>
        <p:grpSpPr>
          <a:xfrm>
            <a:off x="626865" y="1950720"/>
            <a:ext cx="10938270" cy="4132700"/>
            <a:chOff x="1070860" y="1684506"/>
            <a:chExt cx="10298320" cy="3890914"/>
          </a:xfrm>
        </p:grpSpPr>
        <p:cxnSp>
          <p:nvCxnSpPr>
            <p:cNvPr id="7" name="íṡľíḍè-Straight Connector 6"/>
            <p:cNvCxnSpPr>
              <a:cxnSpLocks/>
            </p:cNvCxnSpPr>
            <p:nvPr/>
          </p:nvCxnSpPr>
          <p:spPr>
            <a:xfrm rot="18900000">
              <a:off x="3778822" y="4448489"/>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8" name="íṡľíḍè-Straight Connector 7"/>
            <p:cNvCxnSpPr>
              <a:cxnSpLocks/>
            </p:cNvCxnSpPr>
            <p:nvPr/>
          </p:nvCxnSpPr>
          <p:spPr>
            <a:xfrm>
              <a:off x="4890458" y="3982484"/>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9" name="íṡľíḍè-Straight Connector 8"/>
            <p:cNvCxnSpPr>
              <a:cxnSpLocks/>
            </p:cNvCxnSpPr>
            <p:nvPr/>
          </p:nvCxnSpPr>
          <p:spPr>
            <a:xfrm>
              <a:off x="7096370" y="3061260"/>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0" name="íṡľíḍè-Straight Connector 9"/>
            <p:cNvCxnSpPr>
              <a:cxnSpLocks/>
            </p:cNvCxnSpPr>
            <p:nvPr/>
          </p:nvCxnSpPr>
          <p:spPr>
            <a:xfrm rot="18900000">
              <a:off x="5990042" y="3524227"/>
              <a:ext cx="1296144" cy="0"/>
            </a:xfrm>
            <a:prstGeom prst="line">
              <a:avLst/>
            </a:prstGeom>
            <a:ln w="190500" cap="rnd">
              <a:solidFill>
                <a:schemeClr val="accent6">
                  <a:lumMod val="60000"/>
                  <a:lumOff val="40000"/>
                </a:schemeClr>
              </a:solidFill>
              <a:round/>
            </a:ln>
          </p:spPr>
          <p:style>
            <a:lnRef idx="1">
              <a:schemeClr val="accent1"/>
            </a:lnRef>
            <a:fillRef idx="0">
              <a:schemeClr val="accent1"/>
            </a:fillRef>
            <a:effectRef idx="0">
              <a:schemeClr val="accent1"/>
            </a:effectRef>
            <a:fontRef idx="minor">
              <a:schemeClr val="tx1"/>
            </a:fontRef>
          </p:style>
        </p:cxnSp>
        <p:cxnSp>
          <p:nvCxnSpPr>
            <p:cNvPr id="11" name="íṡľíḍè-Straight Connector 10"/>
            <p:cNvCxnSpPr>
              <a:cxnSpLocks/>
            </p:cNvCxnSpPr>
            <p:nvPr/>
          </p:nvCxnSpPr>
          <p:spPr>
            <a:xfrm flipV="1">
              <a:off x="8400256" y="1916832"/>
              <a:ext cx="1130464" cy="1130464"/>
            </a:xfrm>
            <a:prstGeom prst="line">
              <a:avLst/>
            </a:prstGeom>
            <a:ln w="190500" cap="rnd">
              <a:solidFill>
                <a:schemeClr val="accent6">
                  <a:lumMod val="60000"/>
                  <a:lumOff val="40000"/>
                </a:schemeClr>
              </a:solidFill>
              <a:round/>
              <a:tailEnd type="arrow"/>
            </a:ln>
          </p:spPr>
          <p:style>
            <a:lnRef idx="1">
              <a:schemeClr val="accent1"/>
            </a:lnRef>
            <a:fillRef idx="0">
              <a:schemeClr val="accent1"/>
            </a:fillRef>
            <a:effectRef idx="0">
              <a:schemeClr val="accent1"/>
            </a:effectRef>
            <a:fontRef idx="minor">
              <a:schemeClr val="tx1"/>
            </a:fontRef>
          </p:style>
        </p:cxnSp>
        <p:grpSp>
          <p:nvGrpSpPr>
            <p:cNvPr id="12" name="组合 11"/>
            <p:cNvGrpSpPr>
              <a:grpSpLocks/>
            </p:cNvGrpSpPr>
            <p:nvPr/>
          </p:nvGrpSpPr>
          <p:grpSpPr>
            <a:xfrm>
              <a:off x="4533016" y="3655582"/>
              <a:ext cx="653802" cy="653803"/>
              <a:chOff x="5675954" y="2249137"/>
              <a:chExt cx="648072" cy="648072"/>
            </a:xfrm>
          </p:grpSpPr>
          <p:sp>
            <p:nvSpPr>
              <p:cNvPr id="40" name="íṡľíḍè-Oval 39"/>
              <p:cNvSpPr/>
              <p:nvPr/>
            </p:nvSpPr>
            <p:spPr>
              <a:xfrm>
                <a:off x="5675954" y="2249137"/>
                <a:ext cx="648072" cy="64807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íṡľíḍè-任意多边形: 形状 1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13" name="组合 12"/>
            <p:cNvGrpSpPr>
              <a:grpSpLocks/>
            </p:cNvGrpSpPr>
            <p:nvPr/>
          </p:nvGrpSpPr>
          <p:grpSpPr>
            <a:xfrm>
              <a:off x="6719417" y="2739332"/>
              <a:ext cx="653802" cy="653803"/>
              <a:chOff x="7442747" y="2249137"/>
              <a:chExt cx="648072" cy="648072"/>
            </a:xfrm>
          </p:grpSpPr>
          <p:sp>
            <p:nvSpPr>
              <p:cNvPr id="38" name="íṡľíḍè-Oval 37"/>
              <p:cNvSpPr/>
              <p:nvPr/>
            </p:nvSpPr>
            <p:spPr>
              <a:xfrm>
                <a:off x="7442747" y="2249137"/>
                <a:ext cx="648072" cy="64807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íṡľíḍè-任意多边形: 形状 18"/>
              <p:cNvSpPr>
                <a:spLocks/>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anchor="ctr"/>
              <a:lstStyle/>
              <a:p>
                <a:pPr algn="ctr"/>
                <a:endParaRPr/>
              </a:p>
            </p:txBody>
          </p:sp>
        </p:grpSp>
        <p:grpSp>
          <p:nvGrpSpPr>
            <p:cNvPr id="14" name="组合 13"/>
            <p:cNvGrpSpPr>
              <a:grpSpLocks/>
            </p:cNvGrpSpPr>
            <p:nvPr/>
          </p:nvGrpSpPr>
          <p:grpSpPr>
            <a:xfrm>
              <a:off x="8109954" y="2739332"/>
              <a:ext cx="653802" cy="653803"/>
              <a:chOff x="4792557" y="2249137"/>
              <a:chExt cx="648072" cy="648072"/>
            </a:xfrm>
          </p:grpSpPr>
          <p:sp>
            <p:nvSpPr>
              <p:cNvPr id="36" name="íṡľíḍè-Oval 35"/>
              <p:cNvSpPr/>
              <p:nvPr/>
            </p:nvSpPr>
            <p:spPr>
              <a:xfrm>
                <a:off x="4792557" y="2249137"/>
                <a:ext cx="648072" cy="648072"/>
              </a:xfrm>
              <a:prstGeom prst="ellipse">
                <a:avLst/>
              </a:prstGeom>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íṡľíḍè-任意多边形: 形状 21"/>
              <p:cNvSpPr>
                <a:spLocks/>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anchor="ctr"/>
              <a:lstStyle/>
              <a:p>
                <a:pPr algn="ctr"/>
                <a:endParaRPr/>
              </a:p>
            </p:txBody>
          </p:sp>
        </p:grpSp>
        <p:grpSp>
          <p:nvGrpSpPr>
            <p:cNvPr id="15" name="组合 14"/>
            <p:cNvGrpSpPr>
              <a:grpSpLocks/>
            </p:cNvGrpSpPr>
            <p:nvPr/>
          </p:nvGrpSpPr>
          <p:grpSpPr>
            <a:xfrm>
              <a:off x="3655322" y="4579844"/>
              <a:ext cx="653802" cy="653803"/>
              <a:chOff x="3909160" y="2249137"/>
              <a:chExt cx="648072" cy="648072"/>
            </a:xfrm>
          </p:grpSpPr>
          <p:sp>
            <p:nvSpPr>
              <p:cNvPr id="34" name="íṡľíḍè-Oval 33"/>
              <p:cNvSpPr/>
              <p:nvPr/>
            </p:nvSpPr>
            <p:spPr>
              <a:xfrm>
                <a:off x="3909160" y="2249137"/>
                <a:ext cx="648072" cy="648072"/>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íṡľíḍè-任意多边形: 形状 24"/>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anchor="ctr"/>
              <a:lstStyle/>
              <a:p>
                <a:pPr algn="ctr"/>
                <a:endParaRPr/>
              </a:p>
            </p:txBody>
          </p:sp>
        </p:grpSp>
        <p:grpSp>
          <p:nvGrpSpPr>
            <p:cNvPr id="16" name="组合 15"/>
            <p:cNvGrpSpPr/>
            <p:nvPr/>
          </p:nvGrpSpPr>
          <p:grpSpPr>
            <a:xfrm>
              <a:off x="1070860" y="4372502"/>
              <a:ext cx="2374396" cy="926247"/>
              <a:chOff x="251866" y="1846599"/>
              <a:chExt cx="3288629" cy="926247"/>
            </a:xfrm>
          </p:grpSpPr>
          <p:sp>
            <p:nvSpPr>
              <p:cNvPr id="32" name="íṡľíḍè-文本框 26"/>
              <p:cNvSpPr txBox="1"/>
              <p:nvPr/>
            </p:nvSpPr>
            <p:spPr>
              <a:xfrm>
                <a:off x="251866" y="2295215"/>
                <a:ext cx="3288629" cy="477631"/>
              </a:xfrm>
              <a:prstGeom prst="rect">
                <a:avLst/>
              </a:prstGeom>
              <a:no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3" name="íṡľíḍè-Rectangle 32"/>
              <p:cNvSpPr/>
              <p:nvPr/>
            </p:nvSpPr>
            <p:spPr>
              <a:xfrm>
                <a:off x="251866" y="1846599"/>
                <a:ext cx="3288629" cy="306375"/>
              </a:xfrm>
              <a:prstGeom prst="rect">
                <a:avLst/>
              </a:prstGeom>
            </p:spPr>
            <p:txBody>
              <a:bodyPr wrap="none" lIns="0" tIns="0" rIns="0" bIns="0" anchor="ctr">
                <a:normAutofit/>
              </a:bodyPr>
              <a:lstStyle/>
              <a:p>
                <a:pPr lvl="0" algn="r" defTabSz="914378">
                  <a:spcBef>
                    <a:spcPct val="0"/>
                  </a:spcBef>
                  <a:defRPr/>
                </a:pPr>
                <a:r>
                  <a:rPr lang="zh-CN" altLang="en-US" sz="2000" b="1" dirty="0">
                    <a:solidFill>
                      <a:schemeClr val="accent6"/>
                    </a:solidFill>
                  </a:rPr>
                  <a:t>标题文本预设</a:t>
                </a:r>
              </a:p>
            </p:txBody>
          </p:sp>
        </p:grpSp>
        <p:grpSp>
          <p:nvGrpSpPr>
            <p:cNvPr id="17" name="组合 16"/>
            <p:cNvGrpSpPr/>
            <p:nvPr/>
          </p:nvGrpSpPr>
          <p:grpSpPr>
            <a:xfrm>
              <a:off x="8965487" y="3060772"/>
              <a:ext cx="2403693" cy="926247"/>
              <a:chOff x="251866" y="2202199"/>
              <a:chExt cx="3288629" cy="926247"/>
            </a:xfrm>
          </p:grpSpPr>
          <p:sp>
            <p:nvSpPr>
              <p:cNvPr id="30" name="íṡľíḍè-TextBox 29"/>
              <p:cNvSpPr txBox="1"/>
              <p:nvPr/>
            </p:nvSpPr>
            <p:spPr>
              <a:xfrm>
                <a:off x="251866" y="2650815"/>
                <a:ext cx="3288629" cy="477631"/>
              </a:xfrm>
              <a:prstGeom prst="rect">
                <a:avLst/>
              </a:prstGeom>
              <a:no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1" name="íṡľíḍè-Rectangle 30"/>
              <p:cNvSpPr/>
              <p:nvPr/>
            </p:nvSpPr>
            <p:spPr>
              <a:xfrm>
                <a:off x="251866" y="2202199"/>
                <a:ext cx="3288629" cy="306375"/>
              </a:xfrm>
              <a:prstGeom prst="rect">
                <a:avLst/>
              </a:prstGeom>
            </p:spPr>
            <p:txBody>
              <a:bodyPr wrap="none" lIns="0" tIns="0" rIns="0" bIns="0" anchor="ctr">
                <a:normAutofit/>
              </a:bodyPr>
              <a:lstStyle/>
              <a:p>
                <a:pPr lvl="0" defTabSz="914378">
                  <a:spcBef>
                    <a:spcPct val="0"/>
                  </a:spcBef>
                  <a:defRPr/>
                </a:pPr>
                <a:r>
                  <a:rPr lang="zh-CN" altLang="en-US" sz="2000" b="1">
                    <a:solidFill>
                      <a:schemeClr val="accent1"/>
                    </a:solidFill>
                  </a:rPr>
                  <a:t>标题文本预设</a:t>
                </a:r>
                <a:endParaRPr lang="zh-CN" altLang="en-US" sz="2000" b="1" dirty="0">
                  <a:solidFill>
                    <a:schemeClr val="accent1"/>
                  </a:solidFill>
                </a:endParaRPr>
              </a:p>
            </p:txBody>
          </p:sp>
        </p:grpSp>
        <p:grpSp>
          <p:nvGrpSpPr>
            <p:cNvPr id="18" name="组合 17"/>
            <p:cNvGrpSpPr/>
            <p:nvPr/>
          </p:nvGrpSpPr>
          <p:grpSpPr>
            <a:xfrm>
              <a:off x="5859120" y="1684506"/>
              <a:ext cx="2374396" cy="926247"/>
              <a:chOff x="251866" y="1846599"/>
              <a:chExt cx="3288629" cy="926247"/>
            </a:xfrm>
          </p:grpSpPr>
          <p:sp>
            <p:nvSpPr>
              <p:cNvPr id="28" name="íṡľíḍè-文本框 32"/>
              <p:cNvSpPr txBox="1"/>
              <p:nvPr/>
            </p:nvSpPr>
            <p:spPr>
              <a:xfrm>
                <a:off x="251866" y="22952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9" name="íṡľíḍè-Rectangle 28"/>
              <p:cNvSpPr/>
              <p:nvPr/>
            </p:nvSpPr>
            <p:spPr>
              <a:xfrm>
                <a:off x="251866" y="18465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2"/>
                    </a:solidFill>
                  </a:rPr>
                  <a:t>标题文本预设</a:t>
                </a:r>
                <a:endParaRPr lang="zh-CN" altLang="en-US" sz="2000" b="1" dirty="0">
                  <a:solidFill>
                    <a:schemeClr val="accent2"/>
                  </a:solidFill>
                </a:endParaRPr>
              </a:p>
            </p:txBody>
          </p:sp>
        </p:grpSp>
        <p:grpSp>
          <p:nvGrpSpPr>
            <p:cNvPr id="19" name="组合 18"/>
            <p:cNvGrpSpPr/>
            <p:nvPr/>
          </p:nvGrpSpPr>
          <p:grpSpPr>
            <a:xfrm>
              <a:off x="4999404" y="4649173"/>
              <a:ext cx="2374396" cy="926247"/>
              <a:chOff x="251866" y="2202199"/>
              <a:chExt cx="3288629" cy="926247"/>
            </a:xfrm>
          </p:grpSpPr>
          <p:sp>
            <p:nvSpPr>
              <p:cNvPr id="26" name="íṡľíḍè-文本框 35"/>
              <p:cNvSpPr txBox="1"/>
              <p:nvPr/>
            </p:nvSpPr>
            <p:spPr>
              <a:xfrm>
                <a:off x="251866" y="26508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7" name="íṡľíḍè-Rectangle 26"/>
              <p:cNvSpPr/>
              <p:nvPr/>
            </p:nvSpPr>
            <p:spPr>
              <a:xfrm>
                <a:off x="251866" y="22021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dirty="0">
                    <a:solidFill>
                      <a:schemeClr val="accent4"/>
                    </a:solidFill>
                  </a:rPr>
                  <a:t>标题文本预设</a:t>
                </a:r>
              </a:p>
            </p:txBody>
          </p:sp>
        </p:grpSp>
        <p:grpSp>
          <p:nvGrpSpPr>
            <p:cNvPr id="20" name="组合 19"/>
            <p:cNvGrpSpPr>
              <a:grpSpLocks/>
            </p:cNvGrpSpPr>
            <p:nvPr/>
          </p:nvGrpSpPr>
          <p:grpSpPr>
            <a:xfrm>
              <a:off x="5859701" y="3655582"/>
              <a:ext cx="653802" cy="653803"/>
              <a:chOff x="5675954" y="2249137"/>
              <a:chExt cx="648072" cy="648072"/>
            </a:xfrm>
          </p:grpSpPr>
          <p:sp>
            <p:nvSpPr>
              <p:cNvPr id="24" name="íṡľíḍè-Oval 23"/>
              <p:cNvSpPr/>
              <p:nvPr/>
            </p:nvSpPr>
            <p:spPr>
              <a:xfrm>
                <a:off x="5675954" y="2249137"/>
                <a:ext cx="648072" cy="64807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íṡľíḍè-任意多边形: 形状 45"/>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anchor="ctr"/>
              <a:lstStyle/>
              <a:p>
                <a:pPr algn="ctr"/>
                <a:endParaRPr/>
              </a:p>
            </p:txBody>
          </p:sp>
        </p:grpSp>
        <p:grpSp>
          <p:nvGrpSpPr>
            <p:cNvPr id="21" name="组合 20"/>
            <p:cNvGrpSpPr/>
            <p:nvPr/>
          </p:nvGrpSpPr>
          <p:grpSpPr>
            <a:xfrm>
              <a:off x="3672719" y="2592057"/>
              <a:ext cx="2374396" cy="926247"/>
              <a:chOff x="251866" y="1846599"/>
              <a:chExt cx="3288629" cy="926247"/>
            </a:xfrm>
          </p:grpSpPr>
          <p:sp>
            <p:nvSpPr>
              <p:cNvPr id="22" name="íṡľíḍè-文本框 47"/>
              <p:cNvSpPr txBox="1"/>
              <p:nvPr/>
            </p:nvSpPr>
            <p:spPr>
              <a:xfrm>
                <a:off x="251866" y="2295215"/>
                <a:ext cx="3288629" cy="477631"/>
              </a:xfrm>
              <a:prstGeom prst="rect">
                <a:avLst/>
              </a:prstGeom>
              <a:no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3" name="íṡľíḍè-Rectangle 22"/>
              <p:cNvSpPr/>
              <p:nvPr/>
            </p:nvSpPr>
            <p:spPr>
              <a:xfrm>
                <a:off x="251866" y="1846599"/>
                <a:ext cx="3288629" cy="306375"/>
              </a:xfrm>
              <a:prstGeom prst="rect">
                <a:avLst/>
              </a:prstGeom>
            </p:spPr>
            <p:txBody>
              <a:bodyPr wrap="none" lIns="0" tIns="0" rIns="0" bIns="0" anchor="ctr">
                <a:normAutofit/>
              </a:bodyPr>
              <a:lstStyle/>
              <a:p>
                <a:pPr lvl="0" algn="ctr" defTabSz="914378">
                  <a:spcBef>
                    <a:spcPct val="0"/>
                  </a:spcBef>
                  <a:defRPr/>
                </a:pPr>
                <a:r>
                  <a:rPr lang="zh-CN" altLang="en-US" sz="2000" b="1">
                    <a:solidFill>
                      <a:schemeClr val="accent5"/>
                    </a:solidFill>
                  </a:rPr>
                  <a:t>标题文本预设</a:t>
                </a:r>
                <a:endParaRPr lang="zh-CN" altLang="en-US" sz="2000" b="1" dirty="0">
                  <a:solidFill>
                    <a:schemeClr val="accent5"/>
                  </a:solidFill>
                </a:endParaRPr>
              </a:p>
            </p:txBody>
          </p:sp>
        </p:grpSp>
      </p:grpSp>
    </p:spTree>
    <p:custDataLst>
      <p:tags r:id="rId2"/>
    </p:custDataLst>
    <p:extLst>
      <p:ext uri="{BB962C8B-B14F-4D97-AF65-F5344CB8AC3E}">
        <p14:creationId xmlns:p14="http://schemas.microsoft.com/office/powerpoint/2010/main" val="27064826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发展前景</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7ba89de1-f3e2-479c-97c8-095355a8624a">
            <a:extLst>
              <a:ext uri="{FF2B5EF4-FFF2-40B4-BE49-F238E27FC236}">
                <a16:creationId xmlns:a16="http://schemas.microsoft.com/office/drawing/2014/main" xmlns="" id="{77B28C9C-82EF-4BCB-B974-589E9C80A3F9}"/>
              </a:ext>
            </a:extLst>
          </p:cNvPr>
          <p:cNvGrpSpPr>
            <a:grpSpLocks noChangeAspect="1"/>
          </p:cNvGrpSpPr>
          <p:nvPr/>
        </p:nvGrpSpPr>
        <p:grpSpPr>
          <a:xfrm>
            <a:off x="947429" y="2042186"/>
            <a:ext cx="10297144" cy="3918350"/>
            <a:chOff x="947436" y="1767866"/>
            <a:chExt cx="10297144" cy="3918350"/>
          </a:xfrm>
        </p:grpSpPr>
        <p:sp>
          <p:nvSpPr>
            <p:cNvPr id="7" name="is1ide-矩形: 圆角 1">
              <a:extLst>
                <a:ext uri="{FF2B5EF4-FFF2-40B4-BE49-F238E27FC236}">
                  <a16:creationId xmlns:a16="http://schemas.microsoft.com/office/drawing/2014/main" xmlns="" id="{E51B8020-49C1-4BF2-AA6F-371F66385F89}"/>
                </a:ext>
              </a:extLst>
            </p:cNvPr>
            <p:cNvSpPr/>
            <p:nvPr/>
          </p:nvSpPr>
          <p:spPr>
            <a:xfrm>
              <a:off x="118694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8" name="is1ide-Straight Connector 7">
              <a:extLst>
                <a:ext uri="{FF2B5EF4-FFF2-40B4-BE49-F238E27FC236}">
                  <a16:creationId xmlns:a16="http://schemas.microsoft.com/office/drawing/2014/main" xmlns="" id="{F230CDD4-1FC1-4737-9FC6-8AE35E031065}"/>
                </a:ext>
              </a:extLst>
            </p:cNvPr>
            <p:cNvCxnSpPr/>
            <p:nvPr/>
          </p:nvCxnSpPr>
          <p:spPr>
            <a:xfrm flipH="1">
              <a:off x="1222174"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is1ide-任意多边形: 形状 6">
              <a:extLst>
                <a:ext uri="{FF2B5EF4-FFF2-40B4-BE49-F238E27FC236}">
                  <a16:creationId xmlns:a16="http://schemas.microsoft.com/office/drawing/2014/main" xmlns="" id="{88A623AD-CA13-48E1-9E36-E2855A43D269}"/>
                </a:ext>
              </a:extLst>
            </p:cNvPr>
            <p:cNvSpPr/>
            <p:nvPr/>
          </p:nvSpPr>
          <p:spPr>
            <a:xfrm rot="18914935">
              <a:off x="2072812"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is1ide-任意多边形: 形状 7">
              <a:extLst>
                <a:ext uri="{FF2B5EF4-FFF2-40B4-BE49-F238E27FC236}">
                  <a16:creationId xmlns:a16="http://schemas.microsoft.com/office/drawing/2014/main" xmlns="" id="{A12C37F7-94DF-42EF-B194-BCF6D1CB675B}"/>
                </a:ext>
              </a:extLst>
            </p:cNvPr>
            <p:cNvSpPr/>
            <p:nvPr/>
          </p:nvSpPr>
          <p:spPr>
            <a:xfrm rot="2703745">
              <a:off x="2188931"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1" name="is1ide-Straight Connector 10">
              <a:extLst>
                <a:ext uri="{FF2B5EF4-FFF2-40B4-BE49-F238E27FC236}">
                  <a16:creationId xmlns:a16="http://schemas.microsoft.com/office/drawing/2014/main" xmlns="" id="{FF735C6C-3D92-4C31-98A7-5589433919E7}"/>
                </a:ext>
              </a:extLst>
            </p:cNvPr>
            <p:cNvCxnSpPr/>
            <p:nvPr/>
          </p:nvCxnSpPr>
          <p:spPr>
            <a:xfrm flipH="1">
              <a:off x="2315330"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is1ide-任意多边形: 形状 8">
              <a:extLst>
                <a:ext uri="{FF2B5EF4-FFF2-40B4-BE49-F238E27FC236}">
                  <a16:creationId xmlns:a16="http://schemas.microsoft.com/office/drawing/2014/main" xmlns="" id="{DEBF7485-322F-4AE8-8D08-5BEA92DEAD7D}"/>
                </a:ext>
              </a:extLst>
            </p:cNvPr>
            <p:cNvSpPr>
              <a:spLocks/>
            </p:cNvSpPr>
            <p:nvPr/>
          </p:nvSpPr>
          <p:spPr bwMode="auto">
            <a:xfrm>
              <a:off x="1468680" y="2318293"/>
              <a:ext cx="1425575" cy="1250951"/>
            </a:xfrm>
            <a:custGeom>
              <a:avLst/>
              <a:gdLst>
                <a:gd name="T0" fmla="*/ 680 w 898"/>
                <a:gd name="T1" fmla="*/ 580 h 788"/>
                <a:gd name="T2" fmla="*/ 534 w 898"/>
                <a:gd name="T3" fmla="*/ 500 h 788"/>
                <a:gd name="T4" fmla="*/ 576 w 898"/>
                <a:gd name="T5" fmla="*/ 352 h 788"/>
                <a:gd name="T6" fmla="*/ 610 w 898"/>
                <a:gd name="T7" fmla="*/ 246 h 788"/>
                <a:gd name="T8" fmla="*/ 562 w 898"/>
                <a:gd name="T9" fmla="*/ 216 h 788"/>
                <a:gd name="T10" fmla="*/ 558 w 898"/>
                <a:gd name="T11" fmla="*/ 170 h 788"/>
                <a:gd name="T12" fmla="*/ 556 w 898"/>
                <a:gd name="T13" fmla="*/ 134 h 788"/>
                <a:gd name="T14" fmla="*/ 556 w 898"/>
                <a:gd name="T15" fmla="*/ 100 h 788"/>
                <a:gd name="T16" fmla="*/ 542 w 898"/>
                <a:gd name="T17" fmla="*/ 70 h 788"/>
                <a:gd name="T18" fmla="*/ 528 w 898"/>
                <a:gd name="T19" fmla="*/ 38 h 788"/>
                <a:gd name="T20" fmla="*/ 456 w 898"/>
                <a:gd name="T21" fmla="*/ 2 h 788"/>
                <a:gd name="T22" fmla="*/ 376 w 898"/>
                <a:gd name="T23" fmla="*/ 4 h 788"/>
                <a:gd name="T24" fmla="*/ 324 w 898"/>
                <a:gd name="T25" fmla="*/ 24 h 788"/>
                <a:gd name="T26" fmla="*/ 246 w 898"/>
                <a:gd name="T27" fmla="*/ 92 h 788"/>
                <a:gd name="T28" fmla="*/ 206 w 898"/>
                <a:gd name="T29" fmla="*/ 232 h 788"/>
                <a:gd name="T30" fmla="*/ 224 w 898"/>
                <a:gd name="T31" fmla="*/ 324 h 788"/>
                <a:gd name="T32" fmla="*/ 264 w 898"/>
                <a:gd name="T33" fmla="*/ 418 h 788"/>
                <a:gd name="T34" fmla="*/ 294 w 898"/>
                <a:gd name="T35" fmla="*/ 480 h 788"/>
                <a:gd name="T36" fmla="*/ 214 w 898"/>
                <a:gd name="T37" fmla="*/ 572 h 788"/>
                <a:gd name="T38" fmla="*/ 0 w 898"/>
                <a:gd name="T39" fmla="*/ 788 h 788"/>
                <a:gd name="T40" fmla="*/ 596 w 898"/>
                <a:gd name="T41" fmla="*/ 258 h 788"/>
                <a:gd name="T42" fmla="*/ 578 w 898"/>
                <a:gd name="T43" fmla="*/ 336 h 788"/>
                <a:gd name="T44" fmla="*/ 592 w 898"/>
                <a:gd name="T45" fmla="*/ 258 h 788"/>
                <a:gd name="T46" fmla="*/ 566 w 898"/>
                <a:gd name="T47" fmla="*/ 280 h 788"/>
                <a:gd name="T48" fmla="*/ 544 w 898"/>
                <a:gd name="T49" fmla="*/ 346 h 788"/>
                <a:gd name="T50" fmla="*/ 518 w 898"/>
                <a:gd name="T51" fmla="*/ 288 h 788"/>
                <a:gd name="T52" fmla="*/ 336 w 898"/>
                <a:gd name="T53" fmla="*/ 214 h 788"/>
                <a:gd name="T54" fmla="*/ 342 w 898"/>
                <a:gd name="T55" fmla="*/ 166 h 788"/>
                <a:gd name="T56" fmla="*/ 468 w 898"/>
                <a:gd name="T57" fmla="*/ 158 h 788"/>
                <a:gd name="T58" fmla="*/ 526 w 898"/>
                <a:gd name="T59" fmla="*/ 142 h 788"/>
                <a:gd name="T60" fmla="*/ 530 w 898"/>
                <a:gd name="T61" fmla="*/ 256 h 788"/>
                <a:gd name="T62" fmla="*/ 448 w 898"/>
                <a:gd name="T63" fmla="*/ 268 h 788"/>
                <a:gd name="T64" fmla="*/ 304 w 898"/>
                <a:gd name="T65" fmla="*/ 274 h 788"/>
                <a:gd name="T66" fmla="*/ 352 w 898"/>
                <a:gd name="T67" fmla="*/ 296 h 788"/>
                <a:gd name="T68" fmla="*/ 474 w 898"/>
                <a:gd name="T69" fmla="*/ 284 h 788"/>
                <a:gd name="T70" fmla="*/ 444 w 898"/>
                <a:gd name="T71" fmla="*/ 348 h 788"/>
                <a:gd name="T72" fmla="*/ 366 w 898"/>
                <a:gd name="T73" fmla="*/ 364 h 788"/>
                <a:gd name="T74" fmla="*/ 242 w 898"/>
                <a:gd name="T75" fmla="*/ 348 h 788"/>
                <a:gd name="T76" fmla="*/ 232 w 898"/>
                <a:gd name="T77" fmla="*/ 282 h 788"/>
                <a:gd name="T78" fmla="*/ 284 w 898"/>
                <a:gd name="T79" fmla="*/ 290 h 788"/>
                <a:gd name="T80" fmla="*/ 340 w 898"/>
                <a:gd name="T81" fmla="*/ 304 h 788"/>
                <a:gd name="T82" fmla="*/ 362 w 898"/>
                <a:gd name="T83" fmla="*/ 376 h 788"/>
                <a:gd name="T84" fmla="*/ 446 w 898"/>
                <a:gd name="T85" fmla="*/ 362 h 788"/>
                <a:gd name="T86" fmla="*/ 488 w 898"/>
                <a:gd name="T87" fmla="*/ 294 h 788"/>
                <a:gd name="T88" fmla="*/ 522 w 898"/>
                <a:gd name="T89" fmla="*/ 348 h 788"/>
                <a:gd name="T90" fmla="*/ 560 w 898"/>
                <a:gd name="T91" fmla="*/ 356 h 788"/>
                <a:gd name="T92" fmla="*/ 522 w 898"/>
                <a:gd name="T93" fmla="*/ 518 h 788"/>
                <a:gd name="T94" fmla="*/ 414 w 898"/>
                <a:gd name="T95" fmla="*/ 506 h 788"/>
                <a:gd name="T96" fmla="*/ 316 w 898"/>
                <a:gd name="T97" fmla="*/ 416 h 788"/>
                <a:gd name="T98" fmla="*/ 278 w 898"/>
                <a:gd name="T99" fmla="*/ 372 h 788"/>
                <a:gd name="T100" fmla="*/ 408 w 898"/>
                <a:gd name="T101" fmla="*/ 758 h 788"/>
                <a:gd name="T102" fmla="*/ 274 w 898"/>
                <a:gd name="T103" fmla="*/ 622 h 788"/>
                <a:gd name="T104" fmla="*/ 300 w 898"/>
                <a:gd name="T105" fmla="*/ 494 h 788"/>
                <a:gd name="T106" fmla="*/ 298 w 898"/>
                <a:gd name="T107" fmla="*/ 372 h 788"/>
                <a:gd name="T108" fmla="*/ 390 w 898"/>
                <a:gd name="T109" fmla="*/ 500 h 788"/>
                <a:gd name="T110" fmla="*/ 508 w 898"/>
                <a:gd name="T111" fmla="*/ 530 h 788"/>
                <a:gd name="T112" fmla="*/ 534 w 898"/>
                <a:gd name="T113" fmla="*/ 606 h 788"/>
                <a:gd name="T114" fmla="*/ 432 w 898"/>
                <a:gd name="T115" fmla="*/ 74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8" h="788">
                  <a:moveTo>
                    <a:pt x="856" y="660"/>
                  </a:moveTo>
                  <a:lnTo>
                    <a:pt x="856" y="660"/>
                  </a:lnTo>
                  <a:lnTo>
                    <a:pt x="846" y="650"/>
                  </a:lnTo>
                  <a:lnTo>
                    <a:pt x="834" y="640"/>
                  </a:lnTo>
                  <a:lnTo>
                    <a:pt x="808" y="624"/>
                  </a:lnTo>
                  <a:lnTo>
                    <a:pt x="780" y="612"/>
                  </a:lnTo>
                  <a:lnTo>
                    <a:pt x="752" y="600"/>
                  </a:lnTo>
                  <a:lnTo>
                    <a:pt x="706" y="586"/>
                  </a:lnTo>
                  <a:lnTo>
                    <a:pt x="680" y="580"/>
                  </a:lnTo>
                  <a:lnTo>
                    <a:pt x="680" y="580"/>
                  </a:lnTo>
                  <a:lnTo>
                    <a:pt x="660" y="572"/>
                  </a:lnTo>
                  <a:lnTo>
                    <a:pt x="630" y="562"/>
                  </a:lnTo>
                  <a:lnTo>
                    <a:pt x="598" y="550"/>
                  </a:lnTo>
                  <a:lnTo>
                    <a:pt x="586" y="546"/>
                  </a:lnTo>
                  <a:lnTo>
                    <a:pt x="578" y="540"/>
                  </a:lnTo>
                  <a:lnTo>
                    <a:pt x="578" y="540"/>
                  </a:lnTo>
                  <a:lnTo>
                    <a:pt x="556" y="520"/>
                  </a:lnTo>
                  <a:lnTo>
                    <a:pt x="534" y="500"/>
                  </a:lnTo>
                  <a:lnTo>
                    <a:pt x="534" y="500"/>
                  </a:lnTo>
                  <a:lnTo>
                    <a:pt x="542" y="468"/>
                  </a:lnTo>
                  <a:lnTo>
                    <a:pt x="542" y="468"/>
                  </a:lnTo>
                  <a:lnTo>
                    <a:pt x="554" y="414"/>
                  </a:lnTo>
                  <a:lnTo>
                    <a:pt x="554" y="414"/>
                  </a:lnTo>
                  <a:lnTo>
                    <a:pt x="560" y="392"/>
                  </a:lnTo>
                  <a:lnTo>
                    <a:pt x="566" y="354"/>
                  </a:lnTo>
                  <a:lnTo>
                    <a:pt x="566" y="354"/>
                  </a:lnTo>
                  <a:lnTo>
                    <a:pt x="576" y="352"/>
                  </a:lnTo>
                  <a:lnTo>
                    <a:pt x="584" y="346"/>
                  </a:lnTo>
                  <a:lnTo>
                    <a:pt x="590" y="340"/>
                  </a:lnTo>
                  <a:lnTo>
                    <a:pt x="594" y="332"/>
                  </a:lnTo>
                  <a:lnTo>
                    <a:pt x="594" y="332"/>
                  </a:lnTo>
                  <a:lnTo>
                    <a:pt x="598" y="318"/>
                  </a:lnTo>
                  <a:lnTo>
                    <a:pt x="600" y="300"/>
                  </a:lnTo>
                  <a:lnTo>
                    <a:pt x="604" y="276"/>
                  </a:lnTo>
                  <a:lnTo>
                    <a:pt x="608" y="268"/>
                  </a:lnTo>
                  <a:lnTo>
                    <a:pt x="610" y="246"/>
                  </a:lnTo>
                  <a:lnTo>
                    <a:pt x="604" y="246"/>
                  </a:lnTo>
                  <a:lnTo>
                    <a:pt x="604" y="246"/>
                  </a:lnTo>
                  <a:lnTo>
                    <a:pt x="592" y="244"/>
                  </a:lnTo>
                  <a:lnTo>
                    <a:pt x="592" y="244"/>
                  </a:lnTo>
                  <a:lnTo>
                    <a:pt x="566" y="246"/>
                  </a:lnTo>
                  <a:lnTo>
                    <a:pt x="566" y="246"/>
                  </a:lnTo>
                  <a:lnTo>
                    <a:pt x="562" y="226"/>
                  </a:lnTo>
                  <a:lnTo>
                    <a:pt x="562" y="226"/>
                  </a:lnTo>
                  <a:lnTo>
                    <a:pt x="562" y="216"/>
                  </a:lnTo>
                  <a:lnTo>
                    <a:pt x="566" y="208"/>
                  </a:lnTo>
                  <a:lnTo>
                    <a:pt x="566" y="208"/>
                  </a:lnTo>
                  <a:lnTo>
                    <a:pt x="568" y="202"/>
                  </a:lnTo>
                  <a:lnTo>
                    <a:pt x="570" y="196"/>
                  </a:lnTo>
                  <a:lnTo>
                    <a:pt x="568" y="188"/>
                  </a:lnTo>
                  <a:lnTo>
                    <a:pt x="566" y="182"/>
                  </a:lnTo>
                  <a:lnTo>
                    <a:pt x="566" y="182"/>
                  </a:lnTo>
                  <a:lnTo>
                    <a:pt x="560" y="174"/>
                  </a:lnTo>
                  <a:lnTo>
                    <a:pt x="558" y="170"/>
                  </a:lnTo>
                  <a:lnTo>
                    <a:pt x="558" y="166"/>
                  </a:lnTo>
                  <a:lnTo>
                    <a:pt x="558" y="166"/>
                  </a:lnTo>
                  <a:lnTo>
                    <a:pt x="562" y="152"/>
                  </a:lnTo>
                  <a:lnTo>
                    <a:pt x="562" y="152"/>
                  </a:lnTo>
                  <a:lnTo>
                    <a:pt x="564" y="146"/>
                  </a:lnTo>
                  <a:lnTo>
                    <a:pt x="562" y="142"/>
                  </a:lnTo>
                  <a:lnTo>
                    <a:pt x="560" y="138"/>
                  </a:lnTo>
                  <a:lnTo>
                    <a:pt x="560" y="138"/>
                  </a:lnTo>
                  <a:lnTo>
                    <a:pt x="556" y="134"/>
                  </a:lnTo>
                  <a:lnTo>
                    <a:pt x="550" y="130"/>
                  </a:lnTo>
                  <a:lnTo>
                    <a:pt x="548" y="128"/>
                  </a:lnTo>
                  <a:lnTo>
                    <a:pt x="548" y="126"/>
                  </a:lnTo>
                  <a:lnTo>
                    <a:pt x="550" y="124"/>
                  </a:lnTo>
                  <a:lnTo>
                    <a:pt x="550" y="124"/>
                  </a:lnTo>
                  <a:lnTo>
                    <a:pt x="552" y="122"/>
                  </a:lnTo>
                  <a:lnTo>
                    <a:pt x="554" y="118"/>
                  </a:lnTo>
                  <a:lnTo>
                    <a:pt x="558" y="108"/>
                  </a:lnTo>
                  <a:lnTo>
                    <a:pt x="556" y="100"/>
                  </a:lnTo>
                  <a:lnTo>
                    <a:pt x="556" y="96"/>
                  </a:lnTo>
                  <a:lnTo>
                    <a:pt x="552" y="94"/>
                  </a:lnTo>
                  <a:lnTo>
                    <a:pt x="552" y="94"/>
                  </a:lnTo>
                  <a:lnTo>
                    <a:pt x="544" y="88"/>
                  </a:lnTo>
                  <a:lnTo>
                    <a:pt x="544" y="88"/>
                  </a:lnTo>
                  <a:lnTo>
                    <a:pt x="544" y="88"/>
                  </a:lnTo>
                  <a:lnTo>
                    <a:pt x="546" y="78"/>
                  </a:lnTo>
                  <a:lnTo>
                    <a:pt x="544" y="72"/>
                  </a:lnTo>
                  <a:lnTo>
                    <a:pt x="542" y="70"/>
                  </a:lnTo>
                  <a:lnTo>
                    <a:pt x="540" y="70"/>
                  </a:lnTo>
                  <a:lnTo>
                    <a:pt x="540" y="70"/>
                  </a:lnTo>
                  <a:lnTo>
                    <a:pt x="542" y="66"/>
                  </a:lnTo>
                  <a:lnTo>
                    <a:pt x="542" y="64"/>
                  </a:lnTo>
                  <a:lnTo>
                    <a:pt x="540" y="56"/>
                  </a:lnTo>
                  <a:lnTo>
                    <a:pt x="536" y="48"/>
                  </a:lnTo>
                  <a:lnTo>
                    <a:pt x="530" y="44"/>
                  </a:lnTo>
                  <a:lnTo>
                    <a:pt x="530" y="44"/>
                  </a:lnTo>
                  <a:lnTo>
                    <a:pt x="528" y="38"/>
                  </a:lnTo>
                  <a:lnTo>
                    <a:pt x="526" y="34"/>
                  </a:lnTo>
                  <a:lnTo>
                    <a:pt x="516" y="26"/>
                  </a:lnTo>
                  <a:lnTo>
                    <a:pt x="506" y="22"/>
                  </a:lnTo>
                  <a:lnTo>
                    <a:pt x="494" y="20"/>
                  </a:lnTo>
                  <a:lnTo>
                    <a:pt x="494" y="20"/>
                  </a:lnTo>
                  <a:lnTo>
                    <a:pt x="480" y="10"/>
                  </a:lnTo>
                  <a:lnTo>
                    <a:pt x="472" y="6"/>
                  </a:lnTo>
                  <a:lnTo>
                    <a:pt x="464" y="4"/>
                  </a:lnTo>
                  <a:lnTo>
                    <a:pt x="456" y="2"/>
                  </a:lnTo>
                  <a:lnTo>
                    <a:pt x="448" y="4"/>
                  </a:lnTo>
                  <a:lnTo>
                    <a:pt x="440" y="6"/>
                  </a:lnTo>
                  <a:lnTo>
                    <a:pt x="432" y="10"/>
                  </a:lnTo>
                  <a:lnTo>
                    <a:pt x="432" y="10"/>
                  </a:lnTo>
                  <a:lnTo>
                    <a:pt x="416" y="4"/>
                  </a:lnTo>
                  <a:lnTo>
                    <a:pt x="402" y="0"/>
                  </a:lnTo>
                  <a:lnTo>
                    <a:pt x="394" y="0"/>
                  </a:lnTo>
                  <a:lnTo>
                    <a:pt x="386" y="0"/>
                  </a:lnTo>
                  <a:lnTo>
                    <a:pt x="376" y="4"/>
                  </a:lnTo>
                  <a:lnTo>
                    <a:pt x="366" y="12"/>
                  </a:lnTo>
                  <a:lnTo>
                    <a:pt x="366" y="12"/>
                  </a:lnTo>
                  <a:lnTo>
                    <a:pt x="356" y="14"/>
                  </a:lnTo>
                  <a:lnTo>
                    <a:pt x="350" y="14"/>
                  </a:lnTo>
                  <a:lnTo>
                    <a:pt x="344" y="16"/>
                  </a:lnTo>
                  <a:lnTo>
                    <a:pt x="338" y="18"/>
                  </a:lnTo>
                  <a:lnTo>
                    <a:pt x="338" y="18"/>
                  </a:lnTo>
                  <a:lnTo>
                    <a:pt x="328" y="22"/>
                  </a:lnTo>
                  <a:lnTo>
                    <a:pt x="324" y="24"/>
                  </a:lnTo>
                  <a:lnTo>
                    <a:pt x="324" y="24"/>
                  </a:lnTo>
                  <a:lnTo>
                    <a:pt x="316" y="26"/>
                  </a:lnTo>
                  <a:lnTo>
                    <a:pt x="310" y="28"/>
                  </a:lnTo>
                  <a:lnTo>
                    <a:pt x="304" y="34"/>
                  </a:lnTo>
                  <a:lnTo>
                    <a:pt x="304" y="34"/>
                  </a:lnTo>
                  <a:lnTo>
                    <a:pt x="290" y="48"/>
                  </a:lnTo>
                  <a:lnTo>
                    <a:pt x="262" y="74"/>
                  </a:lnTo>
                  <a:lnTo>
                    <a:pt x="262" y="74"/>
                  </a:lnTo>
                  <a:lnTo>
                    <a:pt x="246" y="92"/>
                  </a:lnTo>
                  <a:lnTo>
                    <a:pt x="234" y="110"/>
                  </a:lnTo>
                  <a:lnTo>
                    <a:pt x="224" y="132"/>
                  </a:lnTo>
                  <a:lnTo>
                    <a:pt x="216" y="160"/>
                  </a:lnTo>
                  <a:lnTo>
                    <a:pt x="216" y="160"/>
                  </a:lnTo>
                  <a:lnTo>
                    <a:pt x="210" y="186"/>
                  </a:lnTo>
                  <a:lnTo>
                    <a:pt x="206" y="206"/>
                  </a:lnTo>
                  <a:lnTo>
                    <a:pt x="204" y="214"/>
                  </a:lnTo>
                  <a:lnTo>
                    <a:pt x="204" y="224"/>
                  </a:lnTo>
                  <a:lnTo>
                    <a:pt x="206" y="232"/>
                  </a:lnTo>
                  <a:lnTo>
                    <a:pt x="210" y="242"/>
                  </a:lnTo>
                  <a:lnTo>
                    <a:pt x="210" y="242"/>
                  </a:lnTo>
                  <a:lnTo>
                    <a:pt x="210" y="262"/>
                  </a:lnTo>
                  <a:lnTo>
                    <a:pt x="212" y="278"/>
                  </a:lnTo>
                  <a:lnTo>
                    <a:pt x="216" y="290"/>
                  </a:lnTo>
                  <a:lnTo>
                    <a:pt x="220" y="300"/>
                  </a:lnTo>
                  <a:lnTo>
                    <a:pt x="220" y="300"/>
                  </a:lnTo>
                  <a:lnTo>
                    <a:pt x="222" y="312"/>
                  </a:lnTo>
                  <a:lnTo>
                    <a:pt x="224" y="324"/>
                  </a:lnTo>
                  <a:lnTo>
                    <a:pt x="234" y="346"/>
                  </a:lnTo>
                  <a:lnTo>
                    <a:pt x="236" y="350"/>
                  </a:lnTo>
                  <a:lnTo>
                    <a:pt x="236" y="350"/>
                  </a:lnTo>
                  <a:lnTo>
                    <a:pt x="242" y="360"/>
                  </a:lnTo>
                  <a:lnTo>
                    <a:pt x="250" y="368"/>
                  </a:lnTo>
                  <a:lnTo>
                    <a:pt x="250" y="368"/>
                  </a:lnTo>
                  <a:lnTo>
                    <a:pt x="254" y="392"/>
                  </a:lnTo>
                  <a:lnTo>
                    <a:pt x="258" y="406"/>
                  </a:lnTo>
                  <a:lnTo>
                    <a:pt x="264" y="418"/>
                  </a:lnTo>
                  <a:lnTo>
                    <a:pt x="264" y="418"/>
                  </a:lnTo>
                  <a:lnTo>
                    <a:pt x="270" y="426"/>
                  </a:lnTo>
                  <a:lnTo>
                    <a:pt x="278" y="430"/>
                  </a:lnTo>
                  <a:lnTo>
                    <a:pt x="288" y="436"/>
                  </a:lnTo>
                  <a:lnTo>
                    <a:pt x="288" y="436"/>
                  </a:lnTo>
                  <a:lnTo>
                    <a:pt x="290" y="452"/>
                  </a:lnTo>
                  <a:lnTo>
                    <a:pt x="292" y="454"/>
                  </a:lnTo>
                  <a:lnTo>
                    <a:pt x="292" y="454"/>
                  </a:lnTo>
                  <a:lnTo>
                    <a:pt x="294" y="480"/>
                  </a:lnTo>
                  <a:lnTo>
                    <a:pt x="294" y="494"/>
                  </a:lnTo>
                  <a:lnTo>
                    <a:pt x="294" y="510"/>
                  </a:lnTo>
                  <a:lnTo>
                    <a:pt x="294" y="510"/>
                  </a:lnTo>
                  <a:lnTo>
                    <a:pt x="280" y="518"/>
                  </a:lnTo>
                  <a:lnTo>
                    <a:pt x="266" y="530"/>
                  </a:lnTo>
                  <a:lnTo>
                    <a:pt x="254" y="544"/>
                  </a:lnTo>
                  <a:lnTo>
                    <a:pt x="244" y="556"/>
                  </a:lnTo>
                  <a:lnTo>
                    <a:pt x="244" y="556"/>
                  </a:lnTo>
                  <a:lnTo>
                    <a:pt x="214" y="572"/>
                  </a:lnTo>
                  <a:lnTo>
                    <a:pt x="186" y="588"/>
                  </a:lnTo>
                  <a:lnTo>
                    <a:pt x="138" y="616"/>
                  </a:lnTo>
                  <a:lnTo>
                    <a:pt x="138" y="616"/>
                  </a:lnTo>
                  <a:lnTo>
                    <a:pt x="22" y="684"/>
                  </a:lnTo>
                  <a:lnTo>
                    <a:pt x="22" y="684"/>
                  </a:lnTo>
                  <a:lnTo>
                    <a:pt x="10" y="724"/>
                  </a:lnTo>
                  <a:lnTo>
                    <a:pt x="2" y="758"/>
                  </a:lnTo>
                  <a:lnTo>
                    <a:pt x="0" y="774"/>
                  </a:lnTo>
                  <a:lnTo>
                    <a:pt x="0" y="788"/>
                  </a:lnTo>
                  <a:lnTo>
                    <a:pt x="898" y="788"/>
                  </a:lnTo>
                  <a:lnTo>
                    <a:pt x="898" y="788"/>
                  </a:lnTo>
                  <a:lnTo>
                    <a:pt x="882" y="738"/>
                  </a:lnTo>
                  <a:lnTo>
                    <a:pt x="870" y="696"/>
                  </a:lnTo>
                  <a:lnTo>
                    <a:pt x="856" y="660"/>
                  </a:lnTo>
                  <a:lnTo>
                    <a:pt x="856" y="660"/>
                  </a:lnTo>
                  <a:close/>
                  <a:moveTo>
                    <a:pt x="592" y="258"/>
                  </a:moveTo>
                  <a:lnTo>
                    <a:pt x="592" y="258"/>
                  </a:lnTo>
                  <a:lnTo>
                    <a:pt x="596" y="258"/>
                  </a:lnTo>
                  <a:lnTo>
                    <a:pt x="596" y="264"/>
                  </a:lnTo>
                  <a:lnTo>
                    <a:pt x="592" y="270"/>
                  </a:lnTo>
                  <a:lnTo>
                    <a:pt x="592" y="272"/>
                  </a:lnTo>
                  <a:lnTo>
                    <a:pt x="592" y="272"/>
                  </a:lnTo>
                  <a:lnTo>
                    <a:pt x="588" y="300"/>
                  </a:lnTo>
                  <a:lnTo>
                    <a:pt x="586" y="316"/>
                  </a:lnTo>
                  <a:lnTo>
                    <a:pt x="582" y="326"/>
                  </a:lnTo>
                  <a:lnTo>
                    <a:pt x="582" y="326"/>
                  </a:lnTo>
                  <a:lnTo>
                    <a:pt x="578" y="336"/>
                  </a:lnTo>
                  <a:lnTo>
                    <a:pt x="568" y="340"/>
                  </a:lnTo>
                  <a:lnTo>
                    <a:pt x="568" y="340"/>
                  </a:lnTo>
                  <a:lnTo>
                    <a:pt x="572" y="296"/>
                  </a:lnTo>
                  <a:lnTo>
                    <a:pt x="572" y="296"/>
                  </a:lnTo>
                  <a:lnTo>
                    <a:pt x="572" y="280"/>
                  </a:lnTo>
                  <a:lnTo>
                    <a:pt x="568" y="260"/>
                  </a:lnTo>
                  <a:lnTo>
                    <a:pt x="568" y="260"/>
                  </a:lnTo>
                  <a:lnTo>
                    <a:pt x="592" y="258"/>
                  </a:lnTo>
                  <a:lnTo>
                    <a:pt x="592" y="258"/>
                  </a:lnTo>
                  <a:close/>
                  <a:moveTo>
                    <a:pt x="520" y="280"/>
                  </a:moveTo>
                  <a:lnTo>
                    <a:pt x="520" y="280"/>
                  </a:lnTo>
                  <a:lnTo>
                    <a:pt x="520" y="278"/>
                  </a:lnTo>
                  <a:lnTo>
                    <a:pt x="524" y="274"/>
                  </a:lnTo>
                  <a:lnTo>
                    <a:pt x="534" y="268"/>
                  </a:lnTo>
                  <a:lnTo>
                    <a:pt x="548" y="264"/>
                  </a:lnTo>
                  <a:lnTo>
                    <a:pt x="562" y="260"/>
                  </a:lnTo>
                  <a:lnTo>
                    <a:pt x="562" y="260"/>
                  </a:lnTo>
                  <a:lnTo>
                    <a:pt x="566" y="280"/>
                  </a:lnTo>
                  <a:lnTo>
                    <a:pt x="566" y="296"/>
                  </a:lnTo>
                  <a:lnTo>
                    <a:pt x="566" y="296"/>
                  </a:lnTo>
                  <a:lnTo>
                    <a:pt x="564" y="318"/>
                  </a:lnTo>
                  <a:lnTo>
                    <a:pt x="562" y="342"/>
                  </a:lnTo>
                  <a:lnTo>
                    <a:pt x="562" y="342"/>
                  </a:lnTo>
                  <a:lnTo>
                    <a:pt x="550" y="346"/>
                  </a:lnTo>
                  <a:lnTo>
                    <a:pt x="550" y="346"/>
                  </a:lnTo>
                  <a:lnTo>
                    <a:pt x="544" y="346"/>
                  </a:lnTo>
                  <a:lnTo>
                    <a:pt x="544" y="346"/>
                  </a:lnTo>
                  <a:lnTo>
                    <a:pt x="536" y="344"/>
                  </a:lnTo>
                  <a:lnTo>
                    <a:pt x="532" y="340"/>
                  </a:lnTo>
                  <a:lnTo>
                    <a:pt x="532" y="340"/>
                  </a:lnTo>
                  <a:lnTo>
                    <a:pt x="530" y="338"/>
                  </a:lnTo>
                  <a:lnTo>
                    <a:pt x="530" y="338"/>
                  </a:lnTo>
                  <a:lnTo>
                    <a:pt x="524" y="328"/>
                  </a:lnTo>
                  <a:lnTo>
                    <a:pt x="520" y="312"/>
                  </a:lnTo>
                  <a:lnTo>
                    <a:pt x="518" y="296"/>
                  </a:lnTo>
                  <a:lnTo>
                    <a:pt x="518" y="288"/>
                  </a:lnTo>
                  <a:lnTo>
                    <a:pt x="520" y="280"/>
                  </a:lnTo>
                  <a:lnTo>
                    <a:pt x="520" y="280"/>
                  </a:lnTo>
                  <a:close/>
                  <a:moveTo>
                    <a:pt x="338" y="244"/>
                  </a:moveTo>
                  <a:lnTo>
                    <a:pt x="338" y="244"/>
                  </a:lnTo>
                  <a:lnTo>
                    <a:pt x="342" y="240"/>
                  </a:lnTo>
                  <a:lnTo>
                    <a:pt x="344" y="236"/>
                  </a:lnTo>
                  <a:lnTo>
                    <a:pt x="344" y="230"/>
                  </a:lnTo>
                  <a:lnTo>
                    <a:pt x="342" y="226"/>
                  </a:lnTo>
                  <a:lnTo>
                    <a:pt x="336" y="214"/>
                  </a:lnTo>
                  <a:lnTo>
                    <a:pt x="332" y="206"/>
                  </a:lnTo>
                  <a:lnTo>
                    <a:pt x="332" y="206"/>
                  </a:lnTo>
                  <a:lnTo>
                    <a:pt x="328" y="198"/>
                  </a:lnTo>
                  <a:lnTo>
                    <a:pt x="326" y="188"/>
                  </a:lnTo>
                  <a:lnTo>
                    <a:pt x="328" y="184"/>
                  </a:lnTo>
                  <a:lnTo>
                    <a:pt x="330" y="178"/>
                  </a:lnTo>
                  <a:lnTo>
                    <a:pt x="336" y="172"/>
                  </a:lnTo>
                  <a:lnTo>
                    <a:pt x="342" y="166"/>
                  </a:lnTo>
                  <a:lnTo>
                    <a:pt x="342" y="166"/>
                  </a:lnTo>
                  <a:lnTo>
                    <a:pt x="362" y="164"/>
                  </a:lnTo>
                  <a:lnTo>
                    <a:pt x="374" y="160"/>
                  </a:lnTo>
                  <a:lnTo>
                    <a:pt x="386" y="156"/>
                  </a:lnTo>
                  <a:lnTo>
                    <a:pt x="386" y="156"/>
                  </a:lnTo>
                  <a:lnTo>
                    <a:pt x="430" y="158"/>
                  </a:lnTo>
                  <a:lnTo>
                    <a:pt x="454" y="160"/>
                  </a:lnTo>
                  <a:lnTo>
                    <a:pt x="464" y="160"/>
                  </a:lnTo>
                  <a:lnTo>
                    <a:pt x="468" y="158"/>
                  </a:lnTo>
                  <a:lnTo>
                    <a:pt x="468" y="158"/>
                  </a:lnTo>
                  <a:lnTo>
                    <a:pt x="476" y="158"/>
                  </a:lnTo>
                  <a:lnTo>
                    <a:pt x="482" y="158"/>
                  </a:lnTo>
                  <a:lnTo>
                    <a:pt x="492" y="154"/>
                  </a:lnTo>
                  <a:lnTo>
                    <a:pt x="502" y="148"/>
                  </a:lnTo>
                  <a:lnTo>
                    <a:pt x="508" y="144"/>
                  </a:lnTo>
                  <a:lnTo>
                    <a:pt x="508" y="144"/>
                  </a:lnTo>
                  <a:lnTo>
                    <a:pt x="518" y="144"/>
                  </a:lnTo>
                  <a:lnTo>
                    <a:pt x="526" y="142"/>
                  </a:lnTo>
                  <a:lnTo>
                    <a:pt x="526" y="142"/>
                  </a:lnTo>
                  <a:lnTo>
                    <a:pt x="536" y="152"/>
                  </a:lnTo>
                  <a:lnTo>
                    <a:pt x="534" y="154"/>
                  </a:lnTo>
                  <a:lnTo>
                    <a:pt x="534" y="154"/>
                  </a:lnTo>
                  <a:lnTo>
                    <a:pt x="546" y="190"/>
                  </a:lnTo>
                  <a:lnTo>
                    <a:pt x="554" y="218"/>
                  </a:lnTo>
                  <a:lnTo>
                    <a:pt x="560" y="248"/>
                  </a:lnTo>
                  <a:lnTo>
                    <a:pt x="560" y="248"/>
                  </a:lnTo>
                  <a:lnTo>
                    <a:pt x="544" y="252"/>
                  </a:lnTo>
                  <a:lnTo>
                    <a:pt x="530" y="256"/>
                  </a:lnTo>
                  <a:lnTo>
                    <a:pt x="518" y="264"/>
                  </a:lnTo>
                  <a:lnTo>
                    <a:pt x="510" y="272"/>
                  </a:lnTo>
                  <a:lnTo>
                    <a:pt x="510" y="272"/>
                  </a:lnTo>
                  <a:lnTo>
                    <a:pt x="482" y="276"/>
                  </a:lnTo>
                  <a:lnTo>
                    <a:pt x="482" y="276"/>
                  </a:lnTo>
                  <a:lnTo>
                    <a:pt x="478" y="272"/>
                  </a:lnTo>
                  <a:lnTo>
                    <a:pt x="470" y="270"/>
                  </a:lnTo>
                  <a:lnTo>
                    <a:pt x="462" y="268"/>
                  </a:lnTo>
                  <a:lnTo>
                    <a:pt x="448" y="268"/>
                  </a:lnTo>
                  <a:lnTo>
                    <a:pt x="448" y="268"/>
                  </a:lnTo>
                  <a:lnTo>
                    <a:pt x="420" y="270"/>
                  </a:lnTo>
                  <a:lnTo>
                    <a:pt x="390" y="274"/>
                  </a:lnTo>
                  <a:lnTo>
                    <a:pt x="364" y="280"/>
                  </a:lnTo>
                  <a:lnTo>
                    <a:pt x="344" y="286"/>
                  </a:lnTo>
                  <a:lnTo>
                    <a:pt x="340" y="286"/>
                  </a:lnTo>
                  <a:lnTo>
                    <a:pt x="340" y="288"/>
                  </a:lnTo>
                  <a:lnTo>
                    <a:pt x="340" y="288"/>
                  </a:lnTo>
                  <a:lnTo>
                    <a:pt x="304" y="274"/>
                  </a:lnTo>
                  <a:lnTo>
                    <a:pt x="304" y="274"/>
                  </a:lnTo>
                  <a:lnTo>
                    <a:pt x="306" y="270"/>
                  </a:lnTo>
                  <a:lnTo>
                    <a:pt x="310" y="264"/>
                  </a:lnTo>
                  <a:lnTo>
                    <a:pt x="318" y="256"/>
                  </a:lnTo>
                  <a:lnTo>
                    <a:pt x="338" y="244"/>
                  </a:lnTo>
                  <a:lnTo>
                    <a:pt x="338" y="244"/>
                  </a:lnTo>
                  <a:close/>
                  <a:moveTo>
                    <a:pt x="352" y="304"/>
                  </a:moveTo>
                  <a:lnTo>
                    <a:pt x="352" y="296"/>
                  </a:lnTo>
                  <a:lnTo>
                    <a:pt x="352" y="296"/>
                  </a:lnTo>
                  <a:lnTo>
                    <a:pt x="372" y="290"/>
                  </a:lnTo>
                  <a:lnTo>
                    <a:pt x="396" y="286"/>
                  </a:lnTo>
                  <a:lnTo>
                    <a:pt x="424" y="282"/>
                  </a:lnTo>
                  <a:lnTo>
                    <a:pt x="448" y="280"/>
                  </a:lnTo>
                  <a:lnTo>
                    <a:pt x="448" y="280"/>
                  </a:lnTo>
                  <a:lnTo>
                    <a:pt x="460" y="280"/>
                  </a:lnTo>
                  <a:lnTo>
                    <a:pt x="468" y="282"/>
                  </a:lnTo>
                  <a:lnTo>
                    <a:pt x="472" y="284"/>
                  </a:lnTo>
                  <a:lnTo>
                    <a:pt x="474" y="284"/>
                  </a:lnTo>
                  <a:lnTo>
                    <a:pt x="474" y="284"/>
                  </a:lnTo>
                  <a:lnTo>
                    <a:pt x="474" y="292"/>
                  </a:lnTo>
                  <a:lnTo>
                    <a:pt x="474" y="300"/>
                  </a:lnTo>
                  <a:lnTo>
                    <a:pt x="468" y="316"/>
                  </a:lnTo>
                  <a:lnTo>
                    <a:pt x="458" y="332"/>
                  </a:lnTo>
                  <a:lnTo>
                    <a:pt x="446" y="346"/>
                  </a:lnTo>
                  <a:lnTo>
                    <a:pt x="446" y="346"/>
                  </a:lnTo>
                  <a:lnTo>
                    <a:pt x="444" y="348"/>
                  </a:lnTo>
                  <a:lnTo>
                    <a:pt x="444" y="348"/>
                  </a:lnTo>
                  <a:lnTo>
                    <a:pt x="440" y="352"/>
                  </a:lnTo>
                  <a:lnTo>
                    <a:pt x="432" y="356"/>
                  </a:lnTo>
                  <a:lnTo>
                    <a:pt x="424" y="360"/>
                  </a:lnTo>
                  <a:lnTo>
                    <a:pt x="410" y="364"/>
                  </a:lnTo>
                  <a:lnTo>
                    <a:pt x="410" y="364"/>
                  </a:lnTo>
                  <a:lnTo>
                    <a:pt x="380" y="368"/>
                  </a:lnTo>
                  <a:lnTo>
                    <a:pt x="380" y="368"/>
                  </a:lnTo>
                  <a:lnTo>
                    <a:pt x="372" y="366"/>
                  </a:lnTo>
                  <a:lnTo>
                    <a:pt x="366" y="364"/>
                  </a:lnTo>
                  <a:lnTo>
                    <a:pt x="364" y="362"/>
                  </a:lnTo>
                  <a:lnTo>
                    <a:pt x="362" y="360"/>
                  </a:lnTo>
                  <a:lnTo>
                    <a:pt x="362" y="360"/>
                  </a:lnTo>
                  <a:lnTo>
                    <a:pt x="360" y="350"/>
                  </a:lnTo>
                  <a:lnTo>
                    <a:pt x="358" y="338"/>
                  </a:lnTo>
                  <a:lnTo>
                    <a:pt x="356" y="310"/>
                  </a:lnTo>
                  <a:lnTo>
                    <a:pt x="356" y="308"/>
                  </a:lnTo>
                  <a:lnTo>
                    <a:pt x="352" y="304"/>
                  </a:lnTo>
                  <a:close/>
                  <a:moveTo>
                    <a:pt x="242" y="348"/>
                  </a:moveTo>
                  <a:lnTo>
                    <a:pt x="240" y="344"/>
                  </a:lnTo>
                  <a:lnTo>
                    <a:pt x="240" y="344"/>
                  </a:lnTo>
                  <a:lnTo>
                    <a:pt x="232" y="330"/>
                  </a:lnTo>
                  <a:lnTo>
                    <a:pt x="228" y="312"/>
                  </a:lnTo>
                  <a:lnTo>
                    <a:pt x="226" y="304"/>
                  </a:lnTo>
                  <a:lnTo>
                    <a:pt x="226" y="296"/>
                  </a:lnTo>
                  <a:lnTo>
                    <a:pt x="228" y="288"/>
                  </a:lnTo>
                  <a:lnTo>
                    <a:pt x="232" y="282"/>
                  </a:lnTo>
                  <a:lnTo>
                    <a:pt x="232" y="282"/>
                  </a:lnTo>
                  <a:lnTo>
                    <a:pt x="238" y="276"/>
                  </a:lnTo>
                  <a:lnTo>
                    <a:pt x="242" y="272"/>
                  </a:lnTo>
                  <a:lnTo>
                    <a:pt x="248" y="270"/>
                  </a:lnTo>
                  <a:lnTo>
                    <a:pt x="254" y="270"/>
                  </a:lnTo>
                  <a:lnTo>
                    <a:pt x="254" y="270"/>
                  </a:lnTo>
                  <a:lnTo>
                    <a:pt x="262" y="272"/>
                  </a:lnTo>
                  <a:lnTo>
                    <a:pt x="270" y="276"/>
                  </a:lnTo>
                  <a:lnTo>
                    <a:pt x="278" y="282"/>
                  </a:lnTo>
                  <a:lnTo>
                    <a:pt x="284" y="290"/>
                  </a:lnTo>
                  <a:lnTo>
                    <a:pt x="286" y="288"/>
                  </a:lnTo>
                  <a:lnTo>
                    <a:pt x="286" y="288"/>
                  </a:lnTo>
                  <a:lnTo>
                    <a:pt x="290" y="300"/>
                  </a:lnTo>
                  <a:lnTo>
                    <a:pt x="294" y="314"/>
                  </a:lnTo>
                  <a:lnTo>
                    <a:pt x="294" y="328"/>
                  </a:lnTo>
                  <a:lnTo>
                    <a:pt x="308" y="336"/>
                  </a:lnTo>
                  <a:lnTo>
                    <a:pt x="308" y="336"/>
                  </a:lnTo>
                  <a:lnTo>
                    <a:pt x="304" y="288"/>
                  </a:lnTo>
                  <a:lnTo>
                    <a:pt x="340" y="304"/>
                  </a:lnTo>
                  <a:lnTo>
                    <a:pt x="338" y="308"/>
                  </a:lnTo>
                  <a:lnTo>
                    <a:pt x="344" y="314"/>
                  </a:lnTo>
                  <a:lnTo>
                    <a:pt x="344" y="314"/>
                  </a:lnTo>
                  <a:lnTo>
                    <a:pt x="346" y="338"/>
                  </a:lnTo>
                  <a:lnTo>
                    <a:pt x="348" y="354"/>
                  </a:lnTo>
                  <a:lnTo>
                    <a:pt x="352" y="366"/>
                  </a:lnTo>
                  <a:lnTo>
                    <a:pt x="352" y="366"/>
                  </a:lnTo>
                  <a:lnTo>
                    <a:pt x="356" y="372"/>
                  </a:lnTo>
                  <a:lnTo>
                    <a:pt x="362" y="376"/>
                  </a:lnTo>
                  <a:lnTo>
                    <a:pt x="370" y="378"/>
                  </a:lnTo>
                  <a:lnTo>
                    <a:pt x="380" y="380"/>
                  </a:lnTo>
                  <a:lnTo>
                    <a:pt x="380" y="380"/>
                  </a:lnTo>
                  <a:lnTo>
                    <a:pt x="394" y="378"/>
                  </a:lnTo>
                  <a:lnTo>
                    <a:pt x="412" y="376"/>
                  </a:lnTo>
                  <a:lnTo>
                    <a:pt x="412" y="376"/>
                  </a:lnTo>
                  <a:lnTo>
                    <a:pt x="428" y="372"/>
                  </a:lnTo>
                  <a:lnTo>
                    <a:pt x="440" y="368"/>
                  </a:lnTo>
                  <a:lnTo>
                    <a:pt x="446" y="362"/>
                  </a:lnTo>
                  <a:lnTo>
                    <a:pt x="452" y="358"/>
                  </a:lnTo>
                  <a:lnTo>
                    <a:pt x="452" y="358"/>
                  </a:lnTo>
                  <a:lnTo>
                    <a:pt x="454" y="354"/>
                  </a:lnTo>
                  <a:lnTo>
                    <a:pt x="454" y="354"/>
                  </a:lnTo>
                  <a:lnTo>
                    <a:pt x="466" y="344"/>
                  </a:lnTo>
                  <a:lnTo>
                    <a:pt x="476" y="328"/>
                  </a:lnTo>
                  <a:lnTo>
                    <a:pt x="484" y="312"/>
                  </a:lnTo>
                  <a:lnTo>
                    <a:pt x="488" y="294"/>
                  </a:lnTo>
                  <a:lnTo>
                    <a:pt x="488" y="294"/>
                  </a:lnTo>
                  <a:lnTo>
                    <a:pt x="496" y="292"/>
                  </a:lnTo>
                  <a:lnTo>
                    <a:pt x="506" y="292"/>
                  </a:lnTo>
                  <a:lnTo>
                    <a:pt x="506" y="292"/>
                  </a:lnTo>
                  <a:lnTo>
                    <a:pt x="506" y="308"/>
                  </a:lnTo>
                  <a:lnTo>
                    <a:pt x="510" y="322"/>
                  </a:lnTo>
                  <a:lnTo>
                    <a:pt x="516" y="336"/>
                  </a:lnTo>
                  <a:lnTo>
                    <a:pt x="522" y="346"/>
                  </a:lnTo>
                  <a:lnTo>
                    <a:pt x="522" y="346"/>
                  </a:lnTo>
                  <a:lnTo>
                    <a:pt x="522" y="348"/>
                  </a:lnTo>
                  <a:lnTo>
                    <a:pt x="522" y="348"/>
                  </a:lnTo>
                  <a:lnTo>
                    <a:pt x="526" y="350"/>
                  </a:lnTo>
                  <a:lnTo>
                    <a:pt x="530" y="354"/>
                  </a:lnTo>
                  <a:lnTo>
                    <a:pt x="536" y="356"/>
                  </a:lnTo>
                  <a:lnTo>
                    <a:pt x="544" y="358"/>
                  </a:lnTo>
                  <a:lnTo>
                    <a:pt x="544" y="358"/>
                  </a:lnTo>
                  <a:lnTo>
                    <a:pt x="552" y="358"/>
                  </a:lnTo>
                  <a:lnTo>
                    <a:pt x="552" y="358"/>
                  </a:lnTo>
                  <a:lnTo>
                    <a:pt x="560" y="356"/>
                  </a:lnTo>
                  <a:lnTo>
                    <a:pt x="560" y="356"/>
                  </a:lnTo>
                  <a:lnTo>
                    <a:pt x="554" y="390"/>
                  </a:lnTo>
                  <a:lnTo>
                    <a:pt x="548" y="414"/>
                  </a:lnTo>
                  <a:lnTo>
                    <a:pt x="548" y="414"/>
                  </a:lnTo>
                  <a:lnTo>
                    <a:pt x="536" y="466"/>
                  </a:lnTo>
                  <a:lnTo>
                    <a:pt x="536" y="466"/>
                  </a:lnTo>
                  <a:lnTo>
                    <a:pt x="524" y="516"/>
                  </a:lnTo>
                  <a:lnTo>
                    <a:pt x="524" y="516"/>
                  </a:lnTo>
                  <a:lnTo>
                    <a:pt x="522" y="518"/>
                  </a:lnTo>
                  <a:lnTo>
                    <a:pt x="516" y="522"/>
                  </a:lnTo>
                  <a:lnTo>
                    <a:pt x="500" y="526"/>
                  </a:lnTo>
                  <a:lnTo>
                    <a:pt x="480" y="530"/>
                  </a:lnTo>
                  <a:lnTo>
                    <a:pt x="470" y="530"/>
                  </a:lnTo>
                  <a:lnTo>
                    <a:pt x="464" y="528"/>
                  </a:lnTo>
                  <a:lnTo>
                    <a:pt x="464" y="528"/>
                  </a:lnTo>
                  <a:lnTo>
                    <a:pt x="436" y="518"/>
                  </a:lnTo>
                  <a:lnTo>
                    <a:pt x="414" y="506"/>
                  </a:lnTo>
                  <a:lnTo>
                    <a:pt x="414" y="506"/>
                  </a:lnTo>
                  <a:lnTo>
                    <a:pt x="394" y="494"/>
                  </a:lnTo>
                  <a:lnTo>
                    <a:pt x="376" y="486"/>
                  </a:lnTo>
                  <a:lnTo>
                    <a:pt x="376" y="486"/>
                  </a:lnTo>
                  <a:lnTo>
                    <a:pt x="364" y="478"/>
                  </a:lnTo>
                  <a:lnTo>
                    <a:pt x="352" y="470"/>
                  </a:lnTo>
                  <a:lnTo>
                    <a:pt x="342" y="462"/>
                  </a:lnTo>
                  <a:lnTo>
                    <a:pt x="332" y="450"/>
                  </a:lnTo>
                  <a:lnTo>
                    <a:pt x="324" y="436"/>
                  </a:lnTo>
                  <a:lnTo>
                    <a:pt x="316" y="416"/>
                  </a:lnTo>
                  <a:lnTo>
                    <a:pt x="310" y="390"/>
                  </a:lnTo>
                  <a:lnTo>
                    <a:pt x="302" y="358"/>
                  </a:lnTo>
                  <a:lnTo>
                    <a:pt x="296" y="360"/>
                  </a:lnTo>
                  <a:lnTo>
                    <a:pt x="296" y="360"/>
                  </a:lnTo>
                  <a:lnTo>
                    <a:pt x="298" y="364"/>
                  </a:lnTo>
                  <a:lnTo>
                    <a:pt x="298" y="364"/>
                  </a:lnTo>
                  <a:lnTo>
                    <a:pt x="290" y="370"/>
                  </a:lnTo>
                  <a:lnTo>
                    <a:pt x="284" y="374"/>
                  </a:lnTo>
                  <a:lnTo>
                    <a:pt x="278" y="372"/>
                  </a:lnTo>
                  <a:lnTo>
                    <a:pt x="276" y="372"/>
                  </a:lnTo>
                  <a:lnTo>
                    <a:pt x="276" y="372"/>
                  </a:lnTo>
                  <a:lnTo>
                    <a:pt x="266" y="370"/>
                  </a:lnTo>
                  <a:lnTo>
                    <a:pt x="256" y="364"/>
                  </a:lnTo>
                  <a:lnTo>
                    <a:pt x="248" y="358"/>
                  </a:lnTo>
                  <a:lnTo>
                    <a:pt x="242" y="348"/>
                  </a:lnTo>
                  <a:lnTo>
                    <a:pt x="242" y="348"/>
                  </a:lnTo>
                  <a:close/>
                  <a:moveTo>
                    <a:pt x="408" y="758"/>
                  </a:moveTo>
                  <a:lnTo>
                    <a:pt x="408" y="758"/>
                  </a:lnTo>
                  <a:lnTo>
                    <a:pt x="372" y="730"/>
                  </a:lnTo>
                  <a:lnTo>
                    <a:pt x="342" y="706"/>
                  </a:lnTo>
                  <a:lnTo>
                    <a:pt x="318" y="686"/>
                  </a:lnTo>
                  <a:lnTo>
                    <a:pt x="302" y="668"/>
                  </a:lnTo>
                  <a:lnTo>
                    <a:pt x="290" y="654"/>
                  </a:lnTo>
                  <a:lnTo>
                    <a:pt x="282" y="642"/>
                  </a:lnTo>
                  <a:lnTo>
                    <a:pt x="276" y="632"/>
                  </a:lnTo>
                  <a:lnTo>
                    <a:pt x="274" y="622"/>
                  </a:lnTo>
                  <a:lnTo>
                    <a:pt x="274" y="622"/>
                  </a:lnTo>
                  <a:lnTo>
                    <a:pt x="274" y="604"/>
                  </a:lnTo>
                  <a:lnTo>
                    <a:pt x="278" y="582"/>
                  </a:lnTo>
                  <a:lnTo>
                    <a:pt x="284" y="562"/>
                  </a:lnTo>
                  <a:lnTo>
                    <a:pt x="288" y="544"/>
                  </a:lnTo>
                  <a:lnTo>
                    <a:pt x="292" y="544"/>
                  </a:lnTo>
                  <a:lnTo>
                    <a:pt x="292" y="544"/>
                  </a:lnTo>
                  <a:lnTo>
                    <a:pt x="296" y="532"/>
                  </a:lnTo>
                  <a:lnTo>
                    <a:pt x="298" y="518"/>
                  </a:lnTo>
                  <a:lnTo>
                    <a:pt x="300" y="494"/>
                  </a:lnTo>
                  <a:lnTo>
                    <a:pt x="300" y="472"/>
                  </a:lnTo>
                  <a:lnTo>
                    <a:pt x="298" y="454"/>
                  </a:lnTo>
                  <a:lnTo>
                    <a:pt x="296" y="452"/>
                  </a:lnTo>
                  <a:lnTo>
                    <a:pt x="296" y="452"/>
                  </a:lnTo>
                  <a:lnTo>
                    <a:pt x="288" y="378"/>
                  </a:lnTo>
                  <a:lnTo>
                    <a:pt x="288" y="378"/>
                  </a:lnTo>
                  <a:lnTo>
                    <a:pt x="294" y="376"/>
                  </a:lnTo>
                  <a:lnTo>
                    <a:pt x="298" y="372"/>
                  </a:lnTo>
                  <a:lnTo>
                    <a:pt x="298" y="372"/>
                  </a:lnTo>
                  <a:lnTo>
                    <a:pt x="306" y="402"/>
                  </a:lnTo>
                  <a:lnTo>
                    <a:pt x="312" y="426"/>
                  </a:lnTo>
                  <a:lnTo>
                    <a:pt x="320" y="444"/>
                  </a:lnTo>
                  <a:lnTo>
                    <a:pt x="328" y="458"/>
                  </a:lnTo>
                  <a:lnTo>
                    <a:pt x="338" y="468"/>
                  </a:lnTo>
                  <a:lnTo>
                    <a:pt x="348" y="476"/>
                  </a:lnTo>
                  <a:lnTo>
                    <a:pt x="374" y="492"/>
                  </a:lnTo>
                  <a:lnTo>
                    <a:pt x="374" y="492"/>
                  </a:lnTo>
                  <a:lnTo>
                    <a:pt x="390" y="500"/>
                  </a:lnTo>
                  <a:lnTo>
                    <a:pt x="410" y="512"/>
                  </a:lnTo>
                  <a:lnTo>
                    <a:pt x="410" y="512"/>
                  </a:lnTo>
                  <a:lnTo>
                    <a:pt x="434" y="524"/>
                  </a:lnTo>
                  <a:lnTo>
                    <a:pt x="462" y="534"/>
                  </a:lnTo>
                  <a:lnTo>
                    <a:pt x="462" y="534"/>
                  </a:lnTo>
                  <a:lnTo>
                    <a:pt x="474" y="536"/>
                  </a:lnTo>
                  <a:lnTo>
                    <a:pt x="474" y="536"/>
                  </a:lnTo>
                  <a:lnTo>
                    <a:pt x="492" y="534"/>
                  </a:lnTo>
                  <a:lnTo>
                    <a:pt x="508" y="530"/>
                  </a:lnTo>
                  <a:lnTo>
                    <a:pt x="522" y="524"/>
                  </a:lnTo>
                  <a:lnTo>
                    <a:pt x="526" y="522"/>
                  </a:lnTo>
                  <a:lnTo>
                    <a:pt x="530" y="518"/>
                  </a:lnTo>
                  <a:lnTo>
                    <a:pt x="530" y="518"/>
                  </a:lnTo>
                  <a:lnTo>
                    <a:pt x="530" y="512"/>
                  </a:lnTo>
                  <a:lnTo>
                    <a:pt x="530" y="512"/>
                  </a:lnTo>
                  <a:lnTo>
                    <a:pt x="530" y="558"/>
                  </a:lnTo>
                  <a:lnTo>
                    <a:pt x="532" y="582"/>
                  </a:lnTo>
                  <a:lnTo>
                    <a:pt x="534" y="606"/>
                  </a:lnTo>
                  <a:lnTo>
                    <a:pt x="534" y="606"/>
                  </a:lnTo>
                  <a:lnTo>
                    <a:pt x="534" y="614"/>
                  </a:lnTo>
                  <a:lnTo>
                    <a:pt x="534" y="622"/>
                  </a:lnTo>
                  <a:lnTo>
                    <a:pt x="526" y="642"/>
                  </a:lnTo>
                  <a:lnTo>
                    <a:pt x="514" y="664"/>
                  </a:lnTo>
                  <a:lnTo>
                    <a:pt x="498" y="688"/>
                  </a:lnTo>
                  <a:lnTo>
                    <a:pt x="478" y="710"/>
                  </a:lnTo>
                  <a:lnTo>
                    <a:pt x="456" y="730"/>
                  </a:lnTo>
                  <a:lnTo>
                    <a:pt x="432" y="748"/>
                  </a:lnTo>
                  <a:lnTo>
                    <a:pt x="420" y="754"/>
                  </a:lnTo>
                  <a:lnTo>
                    <a:pt x="408" y="758"/>
                  </a:lnTo>
                  <a:lnTo>
                    <a:pt x="408" y="758"/>
                  </a:lnTo>
                  <a:close/>
                </a:path>
              </a:pathLst>
            </a:custGeom>
            <a:solidFill>
              <a:schemeClr val="accent1">
                <a:lumMod val="100000"/>
              </a:schemeClr>
            </a:solidFill>
            <a:ln>
              <a:noFill/>
            </a:ln>
          </p:spPr>
          <p:txBody>
            <a:bodyPr anchor="ctr"/>
            <a:lstStyle/>
            <a:p>
              <a:pPr algn="ctr"/>
              <a:endParaRPr/>
            </a:p>
          </p:txBody>
        </p:sp>
        <p:sp>
          <p:nvSpPr>
            <p:cNvPr id="13" name="is1ide-Rectangle 12">
              <a:extLst>
                <a:ext uri="{FF2B5EF4-FFF2-40B4-BE49-F238E27FC236}">
                  <a16:creationId xmlns:a16="http://schemas.microsoft.com/office/drawing/2014/main" xmlns="" id="{9858264B-1CFA-4C04-9910-8DAE2B621A19}"/>
                </a:ext>
              </a:extLst>
            </p:cNvPr>
            <p:cNvSpPr/>
            <p:nvPr/>
          </p:nvSpPr>
          <p:spPr>
            <a:xfrm>
              <a:off x="947436" y="4717742"/>
              <a:ext cx="2410002" cy="968462"/>
            </a:xfrm>
            <a:prstGeom prst="rect">
              <a:avLst/>
            </a:prstGeom>
          </p:spPr>
          <p:txBody>
            <a:bodyPr wrap="square">
              <a:normAutofit/>
            </a:bodyPr>
            <a:lstStyle/>
            <a:p>
              <a:pPr algn="ctr">
                <a:lnSpc>
                  <a:spcPct val="120000"/>
                </a:lnSpc>
                <a:buClr>
                  <a:srgbClr val="E24848"/>
                </a:buCl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noProof="1">
                <a:solidFill>
                  <a:schemeClr val="dk1">
                    <a:lumMod val="100000"/>
                  </a:schemeClr>
                </a:solidFill>
              </a:endParaRPr>
            </a:p>
          </p:txBody>
        </p:sp>
        <p:sp>
          <p:nvSpPr>
            <p:cNvPr id="14" name="is1ide-Rectangle 13">
              <a:extLst>
                <a:ext uri="{FF2B5EF4-FFF2-40B4-BE49-F238E27FC236}">
                  <a16:creationId xmlns:a16="http://schemas.microsoft.com/office/drawing/2014/main" xmlns="" id="{5D46E42D-3F14-4D43-B245-A57624FFC035}"/>
                </a:ext>
              </a:extLst>
            </p:cNvPr>
            <p:cNvSpPr/>
            <p:nvPr/>
          </p:nvSpPr>
          <p:spPr>
            <a:xfrm>
              <a:off x="1222200" y="3719997"/>
              <a:ext cx="1869597" cy="338554"/>
            </a:xfrm>
            <a:prstGeom prst="rect">
              <a:avLst/>
            </a:prstGeom>
          </p:spPr>
          <p:txBody>
            <a:bodyPr wrap="none">
              <a:noAutofit/>
            </a:bodyPr>
            <a:lstStyle/>
            <a:p>
              <a:pPr algn="ctr">
                <a:buClr>
                  <a:srgbClr val="E24848"/>
                </a:buClr>
              </a:pPr>
              <a:r>
                <a:rPr lang="zh-CN" altLang="en-US" sz="2000" b="1" noProof="1">
                  <a:solidFill>
                    <a:schemeClr val="accent1">
                      <a:lumMod val="100000"/>
                    </a:schemeClr>
                  </a:solidFill>
                </a:rPr>
                <a:t>标题文本预设</a:t>
              </a:r>
            </a:p>
          </p:txBody>
        </p:sp>
        <p:sp>
          <p:nvSpPr>
            <p:cNvPr id="15" name="is1ide-Rectangle 14">
              <a:extLst>
                <a:ext uri="{FF2B5EF4-FFF2-40B4-BE49-F238E27FC236}">
                  <a16:creationId xmlns:a16="http://schemas.microsoft.com/office/drawing/2014/main" xmlns="" id="{D5667356-B778-44F8-8E75-038A74F55746}"/>
                </a:ext>
              </a:extLst>
            </p:cNvPr>
            <p:cNvSpPr/>
            <p:nvPr/>
          </p:nvSpPr>
          <p:spPr>
            <a:xfrm>
              <a:off x="1231331" y="4045614"/>
              <a:ext cx="1860468" cy="307777"/>
            </a:xfrm>
            <a:prstGeom prst="rect">
              <a:avLst/>
            </a:prstGeom>
            <a:noFill/>
          </p:spPr>
          <p:txBody>
            <a:bodyPr wrap="none">
              <a:normAutofit/>
            </a:bodyPr>
            <a:lstStyle/>
            <a:p>
              <a:pPr algn="ctr">
                <a:buClr>
                  <a:srgbClr val="E24848"/>
                </a:buClr>
              </a:pPr>
              <a:r>
                <a:rPr lang="zh-CN" altLang="en-US" sz="1400" noProof="1">
                  <a:solidFill>
                    <a:schemeClr val="tx2"/>
                  </a:solidFill>
                </a:rPr>
                <a:t>关键词</a:t>
              </a:r>
            </a:p>
          </p:txBody>
        </p:sp>
        <p:sp>
          <p:nvSpPr>
            <p:cNvPr id="16" name="ïşḻïďê-矩形: 圆角 12">
              <a:extLst>
                <a:ext uri="{FF2B5EF4-FFF2-40B4-BE49-F238E27FC236}">
                  <a16:creationId xmlns:a16="http://schemas.microsoft.com/office/drawing/2014/main" xmlns="" id="{E507BA95-C433-4EA3-A695-BFB42954540B}"/>
                </a:ext>
              </a:extLst>
            </p:cNvPr>
            <p:cNvSpPr/>
            <p:nvPr/>
          </p:nvSpPr>
          <p:spPr>
            <a:xfrm>
              <a:off x="3860375"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7" name="ïşḻïďê-Straight Connector 16">
              <a:extLst>
                <a:ext uri="{FF2B5EF4-FFF2-40B4-BE49-F238E27FC236}">
                  <a16:creationId xmlns:a16="http://schemas.microsoft.com/office/drawing/2014/main" xmlns="" id="{D7CBE5CF-112B-4E50-955A-3269C94A68D5}"/>
                </a:ext>
              </a:extLst>
            </p:cNvPr>
            <p:cNvCxnSpPr/>
            <p:nvPr/>
          </p:nvCxnSpPr>
          <p:spPr>
            <a:xfrm flipH="1">
              <a:off x="3851218"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ïşḻïďê-任意多边形: 形状 17">
              <a:extLst>
                <a:ext uri="{FF2B5EF4-FFF2-40B4-BE49-F238E27FC236}">
                  <a16:creationId xmlns:a16="http://schemas.microsoft.com/office/drawing/2014/main" xmlns="" id="{EE940654-EFF0-4721-A6AC-7FF57F8F53A0}"/>
                </a:ext>
              </a:extLst>
            </p:cNvPr>
            <p:cNvSpPr/>
            <p:nvPr/>
          </p:nvSpPr>
          <p:spPr>
            <a:xfrm rot="18914935">
              <a:off x="4701856"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ïşḻïďê-任意多边形: 形状 18">
              <a:extLst>
                <a:ext uri="{FF2B5EF4-FFF2-40B4-BE49-F238E27FC236}">
                  <a16:creationId xmlns:a16="http://schemas.microsoft.com/office/drawing/2014/main" xmlns="" id="{103956EC-A2DB-4922-BD02-2860332ACDF6}"/>
                </a:ext>
              </a:extLst>
            </p:cNvPr>
            <p:cNvSpPr/>
            <p:nvPr/>
          </p:nvSpPr>
          <p:spPr>
            <a:xfrm rot="2703745">
              <a:off x="4817975"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0" name="ïşḻïďê-Straight Connector 19">
              <a:extLst>
                <a:ext uri="{FF2B5EF4-FFF2-40B4-BE49-F238E27FC236}">
                  <a16:creationId xmlns:a16="http://schemas.microsoft.com/office/drawing/2014/main" xmlns="" id="{13C4B1DE-F8A4-4F4F-9299-814717A9D008}"/>
                </a:ext>
              </a:extLst>
            </p:cNvPr>
            <p:cNvCxnSpPr/>
            <p:nvPr/>
          </p:nvCxnSpPr>
          <p:spPr>
            <a:xfrm flipH="1">
              <a:off x="4944374"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ïşḻïďê-Rectangle 20">
              <a:extLst>
                <a:ext uri="{FF2B5EF4-FFF2-40B4-BE49-F238E27FC236}">
                  <a16:creationId xmlns:a16="http://schemas.microsoft.com/office/drawing/2014/main" xmlns="" id="{FCA21107-CCBA-4B0E-A638-72067E5DE96A}"/>
                </a:ext>
              </a:extLst>
            </p:cNvPr>
            <p:cNvSpPr/>
            <p:nvPr/>
          </p:nvSpPr>
          <p:spPr>
            <a:xfrm>
              <a:off x="3576492" y="4717754"/>
              <a:ext cx="2410002" cy="968462"/>
            </a:xfrm>
            <a:prstGeom prst="rect">
              <a:avLst/>
            </a:prstGeom>
          </p:spPr>
          <p:txBody>
            <a:bodyPr wrap="square">
              <a:normAutofit/>
            </a:bodyPr>
            <a:lstStyle/>
            <a:p>
              <a:pPr algn="ctr">
                <a:lnSpc>
                  <a:spcPct val="120000"/>
                </a:lnSpc>
                <a:buClr>
                  <a:srgbClr val="E24848"/>
                </a:buCl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noProof="1">
                <a:solidFill>
                  <a:schemeClr val="dk1">
                    <a:lumMod val="100000"/>
                  </a:schemeClr>
                </a:solidFill>
              </a:endParaRPr>
            </a:p>
          </p:txBody>
        </p:sp>
        <p:sp>
          <p:nvSpPr>
            <p:cNvPr id="22" name="ïşḻïďê-Rectangle 21">
              <a:extLst>
                <a:ext uri="{FF2B5EF4-FFF2-40B4-BE49-F238E27FC236}">
                  <a16:creationId xmlns:a16="http://schemas.microsoft.com/office/drawing/2014/main" xmlns="" id="{93D7743D-F3C1-4E86-B2BA-179E72D4FD94}"/>
                </a:ext>
              </a:extLst>
            </p:cNvPr>
            <p:cNvSpPr/>
            <p:nvPr/>
          </p:nvSpPr>
          <p:spPr>
            <a:xfrm>
              <a:off x="3851256" y="3719996"/>
              <a:ext cx="1869597" cy="338554"/>
            </a:xfrm>
            <a:prstGeom prst="rect">
              <a:avLst/>
            </a:prstGeom>
          </p:spPr>
          <p:txBody>
            <a:bodyPr wrap="none">
              <a:noAutofit/>
            </a:bodyPr>
            <a:lstStyle/>
            <a:p>
              <a:pPr algn="ctr">
                <a:buClr>
                  <a:srgbClr val="E24848"/>
                </a:buClr>
              </a:pPr>
              <a:r>
                <a:rPr lang="zh-CN" altLang="en-US" sz="2000" b="1" noProof="1">
                  <a:solidFill>
                    <a:schemeClr val="accent2">
                      <a:lumMod val="100000"/>
                    </a:schemeClr>
                  </a:solidFill>
                </a:rPr>
                <a:t>标题文本预设</a:t>
              </a:r>
            </a:p>
          </p:txBody>
        </p:sp>
        <p:sp>
          <p:nvSpPr>
            <p:cNvPr id="23" name="ïşḻïďê-Rectangle 22">
              <a:extLst>
                <a:ext uri="{FF2B5EF4-FFF2-40B4-BE49-F238E27FC236}">
                  <a16:creationId xmlns:a16="http://schemas.microsoft.com/office/drawing/2014/main" xmlns="" id="{C4D4A034-1787-43AA-BF93-A24AFE9F9B23}"/>
                </a:ext>
              </a:extLst>
            </p:cNvPr>
            <p:cNvSpPr/>
            <p:nvPr/>
          </p:nvSpPr>
          <p:spPr>
            <a:xfrm>
              <a:off x="3860375"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rPr>
                <a:t>关键词</a:t>
              </a:r>
            </a:p>
          </p:txBody>
        </p:sp>
        <p:sp>
          <p:nvSpPr>
            <p:cNvPr id="24" name="ïşḻïďê-矩形: 圆角 22">
              <a:extLst>
                <a:ext uri="{FF2B5EF4-FFF2-40B4-BE49-F238E27FC236}">
                  <a16:creationId xmlns:a16="http://schemas.microsoft.com/office/drawing/2014/main" xmlns="" id="{F3CD6CDD-8995-4824-9F26-D05E08242E9F}"/>
                </a:ext>
              </a:extLst>
            </p:cNvPr>
            <p:cNvSpPr/>
            <p:nvPr/>
          </p:nvSpPr>
          <p:spPr>
            <a:xfrm>
              <a:off x="6489419"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5" name="ïşḻïďê-Straight Connector 24">
              <a:extLst>
                <a:ext uri="{FF2B5EF4-FFF2-40B4-BE49-F238E27FC236}">
                  <a16:creationId xmlns:a16="http://schemas.microsoft.com/office/drawing/2014/main" xmlns="" id="{ECEFCC2C-D1C9-432A-A28D-B3C8E7B55B7D}"/>
                </a:ext>
              </a:extLst>
            </p:cNvPr>
            <p:cNvCxnSpPr/>
            <p:nvPr/>
          </p:nvCxnSpPr>
          <p:spPr>
            <a:xfrm flipH="1">
              <a:off x="6480262"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ïşḻïďê-任意多边形: 形状 27">
              <a:extLst>
                <a:ext uri="{FF2B5EF4-FFF2-40B4-BE49-F238E27FC236}">
                  <a16:creationId xmlns:a16="http://schemas.microsoft.com/office/drawing/2014/main" xmlns="" id="{0E50FE10-FF0D-4366-AE02-062015E05F10}"/>
                </a:ext>
              </a:extLst>
            </p:cNvPr>
            <p:cNvSpPr/>
            <p:nvPr/>
          </p:nvSpPr>
          <p:spPr>
            <a:xfrm rot="18914935">
              <a:off x="7330900"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ïşḻïďê-任意多边形: 形状 28">
              <a:extLst>
                <a:ext uri="{FF2B5EF4-FFF2-40B4-BE49-F238E27FC236}">
                  <a16:creationId xmlns:a16="http://schemas.microsoft.com/office/drawing/2014/main" xmlns="" id="{3FD77691-F7C1-45A4-9EC4-902D7D14B14B}"/>
                </a:ext>
              </a:extLst>
            </p:cNvPr>
            <p:cNvSpPr/>
            <p:nvPr/>
          </p:nvSpPr>
          <p:spPr>
            <a:xfrm rot="2703745">
              <a:off x="7447019"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8" name="ïşḻïďê-Straight Connector 27">
              <a:extLst>
                <a:ext uri="{FF2B5EF4-FFF2-40B4-BE49-F238E27FC236}">
                  <a16:creationId xmlns:a16="http://schemas.microsoft.com/office/drawing/2014/main" xmlns="" id="{D207FD57-B662-4654-9754-57EC0970E49B}"/>
                </a:ext>
              </a:extLst>
            </p:cNvPr>
            <p:cNvCxnSpPr/>
            <p:nvPr/>
          </p:nvCxnSpPr>
          <p:spPr>
            <a:xfrm flipH="1">
              <a:off x="7573418"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ïşḻïďê-Rectangle 28">
              <a:extLst>
                <a:ext uri="{FF2B5EF4-FFF2-40B4-BE49-F238E27FC236}">
                  <a16:creationId xmlns:a16="http://schemas.microsoft.com/office/drawing/2014/main" xmlns="" id="{8DAE9945-83BB-4D61-B08C-81CD64BFACFA}"/>
                </a:ext>
              </a:extLst>
            </p:cNvPr>
            <p:cNvSpPr/>
            <p:nvPr/>
          </p:nvSpPr>
          <p:spPr>
            <a:xfrm>
              <a:off x="6205536" y="4717754"/>
              <a:ext cx="2410002" cy="968462"/>
            </a:xfrm>
            <a:prstGeom prst="rect">
              <a:avLst/>
            </a:prstGeom>
          </p:spPr>
          <p:txBody>
            <a:bodyPr wrap="square">
              <a:normAutofit/>
            </a:bodyPr>
            <a:lstStyle/>
            <a:p>
              <a:pPr algn="ctr">
                <a:lnSpc>
                  <a:spcPct val="120000"/>
                </a:lnSpc>
                <a:buClr>
                  <a:srgbClr val="E24848"/>
                </a:buCl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noProof="1">
                <a:solidFill>
                  <a:schemeClr val="dk1">
                    <a:lumMod val="100000"/>
                  </a:schemeClr>
                </a:solidFill>
              </a:endParaRPr>
            </a:p>
          </p:txBody>
        </p:sp>
        <p:sp>
          <p:nvSpPr>
            <p:cNvPr id="30" name="ïşḻïďê-Rectangle 29">
              <a:extLst>
                <a:ext uri="{FF2B5EF4-FFF2-40B4-BE49-F238E27FC236}">
                  <a16:creationId xmlns:a16="http://schemas.microsoft.com/office/drawing/2014/main" xmlns="" id="{2A9332AF-1B82-4390-BAB2-ACD45FA29F13}"/>
                </a:ext>
              </a:extLst>
            </p:cNvPr>
            <p:cNvSpPr/>
            <p:nvPr/>
          </p:nvSpPr>
          <p:spPr>
            <a:xfrm>
              <a:off x="6480300" y="3719997"/>
              <a:ext cx="1869597" cy="338554"/>
            </a:xfrm>
            <a:prstGeom prst="rect">
              <a:avLst/>
            </a:prstGeom>
          </p:spPr>
          <p:txBody>
            <a:bodyPr wrap="none">
              <a:noAutofit/>
            </a:bodyPr>
            <a:lstStyle/>
            <a:p>
              <a:pPr algn="ctr">
                <a:buClr>
                  <a:srgbClr val="E24848"/>
                </a:buClr>
              </a:pPr>
              <a:r>
                <a:rPr lang="zh-CN" altLang="en-US" sz="2000" b="1" noProof="1">
                  <a:solidFill>
                    <a:schemeClr val="accent3">
                      <a:lumMod val="100000"/>
                    </a:schemeClr>
                  </a:solidFill>
                </a:rPr>
                <a:t>标题文本预设</a:t>
              </a:r>
            </a:p>
          </p:txBody>
        </p:sp>
        <p:sp>
          <p:nvSpPr>
            <p:cNvPr id="31" name="ïşḻïďê-Rectangle 30">
              <a:extLst>
                <a:ext uri="{FF2B5EF4-FFF2-40B4-BE49-F238E27FC236}">
                  <a16:creationId xmlns:a16="http://schemas.microsoft.com/office/drawing/2014/main" xmlns="" id="{A255780E-AEDC-495A-9704-E391D9D25CD8}"/>
                </a:ext>
              </a:extLst>
            </p:cNvPr>
            <p:cNvSpPr/>
            <p:nvPr/>
          </p:nvSpPr>
          <p:spPr>
            <a:xfrm>
              <a:off x="6489419" y="4045625"/>
              <a:ext cx="1860468" cy="307777"/>
            </a:xfrm>
            <a:prstGeom prst="rect">
              <a:avLst/>
            </a:prstGeom>
            <a:noFill/>
          </p:spPr>
          <p:txBody>
            <a:bodyPr wrap="none">
              <a:normAutofit/>
            </a:bodyPr>
            <a:lstStyle/>
            <a:p>
              <a:pPr algn="ctr">
                <a:buClr>
                  <a:srgbClr val="E24848"/>
                </a:buClr>
              </a:pPr>
              <a:r>
                <a:rPr lang="zh-CN" altLang="en-US" sz="1400" noProof="1">
                  <a:solidFill>
                    <a:schemeClr val="tx2"/>
                  </a:solidFill>
                </a:rPr>
                <a:t>关键词</a:t>
              </a:r>
            </a:p>
          </p:txBody>
        </p:sp>
        <p:sp>
          <p:nvSpPr>
            <p:cNvPr id="32" name="ïşḻïďê-矩形: 圆角 32">
              <a:extLst>
                <a:ext uri="{FF2B5EF4-FFF2-40B4-BE49-F238E27FC236}">
                  <a16:creationId xmlns:a16="http://schemas.microsoft.com/office/drawing/2014/main" xmlns="" id="{057F3423-BD53-4964-BFF6-5B784FCA5469}"/>
                </a:ext>
              </a:extLst>
            </p:cNvPr>
            <p:cNvSpPr/>
            <p:nvPr/>
          </p:nvSpPr>
          <p:spPr>
            <a:xfrm>
              <a:off x="9118462" y="1767866"/>
              <a:ext cx="1860468" cy="1810713"/>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3" name="ïşḻïďê-Straight Connector 32">
              <a:extLst>
                <a:ext uri="{FF2B5EF4-FFF2-40B4-BE49-F238E27FC236}">
                  <a16:creationId xmlns:a16="http://schemas.microsoft.com/office/drawing/2014/main" xmlns="" id="{2015FFBC-3E22-48BC-A815-97A9B8E2831A}"/>
                </a:ext>
              </a:extLst>
            </p:cNvPr>
            <p:cNvCxnSpPr/>
            <p:nvPr/>
          </p:nvCxnSpPr>
          <p:spPr>
            <a:xfrm flipH="1">
              <a:off x="9109305" y="4360366"/>
              <a:ext cx="7813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ïşḻïďê-任意多边形: 形状 37">
              <a:extLst>
                <a:ext uri="{FF2B5EF4-FFF2-40B4-BE49-F238E27FC236}">
                  <a16:creationId xmlns:a16="http://schemas.microsoft.com/office/drawing/2014/main" xmlns="" id="{DC1ABB2B-6C09-4172-A872-9F04D36FDB52}"/>
                </a:ext>
              </a:extLst>
            </p:cNvPr>
            <p:cNvSpPr/>
            <p:nvPr/>
          </p:nvSpPr>
          <p:spPr>
            <a:xfrm rot="18914935">
              <a:off x="9959943" y="4304931"/>
              <a:ext cx="63914" cy="227167"/>
            </a:xfrm>
            <a:custGeom>
              <a:avLst/>
              <a:gdLst>
                <a:gd name="connsiteX0" fmla="*/ 125628 w 125628"/>
                <a:gd name="connsiteY0" fmla="*/ 446518 h 446518"/>
                <a:gd name="connsiteX1" fmla="*/ 0 w 125628"/>
                <a:gd name="connsiteY1" fmla="*/ 446518 h 446518"/>
                <a:gd name="connsiteX2" fmla="*/ 0 w 125628"/>
                <a:gd name="connsiteY2" fmla="*/ 0 h 446518"/>
                <a:gd name="connsiteX3" fmla="*/ 125628 w 125628"/>
                <a:gd name="connsiteY3" fmla="*/ 124541 h 446518"/>
              </a:gdLst>
              <a:ahLst/>
              <a:cxnLst>
                <a:cxn ang="0">
                  <a:pos x="connsiteX0" y="connsiteY0"/>
                </a:cxn>
                <a:cxn ang="0">
                  <a:pos x="connsiteX1" y="connsiteY1"/>
                </a:cxn>
                <a:cxn ang="0">
                  <a:pos x="connsiteX2" y="connsiteY2"/>
                </a:cxn>
                <a:cxn ang="0">
                  <a:pos x="connsiteX3" y="connsiteY3"/>
                </a:cxn>
              </a:cxnLst>
              <a:rect l="l" t="t" r="r" b="b"/>
              <a:pathLst>
                <a:path w="125628" h="446518">
                  <a:moveTo>
                    <a:pt x="125628" y="446518"/>
                  </a:moveTo>
                  <a:lnTo>
                    <a:pt x="0" y="446518"/>
                  </a:lnTo>
                  <a:lnTo>
                    <a:pt x="0" y="0"/>
                  </a:lnTo>
                  <a:lnTo>
                    <a:pt x="125628" y="12454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ïşḻïďê-任意多边形: 形状 38">
              <a:extLst>
                <a:ext uri="{FF2B5EF4-FFF2-40B4-BE49-F238E27FC236}">
                  <a16:creationId xmlns:a16="http://schemas.microsoft.com/office/drawing/2014/main" xmlns="" id="{8A4ACC2F-8020-4D65-914E-8ED97CC74D3F}"/>
                </a:ext>
              </a:extLst>
            </p:cNvPr>
            <p:cNvSpPr/>
            <p:nvPr/>
          </p:nvSpPr>
          <p:spPr>
            <a:xfrm rot="2703745">
              <a:off x="10076062" y="4304067"/>
              <a:ext cx="63914" cy="229239"/>
            </a:xfrm>
            <a:custGeom>
              <a:avLst/>
              <a:gdLst>
                <a:gd name="connsiteX0" fmla="*/ 125628 w 125628"/>
                <a:gd name="connsiteY0" fmla="*/ 0 h 450590"/>
                <a:gd name="connsiteX1" fmla="*/ 125628 w 125628"/>
                <a:gd name="connsiteY1" fmla="*/ 450590 h 450590"/>
                <a:gd name="connsiteX2" fmla="*/ 0 w 125628"/>
                <a:gd name="connsiteY2" fmla="*/ 450590 h 450590"/>
                <a:gd name="connsiteX3" fmla="*/ 0 w 125628"/>
                <a:gd name="connsiteY3" fmla="*/ 125902 h 450590"/>
              </a:gdLst>
              <a:ahLst/>
              <a:cxnLst>
                <a:cxn ang="0">
                  <a:pos x="connsiteX0" y="connsiteY0"/>
                </a:cxn>
                <a:cxn ang="0">
                  <a:pos x="connsiteX1" y="connsiteY1"/>
                </a:cxn>
                <a:cxn ang="0">
                  <a:pos x="connsiteX2" y="connsiteY2"/>
                </a:cxn>
                <a:cxn ang="0">
                  <a:pos x="connsiteX3" y="connsiteY3"/>
                </a:cxn>
              </a:cxnLst>
              <a:rect l="l" t="t" r="r" b="b"/>
              <a:pathLst>
                <a:path w="125628" h="450590">
                  <a:moveTo>
                    <a:pt x="125628" y="0"/>
                  </a:moveTo>
                  <a:lnTo>
                    <a:pt x="125628" y="450590"/>
                  </a:lnTo>
                  <a:lnTo>
                    <a:pt x="0" y="450590"/>
                  </a:lnTo>
                  <a:lnTo>
                    <a:pt x="0" y="125902"/>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6" name="ïşḻïďê-Straight Connector 35">
              <a:extLst>
                <a:ext uri="{FF2B5EF4-FFF2-40B4-BE49-F238E27FC236}">
                  <a16:creationId xmlns:a16="http://schemas.microsoft.com/office/drawing/2014/main" xmlns="" id="{3019B23C-59B5-4BC2-90F9-4BF5E826ED5E}"/>
                </a:ext>
              </a:extLst>
            </p:cNvPr>
            <p:cNvCxnSpPr/>
            <p:nvPr/>
          </p:nvCxnSpPr>
          <p:spPr>
            <a:xfrm flipH="1">
              <a:off x="10202461" y="4360367"/>
              <a:ext cx="76739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ïşḻïďê-Rectangle 36">
              <a:extLst>
                <a:ext uri="{FF2B5EF4-FFF2-40B4-BE49-F238E27FC236}">
                  <a16:creationId xmlns:a16="http://schemas.microsoft.com/office/drawing/2014/main" xmlns="" id="{E00643B8-0849-4623-B49C-2C233A6615CD}"/>
                </a:ext>
              </a:extLst>
            </p:cNvPr>
            <p:cNvSpPr/>
            <p:nvPr/>
          </p:nvSpPr>
          <p:spPr>
            <a:xfrm>
              <a:off x="8834578" y="4717754"/>
              <a:ext cx="2410002" cy="968462"/>
            </a:xfrm>
            <a:prstGeom prst="rect">
              <a:avLst/>
            </a:prstGeom>
          </p:spPr>
          <p:txBody>
            <a:bodyPr wrap="square">
              <a:normAutofit/>
            </a:bodyPr>
            <a:lstStyle/>
            <a:p>
              <a:pPr algn="ctr">
                <a:lnSpc>
                  <a:spcPct val="120000"/>
                </a:lnSpc>
                <a:buClr>
                  <a:srgbClr val="E24848"/>
                </a:buCl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noProof="1">
                <a:solidFill>
                  <a:schemeClr val="dk1">
                    <a:lumMod val="100000"/>
                  </a:schemeClr>
                </a:solidFill>
              </a:endParaRPr>
            </a:p>
          </p:txBody>
        </p:sp>
        <p:sp>
          <p:nvSpPr>
            <p:cNvPr id="38" name="ïşḻïďê-Rectangle 37">
              <a:extLst>
                <a:ext uri="{FF2B5EF4-FFF2-40B4-BE49-F238E27FC236}">
                  <a16:creationId xmlns:a16="http://schemas.microsoft.com/office/drawing/2014/main" xmlns="" id="{6FB354A6-D307-47C8-8898-4D863FB194A9}"/>
                </a:ext>
              </a:extLst>
            </p:cNvPr>
            <p:cNvSpPr/>
            <p:nvPr/>
          </p:nvSpPr>
          <p:spPr>
            <a:xfrm>
              <a:off x="9109344" y="3719997"/>
              <a:ext cx="1869597" cy="338554"/>
            </a:xfrm>
            <a:prstGeom prst="rect">
              <a:avLst/>
            </a:prstGeom>
          </p:spPr>
          <p:txBody>
            <a:bodyPr wrap="none">
              <a:noAutofit/>
            </a:bodyPr>
            <a:lstStyle/>
            <a:p>
              <a:pPr algn="ctr">
                <a:buClr>
                  <a:srgbClr val="E24848"/>
                </a:buClr>
              </a:pPr>
              <a:r>
                <a:rPr lang="zh-CN" altLang="en-US" sz="2000" b="1" noProof="1">
                  <a:solidFill>
                    <a:schemeClr val="accent4">
                      <a:lumMod val="100000"/>
                    </a:schemeClr>
                  </a:solidFill>
                </a:rPr>
                <a:t>标题文本预设</a:t>
              </a:r>
            </a:p>
          </p:txBody>
        </p:sp>
        <p:sp>
          <p:nvSpPr>
            <p:cNvPr id="39" name="ïşḻïďê-Rectangle 38">
              <a:extLst>
                <a:ext uri="{FF2B5EF4-FFF2-40B4-BE49-F238E27FC236}">
                  <a16:creationId xmlns:a16="http://schemas.microsoft.com/office/drawing/2014/main" xmlns="" id="{01697D74-AC91-495C-B65B-E296D3A34680}"/>
                </a:ext>
              </a:extLst>
            </p:cNvPr>
            <p:cNvSpPr/>
            <p:nvPr/>
          </p:nvSpPr>
          <p:spPr>
            <a:xfrm>
              <a:off x="9118463" y="4045626"/>
              <a:ext cx="1860468" cy="307777"/>
            </a:xfrm>
            <a:prstGeom prst="rect">
              <a:avLst/>
            </a:prstGeom>
            <a:noFill/>
          </p:spPr>
          <p:txBody>
            <a:bodyPr wrap="none">
              <a:normAutofit/>
            </a:bodyPr>
            <a:lstStyle/>
            <a:p>
              <a:pPr algn="ctr">
                <a:buClr>
                  <a:srgbClr val="E24848"/>
                </a:buClr>
              </a:pPr>
              <a:r>
                <a:rPr lang="zh-CN" altLang="en-US" sz="1400" noProof="1">
                  <a:solidFill>
                    <a:schemeClr val="tx2"/>
                  </a:solidFill>
                </a:rPr>
                <a:t>关键词</a:t>
              </a:r>
            </a:p>
          </p:txBody>
        </p:sp>
        <p:sp>
          <p:nvSpPr>
            <p:cNvPr id="40" name="ïşḻïďê-任意多边形: 形状 42">
              <a:extLst>
                <a:ext uri="{FF2B5EF4-FFF2-40B4-BE49-F238E27FC236}">
                  <a16:creationId xmlns:a16="http://schemas.microsoft.com/office/drawing/2014/main" xmlns="" id="{9AF6B612-CBD9-46CB-BB2B-8660649C1169}"/>
                </a:ext>
              </a:extLst>
            </p:cNvPr>
            <p:cNvSpPr>
              <a:spLocks/>
            </p:cNvSpPr>
            <p:nvPr/>
          </p:nvSpPr>
          <p:spPr bwMode="auto">
            <a:xfrm>
              <a:off x="4093823" y="2318306"/>
              <a:ext cx="1304829" cy="1247631"/>
            </a:xfrm>
            <a:custGeom>
              <a:avLst/>
              <a:gdLst>
                <a:gd name="T0" fmla="*/ 656 w 730"/>
                <a:gd name="T1" fmla="*/ 504 h 698"/>
                <a:gd name="T2" fmla="*/ 552 w 730"/>
                <a:gd name="T3" fmla="*/ 428 h 698"/>
                <a:gd name="T4" fmla="*/ 524 w 730"/>
                <a:gd name="T5" fmla="*/ 302 h 698"/>
                <a:gd name="T6" fmla="*/ 492 w 730"/>
                <a:gd name="T7" fmla="*/ 110 h 698"/>
                <a:gd name="T8" fmla="*/ 436 w 730"/>
                <a:gd name="T9" fmla="*/ 26 h 698"/>
                <a:gd name="T10" fmla="*/ 380 w 730"/>
                <a:gd name="T11" fmla="*/ 2 h 698"/>
                <a:gd name="T12" fmla="*/ 316 w 730"/>
                <a:gd name="T13" fmla="*/ 4 h 698"/>
                <a:gd name="T14" fmla="*/ 246 w 730"/>
                <a:gd name="T15" fmla="*/ 44 h 698"/>
                <a:gd name="T16" fmla="*/ 202 w 730"/>
                <a:gd name="T17" fmla="*/ 136 h 698"/>
                <a:gd name="T18" fmla="*/ 170 w 730"/>
                <a:gd name="T19" fmla="*/ 304 h 698"/>
                <a:gd name="T20" fmla="*/ 134 w 730"/>
                <a:gd name="T21" fmla="*/ 486 h 698"/>
                <a:gd name="T22" fmla="*/ 58 w 730"/>
                <a:gd name="T23" fmla="*/ 526 h 698"/>
                <a:gd name="T24" fmla="*/ 32 w 730"/>
                <a:gd name="T25" fmla="*/ 562 h 698"/>
                <a:gd name="T26" fmla="*/ 718 w 730"/>
                <a:gd name="T27" fmla="*/ 632 h 698"/>
                <a:gd name="T28" fmla="*/ 278 w 730"/>
                <a:gd name="T29" fmla="*/ 134 h 698"/>
                <a:gd name="T30" fmla="*/ 326 w 730"/>
                <a:gd name="T31" fmla="*/ 94 h 698"/>
                <a:gd name="T32" fmla="*/ 380 w 730"/>
                <a:gd name="T33" fmla="*/ 122 h 698"/>
                <a:gd name="T34" fmla="*/ 426 w 730"/>
                <a:gd name="T35" fmla="*/ 182 h 698"/>
                <a:gd name="T36" fmla="*/ 456 w 730"/>
                <a:gd name="T37" fmla="*/ 258 h 698"/>
                <a:gd name="T38" fmla="*/ 430 w 730"/>
                <a:gd name="T39" fmla="*/ 340 h 698"/>
                <a:gd name="T40" fmla="*/ 382 w 730"/>
                <a:gd name="T41" fmla="*/ 396 h 698"/>
                <a:gd name="T42" fmla="*/ 332 w 730"/>
                <a:gd name="T43" fmla="*/ 402 h 698"/>
                <a:gd name="T44" fmla="*/ 292 w 730"/>
                <a:gd name="T45" fmla="*/ 376 h 698"/>
                <a:gd name="T46" fmla="*/ 256 w 730"/>
                <a:gd name="T47" fmla="*/ 310 h 698"/>
                <a:gd name="T48" fmla="*/ 242 w 730"/>
                <a:gd name="T49" fmla="*/ 200 h 698"/>
                <a:gd name="T50" fmla="*/ 278 w 730"/>
                <a:gd name="T51" fmla="*/ 134 h 698"/>
                <a:gd name="T52" fmla="*/ 208 w 730"/>
                <a:gd name="T53" fmla="*/ 552 h 698"/>
                <a:gd name="T54" fmla="*/ 266 w 730"/>
                <a:gd name="T55" fmla="*/ 602 h 698"/>
                <a:gd name="T56" fmla="*/ 258 w 730"/>
                <a:gd name="T57" fmla="*/ 594 h 698"/>
                <a:gd name="T58" fmla="*/ 236 w 730"/>
                <a:gd name="T59" fmla="*/ 570 h 698"/>
                <a:gd name="T60" fmla="*/ 286 w 730"/>
                <a:gd name="T61" fmla="*/ 588 h 698"/>
                <a:gd name="T62" fmla="*/ 252 w 730"/>
                <a:gd name="T63" fmla="*/ 552 h 698"/>
                <a:gd name="T64" fmla="*/ 264 w 730"/>
                <a:gd name="T65" fmla="*/ 554 h 698"/>
                <a:gd name="T66" fmla="*/ 250 w 730"/>
                <a:gd name="T67" fmla="*/ 464 h 698"/>
                <a:gd name="T68" fmla="*/ 276 w 730"/>
                <a:gd name="T69" fmla="*/ 518 h 698"/>
                <a:gd name="T70" fmla="*/ 262 w 730"/>
                <a:gd name="T71" fmla="*/ 462 h 698"/>
                <a:gd name="T72" fmla="*/ 270 w 730"/>
                <a:gd name="T73" fmla="*/ 356 h 698"/>
                <a:gd name="T74" fmla="*/ 298 w 730"/>
                <a:gd name="T75" fmla="*/ 388 h 698"/>
                <a:gd name="T76" fmla="*/ 352 w 730"/>
                <a:gd name="T77" fmla="*/ 410 h 698"/>
                <a:gd name="T78" fmla="*/ 384 w 730"/>
                <a:gd name="T79" fmla="*/ 402 h 698"/>
                <a:gd name="T80" fmla="*/ 430 w 730"/>
                <a:gd name="T81" fmla="*/ 352 h 698"/>
                <a:gd name="T82" fmla="*/ 446 w 730"/>
                <a:gd name="T83" fmla="*/ 466 h 698"/>
                <a:gd name="T84" fmla="*/ 456 w 730"/>
                <a:gd name="T85" fmla="*/ 542 h 698"/>
                <a:gd name="T86" fmla="*/ 464 w 730"/>
                <a:gd name="T87" fmla="*/ 526 h 698"/>
                <a:gd name="T88" fmla="*/ 456 w 730"/>
                <a:gd name="T89" fmla="*/ 572 h 698"/>
                <a:gd name="T90" fmla="*/ 472 w 730"/>
                <a:gd name="T91" fmla="*/ 552 h 698"/>
                <a:gd name="T92" fmla="*/ 450 w 730"/>
                <a:gd name="T93" fmla="*/ 600 h 698"/>
                <a:gd name="T94" fmla="*/ 480 w 730"/>
                <a:gd name="T95" fmla="*/ 544 h 698"/>
                <a:gd name="T96" fmla="*/ 464 w 730"/>
                <a:gd name="T97" fmla="*/ 604 h 698"/>
                <a:gd name="T98" fmla="*/ 464 w 730"/>
                <a:gd name="T99" fmla="*/ 612 h 698"/>
                <a:gd name="T100" fmla="*/ 498 w 730"/>
                <a:gd name="T101" fmla="*/ 572 h 698"/>
                <a:gd name="T102" fmla="*/ 490 w 730"/>
                <a:gd name="T103" fmla="*/ 598 h 698"/>
                <a:gd name="T104" fmla="*/ 420 w 730"/>
                <a:gd name="T105" fmla="*/ 638 h 698"/>
                <a:gd name="T106" fmla="*/ 324 w 730"/>
                <a:gd name="T107" fmla="*/ 646 h 698"/>
                <a:gd name="T108" fmla="*/ 224 w 730"/>
                <a:gd name="T109" fmla="*/ 580 h 698"/>
                <a:gd name="T110" fmla="*/ 522 w 730"/>
                <a:gd name="T111" fmla="*/ 524 h 698"/>
                <a:gd name="T112" fmla="*/ 510 w 730"/>
                <a:gd name="T113" fmla="*/ 574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0" h="698">
                  <a:moveTo>
                    <a:pt x="690" y="534"/>
                  </a:moveTo>
                  <a:lnTo>
                    <a:pt x="690" y="534"/>
                  </a:lnTo>
                  <a:lnTo>
                    <a:pt x="684" y="524"/>
                  </a:lnTo>
                  <a:lnTo>
                    <a:pt x="672" y="514"/>
                  </a:lnTo>
                  <a:lnTo>
                    <a:pt x="656" y="504"/>
                  </a:lnTo>
                  <a:lnTo>
                    <a:pt x="638" y="494"/>
                  </a:lnTo>
                  <a:lnTo>
                    <a:pt x="602" y="476"/>
                  </a:lnTo>
                  <a:lnTo>
                    <a:pt x="570" y="462"/>
                  </a:lnTo>
                  <a:lnTo>
                    <a:pt x="570" y="462"/>
                  </a:lnTo>
                  <a:lnTo>
                    <a:pt x="552" y="428"/>
                  </a:lnTo>
                  <a:lnTo>
                    <a:pt x="542" y="406"/>
                  </a:lnTo>
                  <a:lnTo>
                    <a:pt x="534" y="380"/>
                  </a:lnTo>
                  <a:lnTo>
                    <a:pt x="534" y="380"/>
                  </a:lnTo>
                  <a:lnTo>
                    <a:pt x="528" y="344"/>
                  </a:lnTo>
                  <a:lnTo>
                    <a:pt x="524" y="302"/>
                  </a:lnTo>
                  <a:lnTo>
                    <a:pt x="520" y="250"/>
                  </a:lnTo>
                  <a:lnTo>
                    <a:pt x="508" y="180"/>
                  </a:lnTo>
                  <a:lnTo>
                    <a:pt x="508" y="180"/>
                  </a:lnTo>
                  <a:lnTo>
                    <a:pt x="500" y="142"/>
                  </a:lnTo>
                  <a:lnTo>
                    <a:pt x="492" y="110"/>
                  </a:lnTo>
                  <a:lnTo>
                    <a:pt x="482" y="84"/>
                  </a:lnTo>
                  <a:lnTo>
                    <a:pt x="470" y="64"/>
                  </a:lnTo>
                  <a:lnTo>
                    <a:pt x="458" y="48"/>
                  </a:lnTo>
                  <a:lnTo>
                    <a:pt x="448" y="36"/>
                  </a:lnTo>
                  <a:lnTo>
                    <a:pt x="436" y="26"/>
                  </a:lnTo>
                  <a:lnTo>
                    <a:pt x="424" y="18"/>
                  </a:lnTo>
                  <a:lnTo>
                    <a:pt x="424" y="18"/>
                  </a:lnTo>
                  <a:lnTo>
                    <a:pt x="410" y="12"/>
                  </a:lnTo>
                  <a:lnTo>
                    <a:pt x="396" y="6"/>
                  </a:lnTo>
                  <a:lnTo>
                    <a:pt x="380" y="2"/>
                  </a:lnTo>
                  <a:lnTo>
                    <a:pt x="364" y="0"/>
                  </a:lnTo>
                  <a:lnTo>
                    <a:pt x="334" y="0"/>
                  </a:lnTo>
                  <a:lnTo>
                    <a:pt x="324" y="2"/>
                  </a:lnTo>
                  <a:lnTo>
                    <a:pt x="316" y="4"/>
                  </a:lnTo>
                  <a:lnTo>
                    <a:pt x="316" y="4"/>
                  </a:lnTo>
                  <a:lnTo>
                    <a:pt x="298" y="8"/>
                  </a:lnTo>
                  <a:lnTo>
                    <a:pt x="286" y="14"/>
                  </a:lnTo>
                  <a:lnTo>
                    <a:pt x="272" y="20"/>
                  </a:lnTo>
                  <a:lnTo>
                    <a:pt x="260" y="30"/>
                  </a:lnTo>
                  <a:lnTo>
                    <a:pt x="246" y="44"/>
                  </a:lnTo>
                  <a:lnTo>
                    <a:pt x="234" y="60"/>
                  </a:lnTo>
                  <a:lnTo>
                    <a:pt x="222" y="80"/>
                  </a:lnTo>
                  <a:lnTo>
                    <a:pt x="222" y="80"/>
                  </a:lnTo>
                  <a:lnTo>
                    <a:pt x="212" y="106"/>
                  </a:lnTo>
                  <a:lnTo>
                    <a:pt x="202" y="136"/>
                  </a:lnTo>
                  <a:lnTo>
                    <a:pt x="194" y="168"/>
                  </a:lnTo>
                  <a:lnTo>
                    <a:pt x="186" y="200"/>
                  </a:lnTo>
                  <a:lnTo>
                    <a:pt x="176" y="260"/>
                  </a:lnTo>
                  <a:lnTo>
                    <a:pt x="170" y="304"/>
                  </a:lnTo>
                  <a:lnTo>
                    <a:pt x="170" y="304"/>
                  </a:lnTo>
                  <a:lnTo>
                    <a:pt x="164" y="374"/>
                  </a:lnTo>
                  <a:lnTo>
                    <a:pt x="164" y="374"/>
                  </a:lnTo>
                  <a:lnTo>
                    <a:pt x="152" y="420"/>
                  </a:lnTo>
                  <a:lnTo>
                    <a:pt x="142" y="458"/>
                  </a:lnTo>
                  <a:lnTo>
                    <a:pt x="134" y="486"/>
                  </a:lnTo>
                  <a:lnTo>
                    <a:pt x="134" y="486"/>
                  </a:lnTo>
                  <a:lnTo>
                    <a:pt x="98" y="502"/>
                  </a:lnTo>
                  <a:lnTo>
                    <a:pt x="98" y="502"/>
                  </a:lnTo>
                  <a:lnTo>
                    <a:pt x="78" y="512"/>
                  </a:lnTo>
                  <a:lnTo>
                    <a:pt x="58" y="526"/>
                  </a:lnTo>
                  <a:lnTo>
                    <a:pt x="50" y="534"/>
                  </a:lnTo>
                  <a:lnTo>
                    <a:pt x="42" y="544"/>
                  </a:lnTo>
                  <a:lnTo>
                    <a:pt x="34" y="552"/>
                  </a:lnTo>
                  <a:lnTo>
                    <a:pt x="32" y="562"/>
                  </a:lnTo>
                  <a:lnTo>
                    <a:pt x="32" y="562"/>
                  </a:lnTo>
                  <a:lnTo>
                    <a:pt x="0" y="698"/>
                  </a:lnTo>
                  <a:lnTo>
                    <a:pt x="730" y="698"/>
                  </a:lnTo>
                  <a:lnTo>
                    <a:pt x="730" y="698"/>
                  </a:lnTo>
                  <a:lnTo>
                    <a:pt x="726" y="678"/>
                  </a:lnTo>
                  <a:lnTo>
                    <a:pt x="718" y="632"/>
                  </a:lnTo>
                  <a:lnTo>
                    <a:pt x="706" y="578"/>
                  </a:lnTo>
                  <a:lnTo>
                    <a:pt x="698" y="554"/>
                  </a:lnTo>
                  <a:lnTo>
                    <a:pt x="690" y="534"/>
                  </a:lnTo>
                  <a:lnTo>
                    <a:pt x="690" y="534"/>
                  </a:lnTo>
                  <a:close/>
                  <a:moveTo>
                    <a:pt x="278" y="134"/>
                  </a:moveTo>
                  <a:lnTo>
                    <a:pt x="278" y="134"/>
                  </a:lnTo>
                  <a:lnTo>
                    <a:pt x="292" y="124"/>
                  </a:lnTo>
                  <a:lnTo>
                    <a:pt x="308" y="112"/>
                  </a:lnTo>
                  <a:lnTo>
                    <a:pt x="320" y="100"/>
                  </a:lnTo>
                  <a:lnTo>
                    <a:pt x="326" y="94"/>
                  </a:lnTo>
                  <a:lnTo>
                    <a:pt x="326" y="94"/>
                  </a:lnTo>
                  <a:lnTo>
                    <a:pt x="340" y="96"/>
                  </a:lnTo>
                  <a:lnTo>
                    <a:pt x="354" y="102"/>
                  </a:lnTo>
                  <a:lnTo>
                    <a:pt x="366" y="110"/>
                  </a:lnTo>
                  <a:lnTo>
                    <a:pt x="380" y="122"/>
                  </a:lnTo>
                  <a:lnTo>
                    <a:pt x="392" y="134"/>
                  </a:lnTo>
                  <a:lnTo>
                    <a:pt x="404" y="148"/>
                  </a:lnTo>
                  <a:lnTo>
                    <a:pt x="416" y="164"/>
                  </a:lnTo>
                  <a:lnTo>
                    <a:pt x="426" y="182"/>
                  </a:lnTo>
                  <a:lnTo>
                    <a:pt x="426" y="182"/>
                  </a:lnTo>
                  <a:lnTo>
                    <a:pt x="446" y="224"/>
                  </a:lnTo>
                  <a:lnTo>
                    <a:pt x="458" y="250"/>
                  </a:lnTo>
                  <a:lnTo>
                    <a:pt x="458" y="250"/>
                  </a:lnTo>
                  <a:lnTo>
                    <a:pt x="456" y="258"/>
                  </a:lnTo>
                  <a:lnTo>
                    <a:pt x="456" y="258"/>
                  </a:lnTo>
                  <a:lnTo>
                    <a:pt x="452" y="284"/>
                  </a:lnTo>
                  <a:lnTo>
                    <a:pt x="448" y="304"/>
                  </a:lnTo>
                  <a:lnTo>
                    <a:pt x="448" y="304"/>
                  </a:lnTo>
                  <a:lnTo>
                    <a:pt x="440" y="322"/>
                  </a:lnTo>
                  <a:lnTo>
                    <a:pt x="430" y="340"/>
                  </a:lnTo>
                  <a:lnTo>
                    <a:pt x="420" y="356"/>
                  </a:lnTo>
                  <a:lnTo>
                    <a:pt x="408" y="374"/>
                  </a:lnTo>
                  <a:lnTo>
                    <a:pt x="408" y="374"/>
                  </a:lnTo>
                  <a:lnTo>
                    <a:pt x="396" y="388"/>
                  </a:lnTo>
                  <a:lnTo>
                    <a:pt x="382" y="396"/>
                  </a:lnTo>
                  <a:lnTo>
                    <a:pt x="368" y="402"/>
                  </a:lnTo>
                  <a:lnTo>
                    <a:pt x="352" y="404"/>
                  </a:lnTo>
                  <a:lnTo>
                    <a:pt x="352" y="404"/>
                  </a:lnTo>
                  <a:lnTo>
                    <a:pt x="342" y="404"/>
                  </a:lnTo>
                  <a:lnTo>
                    <a:pt x="332" y="402"/>
                  </a:lnTo>
                  <a:lnTo>
                    <a:pt x="324" y="398"/>
                  </a:lnTo>
                  <a:lnTo>
                    <a:pt x="316" y="394"/>
                  </a:lnTo>
                  <a:lnTo>
                    <a:pt x="302" y="384"/>
                  </a:lnTo>
                  <a:lnTo>
                    <a:pt x="292" y="376"/>
                  </a:lnTo>
                  <a:lnTo>
                    <a:pt x="292" y="376"/>
                  </a:lnTo>
                  <a:lnTo>
                    <a:pt x="276" y="358"/>
                  </a:lnTo>
                  <a:lnTo>
                    <a:pt x="270" y="346"/>
                  </a:lnTo>
                  <a:lnTo>
                    <a:pt x="264" y="334"/>
                  </a:lnTo>
                  <a:lnTo>
                    <a:pt x="264" y="334"/>
                  </a:lnTo>
                  <a:lnTo>
                    <a:pt x="256" y="310"/>
                  </a:lnTo>
                  <a:lnTo>
                    <a:pt x="248" y="284"/>
                  </a:lnTo>
                  <a:lnTo>
                    <a:pt x="248" y="284"/>
                  </a:lnTo>
                  <a:lnTo>
                    <a:pt x="244" y="238"/>
                  </a:lnTo>
                  <a:lnTo>
                    <a:pt x="242" y="200"/>
                  </a:lnTo>
                  <a:lnTo>
                    <a:pt x="242" y="200"/>
                  </a:lnTo>
                  <a:lnTo>
                    <a:pt x="246" y="182"/>
                  </a:lnTo>
                  <a:lnTo>
                    <a:pt x="254" y="162"/>
                  </a:lnTo>
                  <a:lnTo>
                    <a:pt x="266" y="144"/>
                  </a:lnTo>
                  <a:lnTo>
                    <a:pt x="272" y="138"/>
                  </a:lnTo>
                  <a:lnTo>
                    <a:pt x="278" y="134"/>
                  </a:lnTo>
                  <a:lnTo>
                    <a:pt x="278" y="134"/>
                  </a:lnTo>
                  <a:close/>
                  <a:moveTo>
                    <a:pt x="224" y="580"/>
                  </a:moveTo>
                  <a:lnTo>
                    <a:pt x="224" y="580"/>
                  </a:lnTo>
                  <a:lnTo>
                    <a:pt x="216" y="566"/>
                  </a:lnTo>
                  <a:lnTo>
                    <a:pt x="208" y="552"/>
                  </a:lnTo>
                  <a:lnTo>
                    <a:pt x="208" y="552"/>
                  </a:lnTo>
                  <a:lnTo>
                    <a:pt x="216" y="562"/>
                  </a:lnTo>
                  <a:lnTo>
                    <a:pt x="226" y="572"/>
                  </a:lnTo>
                  <a:lnTo>
                    <a:pt x="248" y="590"/>
                  </a:lnTo>
                  <a:lnTo>
                    <a:pt x="266" y="602"/>
                  </a:lnTo>
                  <a:lnTo>
                    <a:pt x="272" y="606"/>
                  </a:lnTo>
                  <a:lnTo>
                    <a:pt x="276" y="606"/>
                  </a:lnTo>
                  <a:lnTo>
                    <a:pt x="276" y="606"/>
                  </a:lnTo>
                  <a:lnTo>
                    <a:pt x="268" y="600"/>
                  </a:lnTo>
                  <a:lnTo>
                    <a:pt x="258" y="594"/>
                  </a:lnTo>
                  <a:lnTo>
                    <a:pt x="240" y="578"/>
                  </a:lnTo>
                  <a:lnTo>
                    <a:pt x="228" y="566"/>
                  </a:lnTo>
                  <a:lnTo>
                    <a:pt x="222" y="558"/>
                  </a:lnTo>
                  <a:lnTo>
                    <a:pt x="222" y="558"/>
                  </a:lnTo>
                  <a:lnTo>
                    <a:pt x="236" y="570"/>
                  </a:lnTo>
                  <a:lnTo>
                    <a:pt x="248" y="578"/>
                  </a:lnTo>
                  <a:lnTo>
                    <a:pt x="260" y="582"/>
                  </a:lnTo>
                  <a:lnTo>
                    <a:pt x="268" y="586"/>
                  </a:lnTo>
                  <a:lnTo>
                    <a:pt x="282" y="588"/>
                  </a:lnTo>
                  <a:lnTo>
                    <a:pt x="286" y="588"/>
                  </a:lnTo>
                  <a:lnTo>
                    <a:pt x="286" y="588"/>
                  </a:lnTo>
                  <a:lnTo>
                    <a:pt x="274" y="578"/>
                  </a:lnTo>
                  <a:lnTo>
                    <a:pt x="264" y="570"/>
                  </a:lnTo>
                  <a:lnTo>
                    <a:pt x="256" y="560"/>
                  </a:lnTo>
                  <a:lnTo>
                    <a:pt x="252" y="552"/>
                  </a:lnTo>
                  <a:lnTo>
                    <a:pt x="248" y="540"/>
                  </a:lnTo>
                  <a:lnTo>
                    <a:pt x="246" y="536"/>
                  </a:lnTo>
                  <a:lnTo>
                    <a:pt x="246" y="536"/>
                  </a:lnTo>
                  <a:lnTo>
                    <a:pt x="256" y="548"/>
                  </a:lnTo>
                  <a:lnTo>
                    <a:pt x="264" y="554"/>
                  </a:lnTo>
                  <a:lnTo>
                    <a:pt x="272" y="560"/>
                  </a:lnTo>
                  <a:lnTo>
                    <a:pt x="272" y="560"/>
                  </a:lnTo>
                  <a:lnTo>
                    <a:pt x="266" y="544"/>
                  </a:lnTo>
                  <a:lnTo>
                    <a:pt x="260" y="518"/>
                  </a:lnTo>
                  <a:lnTo>
                    <a:pt x="250" y="464"/>
                  </a:lnTo>
                  <a:lnTo>
                    <a:pt x="250" y="464"/>
                  </a:lnTo>
                  <a:lnTo>
                    <a:pt x="256" y="484"/>
                  </a:lnTo>
                  <a:lnTo>
                    <a:pt x="262" y="500"/>
                  </a:lnTo>
                  <a:lnTo>
                    <a:pt x="268" y="512"/>
                  </a:lnTo>
                  <a:lnTo>
                    <a:pt x="276" y="518"/>
                  </a:lnTo>
                  <a:lnTo>
                    <a:pt x="276" y="518"/>
                  </a:lnTo>
                  <a:lnTo>
                    <a:pt x="270" y="502"/>
                  </a:lnTo>
                  <a:lnTo>
                    <a:pt x="266" y="488"/>
                  </a:lnTo>
                  <a:lnTo>
                    <a:pt x="264" y="474"/>
                  </a:lnTo>
                  <a:lnTo>
                    <a:pt x="262" y="462"/>
                  </a:lnTo>
                  <a:lnTo>
                    <a:pt x="264" y="442"/>
                  </a:lnTo>
                  <a:lnTo>
                    <a:pt x="266" y="424"/>
                  </a:lnTo>
                  <a:lnTo>
                    <a:pt x="266" y="424"/>
                  </a:lnTo>
                  <a:lnTo>
                    <a:pt x="268" y="396"/>
                  </a:lnTo>
                  <a:lnTo>
                    <a:pt x="270" y="356"/>
                  </a:lnTo>
                  <a:lnTo>
                    <a:pt x="270" y="356"/>
                  </a:lnTo>
                  <a:lnTo>
                    <a:pt x="278" y="368"/>
                  </a:lnTo>
                  <a:lnTo>
                    <a:pt x="288" y="378"/>
                  </a:lnTo>
                  <a:lnTo>
                    <a:pt x="288" y="378"/>
                  </a:lnTo>
                  <a:lnTo>
                    <a:pt x="298" y="388"/>
                  </a:lnTo>
                  <a:lnTo>
                    <a:pt x="312" y="398"/>
                  </a:lnTo>
                  <a:lnTo>
                    <a:pt x="320" y="404"/>
                  </a:lnTo>
                  <a:lnTo>
                    <a:pt x="330" y="406"/>
                  </a:lnTo>
                  <a:lnTo>
                    <a:pt x="340" y="410"/>
                  </a:lnTo>
                  <a:lnTo>
                    <a:pt x="352" y="410"/>
                  </a:lnTo>
                  <a:lnTo>
                    <a:pt x="352" y="410"/>
                  </a:lnTo>
                  <a:lnTo>
                    <a:pt x="354" y="410"/>
                  </a:lnTo>
                  <a:lnTo>
                    <a:pt x="354" y="410"/>
                  </a:lnTo>
                  <a:lnTo>
                    <a:pt x="370" y="408"/>
                  </a:lnTo>
                  <a:lnTo>
                    <a:pt x="384" y="402"/>
                  </a:lnTo>
                  <a:lnTo>
                    <a:pt x="398" y="392"/>
                  </a:lnTo>
                  <a:lnTo>
                    <a:pt x="412" y="376"/>
                  </a:lnTo>
                  <a:lnTo>
                    <a:pt x="412" y="376"/>
                  </a:lnTo>
                  <a:lnTo>
                    <a:pt x="430" y="352"/>
                  </a:lnTo>
                  <a:lnTo>
                    <a:pt x="430" y="352"/>
                  </a:lnTo>
                  <a:lnTo>
                    <a:pt x="428" y="378"/>
                  </a:lnTo>
                  <a:lnTo>
                    <a:pt x="428" y="396"/>
                  </a:lnTo>
                  <a:lnTo>
                    <a:pt x="432" y="414"/>
                  </a:lnTo>
                  <a:lnTo>
                    <a:pt x="432" y="414"/>
                  </a:lnTo>
                  <a:lnTo>
                    <a:pt x="446" y="466"/>
                  </a:lnTo>
                  <a:lnTo>
                    <a:pt x="454" y="490"/>
                  </a:lnTo>
                  <a:lnTo>
                    <a:pt x="458" y="510"/>
                  </a:lnTo>
                  <a:lnTo>
                    <a:pt x="458" y="510"/>
                  </a:lnTo>
                  <a:lnTo>
                    <a:pt x="458" y="528"/>
                  </a:lnTo>
                  <a:lnTo>
                    <a:pt x="456" y="542"/>
                  </a:lnTo>
                  <a:lnTo>
                    <a:pt x="452" y="556"/>
                  </a:lnTo>
                  <a:lnTo>
                    <a:pt x="452" y="556"/>
                  </a:lnTo>
                  <a:lnTo>
                    <a:pt x="454" y="550"/>
                  </a:lnTo>
                  <a:lnTo>
                    <a:pt x="464" y="526"/>
                  </a:lnTo>
                  <a:lnTo>
                    <a:pt x="464" y="526"/>
                  </a:lnTo>
                  <a:lnTo>
                    <a:pt x="464" y="536"/>
                  </a:lnTo>
                  <a:lnTo>
                    <a:pt x="462" y="548"/>
                  </a:lnTo>
                  <a:lnTo>
                    <a:pt x="452" y="578"/>
                  </a:lnTo>
                  <a:lnTo>
                    <a:pt x="452" y="578"/>
                  </a:lnTo>
                  <a:lnTo>
                    <a:pt x="456" y="572"/>
                  </a:lnTo>
                  <a:lnTo>
                    <a:pt x="460" y="564"/>
                  </a:lnTo>
                  <a:lnTo>
                    <a:pt x="472" y="528"/>
                  </a:lnTo>
                  <a:lnTo>
                    <a:pt x="472" y="528"/>
                  </a:lnTo>
                  <a:lnTo>
                    <a:pt x="472" y="542"/>
                  </a:lnTo>
                  <a:lnTo>
                    <a:pt x="472" y="552"/>
                  </a:lnTo>
                  <a:lnTo>
                    <a:pt x="468" y="562"/>
                  </a:lnTo>
                  <a:lnTo>
                    <a:pt x="466" y="572"/>
                  </a:lnTo>
                  <a:lnTo>
                    <a:pt x="458" y="588"/>
                  </a:lnTo>
                  <a:lnTo>
                    <a:pt x="450" y="600"/>
                  </a:lnTo>
                  <a:lnTo>
                    <a:pt x="450" y="600"/>
                  </a:lnTo>
                  <a:lnTo>
                    <a:pt x="460" y="592"/>
                  </a:lnTo>
                  <a:lnTo>
                    <a:pt x="470" y="580"/>
                  </a:lnTo>
                  <a:lnTo>
                    <a:pt x="476" y="562"/>
                  </a:lnTo>
                  <a:lnTo>
                    <a:pt x="480" y="544"/>
                  </a:lnTo>
                  <a:lnTo>
                    <a:pt x="480" y="544"/>
                  </a:lnTo>
                  <a:lnTo>
                    <a:pt x="480" y="560"/>
                  </a:lnTo>
                  <a:lnTo>
                    <a:pt x="480" y="574"/>
                  </a:lnTo>
                  <a:lnTo>
                    <a:pt x="476" y="586"/>
                  </a:lnTo>
                  <a:lnTo>
                    <a:pt x="470" y="596"/>
                  </a:lnTo>
                  <a:lnTo>
                    <a:pt x="464" y="604"/>
                  </a:lnTo>
                  <a:lnTo>
                    <a:pt x="456" y="610"/>
                  </a:lnTo>
                  <a:lnTo>
                    <a:pt x="438" y="622"/>
                  </a:lnTo>
                  <a:lnTo>
                    <a:pt x="438" y="622"/>
                  </a:lnTo>
                  <a:lnTo>
                    <a:pt x="452" y="618"/>
                  </a:lnTo>
                  <a:lnTo>
                    <a:pt x="464" y="612"/>
                  </a:lnTo>
                  <a:lnTo>
                    <a:pt x="476" y="604"/>
                  </a:lnTo>
                  <a:lnTo>
                    <a:pt x="484" y="596"/>
                  </a:lnTo>
                  <a:lnTo>
                    <a:pt x="494" y="580"/>
                  </a:lnTo>
                  <a:lnTo>
                    <a:pt x="498" y="572"/>
                  </a:lnTo>
                  <a:lnTo>
                    <a:pt x="498" y="572"/>
                  </a:lnTo>
                  <a:lnTo>
                    <a:pt x="500" y="588"/>
                  </a:lnTo>
                  <a:lnTo>
                    <a:pt x="500" y="588"/>
                  </a:lnTo>
                  <a:lnTo>
                    <a:pt x="498" y="588"/>
                  </a:lnTo>
                  <a:lnTo>
                    <a:pt x="498" y="588"/>
                  </a:lnTo>
                  <a:lnTo>
                    <a:pt x="490" y="598"/>
                  </a:lnTo>
                  <a:lnTo>
                    <a:pt x="480" y="606"/>
                  </a:lnTo>
                  <a:lnTo>
                    <a:pt x="468" y="616"/>
                  </a:lnTo>
                  <a:lnTo>
                    <a:pt x="454" y="624"/>
                  </a:lnTo>
                  <a:lnTo>
                    <a:pt x="438" y="632"/>
                  </a:lnTo>
                  <a:lnTo>
                    <a:pt x="420" y="638"/>
                  </a:lnTo>
                  <a:lnTo>
                    <a:pt x="402" y="644"/>
                  </a:lnTo>
                  <a:lnTo>
                    <a:pt x="384" y="646"/>
                  </a:lnTo>
                  <a:lnTo>
                    <a:pt x="364" y="648"/>
                  </a:lnTo>
                  <a:lnTo>
                    <a:pt x="344" y="648"/>
                  </a:lnTo>
                  <a:lnTo>
                    <a:pt x="324" y="646"/>
                  </a:lnTo>
                  <a:lnTo>
                    <a:pt x="304" y="640"/>
                  </a:lnTo>
                  <a:lnTo>
                    <a:pt x="284" y="630"/>
                  </a:lnTo>
                  <a:lnTo>
                    <a:pt x="264" y="618"/>
                  </a:lnTo>
                  <a:lnTo>
                    <a:pt x="244" y="602"/>
                  </a:lnTo>
                  <a:lnTo>
                    <a:pt x="224" y="580"/>
                  </a:lnTo>
                  <a:lnTo>
                    <a:pt x="224" y="580"/>
                  </a:lnTo>
                  <a:close/>
                  <a:moveTo>
                    <a:pt x="510" y="574"/>
                  </a:moveTo>
                  <a:lnTo>
                    <a:pt x="510" y="574"/>
                  </a:lnTo>
                  <a:lnTo>
                    <a:pt x="516" y="548"/>
                  </a:lnTo>
                  <a:lnTo>
                    <a:pt x="522" y="524"/>
                  </a:lnTo>
                  <a:lnTo>
                    <a:pt x="522" y="524"/>
                  </a:lnTo>
                  <a:lnTo>
                    <a:pt x="522" y="540"/>
                  </a:lnTo>
                  <a:lnTo>
                    <a:pt x="520" y="554"/>
                  </a:lnTo>
                  <a:lnTo>
                    <a:pt x="516" y="566"/>
                  </a:lnTo>
                  <a:lnTo>
                    <a:pt x="510" y="574"/>
                  </a:lnTo>
                  <a:lnTo>
                    <a:pt x="510" y="574"/>
                  </a:lnTo>
                  <a:close/>
                </a:path>
              </a:pathLst>
            </a:custGeom>
            <a:solidFill>
              <a:schemeClr val="accent2">
                <a:lumMod val="100000"/>
              </a:schemeClr>
            </a:solidFill>
            <a:ln>
              <a:noFill/>
            </a:ln>
          </p:spPr>
          <p:txBody>
            <a:bodyPr anchor="ctr"/>
            <a:lstStyle/>
            <a:p>
              <a:pPr algn="ctr"/>
              <a:endParaRPr/>
            </a:p>
          </p:txBody>
        </p:sp>
        <p:sp>
          <p:nvSpPr>
            <p:cNvPr id="41" name="ïşḻïďê-任意多边形: 形状 43">
              <a:extLst>
                <a:ext uri="{FF2B5EF4-FFF2-40B4-BE49-F238E27FC236}">
                  <a16:creationId xmlns:a16="http://schemas.microsoft.com/office/drawing/2014/main" xmlns="" id="{99AC7181-4159-4F14-B6AF-A2558F194D2B}"/>
                </a:ext>
              </a:extLst>
            </p:cNvPr>
            <p:cNvSpPr>
              <a:spLocks/>
            </p:cNvSpPr>
            <p:nvPr/>
          </p:nvSpPr>
          <p:spPr bwMode="auto">
            <a:xfrm>
              <a:off x="9473801" y="2282769"/>
              <a:ext cx="1152747" cy="1280400"/>
            </a:xfrm>
            <a:custGeom>
              <a:avLst/>
              <a:gdLst>
                <a:gd name="T0" fmla="*/ 408 w 596"/>
                <a:gd name="T1" fmla="*/ 488 h 662"/>
                <a:gd name="T2" fmla="*/ 294 w 596"/>
                <a:gd name="T3" fmla="*/ 646 h 662"/>
                <a:gd name="T4" fmla="*/ 174 w 596"/>
                <a:gd name="T5" fmla="*/ 474 h 662"/>
                <a:gd name="T6" fmla="*/ 232 w 596"/>
                <a:gd name="T7" fmla="*/ 432 h 662"/>
                <a:gd name="T8" fmla="*/ 278 w 596"/>
                <a:gd name="T9" fmla="*/ 410 h 662"/>
                <a:gd name="T10" fmla="*/ 310 w 596"/>
                <a:gd name="T11" fmla="*/ 412 h 662"/>
                <a:gd name="T12" fmla="*/ 358 w 596"/>
                <a:gd name="T13" fmla="*/ 438 h 662"/>
                <a:gd name="T14" fmla="*/ 398 w 596"/>
                <a:gd name="T15" fmla="*/ 478 h 662"/>
                <a:gd name="T16" fmla="*/ 370 w 596"/>
                <a:gd name="T17" fmla="*/ 458 h 662"/>
                <a:gd name="T18" fmla="*/ 382 w 596"/>
                <a:gd name="T19" fmla="*/ 344 h 662"/>
                <a:gd name="T20" fmla="*/ 424 w 596"/>
                <a:gd name="T21" fmla="*/ 384 h 662"/>
                <a:gd name="T22" fmla="*/ 404 w 596"/>
                <a:gd name="T23" fmla="*/ 336 h 662"/>
                <a:gd name="T24" fmla="*/ 448 w 596"/>
                <a:gd name="T25" fmla="*/ 352 h 662"/>
                <a:gd name="T26" fmla="*/ 434 w 596"/>
                <a:gd name="T27" fmla="*/ 338 h 662"/>
                <a:gd name="T28" fmla="*/ 444 w 596"/>
                <a:gd name="T29" fmla="*/ 332 h 662"/>
                <a:gd name="T30" fmla="*/ 436 w 596"/>
                <a:gd name="T31" fmla="*/ 308 h 662"/>
                <a:gd name="T32" fmla="*/ 486 w 596"/>
                <a:gd name="T33" fmla="*/ 318 h 662"/>
                <a:gd name="T34" fmla="*/ 448 w 596"/>
                <a:gd name="T35" fmla="*/ 278 h 662"/>
                <a:gd name="T36" fmla="*/ 478 w 596"/>
                <a:gd name="T37" fmla="*/ 188 h 662"/>
                <a:gd name="T38" fmla="*/ 458 w 596"/>
                <a:gd name="T39" fmla="*/ 106 h 662"/>
                <a:gd name="T40" fmla="*/ 378 w 596"/>
                <a:gd name="T41" fmla="*/ 44 h 662"/>
                <a:gd name="T42" fmla="*/ 306 w 596"/>
                <a:gd name="T43" fmla="*/ 6 h 662"/>
                <a:gd name="T44" fmla="*/ 204 w 596"/>
                <a:gd name="T45" fmla="*/ 20 h 662"/>
                <a:gd name="T46" fmla="*/ 148 w 596"/>
                <a:gd name="T47" fmla="*/ 68 h 662"/>
                <a:gd name="T48" fmla="*/ 106 w 596"/>
                <a:gd name="T49" fmla="*/ 122 h 662"/>
                <a:gd name="T50" fmla="*/ 114 w 596"/>
                <a:gd name="T51" fmla="*/ 198 h 662"/>
                <a:gd name="T52" fmla="*/ 84 w 596"/>
                <a:gd name="T53" fmla="*/ 232 h 662"/>
                <a:gd name="T54" fmla="*/ 114 w 596"/>
                <a:gd name="T55" fmla="*/ 234 h 662"/>
                <a:gd name="T56" fmla="*/ 146 w 596"/>
                <a:gd name="T57" fmla="*/ 308 h 662"/>
                <a:gd name="T58" fmla="*/ 136 w 596"/>
                <a:gd name="T59" fmla="*/ 338 h 662"/>
                <a:gd name="T60" fmla="*/ 162 w 596"/>
                <a:gd name="T61" fmla="*/ 334 h 662"/>
                <a:gd name="T62" fmla="*/ 182 w 596"/>
                <a:gd name="T63" fmla="*/ 298 h 662"/>
                <a:gd name="T64" fmla="*/ 168 w 596"/>
                <a:gd name="T65" fmla="*/ 356 h 662"/>
                <a:gd name="T66" fmla="*/ 194 w 596"/>
                <a:gd name="T67" fmla="*/ 346 h 662"/>
                <a:gd name="T68" fmla="*/ 152 w 596"/>
                <a:gd name="T69" fmla="*/ 362 h 662"/>
                <a:gd name="T70" fmla="*/ 196 w 596"/>
                <a:gd name="T71" fmla="*/ 358 h 662"/>
                <a:gd name="T72" fmla="*/ 226 w 596"/>
                <a:gd name="T73" fmla="*/ 366 h 662"/>
                <a:gd name="T74" fmla="*/ 218 w 596"/>
                <a:gd name="T75" fmla="*/ 448 h 662"/>
                <a:gd name="T76" fmla="*/ 150 w 596"/>
                <a:gd name="T77" fmla="*/ 474 h 662"/>
                <a:gd name="T78" fmla="*/ 38 w 596"/>
                <a:gd name="T79" fmla="*/ 544 h 662"/>
                <a:gd name="T80" fmla="*/ 572 w 596"/>
                <a:gd name="T81" fmla="*/ 582 h 662"/>
                <a:gd name="T82" fmla="*/ 206 w 596"/>
                <a:gd name="T83" fmla="*/ 324 h 662"/>
                <a:gd name="T84" fmla="*/ 174 w 596"/>
                <a:gd name="T85" fmla="*/ 214 h 662"/>
                <a:gd name="T86" fmla="*/ 220 w 596"/>
                <a:gd name="T87" fmla="*/ 142 h 662"/>
                <a:gd name="T88" fmla="*/ 192 w 596"/>
                <a:gd name="T89" fmla="*/ 198 h 662"/>
                <a:gd name="T90" fmla="*/ 248 w 596"/>
                <a:gd name="T91" fmla="*/ 152 h 662"/>
                <a:gd name="T92" fmla="*/ 274 w 596"/>
                <a:gd name="T93" fmla="*/ 160 h 662"/>
                <a:gd name="T94" fmla="*/ 316 w 596"/>
                <a:gd name="T95" fmla="*/ 116 h 662"/>
                <a:gd name="T96" fmla="*/ 278 w 596"/>
                <a:gd name="T97" fmla="*/ 212 h 662"/>
                <a:gd name="T98" fmla="*/ 356 w 596"/>
                <a:gd name="T99" fmla="*/ 116 h 662"/>
                <a:gd name="T100" fmla="*/ 374 w 596"/>
                <a:gd name="T101" fmla="*/ 148 h 662"/>
                <a:gd name="T102" fmla="*/ 414 w 596"/>
                <a:gd name="T103" fmla="*/ 180 h 662"/>
                <a:gd name="T104" fmla="*/ 396 w 596"/>
                <a:gd name="T105" fmla="*/ 224 h 662"/>
                <a:gd name="T106" fmla="*/ 404 w 596"/>
                <a:gd name="T107" fmla="*/ 282 h 662"/>
                <a:gd name="T108" fmla="*/ 380 w 596"/>
                <a:gd name="T109" fmla="*/ 338 h 662"/>
                <a:gd name="T110" fmla="*/ 294 w 596"/>
                <a:gd name="T111" fmla="*/ 408 h 662"/>
                <a:gd name="T112" fmla="*/ 212 w 596"/>
                <a:gd name="T113" fmla="*/ 336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6" h="662">
                  <a:moveTo>
                    <a:pt x="548" y="538"/>
                  </a:moveTo>
                  <a:lnTo>
                    <a:pt x="548" y="538"/>
                  </a:lnTo>
                  <a:lnTo>
                    <a:pt x="520" y="522"/>
                  </a:lnTo>
                  <a:lnTo>
                    <a:pt x="476" y="502"/>
                  </a:lnTo>
                  <a:lnTo>
                    <a:pt x="414" y="472"/>
                  </a:lnTo>
                  <a:lnTo>
                    <a:pt x="414" y="472"/>
                  </a:lnTo>
                  <a:lnTo>
                    <a:pt x="408" y="488"/>
                  </a:lnTo>
                  <a:lnTo>
                    <a:pt x="400" y="506"/>
                  </a:lnTo>
                  <a:lnTo>
                    <a:pt x="382" y="536"/>
                  </a:lnTo>
                  <a:lnTo>
                    <a:pt x="364" y="566"/>
                  </a:lnTo>
                  <a:lnTo>
                    <a:pt x="344" y="592"/>
                  </a:lnTo>
                  <a:lnTo>
                    <a:pt x="324" y="614"/>
                  </a:lnTo>
                  <a:lnTo>
                    <a:pt x="308" y="632"/>
                  </a:lnTo>
                  <a:lnTo>
                    <a:pt x="294" y="646"/>
                  </a:lnTo>
                  <a:lnTo>
                    <a:pt x="294" y="646"/>
                  </a:lnTo>
                  <a:lnTo>
                    <a:pt x="276" y="628"/>
                  </a:lnTo>
                  <a:lnTo>
                    <a:pt x="256" y="604"/>
                  </a:lnTo>
                  <a:lnTo>
                    <a:pt x="238" y="580"/>
                  </a:lnTo>
                  <a:lnTo>
                    <a:pt x="220" y="554"/>
                  </a:lnTo>
                  <a:lnTo>
                    <a:pt x="192" y="508"/>
                  </a:lnTo>
                  <a:lnTo>
                    <a:pt x="174" y="474"/>
                  </a:lnTo>
                  <a:lnTo>
                    <a:pt x="174" y="474"/>
                  </a:lnTo>
                  <a:lnTo>
                    <a:pt x="212" y="464"/>
                  </a:lnTo>
                  <a:lnTo>
                    <a:pt x="214" y="462"/>
                  </a:lnTo>
                  <a:lnTo>
                    <a:pt x="214" y="462"/>
                  </a:lnTo>
                  <a:lnTo>
                    <a:pt x="222" y="454"/>
                  </a:lnTo>
                  <a:lnTo>
                    <a:pt x="228" y="444"/>
                  </a:lnTo>
                  <a:lnTo>
                    <a:pt x="232" y="432"/>
                  </a:lnTo>
                  <a:lnTo>
                    <a:pt x="234" y="420"/>
                  </a:lnTo>
                  <a:lnTo>
                    <a:pt x="234" y="394"/>
                  </a:lnTo>
                  <a:lnTo>
                    <a:pt x="234" y="374"/>
                  </a:lnTo>
                  <a:lnTo>
                    <a:pt x="234" y="374"/>
                  </a:lnTo>
                  <a:lnTo>
                    <a:pt x="248" y="388"/>
                  </a:lnTo>
                  <a:lnTo>
                    <a:pt x="264" y="402"/>
                  </a:lnTo>
                  <a:lnTo>
                    <a:pt x="278" y="410"/>
                  </a:lnTo>
                  <a:lnTo>
                    <a:pt x="286" y="414"/>
                  </a:lnTo>
                  <a:lnTo>
                    <a:pt x="294" y="414"/>
                  </a:lnTo>
                  <a:lnTo>
                    <a:pt x="294" y="414"/>
                  </a:lnTo>
                  <a:lnTo>
                    <a:pt x="296" y="414"/>
                  </a:lnTo>
                  <a:lnTo>
                    <a:pt x="296" y="414"/>
                  </a:lnTo>
                  <a:lnTo>
                    <a:pt x="302" y="414"/>
                  </a:lnTo>
                  <a:lnTo>
                    <a:pt x="310" y="412"/>
                  </a:lnTo>
                  <a:lnTo>
                    <a:pt x="326" y="404"/>
                  </a:lnTo>
                  <a:lnTo>
                    <a:pt x="342" y="390"/>
                  </a:lnTo>
                  <a:lnTo>
                    <a:pt x="356" y="376"/>
                  </a:lnTo>
                  <a:lnTo>
                    <a:pt x="356" y="376"/>
                  </a:lnTo>
                  <a:lnTo>
                    <a:pt x="356" y="396"/>
                  </a:lnTo>
                  <a:lnTo>
                    <a:pt x="356" y="424"/>
                  </a:lnTo>
                  <a:lnTo>
                    <a:pt x="358" y="438"/>
                  </a:lnTo>
                  <a:lnTo>
                    <a:pt x="360" y="450"/>
                  </a:lnTo>
                  <a:lnTo>
                    <a:pt x="364" y="460"/>
                  </a:lnTo>
                  <a:lnTo>
                    <a:pt x="370" y="468"/>
                  </a:lnTo>
                  <a:lnTo>
                    <a:pt x="370" y="470"/>
                  </a:lnTo>
                  <a:lnTo>
                    <a:pt x="370" y="470"/>
                  </a:lnTo>
                  <a:lnTo>
                    <a:pt x="370" y="470"/>
                  </a:lnTo>
                  <a:lnTo>
                    <a:pt x="398" y="478"/>
                  </a:lnTo>
                  <a:lnTo>
                    <a:pt x="410" y="480"/>
                  </a:lnTo>
                  <a:lnTo>
                    <a:pt x="412" y="474"/>
                  </a:lnTo>
                  <a:lnTo>
                    <a:pt x="412" y="474"/>
                  </a:lnTo>
                  <a:lnTo>
                    <a:pt x="400" y="472"/>
                  </a:lnTo>
                  <a:lnTo>
                    <a:pt x="374" y="464"/>
                  </a:lnTo>
                  <a:lnTo>
                    <a:pt x="374" y="464"/>
                  </a:lnTo>
                  <a:lnTo>
                    <a:pt x="370" y="458"/>
                  </a:lnTo>
                  <a:lnTo>
                    <a:pt x="366" y="448"/>
                  </a:lnTo>
                  <a:lnTo>
                    <a:pt x="362" y="424"/>
                  </a:lnTo>
                  <a:lnTo>
                    <a:pt x="362" y="396"/>
                  </a:lnTo>
                  <a:lnTo>
                    <a:pt x="362" y="368"/>
                  </a:lnTo>
                  <a:lnTo>
                    <a:pt x="362" y="368"/>
                  </a:lnTo>
                  <a:lnTo>
                    <a:pt x="382" y="344"/>
                  </a:lnTo>
                  <a:lnTo>
                    <a:pt x="382" y="344"/>
                  </a:lnTo>
                  <a:lnTo>
                    <a:pt x="384" y="352"/>
                  </a:lnTo>
                  <a:lnTo>
                    <a:pt x="388" y="360"/>
                  </a:lnTo>
                  <a:lnTo>
                    <a:pt x="392" y="366"/>
                  </a:lnTo>
                  <a:lnTo>
                    <a:pt x="398" y="370"/>
                  </a:lnTo>
                  <a:lnTo>
                    <a:pt x="412" y="380"/>
                  </a:lnTo>
                  <a:lnTo>
                    <a:pt x="424" y="384"/>
                  </a:lnTo>
                  <a:lnTo>
                    <a:pt x="424" y="384"/>
                  </a:lnTo>
                  <a:lnTo>
                    <a:pt x="414" y="378"/>
                  </a:lnTo>
                  <a:lnTo>
                    <a:pt x="408" y="370"/>
                  </a:lnTo>
                  <a:lnTo>
                    <a:pt x="404" y="362"/>
                  </a:lnTo>
                  <a:lnTo>
                    <a:pt x="400" y="356"/>
                  </a:lnTo>
                  <a:lnTo>
                    <a:pt x="400" y="348"/>
                  </a:lnTo>
                  <a:lnTo>
                    <a:pt x="402" y="342"/>
                  </a:lnTo>
                  <a:lnTo>
                    <a:pt x="404" y="336"/>
                  </a:lnTo>
                  <a:lnTo>
                    <a:pt x="408" y="332"/>
                  </a:lnTo>
                  <a:lnTo>
                    <a:pt x="408" y="332"/>
                  </a:lnTo>
                  <a:lnTo>
                    <a:pt x="412" y="336"/>
                  </a:lnTo>
                  <a:lnTo>
                    <a:pt x="418" y="342"/>
                  </a:lnTo>
                  <a:lnTo>
                    <a:pt x="424" y="346"/>
                  </a:lnTo>
                  <a:lnTo>
                    <a:pt x="432" y="348"/>
                  </a:lnTo>
                  <a:lnTo>
                    <a:pt x="448" y="352"/>
                  </a:lnTo>
                  <a:lnTo>
                    <a:pt x="454" y="350"/>
                  </a:lnTo>
                  <a:lnTo>
                    <a:pt x="458" y="350"/>
                  </a:lnTo>
                  <a:lnTo>
                    <a:pt x="458" y="350"/>
                  </a:lnTo>
                  <a:lnTo>
                    <a:pt x="448" y="348"/>
                  </a:lnTo>
                  <a:lnTo>
                    <a:pt x="442" y="346"/>
                  </a:lnTo>
                  <a:lnTo>
                    <a:pt x="438" y="342"/>
                  </a:lnTo>
                  <a:lnTo>
                    <a:pt x="434" y="338"/>
                  </a:lnTo>
                  <a:lnTo>
                    <a:pt x="434" y="338"/>
                  </a:lnTo>
                  <a:lnTo>
                    <a:pt x="442" y="340"/>
                  </a:lnTo>
                  <a:lnTo>
                    <a:pt x="450" y="340"/>
                  </a:lnTo>
                  <a:lnTo>
                    <a:pt x="456" y="336"/>
                  </a:lnTo>
                  <a:lnTo>
                    <a:pt x="456" y="336"/>
                  </a:lnTo>
                  <a:lnTo>
                    <a:pt x="450" y="336"/>
                  </a:lnTo>
                  <a:lnTo>
                    <a:pt x="444" y="332"/>
                  </a:lnTo>
                  <a:lnTo>
                    <a:pt x="440" y="328"/>
                  </a:lnTo>
                  <a:lnTo>
                    <a:pt x="436" y="324"/>
                  </a:lnTo>
                  <a:lnTo>
                    <a:pt x="432" y="312"/>
                  </a:lnTo>
                  <a:lnTo>
                    <a:pt x="432" y="306"/>
                  </a:lnTo>
                  <a:lnTo>
                    <a:pt x="434" y="302"/>
                  </a:lnTo>
                  <a:lnTo>
                    <a:pt x="434" y="302"/>
                  </a:lnTo>
                  <a:lnTo>
                    <a:pt x="436" y="308"/>
                  </a:lnTo>
                  <a:lnTo>
                    <a:pt x="442" y="314"/>
                  </a:lnTo>
                  <a:lnTo>
                    <a:pt x="448" y="318"/>
                  </a:lnTo>
                  <a:lnTo>
                    <a:pt x="456" y="320"/>
                  </a:lnTo>
                  <a:lnTo>
                    <a:pt x="466" y="322"/>
                  </a:lnTo>
                  <a:lnTo>
                    <a:pt x="474" y="322"/>
                  </a:lnTo>
                  <a:lnTo>
                    <a:pt x="480" y="320"/>
                  </a:lnTo>
                  <a:lnTo>
                    <a:pt x="486" y="318"/>
                  </a:lnTo>
                  <a:lnTo>
                    <a:pt x="486" y="318"/>
                  </a:lnTo>
                  <a:lnTo>
                    <a:pt x="472" y="316"/>
                  </a:lnTo>
                  <a:lnTo>
                    <a:pt x="462" y="310"/>
                  </a:lnTo>
                  <a:lnTo>
                    <a:pt x="454" y="304"/>
                  </a:lnTo>
                  <a:lnTo>
                    <a:pt x="450" y="296"/>
                  </a:lnTo>
                  <a:lnTo>
                    <a:pt x="448" y="286"/>
                  </a:lnTo>
                  <a:lnTo>
                    <a:pt x="448" y="278"/>
                  </a:lnTo>
                  <a:lnTo>
                    <a:pt x="450" y="272"/>
                  </a:lnTo>
                  <a:lnTo>
                    <a:pt x="450" y="268"/>
                  </a:lnTo>
                  <a:lnTo>
                    <a:pt x="450" y="268"/>
                  </a:lnTo>
                  <a:lnTo>
                    <a:pt x="456" y="260"/>
                  </a:lnTo>
                  <a:lnTo>
                    <a:pt x="462" y="250"/>
                  </a:lnTo>
                  <a:lnTo>
                    <a:pt x="468" y="228"/>
                  </a:lnTo>
                  <a:lnTo>
                    <a:pt x="478" y="188"/>
                  </a:lnTo>
                  <a:lnTo>
                    <a:pt x="478" y="188"/>
                  </a:lnTo>
                  <a:lnTo>
                    <a:pt x="478" y="176"/>
                  </a:lnTo>
                  <a:lnTo>
                    <a:pt x="480" y="166"/>
                  </a:lnTo>
                  <a:lnTo>
                    <a:pt x="478" y="154"/>
                  </a:lnTo>
                  <a:lnTo>
                    <a:pt x="476" y="144"/>
                  </a:lnTo>
                  <a:lnTo>
                    <a:pt x="468" y="124"/>
                  </a:lnTo>
                  <a:lnTo>
                    <a:pt x="458" y="106"/>
                  </a:lnTo>
                  <a:lnTo>
                    <a:pt x="448" y="92"/>
                  </a:lnTo>
                  <a:lnTo>
                    <a:pt x="436" y="78"/>
                  </a:lnTo>
                  <a:lnTo>
                    <a:pt x="420" y="64"/>
                  </a:lnTo>
                  <a:lnTo>
                    <a:pt x="420" y="64"/>
                  </a:lnTo>
                  <a:lnTo>
                    <a:pt x="408" y="56"/>
                  </a:lnTo>
                  <a:lnTo>
                    <a:pt x="394" y="50"/>
                  </a:lnTo>
                  <a:lnTo>
                    <a:pt x="378" y="44"/>
                  </a:lnTo>
                  <a:lnTo>
                    <a:pt x="360" y="40"/>
                  </a:lnTo>
                  <a:lnTo>
                    <a:pt x="360" y="40"/>
                  </a:lnTo>
                  <a:lnTo>
                    <a:pt x="356" y="32"/>
                  </a:lnTo>
                  <a:lnTo>
                    <a:pt x="348" y="24"/>
                  </a:lnTo>
                  <a:lnTo>
                    <a:pt x="336" y="16"/>
                  </a:lnTo>
                  <a:lnTo>
                    <a:pt x="322" y="10"/>
                  </a:lnTo>
                  <a:lnTo>
                    <a:pt x="306" y="6"/>
                  </a:lnTo>
                  <a:lnTo>
                    <a:pt x="286" y="2"/>
                  </a:lnTo>
                  <a:lnTo>
                    <a:pt x="268" y="0"/>
                  </a:lnTo>
                  <a:lnTo>
                    <a:pt x="250" y="2"/>
                  </a:lnTo>
                  <a:lnTo>
                    <a:pt x="250" y="2"/>
                  </a:lnTo>
                  <a:lnTo>
                    <a:pt x="232" y="6"/>
                  </a:lnTo>
                  <a:lnTo>
                    <a:pt x="218" y="12"/>
                  </a:lnTo>
                  <a:lnTo>
                    <a:pt x="204" y="20"/>
                  </a:lnTo>
                  <a:lnTo>
                    <a:pt x="192" y="30"/>
                  </a:lnTo>
                  <a:lnTo>
                    <a:pt x="184" y="38"/>
                  </a:lnTo>
                  <a:lnTo>
                    <a:pt x="176" y="46"/>
                  </a:lnTo>
                  <a:lnTo>
                    <a:pt x="164" y="62"/>
                  </a:lnTo>
                  <a:lnTo>
                    <a:pt x="164" y="62"/>
                  </a:lnTo>
                  <a:lnTo>
                    <a:pt x="158" y="64"/>
                  </a:lnTo>
                  <a:lnTo>
                    <a:pt x="148" y="68"/>
                  </a:lnTo>
                  <a:lnTo>
                    <a:pt x="138" y="76"/>
                  </a:lnTo>
                  <a:lnTo>
                    <a:pt x="132" y="82"/>
                  </a:lnTo>
                  <a:lnTo>
                    <a:pt x="128" y="90"/>
                  </a:lnTo>
                  <a:lnTo>
                    <a:pt x="128" y="90"/>
                  </a:lnTo>
                  <a:lnTo>
                    <a:pt x="118" y="98"/>
                  </a:lnTo>
                  <a:lnTo>
                    <a:pt x="110" y="110"/>
                  </a:lnTo>
                  <a:lnTo>
                    <a:pt x="106" y="122"/>
                  </a:lnTo>
                  <a:lnTo>
                    <a:pt x="104" y="136"/>
                  </a:lnTo>
                  <a:lnTo>
                    <a:pt x="104" y="150"/>
                  </a:lnTo>
                  <a:lnTo>
                    <a:pt x="106" y="164"/>
                  </a:lnTo>
                  <a:lnTo>
                    <a:pt x="112" y="176"/>
                  </a:lnTo>
                  <a:lnTo>
                    <a:pt x="120" y="186"/>
                  </a:lnTo>
                  <a:lnTo>
                    <a:pt x="120" y="186"/>
                  </a:lnTo>
                  <a:lnTo>
                    <a:pt x="114" y="198"/>
                  </a:lnTo>
                  <a:lnTo>
                    <a:pt x="106" y="212"/>
                  </a:lnTo>
                  <a:lnTo>
                    <a:pt x="100" y="218"/>
                  </a:lnTo>
                  <a:lnTo>
                    <a:pt x="92" y="224"/>
                  </a:lnTo>
                  <a:lnTo>
                    <a:pt x="86" y="226"/>
                  </a:lnTo>
                  <a:lnTo>
                    <a:pt x="78" y="228"/>
                  </a:lnTo>
                  <a:lnTo>
                    <a:pt x="78" y="228"/>
                  </a:lnTo>
                  <a:lnTo>
                    <a:pt x="84" y="232"/>
                  </a:lnTo>
                  <a:lnTo>
                    <a:pt x="92" y="234"/>
                  </a:lnTo>
                  <a:lnTo>
                    <a:pt x="98" y="234"/>
                  </a:lnTo>
                  <a:lnTo>
                    <a:pt x="104" y="232"/>
                  </a:lnTo>
                  <a:lnTo>
                    <a:pt x="110" y="228"/>
                  </a:lnTo>
                  <a:lnTo>
                    <a:pt x="116" y="224"/>
                  </a:lnTo>
                  <a:lnTo>
                    <a:pt x="116" y="224"/>
                  </a:lnTo>
                  <a:lnTo>
                    <a:pt x="114" y="234"/>
                  </a:lnTo>
                  <a:lnTo>
                    <a:pt x="114" y="246"/>
                  </a:lnTo>
                  <a:lnTo>
                    <a:pt x="116" y="260"/>
                  </a:lnTo>
                  <a:lnTo>
                    <a:pt x="120" y="272"/>
                  </a:lnTo>
                  <a:lnTo>
                    <a:pt x="126" y="282"/>
                  </a:lnTo>
                  <a:lnTo>
                    <a:pt x="134" y="292"/>
                  </a:lnTo>
                  <a:lnTo>
                    <a:pt x="146" y="308"/>
                  </a:lnTo>
                  <a:lnTo>
                    <a:pt x="146" y="308"/>
                  </a:lnTo>
                  <a:lnTo>
                    <a:pt x="144" y="320"/>
                  </a:lnTo>
                  <a:lnTo>
                    <a:pt x="138" y="328"/>
                  </a:lnTo>
                  <a:lnTo>
                    <a:pt x="132" y="334"/>
                  </a:lnTo>
                  <a:lnTo>
                    <a:pt x="120" y="336"/>
                  </a:lnTo>
                  <a:lnTo>
                    <a:pt x="120" y="336"/>
                  </a:lnTo>
                  <a:lnTo>
                    <a:pt x="128" y="338"/>
                  </a:lnTo>
                  <a:lnTo>
                    <a:pt x="136" y="338"/>
                  </a:lnTo>
                  <a:lnTo>
                    <a:pt x="142" y="338"/>
                  </a:lnTo>
                  <a:lnTo>
                    <a:pt x="148" y="336"/>
                  </a:lnTo>
                  <a:lnTo>
                    <a:pt x="156" y="328"/>
                  </a:lnTo>
                  <a:lnTo>
                    <a:pt x="164" y="320"/>
                  </a:lnTo>
                  <a:lnTo>
                    <a:pt x="164" y="320"/>
                  </a:lnTo>
                  <a:lnTo>
                    <a:pt x="164" y="328"/>
                  </a:lnTo>
                  <a:lnTo>
                    <a:pt x="162" y="334"/>
                  </a:lnTo>
                  <a:lnTo>
                    <a:pt x="162" y="334"/>
                  </a:lnTo>
                  <a:lnTo>
                    <a:pt x="168" y="328"/>
                  </a:lnTo>
                  <a:lnTo>
                    <a:pt x="174" y="318"/>
                  </a:lnTo>
                  <a:lnTo>
                    <a:pt x="176" y="304"/>
                  </a:lnTo>
                  <a:lnTo>
                    <a:pt x="176" y="288"/>
                  </a:lnTo>
                  <a:lnTo>
                    <a:pt x="176" y="288"/>
                  </a:lnTo>
                  <a:lnTo>
                    <a:pt x="182" y="298"/>
                  </a:lnTo>
                  <a:lnTo>
                    <a:pt x="184" y="310"/>
                  </a:lnTo>
                  <a:lnTo>
                    <a:pt x="184" y="320"/>
                  </a:lnTo>
                  <a:lnTo>
                    <a:pt x="182" y="330"/>
                  </a:lnTo>
                  <a:lnTo>
                    <a:pt x="180" y="338"/>
                  </a:lnTo>
                  <a:lnTo>
                    <a:pt x="176" y="346"/>
                  </a:lnTo>
                  <a:lnTo>
                    <a:pt x="172" y="352"/>
                  </a:lnTo>
                  <a:lnTo>
                    <a:pt x="168" y="356"/>
                  </a:lnTo>
                  <a:lnTo>
                    <a:pt x="168" y="356"/>
                  </a:lnTo>
                  <a:lnTo>
                    <a:pt x="176" y="352"/>
                  </a:lnTo>
                  <a:lnTo>
                    <a:pt x="184" y="346"/>
                  </a:lnTo>
                  <a:lnTo>
                    <a:pt x="190" y="338"/>
                  </a:lnTo>
                  <a:lnTo>
                    <a:pt x="196" y="332"/>
                  </a:lnTo>
                  <a:lnTo>
                    <a:pt x="196" y="332"/>
                  </a:lnTo>
                  <a:lnTo>
                    <a:pt x="194" y="346"/>
                  </a:lnTo>
                  <a:lnTo>
                    <a:pt x="190" y="356"/>
                  </a:lnTo>
                  <a:lnTo>
                    <a:pt x="186" y="362"/>
                  </a:lnTo>
                  <a:lnTo>
                    <a:pt x="178" y="366"/>
                  </a:lnTo>
                  <a:lnTo>
                    <a:pt x="172" y="366"/>
                  </a:lnTo>
                  <a:lnTo>
                    <a:pt x="164" y="366"/>
                  </a:lnTo>
                  <a:lnTo>
                    <a:pt x="152" y="362"/>
                  </a:lnTo>
                  <a:lnTo>
                    <a:pt x="152" y="362"/>
                  </a:lnTo>
                  <a:lnTo>
                    <a:pt x="156" y="366"/>
                  </a:lnTo>
                  <a:lnTo>
                    <a:pt x="162" y="368"/>
                  </a:lnTo>
                  <a:lnTo>
                    <a:pt x="168" y="370"/>
                  </a:lnTo>
                  <a:lnTo>
                    <a:pt x="176" y="370"/>
                  </a:lnTo>
                  <a:lnTo>
                    <a:pt x="184" y="368"/>
                  </a:lnTo>
                  <a:lnTo>
                    <a:pt x="190" y="364"/>
                  </a:lnTo>
                  <a:lnTo>
                    <a:pt x="196" y="358"/>
                  </a:lnTo>
                  <a:lnTo>
                    <a:pt x="202" y="348"/>
                  </a:lnTo>
                  <a:lnTo>
                    <a:pt x="202" y="348"/>
                  </a:lnTo>
                  <a:lnTo>
                    <a:pt x="204" y="334"/>
                  </a:lnTo>
                  <a:lnTo>
                    <a:pt x="204" y="334"/>
                  </a:lnTo>
                  <a:lnTo>
                    <a:pt x="206" y="338"/>
                  </a:lnTo>
                  <a:lnTo>
                    <a:pt x="206" y="338"/>
                  </a:lnTo>
                  <a:lnTo>
                    <a:pt x="226" y="366"/>
                  </a:lnTo>
                  <a:lnTo>
                    <a:pt x="226" y="366"/>
                  </a:lnTo>
                  <a:lnTo>
                    <a:pt x="226" y="366"/>
                  </a:lnTo>
                  <a:lnTo>
                    <a:pt x="228" y="384"/>
                  </a:lnTo>
                  <a:lnTo>
                    <a:pt x="228" y="410"/>
                  </a:lnTo>
                  <a:lnTo>
                    <a:pt x="228" y="424"/>
                  </a:lnTo>
                  <a:lnTo>
                    <a:pt x="224" y="436"/>
                  </a:lnTo>
                  <a:lnTo>
                    <a:pt x="218" y="448"/>
                  </a:lnTo>
                  <a:lnTo>
                    <a:pt x="210" y="458"/>
                  </a:lnTo>
                  <a:lnTo>
                    <a:pt x="210" y="458"/>
                  </a:lnTo>
                  <a:lnTo>
                    <a:pt x="172" y="470"/>
                  </a:lnTo>
                  <a:lnTo>
                    <a:pt x="172" y="470"/>
                  </a:lnTo>
                  <a:lnTo>
                    <a:pt x="170" y="466"/>
                  </a:lnTo>
                  <a:lnTo>
                    <a:pt x="170" y="466"/>
                  </a:lnTo>
                  <a:lnTo>
                    <a:pt x="150" y="474"/>
                  </a:lnTo>
                  <a:lnTo>
                    <a:pt x="108" y="494"/>
                  </a:lnTo>
                  <a:lnTo>
                    <a:pt x="84" y="506"/>
                  </a:lnTo>
                  <a:lnTo>
                    <a:pt x="62" y="520"/>
                  </a:lnTo>
                  <a:lnTo>
                    <a:pt x="46" y="532"/>
                  </a:lnTo>
                  <a:lnTo>
                    <a:pt x="42" y="540"/>
                  </a:lnTo>
                  <a:lnTo>
                    <a:pt x="38" y="544"/>
                  </a:lnTo>
                  <a:lnTo>
                    <a:pt x="38" y="544"/>
                  </a:lnTo>
                  <a:lnTo>
                    <a:pt x="16" y="614"/>
                  </a:lnTo>
                  <a:lnTo>
                    <a:pt x="0" y="662"/>
                  </a:lnTo>
                  <a:lnTo>
                    <a:pt x="596" y="662"/>
                  </a:lnTo>
                  <a:lnTo>
                    <a:pt x="596" y="662"/>
                  </a:lnTo>
                  <a:lnTo>
                    <a:pt x="592" y="644"/>
                  </a:lnTo>
                  <a:lnTo>
                    <a:pt x="580" y="604"/>
                  </a:lnTo>
                  <a:lnTo>
                    <a:pt x="572" y="582"/>
                  </a:lnTo>
                  <a:lnTo>
                    <a:pt x="564" y="562"/>
                  </a:lnTo>
                  <a:lnTo>
                    <a:pt x="556" y="546"/>
                  </a:lnTo>
                  <a:lnTo>
                    <a:pt x="552" y="540"/>
                  </a:lnTo>
                  <a:lnTo>
                    <a:pt x="548" y="538"/>
                  </a:lnTo>
                  <a:lnTo>
                    <a:pt x="548" y="538"/>
                  </a:lnTo>
                  <a:close/>
                  <a:moveTo>
                    <a:pt x="206" y="324"/>
                  </a:moveTo>
                  <a:lnTo>
                    <a:pt x="206" y="324"/>
                  </a:lnTo>
                  <a:lnTo>
                    <a:pt x="204" y="308"/>
                  </a:lnTo>
                  <a:lnTo>
                    <a:pt x="202" y="294"/>
                  </a:lnTo>
                  <a:lnTo>
                    <a:pt x="194" y="266"/>
                  </a:lnTo>
                  <a:lnTo>
                    <a:pt x="194" y="266"/>
                  </a:lnTo>
                  <a:lnTo>
                    <a:pt x="188" y="248"/>
                  </a:lnTo>
                  <a:lnTo>
                    <a:pt x="182" y="230"/>
                  </a:lnTo>
                  <a:lnTo>
                    <a:pt x="174" y="214"/>
                  </a:lnTo>
                  <a:lnTo>
                    <a:pt x="166" y="206"/>
                  </a:lnTo>
                  <a:lnTo>
                    <a:pt x="166" y="206"/>
                  </a:lnTo>
                  <a:lnTo>
                    <a:pt x="174" y="198"/>
                  </a:lnTo>
                  <a:lnTo>
                    <a:pt x="188" y="184"/>
                  </a:lnTo>
                  <a:lnTo>
                    <a:pt x="204" y="164"/>
                  </a:lnTo>
                  <a:lnTo>
                    <a:pt x="220" y="142"/>
                  </a:lnTo>
                  <a:lnTo>
                    <a:pt x="220" y="142"/>
                  </a:lnTo>
                  <a:lnTo>
                    <a:pt x="212" y="158"/>
                  </a:lnTo>
                  <a:lnTo>
                    <a:pt x="204" y="176"/>
                  </a:lnTo>
                  <a:lnTo>
                    <a:pt x="194" y="192"/>
                  </a:lnTo>
                  <a:lnTo>
                    <a:pt x="188" y="198"/>
                  </a:lnTo>
                  <a:lnTo>
                    <a:pt x="180" y="204"/>
                  </a:lnTo>
                  <a:lnTo>
                    <a:pt x="180" y="204"/>
                  </a:lnTo>
                  <a:lnTo>
                    <a:pt x="192" y="198"/>
                  </a:lnTo>
                  <a:lnTo>
                    <a:pt x="202" y="192"/>
                  </a:lnTo>
                  <a:lnTo>
                    <a:pt x="212" y="184"/>
                  </a:lnTo>
                  <a:lnTo>
                    <a:pt x="222" y="174"/>
                  </a:lnTo>
                  <a:lnTo>
                    <a:pt x="238" y="154"/>
                  </a:lnTo>
                  <a:lnTo>
                    <a:pt x="256" y="132"/>
                  </a:lnTo>
                  <a:lnTo>
                    <a:pt x="256" y="132"/>
                  </a:lnTo>
                  <a:lnTo>
                    <a:pt x="248" y="152"/>
                  </a:lnTo>
                  <a:lnTo>
                    <a:pt x="242" y="174"/>
                  </a:lnTo>
                  <a:lnTo>
                    <a:pt x="234" y="214"/>
                  </a:lnTo>
                  <a:lnTo>
                    <a:pt x="234" y="214"/>
                  </a:lnTo>
                  <a:lnTo>
                    <a:pt x="248" y="200"/>
                  </a:lnTo>
                  <a:lnTo>
                    <a:pt x="260" y="188"/>
                  </a:lnTo>
                  <a:lnTo>
                    <a:pt x="268" y="174"/>
                  </a:lnTo>
                  <a:lnTo>
                    <a:pt x="274" y="160"/>
                  </a:lnTo>
                  <a:lnTo>
                    <a:pt x="274" y="160"/>
                  </a:lnTo>
                  <a:lnTo>
                    <a:pt x="282" y="148"/>
                  </a:lnTo>
                  <a:lnTo>
                    <a:pt x="290" y="134"/>
                  </a:lnTo>
                  <a:lnTo>
                    <a:pt x="304" y="118"/>
                  </a:lnTo>
                  <a:lnTo>
                    <a:pt x="320" y="102"/>
                  </a:lnTo>
                  <a:lnTo>
                    <a:pt x="320" y="102"/>
                  </a:lnTo>
                  <a:lnTo>
                    <a:pt x="316" y="116"/>
                  </a:lnTo>
                  <a:lnTo>
                    <a:pt x="314" y="128"/>
                  </a:lnTo>
                  <a:lnTo>
                    <a:pt x="312" y="152"/>
                  </a:lnTo>
                  <a:lnTo>
                    <a:pt x="310" y="166"/>
                  </a:lnTo>
                  <a:lnTo>
                    <a:pt x="304" y="180"/>
                  </a:lnTo>
                  <a:lnTo>
                    <a:pt x="294" y="194"/>
                  </a:lnTo>
                  <a:lnTo>
                    <a:pt x="278" y="212"/>
                  </a:lnTo>
                  <a:lnTo>
                    <a:pt x="278" y="212"/>
                  </a:lnTo>
                  <a:lnTo>
                    <a:pt x="294" y="204"/>
                  </a:lnTo>
                  <a:lnTo>
                    <a:pt x="308" y="194"/>
                  </a:lnTo>
                  <a:lnTo>
                    <a:pt x="322" y="180"/>
                  </a:lnTo>
                  <a:lnTo>
                    <a:pt x="334" y="166"/>
                  </a:lnTo>
                  <a:lnTo>
                    <a:pt x="344" y="148"/>
                  </a:lnTo>
                  <a:lnTo>
                    <a:pt x="350" y="132"/>
                  </a:lnTo>
                  <a:lnTo>
                    <a:pt x="356" y="116"/>
                  </a:lnTo>
                  <a:lnTo>
                    <a:pt x="358" y="100"/>
                  </a:lnTo>
                  <a:lnTo>
                    <a:pt x="358" y="100"/>
                  </a:lnTo>
                  <a:lnTo>
                    <a:pt x="360" y="126"/>
                  </a:lnTo>
                  <a:lnTo>
                    <a:pt x="360" y="126"/>
                  </a:lnTo>
                  <a:lnTo>
                    <a:pt x="360" y="132"/>
                  </a:lnTo>
                  <a:lnTo>
                    <a:pt x="364" y="138"/>
                  </a:lnTo>
                  <a:lnTo>
                    <a:pt x="374" y="148"/>
                  </a:lnTo>
                  <a:lnTo>
                    <a:pt x="386" y="156"/>
                  </a:lnTo>
                  <a:lnTo>
                    <a:pt x="398" y="162"/>
                  </a:lnTo>
                  <a:lnTo>
                    <a:pt x="398" y="162"/>
                  </a:lnTo>
                  <a:lnTo>
                    <a:pt x="402" y="164"/>
                  </a:lnTo>
                  <a:lnTo>
                    <a:pt x="408" y="170"/>
                  </a:lnTo>
                  <a:lnTo>
                    <a:pt x="410" y="174"/>
                  </a:lnTo>
                  <a:lnTo>
                    <a:pt x="414" y="180"/>
                  </a:lnTo>
                  <a:lnTo>
                    <a:pt x="414" y="188"/>
                  </a:lnTo>
                  <a:lnTo>
                    <a:pt x="414" y="194"/>
                  </a:lnTo>
                  <a:lnTo>
                    <a:pt x="412" y="202"/>
                  </a:lnTo>
                  <a:lnTo>
                    <a:pt x="406" y="208"/>
                  </a:lnTo>
                  <a:lnTo>
                    <a:pt x="406" y="208"/>
                  </a:lnTo>
                  <a:lnTo>
                    <a:pt x="400" y="216"/>
                  </a:lnTo>
                  <a:lnTo>
                    <a:pt x="396" y="224"/>
                  </a:lnTo>
                  <a:lnTo>
                    <a:pt x="392" y="234"/>
                  </a:lnTo>
                  <a:lnTo>
                    <a:pt x="392" y="244"/>
                  </a:lnTo>
                  <a:lnTo>
                    <a:pt x="392" y="254"/>
                  </a:lnTo>
                  <a:lnTo>
                    <a:pt x="394" y="264"/>
                  </a:lnTo>
                  <a:lnTo>
                    <a:pt x="398" y="274"/>
                  </a:lnTo>
                  <a:lnTo>
                    <a:pt x="404" y="282"/>
                  </a:lnTo>
                  <a:lnTo>
                    <a:pt x="404" y="282"/>
                  </a:lnTo>
                  <a:lnTo>
                    <a:pt x="398" y="292"/>
                  </a:lnTo>
                  <a:lnTo>
                    <a:pt x="390" y="306"/>
                  </a:lnTo>
                  <a:lnTo>
                    <a:pt x="384" y="328"/>
                  </a:lnTo>
                  <a:lnTo>
                    <a:pt x="384" y="328"/>
                  </a:lnTo>
                  <a:lnTo>
                    <a:pt x="382" y="334"/>
                  </a:lnTo>
                  <a:lnTo>
                    <a:pt x="382" y="334"/>
                  </a:lnTo>
                  <a:lnTo>
                    <a:pt x="380" y="338"/>
                  </a:lnTo>
                  <a:lnTo>
                    <a:pt x="380" y="338"/>
                  </a:lnTo>
                  <a:lnTo>
                    <a:pt x="358" y="364"/>
                  </a:lnTo>
                  <a:lnTo>
                    <a:pt x="338" y="386"/>
                  </a:lnTo>
                  <a:lnTo>
                    <a:pt x="326" y="396"/>
                  </a:lnTo>
                  <a:lnTo>
                    <a:pt x="316" y="404"/>
                  </a:lnTo>
                  <a:lnTo>
                    <a:pt x="304" y="408"/>
                  </a:lnTo>
                  <a:lnTo>
                    <a:pt x="294" y="408"/>
                  </a:lnTo>
                  <a:lnTo>
                    <a:pt x="294" y="408"/>
                  </a:lnTo>
                  <a:lnTo>
                    <a:pt x="284" y="406"/>
                  </a:lnTo>
                  <a:lnTo>
                    <a:pt x="272" y="402"/>
                  </a:lnTo>
                  <a:lnTo>
                    <a:pt x="260" y="394"/>
                  </a:lnTo>
                  <a:lnTo>
                    <a:pt x="250" y="384"/>
                  </a:lnTo>
                  <a:lnTo>
                    <a:pt x="228" y="360"/>
                  </a:lnTo>
                  <a:lnTo>
                    <a:pt x="212" y="336"/>
                  </a:lnTo>
                  <a:lnTo>
                    <a:pt x="212" y="336"/>
                  </a:lnTo>
                  <a:lnTo>
                    <a:pt x="206" y="324"/>
                  </a:lnTo>
                  <a:lnTo>
                    <a:pt x="206" y="324"/>
                  </a:lnTo>
                  <a:close/>
                </a:path>
              </a:pathLst>
            </a:custGeom>
            <a:solidFill>
              <a:schemeClr val="accent4">
                <a:lumMod val="100000"/>
              </a:schemeClr>
            </a:solidFill>
            <a:ln>
              <a:noFill/>
            </a:ln>
          </p:spPr>
          <p:txBody>
            <a:bodyPr anchor="ctr"/>
            <a:lstStyle/>
            <a:p>
              <a:pPr algn="ctr"/>
              <a:endParaRPr/>
            </a:p>
          </p:txBody>
        </p:sp>
        <p:sp>
          <p:nvSpPr>
            <p:cNvPr id="42" name="ïşḻïďê-任意多边形: 形状 44">
              <a:extLst>
                <a:ext uri="{FF2B5EF4-FFF2-40B4-BE49-F238E27FC236}">
                  <a16:creationId xmlns:a16="http://schemas.microsoft.com/office/drawing/2014/main" xmlns="" id="{4EBC1FB0-C0BE-4FA2-80FB-8E7BFA1DB61F}"/>
                </a:ext>
              </a:extLst>
            </p:cNvPr>
            <p:cNvSpPr>
              <a:spLocks/>
            </p:cNvSpPr>
            <p:nvPr/>
          </p:nvSpPr>
          <p:spPr bwMode="auto">
            <a:xfrm>
              <a:off x="6733207" y="2317702"/>
              <a:ext cx="1364399" cy="1245468"/>
            </a:xfrm>
            <a:custGeom>
              <a:avLst/>
              <a:gdLst>
                <a:gd name="T0" fmla="*/ 514 w 826"/>
                <a:gd name="T1" fmla="*/ 482 h 754"/>
                <a:gd name="T2" fmla="*/ 550 w 826"/>
                <a:gd name="T3" fmla="*/ 356 h 754"/>
                <a:gd name="T4" fmla="*/ 586 w 826"/>
                <a:gd name="T5" fmla="*/ 306 h 754"/>
                <a:gd name="T6" fmla="*/ 584 w 826"/>
                <a:gd name="T7" fmla="*/ 226 h 754"/>
                <a:gd name="T8" fmla="*/ 562 w 826"/>
                <a:gd name="T9" fmla="*/ 218 h 754"/>
                <a:gd name="T10" fmla="*/ 560 w 826"/>
                <a:gd name="T11" fmla="*/ 176 h 754"/>
                <a:gd name="T12" fmla="*/ 560 w 826"/>
                <a:gd name="T13" fmla="*/ 148 h 754"/>
                <a:gd name="T14" fmla="*/ 564 w 826"/>
                <a:gd name="T15" fmla="*/ 114 h 754"/>
                <a:gd name="T16" fmla="*/ 548 w 826"/>
                <a:gd name="T17" fmla="*/ 82 h 754"/>
                <a:gd name="T18" fmla="*/ 536 w 826"/>
                <a:gd name="T19" fmla="*/ 62 h 754"/>
                <a:gd name="T20" fmla="*/ 524 w 826"/>
                <a:gd name="T21" fmla="*/ 50 h 754"/>
                <a:gd name="T22" fmla="*/ 466 w 826"/>
                <a:gd name="T23" fmla="*/ 14 h 754"/>
                <a:gd name="T24" fmla="*/ 428 w 826"/>
                <a:gd name="T25" fmla="*/ 2 h 754"/>
                <a:gd name="T26" fmla="*/ 380 w 826"/>
                <a:gd name="T27" fmla="*/ 2 h 754"/>
                <a:gd name="T28" fmla="*/ 354 w 826"/>
                <a:gd name="T29" fmla="*/ 6 h 754"/>
                <a:gd name="T30" fmla="*/ 306 w 826"/>
                <a:gd name="T31" fmla="*/ 40 h 754"/>
                <a:gd name="T32" fmla="*/ 288 w 826"/>
                <a:gd name="T33" fmla="*/ 66 h 754"/>
                <a:gd name="T34" fmla="*/ 272 w 826"/>
                <a:gd name="T35" fmla="*/ 88 h 754"/>
                <a:gd name="T36" fmla="*/ 254 w 826"/>
                <a:gd name="T37" fmla="*/ 130 h 754"/>
                <a:gd name="T38" fmla="*/ 254 w 826"/>
                <a:gd name="T39" fmla="*/ 174 h 754"/>
                <a:gd name="T40" fmla="*/ 254 w 826"/>
                <a:gd name="T41" fmla="*/ 224 h 754"/>
                <a:gd name="T42" fmla="*/ 220 w 826"/>
                <a:gd name="T43" fmla="*/ 278 h 754"/>
                <a:gd name="T44" fmla="*/ 244 w 826"/>
                <a:gd name="T45" fmla="*/ 338 h 754"/>
                <a:gd name="T46" fmla="*/ 274 w 826"/>
                <a:gd name="T47" fmla="*/ 366 h 754"/>
                <a:gd name="T48" fmla="*/ 248 w 826"/>
                <a:gd name="T49" fmla="*/ 494 h 754"/>
                <a:gd name="T50" fmla="*/ 4 w 826"/>
                <a:gd name="T51" fmla="*/ 728 h 754"/>
                <a:gd name="T52" fmla="*/ 772 w 826"/>
                <a:gd name="T53" fmla="*/ 588 h 754"/>
                <a:gd name="T54" fmla="*/ 558 w 826"/>
                <a:gd name="T55" fmla="*/ 234 h 754"/>
                <a:gd name="T56" fmla="*/ 584 w 826"/>
                <a:gd name="T57" fmla="*/ 234 h 754"/>
                <a:gd name="T58" fmla="*/ 574 w 826"/>
                <a:gd name="T59" fmla="*/ 316 h 754"/>
                <a:gd name="T60" fmla="*/ 548 w 826"/>
                <a:gd name="T61" fmla="*/ 348 h 754"/>
                <a:gd name="T62" fmla="*/ 550 w 826"/>
                <a:gd name="T63" fmla="*/ 266 h 754"/>
                <a:gd name="T64" fmla="*/ 252 w 826"/>
                <a:gd name="T65" fmla="*/ 344 h 754"/>
                <a:gd name="T66" fmla="*/ 226 w 826"/>
                <a:gd name="T67" fmla="*/ 278 h 754"/>
                <a:gd name="T68" fmla="*/ 248 w 826"/>
                <a:gd name="T69" fmla="*/ 228 h 754"/>
                <a:gd name="T70" fmla="*/ 268 w 826"/>
                <a:gd name="T71" fmla="*/ 246 h 754"/>
                <a:gd name="T72" fmla="*/ 262 w 826"/>
                <a:gd name="T73" fmla="*/ 330 h 754"/>
                <a:gd name="T74" fmla="*/ 276 w 826"/>
                <a:gd name="T75" fmla="*/ 262 h 754"/>
                <a:gd name="T76" fmla="*/ 282 w 826"/>
                <a:gd name="T77" fmla="*/ 174 h 754"/>
                <a:gd name="T78" fmla="*/ 306 w 826"/>
                <a:gd name="T79" fmla="*/ 92 h 754"/>
                <a:gd name="T80" fmla="*/ 410 w 826"/>
                <a:gd name="T81" fmla="*/ 88 h 754"/>
                <a:gd name="T82" fmla="*/ 522 w 826"/>
                <a:gd name="T83" fmla="*/ 96 h 754"/>
                <a:gd name="T84" fmla="*/ 534 w 826"/>
                <a:gd name="T85" fmla="*/ 182 h 754"/>
                <a:gd name="T86" fmla="*/ 542 w 826"/>
                <a:gd name="T87" fmla="*/ 278 h 754"/>
                <a:gd name="T88" fmla="*/ 522 w 826"/>
                <a:gd name="T89" fmla="*/ 380 h 754"/>
                <a:gd name="T90" fmla="*/ 448 w 826"/>
                <a:gd name="T91" fmla="*/ 492 h 754"/>
                <a:gd name="T92" fmla="*/ 356 w 826"/>
                <a:gd name="T93" fmla="*/ 490 h 754"/>
                <a:gd name="T94" fmla="*/ 284 w 826"/>
                <a:gd name="T95" fmla="*/ 374 h 754"/>
                <a:gd name="T96" fmla="*/ 272 w 826"/>
                <a:gd name="T97" fmla="*/ 280 h 754"/>
                <a:gd name="T98" fmla="*/ 310 w 826"/>
                <a:gd name="T99" fmla="*/ 636 h 754"/>
                <a:gd name="T100" fmla="*/ 272 w 826"/>
                <a:gd name="T101" fmla="*/ 522 h 754"/>
                <a:gd name="T102" fmla="*/ 298 w 826"/>
                <a:gd name="T103" fmla="*/ 400 h 754"/>
                <a:gd name="T104" fmla="*/ 360 w 826"/>
                <a:gd name="T105" fmla="*/ 502 h 754"/>
                <a:gd name="T106" fmla="*/ 444 w 826"/>
                <a:gd name="T107" fmla="*/ 502 h 754"/>
                <a:gd name="T108" fmla="*/ 510 w 826"/>
                <a:gd name="T109" fmla="*/ 406 h 754"/>
                <a:gd name="T110" fmla="*/ 526 w 826"/>
                <a:gd name="T111" fmla="*/ 514 h 754"/>
                <a:gd name="T112" fmla="*/ 482 w 826"/>
                <a:gd name="T113" fmla="*/ 64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26" h="754">
                  <a:moveTo>
                    <a:pt x="754" y="572"/>
                  </a:moveTo>
                  <a:lnTo>
                    <a:pt x="754" y="572"/>
                  </a:lnTo>
                  <a:lnTo>
                    <a:pt x="736" y="566"/>
                  </a:lnTo>
                  <a:lnTo>
                    <a:pt x="708" y="556"/>
                  </a:lnTo>
                  <a:lnTo>
                    <a:pt x="632" y="526"/>
                  </a:lnTo>
                  <a:lnTo>
                    <a:pt x="558" y="498"/>
                  </a:lnTo>
                  <a:lnTo>
                    <a:pt x="530" y="488"/>
                  </a:lnTo>
                  <a:lnTo>
                    <a:pt x="514" y="482"/>
                  </a:lnTo>
                  <a:lnTo>
                    <a:pt x="514" y="482"/>
                  </a:lnTo>
                  <a:lnTo>
                    <a:pt x="516" y="398"/>
                  </a:lnTo>
                  <a:lnTo>
                    <a:pt x="516" y="398"/>
                  </a:lnTo>
                  <a:lnTo>
                    <a:pt x="526" y="384"/>
                  </a:lnTo>
                  <a:lnTo>
                    <a:pt x="526" y="384"/>
                  </a:lnTo>
                  <a:lnTo>
                    <a:pt x="536" y="370"/>
                  </a:lnTo>
                  <a:lnTo>
                    <a:pt x="546" y="354"/>
                  </a:lnTo>
                  <a:lnTo>
                    <a:pt x="546" y="354"/>
                  </a:lnTo>
                  <a:lnTo>
                    <a:pt x="550" y="356"/>
                  </a:lnTo>
                  <a:lnTo>
                    <a:pt x="550" y="356"/>
                  </a:lnTo>
                  <a:lnTo>
                    <a:pt x="554" y="356"/>
                  </a:lnTo>
                  <a:lnTo>
                    <a:pt x="554" y="356"/>
                  </a:lnTo>
                  <a:lnTo>
                    <a:pt x="562" y="352"/>
                  </a:lnTo>
                  <a:lnTo>
                    <a:pt x="568" y="346"/>
                  </a:lnTo>
                  <a:lnTo>
                    <a:pt x="574" y="338"/>
                  </a:lnTo>
                  <a:lnTo>
                    <a:pt x="576" y="328"/>
                  </a:lnTo>
                  <a:lnTo>
                    <a:pt x="576" y="328"/>
                  </a:lnTo>
                  <a:lnTo>
                    <a:pt x="580" y="318"/>
                  </a:lnTo>
                  <a:lnTo>
                    <a:pt x="586" y="306"/>
                  </a:lnTo>
                  <a:lnTo>
                    <a:pt x="586" y="306"/>
                  </a:lnTo>
                  <a:lnTo>
                    <a:pt x="592" y="292"/>
                  </a:lnTo>
                  <a:lnTo>
                    <a:pt x="594" y="286"/>
                  </a:lnTo>
                  <a:lnTo>
                    <a:pt x="596" y="278"/>
                  </a:lnTo>
                  <a:lnTo>
                    <a:pt x="596" y="278"/>
                  </a:lnTo>
                  <a:lnTo>
                    <a:pt x="594" y="258"/>
                  </a:lnTo>
                  <a:lnTo>
                    <a:pt x="592" y="244"/>
                  </a:lnTo>
                  <a:lnTo>
                    <a:pt x="590" y="232"/>
                  </a:lnTo>
                  <a:lnTo>
                    <a:pt x="584" y="226"/>
                  </a:lnTo>
                  <a:lnTo>
                    <a:pt x="584" y="226"/>
                  </a:lnTo>
                  <a:lnTo>
                    <a:pt x="578" y="222"/>
                  </a:lnTo>
                  <a:lnTo>
                    <a:pt x="572" y="220"/>
                  </a:lnTo>
                  <a:lnTo>
                    <a:pt x="564" y="222"/>
                  </a:lnTo>
                  <a:lnTo>
                    <a:pt x="560" y="226"/>
                  </a:lnTo>
                  <a:lnTo>
                    <a:pt x="560" y="226"/>
                  </a:lnTo>
                  <a:lnTo>
                    <a:pt x="560" y="222"/>
                  </a:lnTo>
                  <a:lnTo>
                    <a:pt x="560" y="222"/>
                  </a:lnTo>
                  <a:lnTo>
                    <a:pt x="562" y="218"/>
                  </a:lnTo>
                  <a:lnTo>
                    <a:pt x="560" y="214"/>
                  </a:lnTo>
                  <a:lnTo>
                    <a:pt x="560" y="214"/>
                  </a:lnTo>
                  <a:lnTo>
                    <a:pt x="558" y="210"/>
                  </a:lnTo>
                  <a:lnTo>
                    <a:pt x="558" y="208"/>
                  </a:lnTo>
                  <a:lnTo>
                    <a:pt x="558" y="202"/>
                  </a:lnTo>
                  <a:lnTo>
                    <a:pt x="558" y="202"/>
                  </a:lnTo>
                  <a:lnTo>
                    <a:pt x="560" y="190"/>
                  </a:lnTo>
                  <a:lnTo>
                    <a:pt x="560" y="176"/>
                  </a:lnTo>
                  <a:lnTo>
                    <a:pt x="560" y="176"/>
                  </a:lnTo>
                  <a:lnTo>
                    <a:pt x="558" y="172"/>
                  </a:lnTo>
                  <a:lnTo>
                    <a:pt x="558" y="170"/>
                  </a:lnTo>
                  <a:lnTo>
                    <a:pt x="558" y="170"/>
                  </a:lnTo>
                  <a:lnTo>
                    <a:pt x="560" y="166"/>
                  </a:lnTo>
                  <a:lnTo>
                    <a:pt x="562" y="164"/>
                  </a:lnTo>
                  <a:lnTo>
                    <a:pt x="562" y="164"/>
                  </a:lnTo>
                  <a:lnTo>
                    <a:pt x="562" y="152"/>
                  </a:lnTo>
                  <a:lnTo>
                    <a:pt x="562" y="152"/>
                  </a:lnTo>
                  <a:lnTo>
                    <a:pt x="560" y="148"/>
                  </a:lnTo>
                  <a:lnTo>
                    <a:pt x="560" y="146"/>
                  </a:lnTo>
                  <a:lnTo>
                    <a:pt x="560" y="146"/>
                  </a:lnTo>
                  <a:lnTo>
                    <a:pt x="562" y="140"/>
                  </a:lnTo>
                  <a:lnTo>
                    <a:pt x="564" y="138"/>
                  </a:lnTo>
                  <a:lnTo>
                    <a:pt x="564" y="132"/>
                  </a:lnTo>
                  <a:lnTo>
                    <a:pt x="564" y="132"/>
                  </a:lnTo>
                  <a:lnTo>
                    <a:pt x="564" y="120"/>
                  </a:lnTo>
                  <a:lnTo>
                    <a:pt x="564" y="120"/>
                  </a:lnTo>
                  <a:lnTo>
                    <a:pt x="564" y="114"/>
                  </a:lnTo>
                  <a:lnTo>
                    <a:pt x="564" y="114"/>
                  </a:lnTo>
                  <a:lnTo>
                    <a:pt x="564" y="106"/>
                  </a:lnTo>
                  <a:lnTo>
                    <a:pt x="564" y="106"/>
                  </a:lnTo>
                  <a:lnTo>
                    <a:pt x="558" y="94"/>
                  </a:lnTo>
                  <a:lnTo>
                    <a:pt x="558" y="94"/>
                  </a:lnTo>
                  <a:lnTo>
                    <a:pt x="552" y="88"/>
                  </a:lnTo>
                  <a:lnTo>
                    <a:pt x="548" y="86"/>
                  </a:lnTo>
                  <a:lnTo>
                    <a:pt x="548" y="86"/>
                  </a:lnTo>
                  <a:lnTo>
                    <a:pt x="548" y="82"/>
                  </a:lnTo>
                  <a:lnTo>
                    <a:pt x="548" y="82"/>
                  </a:lnTo>
                  <a:lnTo>
                    <a:pt x="546" y="74"/>
                  </a:lnTo>
                  <a:lnTo>
                    <a:pt x="546" y="74"/>
                  </a:lnTo>
                  <a:lnTo>
                    <a:pt x="544" y="70"/>
                  </a:lnTo>
                  <a:lnTo>
                    <a:pt x="542" y="66"/>
                  </a:lnTo>
                  <a:lnTo>
                    <a:pt x="542" y="66"/>
                  </a:lnTo>
                  <a:lnTo>
                    <a:pt x="542" y="64"/>
                  </a:lnTo>
                  <a:lnTo>
                    <a:pt x="540" y="64"/>
                  </a:lnTo>
                  <a:lnTo>
                    <a:pt x="536" y="62"/>
                  </a:lnTo>
                  <a:lnTo>
                    <a:pt x="536" y="62"/>
                  </a:lnTo>
                  <a:lnTo>
                    <a:pt x="532" y="60"/>
                  </a:lnTo>
                  <a:lnTo>
                    <a:pt x="530" y="56"/>
                  </a:lnTo>
                  <a:lnTo>
                    <a:pt x="530" y="56"/>
                  </a:lnTo>
                  <a:lnTo>
                    <a:pt x="528" y="54"/>
                  </a:lnTo>
                  <a:lnTo>
                    <a:pt x="528" y="54"/>
                  </a:lnTo>
                  <a:lnTo>
                    <a:pt x="526" y="52"/>
                  </a:lnTo>
                  <a:lnTo>
                    <a:pt x="524" y="50"/>
                  </a:lnTo>
                  <a:lnTo>
                    <a:pt x="524" y="50"/>
                  </a:lnTo>
                  <a:lnTo>
                    <a:pt x="522" y="48"/>
                  </a:lnTo>
                  <a:lnTo>
                    <a:pt x="520" y="46"/>
                  </a:lnTo>
                  <a:lnTo>
                    <a:pt x="516" y="46"/>
                  </a:lnTo>
                  <a:lnTo>
                    <a:pt x="516" y="46"/>
                  </a:lnTo>
                  <a:lnTo>
                    <a:pt x="504" y="36"/>
                  </a:lnTo>
                  <a:lnTo>
                    <a:pt x="504" y="36"/>
                  </a:lnTo>
                  <a:lnTo>
                    <a:pt x="472" y="16"/>
                  </a:lnTo>
                  <a:lnTo>
                    <a:pt x="472" y="16"/>
                  </a:lnTo>
                  <a:lnTo>
                    <a:pt x="466" y="14"/>
                  </a:lnTo>
                  <a:lnTo>
                    <a:pt x="466" y="14"/>
                  </a:lnTo>
                  <a:lnTo>
                    <a:pt x="452" y="8"/>
                  </a:lnTo>
                  <a:lnTo>
                    <a:pt x="452" y="8"/>
                  </a:lnTo>
                  <a:lnTo>
                    <a:pt x="446" y="6"/>
                  </a:lnTo>
                  <a:lnTo>
                    <a:pt x="442" y="4"/>
                  </a:lnTo>
                  <a:lnTo>
                    <a:pt x="442" y="4"/>
                  </a:lnTo>
                  <a:lnTo>
                    <a:pt x="436" y="4"/>
                  </a:lnTo>
                  <a:lnTo>
                    <a:pt x="428" y="2"/>
                  </a:lnTo>
                  <a:lnTo>
                    <a:pt x="428" y="2"/>
                  </a:lnTo>
                  <a:lnTo>
                    <a:pt x="424" y="2"/>
                  </a:lnTo>
                  <a:lnTo>
                    <a:pt x="422" y="2"/>
                  </a:lnTo>
                  <a:lnTo>
                    <a:pt x="422" y="2"/>
                  </a:lnTo>
                  <a:lnTo>
                    <a:pt x="404" y="0"/>
                  </a:lnTo>
                  <a:lnTo>
                    <a:pt x="404" y="0"/>
                  </a:lnTo>
                  <a:lnTo>
                    <a:pt x="392" y="0"/>
                  </a:lnTo>
                  <a:lnTo>
                    <a:pt x="392" y="0"/>
                  </a:lnTo>
                  <a:lnTo>
                    <a:pt x="388" y="2"/>
                  </a:lnTo>
                  <a:lnTo>
                    <a:pt x="380" y="2"/>
                  </a:lnTo>
                  <a:lnTo>
                    <a:pt x="380" y="2"/>
                  </a:lnTo>
                  <a:lnTo>
                    <a:pt x="376" y="2"/>
                  </a:lnTo>
                  <a:lnTo>
                    <a:pt x="372" y="2"/>
                  </a:lnTo>
                  <a:lnTo>
                    <a:pt x="368" y="4"/>
                  </a:lnTo>
                  <a:lnTo>
                    <a:pt x="364" y="4"/>
                  </a:lnTo>
                  <a:lnTo>
                    <a:pt x="364" y="4"/>
                  </a:lnTo>
                  <a:lnTo>
                    <a:pt x="358" y="4"/>
                  </a:lnTo>
                  <a:lnTo>
                    <a:pt x="354" y="6"/>
                  </a:lnTo>
                  <a:lnTo>
                    <a:pt x="354" y="6"/>
                  </a:lnTo>
                  <a:lnTo>
                    <a:pt x="346" y="10"/>
                  </a:lnTo>
                  <a:lnTo>
                    <a:pt x="338" y="14"/>
                  </a:lnTo>
                  <a:lnTo>
                    <a:pt x="338" y="14"/>
                  </a:lnTo>
                  <a:lnTo>
                    <a:pt x="326" y="22"/>
                  </a:lnTo>
                  <a:lnTo>
                    <a:pt x="316" y="28"/>
                  </a:lnTo>
                  <a:lnTo>
                    <a:pt x="316" y="28"/>
                  </a:lnTo>
                  <a:lnTo>
                    <a:pt x="312" y="32"/>
                  </a:lnTo>
                  <a:lnTo>
                    <a:pt x="310" y="36"/>
                  </a:lnTo>
                  <a:lnTo>
                    <a:pt x="306" y="40"/>
                  </a:lnTo>
                  <a:lnTo>
                    <a:pt x="302" y="42"/>
                  </a:lnTo>
                  <a:lnTo>
                    <a:pt x="302" y="42"/>
                  </a:lnTo>
                  <a:lnTo>
                    <a:pt x="300" y="44"/>
                  </a:lnTo>
                  <a:lnTo>
                    <a:pt x="298" y="50"/>
                  </a:lnTo>
                  <a:lnTo>
                    <a:pt x="296" y="54"/>
                  </a:lnTo>
                  <a:lnTo>
                    <a:pt x="292" y="56"/>
                  </a:lnTo>
                  <a:lnTo>
                    <a:pt x="292" y="56"/>
                  </a:lnTo>
                  <a:lnTo>
                    <a:pt x="290" y="60"/>
                  </a:lnTo>
                  <a:lnTo>
                    <a:pt x="288" y="66"/>
                  </a:lnTo>
                  <a:lnTo>
                    <a:pt x="286" y="74"/>
                  </a:lnTo>
                  <a:lnTo>
                    <a:pt x="286" y="74"/>
                  </a:lnTo>
                  <a:lnTo>
                    <a:pt x="284" y="76"/>
                  </a:lnTo>
                  <a:lnTo>
                    <a:pt x="278" y="78"/>
                  </a:lnTo>
                  <a:lnTo>
                    <a:pt x="278" y="78"/>
                  </a:lnTo>
                  <a:lnTo>
                    <a:pt x="276" y="80"/>
                  </a:lnTo>
                  <a:lnTo>
                    <a:pt x="274" y="84"/>
                  </a:lnTo>
                  <a:lnTo>
                    <a:pt x="272" y="88"/>
                  </a:lnTo>
                  <a:lnTo>
                    <a:pt x="272" y="88"/>
                  </a:lnTo>
                  <a:lnTo>
                    <a:pt x="264" y="96"/>
                  </a:lnTo>
                  <a:lnTo>
                    <a:pt x="264" y="96"/>
                  </a:lnTo>
                  <a:lnTo>
                    <a:pt x="262" y="100"/>
                  </a:lnTo>
                  <a:lnTo>
                    <a:pt x="262" y="106"/>
                  </a:lnTo>
                  <a:lnTo>
                    <a:pt x="260" y="112"/>
                  </a:lnTo>
                  <a:lnTo>
                    <a:pt x="260" y="116"/>
                  </a:lnTo>
                  <a:lnTo>
                    <a:pt x="260" y="116"/>
                  </a:lnTo>
                  <a:lnTo>
                    <a:pt x="258" y="122"/>
                  </a:lnTo>
                  <a:lnTo>
                    <a:pt x="254" y="130"/>
                  </a:lnTo>
                  <a:lnTo>
                    <a:pt x="254" y="130"/>
                  </a:lnTo>
                  <a:lnTo>
                    <a:pt x="254" y="134"/>
                  </a:lnTo>
                  <a:lnTo>
                    <a:pt x="254" y="136"/>
                  </a:lnTo>
                  <a:lnTo>
                    <a:pt x="254" y="142"/>
                  </a:lnTo>
                  <a:lnTo>
                    <a:pt x="254" y="142"/>
                  </a:lnTo>
                  <a:lnTo>
                    <a:pt x="252" y="152"/>
                  </a:lnTo>
                  <a:lnTo>
                    <a:pt x="254" y="162"/>
                  </a:lnTo>
                  <a:lnTo>
                    <a:pt x="254" y="162"/>
                  </a:lnTo>
                  <a:lnTo>
                    <a:pt x="254" y="174"/>
                  </a:lnTo>
                  <a:lnTo>
                    <a:pt x="254" y="180"/>
                  </a:lnTo>
                  <a:lnTo>
                    <a:pt x="252" y="186"/>
                  </a:lnTo>
                  <a:lnTo>
                    <a:pt x="252" y="186"/>
                  </a:lnTo>
                  <a:lnTo>
                    <a:pt x="250" y="194"/>
                  </a:lnTo>
                  <a:lnTo>
                    <a:pt x="250" y="202"/>
                  </a:lnTo>
                  <a:lnTo>
                    <a:pt x="252" y="216"/>
                  </a:lnTo>
                  <a:lnTo>
                    <a:pt x="252" y="216"/>
                  </a:lnTo>
                  <a:lnTo>
                    <a:pt x="254" y="224"/>
                  </a:lnTo>
                  <a:lnTo>
                    <a:pt x="254" y="224"/>
                  </a:lnTo>
                  <a:lnTo>
                    <a:pt x="250" y="222"/>
                  </a:lnTo>
                  <a:lnTo>
                    <a:pt x="244" y="220"/>
                  </a:lnTo>
                  <a:lnTo>
                    <a:pt x="236" y="222"/>
                  </a:lnTo>
                  <a:lnTo>
                    <a:pt x="232" y="226"/>
                  </a:lnTo>
                  <a:lnTo>
                    <a:pt x="232" y="226"/>
                  </a:lnTo>
                  <a:lnTo>
                    <a:pt x="226" y="232"/>
                  </a:lnTo>
                  <a:lnTo>
                    <a:pt x="224" y="244"/>
                  </a:lnTo>
                  <a:lnTo>
                    <a:pt x="222" y="258"/>
                  </a:lnTo>
                  <a:lnTo>
                    <a:pt x="220" y="278"/>
                  </a:lnTo>
                  <a:lnTo>
                    <a:pt x="220" y="278"/>
                  </a:lnTo>
                  <a:lnTo>
                    <a:pt x="222" y="286"/>
                  </a:lnTo>
                  <a:lnTo>
                    <a:pt x="224" y="292"/>
                  </a:lnTo>
                  <a:lnTo>
                    <a:pt x="230" y="306"/>
                  </a:lnTo>
                  <a:lnTo>
                    <a:pt x="230" y="306"/>
                  </a:lnTo>
                  <a:lnTo>
                    <a:pt x="236" y="318"/>
                  </a:lnTo>
                  <a:lnTo>
                    <a:pt x="240" y="328"/>
                  </a:lnTo>
                  <a:lnTo>
                    <a:pt x="240" y="328"/>
                  </a:lnTo>
                  <a:lnTo>
                    <a:pt x="244" y="338"/>
                  </a:lnTo>
                  <a:lnTo>
                    <a:pt x="248" y="346"/>
                  </a:lnTo>
                  <a:lnTo>
                    <a:pt x="254" y="354"/>
                  </a:lnTo>
                  <a:lnTo>
                    <a:pt x="260" y="356"/>
                  </a:lnTo>
                  <a:lnTo>
                    <a:pt x="260" y="356"/>
                  </a:lnTo>
                  <a:lnTo>
                    <a:pt x="264" y="356"/>
                  </a:lnTo>
                  <a:lnTo>
                    <a:pt x="264" y="356"/>
                  </a:lnTo>
                  <a:lnTo>
                    <a:pt x="268" y="356"/>
                  </a:lnTo>
                  <a:lnTo>
                    <a:pt x="268" y="356"/>
                  </a:lnTo>
                  <a:lnTo>
                    <a:pt x="274" y="366"/>
                  </a:lnTo>
                  <a:lnTo>
                    <a:pt x="280" y="376"/>
                  </a:lnTo>
                  <a:lnTo>
                    <a:pt x="292" y="394"/>
                  </a:lnTo>
                  <a:lnTo>
                    <a:pt x="292" y="394"/>
                  </a:lnTo>
                  <a:lnTo>
                    <a:pt x="292" y="394"/>
                  </a:lnTo>
                  <a:lnTo>
                    <a:pt x="294" y="426"/>
                  </a:lnTo>
                  <a:lnTo>
                    <a:pt x="292" y="482"/>
                  </a:lnTo>
                  <a:lnTo>
                    <a:pt x="292" y="482"/>
                  </a:lnTo>
                  <a:lnTo>
                    <a:pt x="276" y="486"/>
                  </a:lnTo>
                  <a:lnTo>
                    <a:pt x="248" y="494"/>
                  </a:lnTo>
                  <a:lnTo>
                    <a:pt x="172" y="524"/>
                  </a:lnTo>
                  <a:lnTo>
                    <a:pt x="46" y="578"/>
                  </a:lnTo>
                  <a:lnTo>
                    <a:pt x="46" y="578"/>
                  </a:lnTo>
                  <a:lnTo>
                    <a:pt x="40" y="582"/>
                  </a:lnTo>
                  <a:lnTo>
                    <a:pt x="36" y="588"/>
                  </a:lnTo>
                  <a:lnTo>
                    <a:pt x="26" y="610"/>
                  </a:lnTo>
                  <a:lnTo>
                    <a:pt x="18" y="638"/>
                  </a:lnTo>
                  <a:lnTo>
                    <a:pt x="12" y="670"/>
                  </a:lnTo>
                  <a:lnTo>
                    <a:pt x="4" y="728"/>
                  </a:lnTo>
                  <a:lnTo>
                    <a:pt x="0" y="754"/>
                  </a:lnTo>
                  <a:lnTo>
                    <a:pt x="826" y="754"/>
                  </a:lnTo>
                  <a:lnTo>
                    <a:pt x="826" y="754"/>
                  </a:lnTo>
                  <a:lnTo>
                    <a:pt x="818" y="732"/>
                  </a:lnTo>
                  <a:lnTo>
                    <a:pt x="810" y="706"/>
                  </a:lnTo>
                  <a:lnTo>
                    <a:pt x="794" y="646"/>
                  </a:lnTo>
                  <a:lnTo>
                    <a:pt x="786" y="620"/>
                  </a:lnTo>
                  <a:lnTo>
                    <a:pt x="776" y="596"/>
                  </a:lnTo>
                  <a:lnTo>
                    <a:pt x="772" y="588"/>
                  </a:lnTo>
                  <a:lnTo>
                    <a:pt x="766" y="580"/>
                  </a:lnTo>
                  <a:lnTo>
                    <a:pt x="760" y="574"/>
                  </a:lnTo>
                  <a:lnTo>
                    <a:pt x="754" y="572"/>
                  </a:lnTo>
                  <a:lnTo>
                    <a:pt x="754" y="572"/>
                  </a:lnTo>
                  <a:close/>
                  <a:moveTo>
                    <a:pt x="558" y="246"/>
                  </a:moveTo>
                  <a:lnTo>
                    <a:pt x="558" y="246"/>
                  </a:lnTo>
                  <a:lnTo>
                    <a:pt x="558" y="242"/>
                  </a:lnTo>
                  <a:lnTo>
                    <a:pt x="558" y="234"/>
                  </a:lnTo>
                  <a:lnTo>
                    <a:pt x="558" y="234"/>
                  </a:lnTo>
                  <a:lnTo>
                    <a:pt x="558" y="230"/>
                  </a:lnTo>
                  <a:lnTo>
                    <a:pt x="560" y="232"/>
                  </a:lnTo>
                  <a:lnTo>
                    <a:pt x="560" y="232"/>
                  </a:lnTo>
                  <a:lnTo>
                    <a:pt x="564" y="230"/>
                  </a:lnTo>
                  <a:lnTo>
                    <a:pt x="570" y="228"/>
                  </a:lnTo>
                  <a:lnTo>
                    <a:pt x="574" y="226"/>
                  </a:lnTo>
                  <a:lnTo>
                    <a:pt x="580" y="230"/>
                  </a:lnTo>
                  <a:lnTo>
                    <a:pt x="580" y="230"/>
                  </a:lnTo>
                  <a:lnTo>
                    <a:pt x="584" y="234"/>
                  </a:lnTo>
                  <a:lnTo>
                    <a:pt x="586" y="242"/>
                  </a:lnTo>
                  <a:lnTo>
                    <a:pt x="588" y="256"/>
                  </a:lnTo>
                  <a:lnTo>
                    <a:pt x="590" y="278"/>
                  </a:lnTo>
                  <a:lnTo>
                    <a:pt x="590" y="278"/>
                  </a:lnTo>
                  <a:lnTo>
                    <a:pt x="588" y="284"/>
                  </a:lnTo>
                  <a:lnTo>
                    <a:pt x="586" y="290"/>
                  </a:lnTo>
                  <a:lnTo>
                    <a:pt x="580" y="304"/>
                  </a:lnTo>
                  <a:lnTo>
                    <a:pt x="580" y="304"/>
                  </a:lnTo>
                  <a:lnTo>
                    <a:pt x="574" y="316"/>
                  </a:lnTo>
                  <a:lnTo>
                    <a:pt x="570" y="328"/>
                  </a:lnTo>
                  <a:lnTo>
                    <a:pt x="570" y="328"/>
                  </a:lnTo>
                  <a:lnTo>
                    <a:pt x="568" y="336"/>
                  </a:lnTo>
                  <a:lnTo>
                    <a:pt x="564" y="342"/>
                  </a:lnTo>
                  <a:lnTo>
                    <a:pt x="558" y="346"/>
                  </a:lnTo>
                  <a:lnTo>
                    <a:pt x="554" y="350"/>
                  </a:lnTo>
                  <a:lnTo>
                    <a:pt x="554" y="350"/>
                  </a:lnTo>
                  <a:lnTo>
                    <a:pt x="550" y="350"/>
                  </a:lnTo>
                  <a:lnTo>
                    <a:pt x="548" y="348"/>
                  </a:lnTo>
                  <a:lnTo>
                    <a:pt x="548" y="348"/>
                  </a:lnTo>
                  <a:lnTo>
                    <a:pt x="552" y="332"/>
                  </a:lnTo>
                  <a:lnTo>
                    <a:pt x="554" y="318"/>
                  </a:lnTo>
                  <a:lnTo>
                    <a:pt x="552" y="304"/>
                  </a:lnTo>
                  <a:lnTo>
                    <a:pt x="550" y="294"/>
                  </a:lnTo>
                  <a:lnTo>
                    <a:pt x="550" y="294"/>
                  </a:lnTo>
                  <a:lnTo>
                    <a:pt x="548" y="278"/>
                  </a:lnTo>
                  <a:lnTo>
                    <a:pt x="548" y="272"/>
                  </a:lnTo>
                  <a:lnTo>
                    <a:pt x="550" y="266"/>
                  </a:lnTo>
                  <a:lnTo>
                    <a:pt x="550" y="266"/>
                  </a:lnTo>
                  <a:lnTo>
                    <a:pt x="552" y="250"/>
                  </a:lnTo>
                  <a:lnTo>
                    <a:pt x="552" y="250"/>
                  </a:lnTo>
                  <a:lnTo>
                    <a:pt x="558" y="246"/>
                  </a:lnTo>
                  <a:lnTo>
                    <a:pt x="558" y="246"/>
                  </a:lnTo>
                  <a:close/>
                  <a:moveTo>
                    <a:pt x="262" y="350"/>
                  </a:moveTo>
                  <a:lnTo>
                    <a:pt x="262" y="350"/>
                  </a:lnTo>
                  <a:lnTo>
                    <a:pt x="258" y="348"/>
                  </a:lnTo>
                  <a:lnTo>
                    <a:pt x="252" y="344"/>
                  </a:lnTo>
                  <a:lnTo>
                    <a:pt x="248" y="336"/>
                  </a:lnTo>
                  <a:lnTo>
                    <a:pt x="246" y="328"/>
                  </a:lnTo>
                  <a:lnTo>
                    <a:pt x="246" y="328"/>
                  </a:lnTo>
                  <a:lnTo>
                    <a:pt x="242" y="316"/>
                  </a:lnTo>
                  <a:lnTo>
                    <a:pt x="236" y="304"/>
                  </a:lnTo>
                  <a:lnTo>
                    <a:pt x="236" y="304"/>
                  </a:lnTo>
                  <a:lnTo>
                    <a:pt x="230" y="290"/>
                  </a:lnTo>
                  <a:lnTo>
                    <a:pt x="228" y="284"/>
                  </a:lnTo>
                  <a:lnTo>
                    <a:pt x="226" y="278"/>
                  </a:lnTo>
                  <a:lnTo>
                    <a:pt x="226" y="278"/>
                  </a:lnTo>
                  <a:lnTo>
                    <a:pt x="228" y="256"/>
                  </a:lnTo>
                  <a:lnTo>
                    <a:pt x="230" y="242"/>
                  </a:lnTo>
                  <a:lnTo>
                    <a:pt x="232" y="234"/>
                  </a:lnTo>
                  <a:lnTo>
                    <a:pt x="236" y="230"/>
                  </a:lnTo>
                  <a:lnTo>
                    <a:pt x="236" y="230"/>
                  </a:lnTo>
                  <a:lnTo>
                    <a:pt x="238" y="228"/>
                  </a:lnTo>
                  <a:lnTo>
                    <a:pt x="242" y="226"/>
                  </a:lnTo>
                  <a:lnTo>
                    <a:pt x="248" y="228"/>
                  </a:lnTo>
                  <a:lnTo>
                    <a:pt x="254" y="230"/>
                  </a:lnTo>
                  <a:lnTo>
                    <a:pt x="256" y="232"/>
                  </a:lnTo>
                  <a:lnTo>
                    <a:pt x="258" y="230"/>
                  </a:lnTo>
                  <a:lnTo>
                    <a:pt x="258" y="230"/>
                  </a:lnTo>
                  <a:lnTo>
                    <a:pt x="262" y="240"/>
                  </a:lnTo>
                  <a:lnTo>
                    <a:pt x="266" y="238"/>
                  </a:lnTo>
                  <a:lnTo>
                    <a:pt x="266" y="238"/>
                  </a:lnTo>
                  <a:lnTo>
                    <a:pt x="268" y="246"/>
                  </a:lnTo>
                  <a:lnTo>
                    <a:pt x="268" y="246"/>
                  </a:lnTo>
                  <a:lnTo>
                    <a:pt x="270" y="254"/>
                  </a:lnTo>
                  <a:lnTo>
                    <a:pt x="270" y="262"/>
                  </a:lnTo>
                  <a:lnTo>
                    <a:pt x="270" y="262"/>
                  </a:lnTo>
                  <a:lnTo>
                    <a:pt x="268" y="270"/>
                  </a:lnTo>
                  <a:lnTo>
                    <a:pt x="266" y="280"/>
                  </a:lnTo>
                  <a:lnTo>
                    <a:pt x="266" y="280"/>
                  </a:lnTo>
                  <a:lnTo>
                    <a:pt x="262" y="294"/>
                  </a:lnTo>
                  <a:lnTo>
                    <a:pt x="260" y="310"/>
                  </a:lnTo>
                  <a:lnTo>
                    <a:pt x="262" y="330"/>
                  </a:lnTo>
                  <a:lnTo>
                    <a:pt x="262" y="340"/>
                  </a:lnTo>
                  <a:lnTo>
                    <a:pt x="266" y="350"/>
                  </a:lnTo>
                  <a:lnTo>
                    <a:pt x="266" y="350"/>
                  </a:lnTo>
                  <a:lnTo>
                    <a:pt x="262" y="350"/>
                  </a:lnTo>
                  <a:lnTo>
                    <a:pt x="262" y="350"/>
                  </a:lnTo>
                  <a:close/>
                  <a:moveTo>
                    <a:pt x="272" y="280"/>
                  </a:moveTo>
                  <a:lnTo>
                    <a:pt x="272" y="280"/>
                  </a:lnTo>
                  <a:lnTo>
                    <a:pt x="274" y="270"/>
                  </a:lnTo>
                  <a:lnTo>
                    <a:pt x="276" y="262"/>
                  </a:lnTo>
                  <a:lnTo>
                    <a:pt x="276" y="262"/>
                  </a:lnTo>
                  <a:lnTo>
                    <a:pt x="274" y="252"/>
                  </a:lnTo>
                  <a:lnTo>
                    <a:pt x="274" y="244"/>
                  </a:lnTo>
                  <a:lnTo>
                    <a:pt x="274" y="244"/>
                  </a:lnTo>
                  <a:lnTo>
                    <a:pt x="270" y="232"/>
                  </a:lnTo>
                  <a:lnTo>
                    <a:pt x="270" y="214"/>
                  </a:lnTo>
                  <a:lnTo>
                    <a:pt x="270" y="214"/>
                  </a:lnTo>
                  <a:lnTo>
                    <a:pt x="276" y="194"/>
                  </a:lnTo>
                  <a:lnTo>
                    <a:pt x="282" y="174"/>
                  </a:lnTo>
                  <a:lnTo>
                    <a:pt x="282" y="174"/>
                  </a:lnTo>
                  <a:lnTo>
                    <a:pt x="282" y="160"/>
                  </a:lnTo>
                  <a:lnTo>
                    <a:pt x="284" y="146"/>
                  </a:lnTo>
                  <a:lnTo>
                    <a:pt x="288" y="118"/>
                  </a:lnTo>
                  <a:lnTo>
                    <a:pt x="288" y="118"/>
                  </a:lnTo>
                  <a:lnTo>
                    <a:pt x="290" y="110"/>
                  </a:lnTo>
                  <a:lnTo>
                    <a:pt x="294" y="104"/>
                  </a:lnTo>
                  <a:lnTo>
                    <a:pt x="300" y="98"/>
                  </a:lnTo>
                  <a:lnTo>
                    <a:pt x="306" y="92"/>
                  </a:lnTo>
                  <a:lnTo>
                    <a:pt x="322" y="84"/>
                  </a:lnTo>
                  <a:lnTo>
                    <a:pt x="336" y="80"/>
                  </a:lnTo>
                  <a:lnTo>
                    <a:pt x="336" y="80"/>
                  </a:lnTo>
                  <a:lnTo>
                    <a:pt x="346" y="80"/>
                  </a:lnTo>
                  <a:lnTo>
                    <a:pt x="356" y="80"/>
                  </a:lnTo>
                  <a:lnTo>
                    <a:pt x="374" y="84"/>
                  </a:lnTo>
                  <a:lnTo>
                    <a:pt x="390" y="86"/>
                  </a:lnTo>
                  <a:lnTo>
                    <a:pt x="410" y="88"/>
                  </a:lnTo>
                  <a:lnTo>
                    <a:pt x="410" y="88"/>
                  </a:lnTo>
                  <a:lnTo>
                    <a:pt x="430" y="86"/>
                  </a:lnTo>
                  <a:lnTo>
                    <a:pt x="446" y="84"/>
                  </a:lnTo>
                  <a:lnTo>
                    <a:pt x="462" y="80"/>
                  </a:lnTo>
                  <a:lnTo>
                    <a:pt x="484" y="80"/>
                  </a:lnTo>
                  <a:lnTo>
                    <a:pt x="484" y="80"/>
                  </a:lnTo>
                  <a:lnTo>
                    <a:pt x="496" y="80"/>
                  </a:lnTo>
                  <a:lnTo>
                    <a:pt x="506" y="84"/>
                  </a:lnTo>
                  <a:lnTo>
                    <a:pt x="516" y="88"/>
                  </a:lnTo>
                  <a:lnTo>
                    <a:pt x="522" y="96"/>
                  </a:lnTo>
                  <a:lnTo>
                    <a:pt x="528" y="102"/>
                  </a:lnTo>
                  <a:lnTo>
                    <a:pt x="532" y="108"/>
                  </a:lnTo>
                  <a:lnTo>
                    <a:pt x="536" y="120"/>
                  </a:lnTo>
                  <a:lnTo>
                    <a:pt x="536" y="120"/>
                  </a:lnTo>
                  <a:lnTo>
                    <a:pt x="538" y="132"/>
                  </a:lnTo>
                  <a:lnTo>
                    <a:pt x="538" y="150"/>
                  </a:lnTo>
                  <a:lnTo>
                    <a:pt x="536" y="170"/>
                  </a:lnTo>
                  <a:lnTo>
                    <a:pt x="534" y="182"/>
                  </a:lnTo>
                  <a:lnTo>
                    <a:pt x="534" y="182"/>
                  </a:lnTo>
                  <a:lnTo>
                    <a:pt x="540" y="202"/>
                  </a:lnTo>
                  <a:lnTo>
                    <a:pt x="546" y="224"/>
                  </a:lnTo>
                  <a:lnTo>
                    <a:pt x="546" y="224"/>
                  </a:lnTo>
                  <a:lnTo>
                    <a:pt x="546" y="250"/>
                  </a:lnTo>
                  <a:lnTo>
                    <a:pt x="546" y="250"/>
                  </a:lnTo>
                  <a:lnTo>
                    <a:pt x="544" y="264"/>
                  </a:lnTo>
                  <a:lnTo>
                    <a:pt x="544" y="264"/>
                  </a:lnTo>
                  <a:lnTo>
                    <a:pt x="542" y="272"/>
                  </a:lnTo>
                  <a:lnTo>
                    <a:pt x="542" y="278"/>
                  </a:lnTo>
                  <a:lnTo>
                    <a:pt x="544" y="294"/>
                  </a:lnTo>
                  <a:lnTo>
                    <a:pt x="544" y="294"/>
                  </a:lnTo>
                  <a:lnTo>
                    <a:pt x="546" y="306"/>
                  </a:lnTo>
                  <a:lnTo>
                    <a:pt x="548" y="320"/>
                  </a:lnTo>
                  <a:lnTo>
                    <a:pt x="546" y="334"/>
                  </a:lnTo>
                  <a:lnTo>
                    <a:pt x="540" y="350"/>
                  </a:lnTo>
                  <a:lnTo>
                    <a:pt x="540" y="350"/>
                  </a:lnTo>
                  <a:lnTo>
                    <a:pt x="532" y="364"/>
                  </a:lnTo>
                  <a:lnTo>
                    <a:pt x="522" y="380"/>
                  </a:lnTo>
                  <a:lnTo>
                    <a:pt x="522" y="380"/>
                  </a:lnTo>
                  <a:lnTo>
                    <a:pt x="504" y="404"/>
                  </a:lnTo>
                  <a:lnTo>
                    <a:pt x="494" y="420"/>
                  </a:lnTo>
                  <a:lnTo>
                    <a:pt x="486" y="440"/>
                  </a:lnTo>
                  <a:lnTo>
                    <a:pt x="486" y="440"/>
                  </a:lnTo>
                  <a:lnTo>
                    <a:pt x="478" y="458"/>
                  </a:lnTo>
                  <a:lnTo>
                    <a:pt x="468" y="472"/>
                  </a:lnTo>
                  <a:lnTo>
                    <a:pt x="458" y="484"/>
                  </a:lnTo>
                  <a:lnTo>
                    <a:pt x="448" y="492"/>
                  </a:lnTo>
                  <a:lnTo>
                    <a:pt x="438" y="498"/>
                  </a:lnTo>
                  <a:lnTo>
                    <a:pt x="426" y="502"/>
                  </a:lnTo>
                  <a:lnTo>
                    <a:pt x="412" y="504"/>
                  </a:lnTo>
                  <a:lnTo>
                    <a:pt x="400" y="506"/>
                  </a:lnTo>
                  <a:lnTo>
                    <a:pt x="400" y="506"/>
                  </a:lnTo>
                  <a:lnTo>
                    <a:pt x="386" y="504"/>
                  </a:lnTo>
                  <a:lnTo>
                    <a:pt x="374" y="502"/>
                  </a:lnTo>
                  <a:lnTo>
                    <a:pt x="364" y="498"/>
                  </a:lnTo>
                  <a:lnTo>
                    <a:pt x="356" y="490"/>
                  </a:lnTo>
                  <a:lnTo>
                    <a:pt x="348" y="482"/>
                  </a:lnTo>
                  <a:lnTo>
                    <a:pt x="342" y="470"/>
                  </a:lnTo>
                  <a:lnTo>
                    <a:pt x="330" y="442"/>
                  </a:lnTo>
                  <a:lnTo>
                    <a:pt x="330" y="442"/>
                  </a:lnTo>
                  <a:lnTo>
                    <a:pt x="322" y="426"/>
                  </a:lnTo>
                  <a:lnTo>
                    <a:pt x="316" y="412"/>
                  </a:lnTo>
                  <a:lnTo>
                    <a:pt x="298" y="392"/>
                  </a:lnTo>
                  <a:lnTo>
                    <a:pt x="298" y="392"/>
                  </a:lnTo>
                  <a:lnTo>
                    <a:pt x="284" y="374"/>
                  </a:lnTo>
                  <a:lnTo>
                    <a:pt x="278" y="362"/>
                  </a:lnTo>
                  <a:lnTo>
                    <a:pt x="272" y="350"/>
                  </a:lnTo>
                  <a:lnTo>
                    <a:pt x="272" y="350"/>
                  </a:lnTo>
                  <a:lnTo>
                    <a:pt x="270" y="340"/>
                  </a:lnTo>
                  <a:lnTo>
                    <a:pt x="268" y="330"/>
                  </a:lnTo>
                  <a:lnTo>
                    <a:pt x="266" y="312"/>
                  </a:lnTo>
                  <a:lnTo>
                    <a:pt x="268" y="296"/>
                  </a:lnTo>
                  <a:lnTo>
                    <a:pt x="272" y="280"/>
                  </a:lnTo>
                  <a:lnTo>
                    <a:pt x="272" y="280"/>
                  </a:lnTo>
                  <a:close/>
                  <a:moveTo>
                    <a:pt x="400" y="666"/>
                  </a:moveTo>
                  <a:lnTo>
                    <a:pt x="400" y="666"/>
                  </a:lnTo>
                  <a:lnTo>
                    <a:pt x="382" y="666"/>
                  </a:lnTo>
                  <a:lnTo>
                    <a:pt x="366" y="664"/>
                  </a:lnTo>
                  <a:lnTo>
                    <a:pt x="352" y="660"/>
                  </a:lnTo>
                  <a:lnTo>
                    <a:pt x="340" y="656"/>
                  </a:lnTo>
                  <a:lnTo>
                    <a:pt x="328" y="650"/>
                  </a:lnTo>
                  <a:lnTo>
                    <a:pt x="318" y="642"/>
                  </a:lnTo>
                  <a:lnTo>
                    <a:pt x="310" y="636"/>
                  </a:lnTo>
                  <a:lnTo>
                    <a:pt x="302" y="628"/>
                  </a:lnTo>
                  <a:lnTo>
                    <a:pt x="290" y="610"/>
                  </a:lnTo>
                  <a:lnTo>
                    <a:pt x="282" y="592"/>
                  </a:lnTo>
                  <a:lnTo>
                    <a:pt x="276" y="576"/>
                  </a:lnTo>
                  <a:lnTo>
                    <a:pt x="272" y="560"/>
                  </a:lnTo>
                  <a:lnTo>
                    <a:pt x="272" y="560"/>
                  </a:lnTo>
                  <a:lnTo>
                    <a:pt x="270" y="546"/>
                  </a:lnTo>
                  <a:lnTo>
                    <a:pt x="270" y="534"/>
                  </a:lnTo>
                  <a:lnTo>
                    <a:pt x="272" y="522"/>
                  </a:lnTo>
                  <a:lnTo>
                    <a:pt x="276" y="512"/>
                  </a:lnTo>
                  <a:lnTo>
                    <a:pt x="284" y="494"/>
                  </a:lnTo>
                  <a:lnTo>
                    <a:pt x="292" y="482"/>
                  </a:lnTo>
                  <a:lnTo>
                    <a:pt x="292" y="482"/>
                  </a:lnTo>
                  <a:lnTo>
                    <a:pt x="292" y="518"/>
                  </a:lnTo>
                  <a:lnTo>
                    <a:pt x="298" y="518"/>
                  </a:lnTo>
                  <a:lnTo>
                    <a:pt x="298" y="518"/>
                  </a:lnTo>
                  <a:lnTo>
                    <a:pt x="298" y="470"/>
                  </a:lnTo>
                  <a:lnTo>
                    <a:pt x="298" y="400"/>
                  </a:lnTo>
                  <a:lnTo>
                    <a:pt x="298" y="400"/>
                  </a:lnTo>
                  <a:lnTo>
                    <a:pt x="312" y="420"/>
                  </a:lnTo>
                  <a:lnTo>
                    <a:pt x="318" y="430"/>
                  </a:lnTo>
                  <a:lnTo>
                    <a:pt x="324" y="444"/>
                  </a:lnTo>
                  <a:lnTo>
                    <a:pt x="324" y="444"/>
                  </a:lnTo>
                  <a:lnTo>
                    <a:pt x="336" y="474"/>
                  </a:lnTo>
                  <a:lnTo>
                    <a:pt x="344" y="484"/>
                  </a:lnTo>
                  <a:lnTo>
                    <a:pt x="350" y="494"/>
                  </a:lnTo>
                  <a:lnTo>
                    <a:pt x="360" y="502"/>
                  </a:lnTo>
                  <a:lnTo>
                    <a:pt x="370" y="508"/>
                  </a:lnTo>
                  <a:lnTo>
                    <a:pt x="382" y="510"/>
                  </a:lnTo>
                  <a:lnTo>
                    <a:pt x="396" y="512"/>
                  </a:lnTo>
                  <a:lnTo>
                    <a:pt x="396" y="512"/>
                  </a:lnTo>
                  <a:lnTo>
                    <a:pt x="400" y="512"/>
                  </a:lnTo>
                  <a:lnTo>
                    <a:pt x="400" y="512"/>
                  </a:lnTo>
                  <a:lnTo>
                    <a:pt x="416" y="510"/>
                  </a:lnTo>
                  <a:lnTo>
                    <a:pt x="430" y="506"/>
                  </a:lnTo>
                  <a:lnTo>
                    <a:pt x="444" y="502"/>
                  </a:lnTo>
                  <a:lnTo>
                    <a:pt x="456" y="494"/>
                  </a:lnTo>
                  <a:lnTo>
                    <a:pt x="466" y="486"/>
                  </a:lnTo>
                  <a:lnTo>
                    <a:pt x="474" y="474"/>
                  </a:lnTo>
                  <a:lnTo>
                    <a:pt x="484" y="460"/>
                  </a:lnTo>
                  <a:lnTo>
                    <a:pt x="492" y="442"/>
                  </a:lnTo>
                  <a:lnTo>
                    <a:pt x="492" y="442"/>
                  </a:lnTo>
                  <a:lnTo>
                    <a:pt x="500" y="422"/>
                  </a:lnTo>
                  <a:lnTo>
                    <a:pt x="510" y="406"/>
                  </a:lnTo>
                  <a:lnTo>
                    <a:pt x="510" y="406"/>
                  </a:lnTo>
                  <a:lnTo>
                    <a:pt x="508" y="468"/>
                  </a:lnTo>
                  <a:lnTo>
                    <a:pt x="508" y="526"/>
                  </a:lnTo>
                  <a:lnTo>
                    <a:pt x="514" y="526"/>
                  </a:lnTo>
                  <a:lnTo>
                    <a:pt x="514" y="526"/>
                  </a:lnTo>
                  <a:lnTo>
                    <a:pt x="514" y="486"/>
                  </a:lnTo>
                  <a:lnTo>
                    <a:pt x="514" y="486"/>
                  </a:lnTo>
                  <a:lnTo>
                    <a:pt x="518" y="490"/>
                  </a:lnTo>
                  <a:lnTo>
                    <a:pt x="520" y="496"/>
                  </a:lnTo>
                  <a:lnTo>
                    <a:pt x="526" y="514"/>
                  </a:lnTo>
                  <a:lnTo>
                    <a:pt x="528" y="536"/>
                  </a:lnTo>
                  <a:lnTo>
                    <a:pt x="530" y="558"/>
                  </a:lnTo>
                  <a:lnTo>
                    <a:pt x="530" y="558"/>
                  </a:lnTo>
                  <a:lnTo>
                    <a:pt x="528" y="572"/>
                  </a:lnTo>
                  <a:lnTo>
                    <a:pt x="522" y="588"/>
                  </a:lnTo>
                  <a:lnTo>
                    <a:pt x="514" y="606"/>
                  </a:lnTo>
                  <a:lnTo>
                    <a:pt x="500" y="624"/>
                  </a:lnTo>
                  <a:lnTo>
                    <a:pt x="492" y="632"/>
                  </a:lnTo>
                  <a:lnTo>
                    <a:pt x="482" y="640"/>
                  </a:lnTo>
                  <a:lnTo>
                    <a:pt x="472" y="648"/>
                  </a:lnTo>
                  <a:lnTo>
                    <a:pt x="460" y="654"/>
                  </a:lnTo>
                  <a:lnTo>
                    <a:pt x="446" y="660"/>
                  </a:lnTo>
                  <a:lnTo>
                    <a:pt x="432" y="664"/>
                  </a:lnTo>
                  <a:lnTo>
                    <a:pt x="416" y="666"/>
                  </a:lnTo>
                  <a:lnTo>
                    <a:pt x="400" y="666"/>
                  </a:lnTo>
                  <a:lnTo>
                    <a:pt x="400" y="666"/>
                  </a:lnTo>
                  <a:close/>
                </a:path>
              </a:pathLst>
            </a:custGeom>
            <a:solidFill>
              <a:schemeClr val="accent3">
                <a:lumMod val="100000"/>
              </a:schemeClr>
            </a:solidFill>
            <a:ln>
              <a:noFill/>
            </a:ln>
          </p:spPr>
          <p:txBody>
            <a:bodyPr anchor="ctr"/>
            <a:lstStyle/>
            <a:p>
              <a:pPr algn="ctr"/>
              <a:endParaRPr/>
            </a:p>
          </p:txBody>
        </p:sp>
      </p:grpSp>
    </p:spTree>
    <p:custDataLst>
      <p:tags r:id="rId2"/>
    </p:custDataLst>
    <p:extLst>
      <p:ext uri="{BB962C8B-B14F-4D97-AF65-F5344CB8AC3E}">
        <p14:creationId xmlns:p14="http://schemas.microsoft.com/office/powerpoint/2010/main" val="2724072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tile tx="-1524000" ty="0" sx="100000" sy="100000" flip="none" algn="tl"/>
        </a:blipFill>
        <a:effectLst/>
      </p:bgPr>
    </p:bg>
    <p:spTree>
      <p:nvGrpSpPr>
        <p:cNvPr id="1" name=""/>
        <p:cNvGrpSpPr/>
        <p:nvPr/>
      </p:nvGrpSpPr>
      <p:grpSpPr>
        <a:xfrm>
          <a:off x="0" y="0"/>
          <a:ext cx="0" cy="0"/>
          <a:chOff x="0" y="0"/>
          <a:chExt cx="0" cy="0"/>
        </a:xfrm>
      </p:grpSpPr>
      <p:sp>
        <p:nvSpPr>
          <p:cNvPr id="5" name="MH_Title"/>
          <p:cNvSpPr/>
          <p:nvPr>
            <p:custDataLst>
              <p:tags r:id="rId2"/>
            </p:custDataLst>
          </p:nvPr>
        </p:nvSpPr>
        <p:spPr>
          <a:xfrm>
            <a:off x="6010522" y="2177416"/>
            <a:ext cx="5322959" cy="12414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产品经营</a:t>
            </a:r>
            <a:endParaRPr lang="zh-CN" altLang="en-US" sz="4000" spc="600" dirty="0">
              <a:solidFill>
                <a:schemeClr val="tx1"/>
              </a:solidFill>
              <a:cs typeface="+mn-ea"/>
              <a:sym typeface="+mn-lt"/>
            </a:endParaRPr>
          </a:p>
        </p:txBody>
      </p:sp>
      <p:sp>
        <p:nvSpPr>
          <p:cNvPr id="6" name="MH_Others_1"/>
          <p:cNvSpPr/>
          <p:nvPr>
            <p:custDataLst>
              <p:tags r:id="rId3"/>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7" name="MH_Number"/>
          <p:cNvSpPr/>
          <p:nvPr>
            <p:custDataLst>
              <p:tags r:id="rId4"/>
            </p:custDataLst>
          </p:nvPr>
        </p:nvSpPr>
        <p:spPr>
          <a:xfrm>
            <a:off x="6010521" y="2268783"/>
            <a:ext cx="535059" cy="536218"/>
          </a:xfrm>
          <a:prstGeom prst="rect">
            <a:avLst/>
          </a:prstGeom>
        </p:spPr>
        <p:txBody>
          <a:bodyPr wrap="square" lIns="0" tIns="0" rIns="0" bIns="0" anchor="ctr" anchorCtr="0">
            <a:noAutofit/>
          </a:bodyPr>
          <a:lstStyle/>
          <a:p>
            <a:pPr algn="ctr"/>
            <a:r>
              <a:rPr lang="en-US" altLang="zh-CN" sz="4000" dirty="0">
                <a:solidFill>
                  <a:srgbClr val="FFFFFF"/>
                </a:solidFill>
                <a:cs typeface="+mn-ea"/>
                <a:sym typeface="+mn-lt"/>
              </a:rPr>
              <a:t>3</a:t>
            </a:r>
            <a:endParaRPr lang="zh-CN" altLang="en-US" sz="4000" dirty="0">
              <a:solidFill>
                <a:srgbClr val="FFFFFF"/>
              </a:solidFill>
              <a:cs typeface="+mn-ea"/>
              <a:sym typeface="+mn-lt"/>
            </a:endParaRPr>
          </a:p>
        </p:txBody>
      </p:sp>
      <p:sp>
        <p:nvSpPr>
          <p:cNvPr id="8" name="MH_Title"/>
          <p:cNvSpPr txBox="1">
            <a:spLocks noChangeArrowheads="1"/>
          </p:cNvSpPr>
          <p:nvPr>
            <p:custDataLst>
              <p:tags r:id="rId5"/>
            </p:custDataLst>
          </p:nvPr>
        </p:nvSpPr>
        <p:spPr bwMode="auto">
          <a:xfrm>
            <a:off x="6010521" y="3657600"/>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，点击此处更换文本点击此处更换文本点击此处更换文本点击此处更换文本</a:t>
            </a:r>
          </a:p>
        </p:txBody>
      </p:sp>
    </p:spTree>
    <p:extLst>
      <p:ext uri="{BB962C8B-B14F-4D97-AF65-F5344CB8AC3E}">
        <p14:creationId xmlns:p14="http://schemas.microsoft.com/office/powerpoint/2010/main" val="2254589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产品经营</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14e37c3-d30b-43a9-a412-91c2c914ab79"/>
          <p:cNvGrpSpPr>
            <a:grpSpLocks noChangeAspect="1"/>
          </p:cNvGrpSpPr>
          <p:nvPr/>
        </p:nvGrpSpPr>
        <p:grpSpPr>
          <a:xfrm>
            <a:off x="1297308" y="2144328"/>
            <a:ext cx="9613068" cy="3575184"/>
            <a:chOff x="1307468" y="1697288"/>
            <a:chExt cx="9613068" cy="3575184"/>
          </a:xfrm>
        </p:grpSpPr>
        <p:grpSp>
          <p:nvGrpSpPr>
            <p:cNvPr id="7" name="Group 18"/>
            <p:cNvGrpSpPr/>
            <p:nvPr/>
          </p:nvGrpSpPr>
          <p:grpSpPr>
            <a:xfrm>
              <a:off x="3809378" y="2634757"/>
              <a:ext cx="4573245" cy="2404094"/>
              <a:chOff x="3676269" y="2136032"/>
              <a:chExt cx="4839464" cy="2544042"/>
            </a:xfrm>
          </p:grpSpPr>
          <p:sp>
            <p:nvSpPr>
              <p:cNvPr id="35" name="îṣļîḑé-Freeform: Shape 1"/>
              <p:cNvSpPr/>
              <p:nvPr/>
            </p:nvSpPr>
            <p:spPr>
              <a:xfrm>
                <a:off x="3855000" y="2356008"/>
                <a:ext cx="1201560" cy="810318"/>
              </a:xfrm>
              <a:custGeom>
                <a:avLst/>
                <a:gdLst/>
                <a:ahLst/>
                <a:cxnLst>
                  <a:cxn ang="0">
                    <a:pos x="wd2" y="hd2"/>
                  </a:cxn>
                  <a:cxn ang="5400000">
                    <a:pos x="wd2" y="hd2"/>
                  </a:cxn>
                  <a:cxn ang="10800000">
                    <a:pos x="wd2" y="hd2"/>
                  </a:cxn>
                  <a:cxn ang="16200000">
                    <a:pos x="wd2" y="hd2"/>
                  </a:cxn>
                </a:cxnLst>
                <a:rect l="0" t="0" r="r" b="b"/>
                <a:pathLst>
                  <a:path w="21600" h="21600" extrusionOk="0">
                    <a:moveTo>
                      <a:pt x="14208" y="21600"/>
                    </a:moveTo>
                    <a:lnTo>
                      <a:pt x="21600" y="18493"/>
                    </a:lnTo>
                    <a:lnTo>
                      <a:pt x="0" y="0"/>
                    </a:lnTo>
                    <a:cubicBezTo>
                      <a:pt x="0" y="0"/>
                      <a:pt x="14208" y="21600"/>
                      <a:pt x="14208" y="21600"/>
                    </a:cubicBezTo>
                    <a:close/>
                  </a:path>
                </a:pathLst>
              </a:custGeom>
              <a:solidFill>
                <a:schemeClr val="accent2"/>
              </a:solidFill>
              <a:ln w="12700">
                <a:miter lim="400000"/>
              </a:ln>
            </p:spPr>
            <p:txBody>
              <a:bodyPr anchor="ctr"/>
              <a:lstStyle/>
              <a:p>
                <a:pPr algn="ctr"/>
                <a:endParaRPr/>
              </a:p>
            </p:txBody>
          </p:sp>
          <p:sp>
            <p:nvSpPr>
              <p:cNvPr id="36" name="îṣļîḑé-Freeform: Shape 2"/>
              <p:cNvSpPr/>
              <p:nvPr/>
            </p:nvSpPr>
            <p:spPr>
              <a:xfrm>
                <a:off x="7140897" y="2356008"/>
                <a:ext cx="1201574" cy="810318"/>
              </a:xfrm>
              <a:custGeom>
                <a:avLst/>
                <a:gdLst/>
                <a:ahLst/>
                <a:cxnLst>
                  <a:cxn ang="0">
                    <a:pos x="wd2" y="hd2"/>
                  </a:cxn>
                  <a:cxn ang="5400000">
                    <a:pos x="wd2" y="hd2"/>
                  </a:cxn>
                  <a:cxn ang="10800000">
                    <a:pos x="wd2" y="hd2"/>
                  </a:cxn>
                  <a:cxn ang="16200000">
                    <a:pos x="wd2" y="hd2"/>
                  </a:cxn>
                </a:cxnLst>
                <a:rect l="0" t="0" r="r" b="b"/>
                <a:pathLst>
                  <a:path w="21600" h="21600" extrusionOk="0">
                    <a:moveTo>
                      <a:pt x="7393" y="21600"/>
                    </a:moveTo>
                    <a:lnTo>
                      <a:pt x="0" y="18493"/>
                    </a:lnTo>
                    <a:lnTo>
                      <a:pt x="21600" y="0"/>
                    </a:lnTo>
                    <a:cubicBezTo>
                      <a:pt x="21600" y="0"/>
                      <a:pt x="7393" y="21600"/>
                      <a:pt x="7393" y="21600"/>
                    </a:cubicBezTo>
                    <a:close/>
                  </a:path>
                </a:pathLst>
              </a:custGeom>
              <a:solidFill>
                <a:schemeClr val="accent2"/>
              </a:solidFill>
              <a:ln w="12700">
                <a:miter lim="400000"/>
              </a:ln>
            </p:spPr>
            <p:txBody>
              <a:bodyPr anchor="ctr"/>
              <a:lstStyle/>
              <a:p>
                <a:pPr algn="ctr"/>
                <a:endParaRPr/>
              </a:p>
            </p:txBody>
          </p:sp>
          <p:grpSp>
            <p:nvGrpSpPr>
              <p:cNvPr id="37" name="Group 3"/>
              <p:cNvGrpSpPr/>
              <p:nvPr/>
            </p:nvGrpSpPr>
            <p:grpSpPr>
              <a:xfrm>
                <a:off x="3676269" y="2163529"/>
                <a:ext cx="439935" cy="439920"/>
                <a:chOff x="0" y="0"/>
                <a:chExt cx="879867" cy="879838"/>
              </a:xfrm>
              <a:solidFill>
                <a:schemeClr val="bg1"/>
              </a:solidFill>
            </p:grpSpPr>
            <p:sp>
              <p:nvSpPr>
                <p:cNvPr id="50" name="îṣļîḑé-Oval 4"/>
                <p:cNvSpPr/>
                <p:nvPr/>
              </p:nvSpPr>
              <p:spPr>
                <a:xfrm>
                  <a:off x="0" y="0"/>
                  <a:ext cx="879867" cy="879838"/>
                </a:xfrm>
                <a:prstGeom prst="ellipse">
                  <a:avLst/>
                </a:prstGeom>
                <a:solidFill>
                  <a:schemeClr val="accent1"/>
                </a:solidFill>
                <a:ln w="12700" cap="flat">
                  <a:solidFill>
                    <a:srgbClr val="DCDEE0"/>
                  </a:solidFill>
                  <a:prstDash val="solid"/>
                  <a:round/>
                </a:ln>
                <a:effectLst/>
              </p:spPr>
              <p:txBody>
                <a:bodyPr anchor="ctr"/>
                <a:lstStyle/>
                <a:p>
                  <a:pPr algn="ctr"/>
                  <a:endParaRPr/>
                </a:p>
              </p:txBody>
            </p:sp>
            <p:sp>
              <p:nvSpPr>
                <p:cNvPr id="51" name="îṣļîḑé-Freeform: Shape 5"/>
                <p:cNvSpPr/>
                <p:nvPr/>
              </p:nvSpPr>
              <p:spPr>
                <a:xfrm>
                  <a:off x="230842" y="230829"/>
                  <a:ext cx="418182" cy="4181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795"/>
                        <a:pt x="21514" y="12600"/>
                        <a:pt x="20518" y="12600"/>
                      </a:cubicBezTo>
                      <a:lnTo>
                        <a:pt x="12600" y="12600"/>
                      </a:lnTo>
                      <a:lnTo>
                        <a:pt x="12600" y="20518"/>
                      </a:lnTo>
                      <a:cubicBezTo>
                        <a:pt x="12600" y="21512"/>
                        <a:pt x="11795" y="21600"/>
                        <a:pt x="10800" y="21600"/>
                      </a:cubicBezTo>
                      <a:cubicBezTo>
                        <a:pt x="9805" y="21600"/>
                        <a:pt x="9000" y="21512"/>
                        <a:pt x="9000" y="20518"/>
                      </a:cubicBezTo>
                      <a:lnTo>
                        <a:pt x="9000" y="12600"/>
                      </a:lnTo>
                      <a:lnTo>
                        <a:pt x="1082" y="12600"/>
                      </a:lnTo>
                      <a:cubicBezTo>
                        <a:pt x="88" y="12600"/>
                        <a:pt x="0" y="11796"/>
                        <a:pt x="0" y="10800"/>
                      </a:cubicBezTo>
                      <a:cubicBezTo>
                        <a:pt x="0" y="9805"/>
                        <a:pt x="88" y="9000"/>
                        <a:pt x="1082" y="9000"/>
                      </a:cubicBezTo>
                      <a:lnTo>
                        <a:pt x="9000" y="9000"/>
                      </a:lnTo>
                      <a:lnTo>
                        <a:pt x="9000" y="1082"/>
                      </a:lnTo>
                      <a:cubicBezTo>
                        <a:pt x="9000" y="86"/>
                        <a:pt x="9805" y="0"/>
                        <a:pt x="10800" y="0"/>
                      </a:cubicBezTo>
                      <a:cubicBezTo>
                        <a:pt x="11795" y="0"/>
                        <a:pt x="12600" y="86"/>
                        <a:pt x="12600" y="1082"/>
                      </a:cubicBezTo>
                      <a:lnTo>
                        <a:pt x="12600" y="9000"/>
                      </a:lnTo>
                      <a:lnTo>
                        <a:pt x="20518" y="9000"/>
                      </a:lnTo>
                      <a:cubicBezTo>
                        <a:pt x="21514" y="9000"/>
                        <a:pt x="21600" y="9805"/>
                        <a:pt x="21600" y="10800"/>
                      </a:cubicBezTo>
                      <a:close/>
                    </a:path>
                  </a:pathLst>
                </a:custGeom>
                <a:grpFill/>
                <a:ln w="12700" cap="flat">
                  <a:noFill/>
                  <a:miter lim="400000"/>
                </a:ln>
                <a:effectLst/>
              </p:spPr>
              <p:txBody>
                <a:bodyPr anchor="ctr"/>
                <a:lstStyle/>
                <a:p>
                  <a:pPr algn="ctr"/>
                  <a:endParaRPr/>
                </a:p>
              </p:txBody>
            </p:sp>
          </p:grpSp>
          <p:grpSp>
            <p:nvGrpSpPr>
              <p:cNvPr id="38" name="Group 6"/>
              <p:cNvGrpSpPr/>
              <p:nvPr/>
            </p:nvGrpSpPr>
            <p:grpSpPr>
              <a:xfrm>
                <a:off x="8075798" y="2136032"/>
                <a:ext cx="439935" cy="439934"/>
                <a:chOff x="0" y="0"/>
                <a:chExt cx="879867" cy="879866"/>
              </a:xfrm>
            </p:grpSpPr>
            <p:sp>
              <p:nvSpPr>
                <p:cNvPr id="48" name="îṣļîḑé-Oval 7"/>
                <p:cNvSpPr/>
                <p:nvPr/>
              </p:nvSpPr>
              <p:spPr>
                <a:xfrm>
                  <a:off x="0" y="0"/>
                  <a:ext cx="879867" cy="879866"/>
                </a:xfrm>
                <a:prstGeom prst="ellipse">
                  <a:avLst/>
                </a:prstGeom>
                <a:solidFill>
                  <a:schemeClr val="accent1"/>
                </a:solidFill>
                <a:ln w="12700" cap="flat">
                  <a:solidFill>
                    <a:srgbClr val="DCDEE0"/>
                  </a:solidFill>
                  <a:prstDash val="solid"/>
                  <a:round/>
                </a:ln>
                <a:effectLst/>
              </p:spPr>
              <p:txBody>
                <a:bodyPr anchor="ctr"/>
                <a:lstStyle/>
                <a:p>
                  <a:pPr algn="ctr"/>
                  <a:endParaRPr/>
                </a:p>
              </p:txBody>
            </p:sp>
            <p:sp>
              <p:nvSpPr>
                <p:cNvPr id="49" name="îṣļîḑé-Freeform: Shape 8"/>
                <p:cNvSpPr/>
                <p:nvPr/>
              </p:nvSpPr>
              <p:spPr>
                <a:xfrm>
                  <a:off x="245534" y="214775"/>
                  <a:ext cx="388799" cy="399556"/>
                </a:xfrm>
                <a:custGeom>
                  <a:avLst/>
                  <a:gdLst/>
                  <a:ahLst/>
                  <a:cxnLst>
                    <a:cxn ang="0">
                      <a:pos x="wd2" y="hd2"/>
                    </a:cxn>
                    <a:cxn ang="5400000">
                      <a:pos x="wd2" y="hd2"/>
                    </a:cxn>
                    <a:cxn ang="10800000">
                      <a:pos x="wd2" y="hd2"/>
                    </a:cxn>
                    <a:cxn ang="16200000">
                      <a:pos x="wd2" y="hd2"/>
                    </a:cxn>
                  </a:cxnLst>
                  <a:rect l="0" t="0" r="r" b="b"/>
                  <a:pathLst>
                    <a:path w="21600" h="21494" extrusionOk="0">
                      <a:moveTo>
                        <a:pt x="17852" y="10732"/>
                      </a:moveTo>
                      <a:lnTo>
                        <a:pt x="15287" y="8141"/>
                      </a:lnTo>
                      <a:lnTo>
                        <a:pt x="14103" y="9287"/>
                      </a:lnTo>
                      <a:lnTo>
                        <a:pt x="16780" y="11770"/>
                      </a:lnTo>
                      <a:lnTo>
                        <a:pt x="14104" y="14253"/>
                      </a:lnTo>
                      <a:lnTo>
                        <a:pt x="15288" y="15399"/>
                      </a:lnTo>
                      <a:lnTo>
                        <a:pt x="17852" y="12808"/>
                      </a:lnTo>
                      <a:lnTo>
                        <a:pt x="20416" y="15399"/>
                      </a:lnTo>
                      <a:lnTo>
                        <a:pt x="21600" y="14253"/>
                      </a:lnTo>
                      <a:lnTo>
                        <a:pt x="18924" y="11770"/>
                      </a:lnTo>
                      <a:lnTo>
                        <a:pt x="21599" y="9287"/>
                      </a:lnTo>
                      <a:lnTo>
                        <a:pt x="20415" y="8141"/>
                      </a:lnTo>
                      <a:cubicBezTo>
                        <a:pt x="20415" y="8141"/>
                        <a:pt x="17852" y="10732"/>
                        <a:pt x="17852" y="10732"/>
                      </a:cubicBezTo>
                      <a:close/>
                      <a:moveTo>
                        <a:pt x="17840" y="20553"/>
                      </a:moveTo>
                      <a:cubicBezTo>
                        <a:pt x="17840" y="18126"/>
                        <a:pt x="15400" y="16891"/>
                        <a:pt x="13023" y="15899"/>
                      </a:cubicBezTo>
                      <a:cubicBezTo>
                        <a:pt x="10654" y="14912"/>
                        <a:pt x="9898" y="14080"/>
                        <a:pt x="9898" y="12297"/>
                      </a:cubicBezTo>
                      <a:cubicBezTo>
                        <a:pt x="9898" y="11229"/>
                        <a:pt x="10621" y="11577"/>
                        <a:pt x="10938" y="9617"/>
                      </a:cubicBezTo>
                      <a:cubicBezTo>
                        <a:pt x="11072" y="8804"/>
                        <a:pt x="11710" y="9604"/>
                        <a:pt x="11833" y="7749"/>
                      </a:cubicBezTo>
                      <a:cubicBezTo>
                        <a:pt x="11833" y="7010"/>
                        <a:pt x="11483" y="6826"/>
                        <a:pt x="11483" y="6826"/>
                      </a:cubicBezTo>
                      <a:cubicBezTo>
                        <a:pt x="11483" y="6826"/>
                        <a:pt x="11661" y="5732"/>
                        <a:pt x="11730" y="4889"/>
                      </a:cubicBezTo>
                      <a:cubicBezTo>
                        <a:pt x="11801" y="4006"/>
                        <a:pt x="11286" y="2123"/>
                        <a:pt x="9163" y="1545"/>
                      </a:cubicBezTo>
                      <a:cubicBezTo>
                        <a:pt x="8792" y="1177"/>
                        <a:pt x="8541" y="592"/>
                        <a:pt x="9684" y="7"/>
                      </a:cubicBezTo>
                      <a:cubicBezTo>
                        <a:pt x="7184" y="-106"/>
                        <a:pt x="6603" y="1160"/>
                        <a:pt x="5272" y="2092"/>
                      </a:cubicBezTo>
                      <a:cubicBezTo>
                        <a:pt x="4139" y="2909"/>
                        <a:pt x="3834" y="4202"/>
                        <a:pt x="3888" y="4890"/>
                      </a:cubicBezTo>
                      <a:cubicBezTo>
                        <a:pt x="3961" y="5733"/>
                        <a:pt x="4137" y="6827"/>
                        <a:pt x="4137" y="6827"/>
                      </a:cubicBezTo>
                      <a:cubicBezTo>
                        <a:pt x="4137" y="6827"/>
                        <a:pt x="3787" y="7011"/>
                        <a:pt x="3787" y="7750"/>
                      </a:cubicBezTo>
                      <a:cubicBezTo>
                        <a:pt x="3910" y="9606"/>
                        <a:pt x="4550" y="8805"/>
                        <a:pt x="4683" y="9618"/>
                      </a:cubicBezTo>
                      <a:cubicBezTo>
                        <a:pt x="5000" y="11578"/>
                        <a:pt x="5724" y="11230"/>
                        <a:pt x="5724" y="12298"/>
                      </a:cubicBezTo>
                      <a:cubicBezTo>
                        <a:pt x="5724" y="14081"/>
                        <a:pt x="5487" y="14686"/>
                        <a:pt x="3118" y="15674"/>
                      </a:cubicBezTo>
                      <a:cubicBezTo>
                        <a:pt x="740" y="16664"/>
                        <a:pt x="0" y="18253"/>
                        <a:pt x="12" y="20553"/>
                      </a:cubicBezTo>
                      <a:cubicBezTo>
                        <a:pt x="16" y="21241"/>
                        <a:pt x="0" y="21494"/>
                        <a:pt x="0" y="21494"/>
                      </a:cubicBezTo>
                      <a:lnTo>
                        <a:pt x="17852" y="21494"/>
                      </a:lnTo>
                      <a:cubicBezTo>
                        <a:pt x="17852" y="21494"/>
                        <a:pt x="17840" y="21241"/>
                        <a:pt x="17840" y="20553"/>
                      </a:cubicBezTo>
                      <a:close/>
                    </a:path>
                  </a:pathLst>
                </a:custGeom>
                <a:solidFill>
                  <a:schemeClr val="bg1"/>
                </a:solidFill>
                <a:ln w="12700" cap="flat">
                  <a:noFill/>
                  <a:miter lim="400000"/>
                </a:ln>
                <a:effectLst/>
              </p:spPr>
              <p:txBody>
                <a:bodyPr anchor="ctr"/>
                <a:lstStyle/>
                <a:p>
                  <a:pPr algn="ctr"/>
                  <a:endParaRPr/>
                </a:p>
              </p:txBody>
            </p:sp>
          </p:grpSp>
          <p:grpSp>
            <p:nvGrpSpPr>
              <p:cNvPr id="39" name="Group 9"/>
              <p:cNvGrpSpPr/>
              <p:nvPr/>
            </p:nvGrpSpPr>
            <p:grpSpPr>
              <a:xfrm>
                <a:off x="4693660" y="3084680"/>
                <a:ext cx="1348437" cy="911351"/>
                <a:chOff x="4693660" y="3084680"/>
                <a:chExt cx="1348437" cy="911351"/>
              </a:xfrm>
            </p:grpSpPr>
            <p:sp>
              <p:nvSpPr>
                <p:cNvPr id="46" name="îṣļîḑé-Freeform: Shape 10"/>
                <p:cNvSpPr/>
                <p:nvPr/>
              </p:nvSpPr>
              <p:spPr>
                <a:xfrm>
                  <a:off x="4693660" y="3084680"/>
                  <a:ext cx="1348437" cy="911351"/>
                </a:xfrm>
                <a:custGeom>
                  <a:avLst/>
                  <a:gdLst/>
                  <a:ahLst/>
                  <a:cxnLst>
                    <a:cxn ang="0">
                      <a:pos x="wd2" y="hd2"/>
                    </a:cxn>
                    <a:cxn ang="5400000">
                      <a:pos x="wd2" y="hd2"/>
                    </a:cxn>
                    <a:cxn ang="10800000">
                      <a:pos x="wd2" y="hd2"/>
                    </a:cxn>
                    <a:cxn ang="16200000">
                      <a:pos x="wd2" y="hd2"/>
                    </a:cxn>
                  </a:cxnLst>
                  <a:rect l="0" t="0" r="r" b="b"/>
                  <a:pathLst>
                    <a:path w="21600" h="21600" extrusionOk="0">
                      <a:moveTo>
                        <a:pt x="6997" y="0"/>
                      </a:moveTo>
                      <a:lnTo>
                        <a:pt x="0" y="2934"/>
                      </a:lnTo>
                      <a:lnTo>
                        <a:pt x="12305" y="21600"/>
                      </a:lnTo>
                      <a:lnTo>
                        <a:pt x="12322" y="21583"/>
                      </a:lnTo>
                      <a:lnTo>
                        <a:pt x="21600" y="12476"/>
                      </a:lnTo>
                      <a:cubicBezTo>
                        <a:pt x="21600" y="12476"/>
                        <a:pt x="6997" y="0"/>
                        <a:pt x="6997" y="0"/>
                      </a:cubicBezTo>
                      <a:close/>
                    </a:path>
                  </a:pathLst>
                </a:custGeom>
                <a:solidFill>
                  <a:schemeClr val="accent3"/>
                </a:solidFill>
                <a:ln w="12700">
                  <a:miter lim="400000"/>
                </a:ln>
              </p:spPr>
              <p:txBody>
                <a:bodyPr anchor="ctr"/>
                <a:lstStyle/>
                <a:p>
                  <a:pPr algn="ctr"/>
                  <a:endParaRPr/>
                </a:p>
              </p:txBody>
            </p:sp>
            <p:sp>
              <p:nvSpPr>
                <p:cNvPr id="47" name="îṣļîḑé-Freeform: Shape 11"/>
                <p:cNvSpPr/>
                <p:nvPr/>
              </p:nvSpPr>
              <p:spPr>
                <a:xfrm>
                  <a:off x="5342468" y="3446892"/>
                  <a:ext cx="249236" cy="186927"/>
                </a:xfrm>
                <a:custGeom>
                  <a:avLst/>
                  <a:gdLst/>
                  <a:ahLst/>
                  <a:cxnLst>
                    <a:cxn ang="0">
                      <a:pos x="wd2" y="hd2"/>
                    </a:cxn>
                    <a:cxn ang="5400000">
                      <a:pos x="wd2" y="hd2"/>
                    </a:cxn>
                    <a:cxn ang="10800000">
                      <a:pos x="wd2" y="hd2"/>
                    </a:cxn>
                    <a:cxn ang="16200000">
                      <a:pos x="wd2" y="hd2"/>
                    </a:cxn>
                  </a:cxnLst>
                  <a:rect l="0" t="0" r="r" b="b"/>
                  <a:pathLst>
                    <a:path w="21600" h="21600" extrusionOk="0">
                      <a:moveTo>
                        <a:pt x="21262" y="12600"/>
                      </a:moveTo>
                      <a:cubicBezTo>
                        <a:pt x="21442" y="12600"/>
                        <a:pt x="21600" y="12811"/>
                        <a:pt x="21600" y="13050"/>
                      </a:cubicBezTo>
                      <a:lnTo>
                        <a:pt x="21600" y="15750"/>
                      </a:lnTo>
                      <a:cubicBezTo>
                        <a:pt x="21600" y="15989"/>
                        <a:pt x="21442" y="16200"/>
                        <a:pt x="21262" y="16200"/>
                      </a:cubicBezTo>
                      <a:lnTo>
                        <a:pt x="17550" y="16200"/>
                      </a:lnTo>
                      <a:lnTo>
                        <a:pt x="17550" y="21150"/>
                      </a:lnTo>
                      <a:cubicBezTo>
                        <a:pt x="17550" y="21389"/>
                        <a:pt x="17392" y="21600"/>
                        <a:pt x="17212" y="21600"/>
                      </a:cubicBezTo>
                      <a:lnTo>
                        <a:pt x="15187" y="21600"/>
                      </a:lnTo>
                      <a:cubicBezTo>
                        <a:pt x="15008" y="21600"/>
                        <a:pt x="14850" y="21389"/>
                        <a:pt x="14850" y="21150"/>
                      </a:cubicBezTo>
                      <a:lnTo>
                        <a:pt x="14850" y="16200"/>
                      </a:lnTo>
                      <a:lnTo>
                        <a:pt x="11137" y="16200"/>
                      </a:lnTo>
                      <a:cubicBezTo>
                        <a:pt x="10958" y="16200"/>
                        <a:pt x="10800" y="15989"/>
                        <a:pt x="10800" y="15750"/>
                      </a:cubicBezTo>
                      <a:lnTo>
                        <a:pt x="10800" y="13050"/>
                      </a:lnTo>
                      <a:cubicBezTo>
                        <a:pt x="10800" y="12811"/>
                        <a:pt x="10958" y="12600"/>
                        <a:pt x="11137" y="12600"/>
                      </a:cubicBezTo>
                      <a:lnTo>
                        <a:pt x="14850" y="12600"/>
                      </a:lnTo>
                      <a:lnTo>
                        <a:pt x="14850" y="7650"/>
                      </a:lnTo>
                      <a:cubicBezTo>
                        <a:pt x="14850" y="7411"/>
                        <a:pt x="15008" y="7200"/>
                        <a:pt x="15187" y="7200"/>
                      </a:cubicBezTo>
                      <a:lnTo>
                        <a:pt x="17212" y="7200"/>
                      </a:lnTo>
                      <a:cubicBezTo>
                        <a:pt x="17392" y="7200"/>
                        <a:pt x="17550" y="7411"/>
                        <a:pt x="17550" y="7650"/>
                      </a:cubicBezTo>
                      <a:lnTo>
                        <a:pt x="17550" y="12600"/>
                      </a:lnTo>
                      <a:cubicBezTo>
                        <a:pt x="17550" y="12600"/>
                        <a:pt x="21262" y="12600"/>
                        <a:pt x="21262" y="12600"/>
                      </a:cubicBezTo>
                      <a:close/>
                      <a:moveTo>
                        <a:pt x="3375" y="5400"/>
                      </a:moveTo>
                      <a:cubicBezTo>
                        <a:pt x="3375" y="2419"/>
                        <a:pt x="5189" y="0"/>
                        <a:pt x="7425" y="0"/>
                      </a:cubicBezTo>
                      <a:cubicBezTo>
                        <a:pt x="9661" y="0"/>
                        <a:pt x="11475" y="2419"/>
                        <a:pt x="11475" y="5400"/>
                      </a:cubicBezTo>
                      <a:cubicBezTo>
                        <a:pt x="11475" y="8381"/>
                        <a:pt x="9661" y="10800"/>
                        <a:pt x="7425" y="10800"/>
                      </a:cubicBezTo>
                      <a:cubicBezTo>
                        <a:pt x="5189" y="10800"/>
                        <a:pt x="3375" y="8381"/>
                        <a:pt x="3375" y="5400"/>
                      </a:cubicBezTo>
                      <a:close/>
                      <a:moveTo>
                        <a:pt x="11137" y="17550"/>
                      </a:moveTo>
                      <a:lnTo>
                        <a:pt x="13837" y="17550"/>
                      </a:lnTo>
                      <a:lnTo>
                        <a:pt x="13837" y="20897"/>
                      </a:lnTo>
                      <a:cubicBezTo>
                        <a:pt x="13321" y="21403"/>
                        <a:pt x="12667" y="21600"/>
                        <a:pt x="12034" y="21600"/>
                      </a:cubicBezTo>
                      <a:lnTo>
                        <a:pt x="2816" y="21600"/>
                      </a:lnTo>
                      <a:cubicBezTo>
                        <a:pt x="1129" y="21600"/>
                        <a:pt x="0" y="20250"/>
                        <a:pt x="0" y="17958"/>
                      </a:cubicBezTo>
                      <a:cubicBezTo>
                        <a:pt x="0" y="14780"/>
                        <a:pt x="559" y="9900"/>
                        <a:pt x="3649" y="9900"/>
                      </a:cubicBezTo>
                      <a:cubicBezTo>
                        <a:pt x="3818" y="9900"/>
                        <a:pt x="3934" y="9998"/>
                        <a:pt x="4061" y="10139"/>
                      </a:cubicBezTo>
                      <a:cubicBezTo>
                        <a:pt x="5094" y="11194"/>
                        <a:pt x="6096" y="11855"/>
                        <a:pt x="7425" y="11855"/>
                      </a:cubicBezTo>
                      <a:cubicBezTo>
                        <a:pt x="8754" y="11855"/>
                        <a:pt x="9756" y="11194"/>
                        <a:pt x="10789" y="10139"/>
                      </a:cubicBezTo>
                      <a:cubicBezTo>
                        <a:pt x="10916" y="9998"/>
                        <a:pt x="11032" y="9900"/>
                        <a:pt x="11201" y="9900"/>
                      </a:cubicBezTo>
                      <a:cubicBezTo>
                        <a:pt x="12097" y="9900"/>
                        <a:pt x="12888" y="10350"/>
                        <a:pt x="13489" y="11250"/>
                      </a:cubicBezTo>
                      <a:lnTo>
                        <a:pt x="11137" y="11250"/>
                      </a:lnTo>
                      <a:cubicBezTo>
                        <a:pt x="10399" y="11250"/>
                        <a:pt x="9788" y="12066"/>
                        <a:pt x="9788" y="13050"/>
                      </a:cubicBezTo>
                      <a:lnTo>
                        <a:pt x="9788" y="15750"/>
                      </a:lnTo>
                      <a:cubicBezTo>
                        <a:pt x="9788" y="16734"/>
                        <a:pt x="10399" y="17550"/>
                        <a:pt x="11137" y="17550"/>
                      </a:cubicBezTo>
                      <a:close/>
                    </a:path>
                  </a:pathLst>
                </a:custGeom>
                <a:solidFill>
                  <a:srgbClr val="FFFFFF"/>
                </a:solidFill>
                <a:ln w="12700">
                  <a:miter lim="400000"/>
                </a:ln>
              </p:spPr>
              <p:txBody>
                <a:bodyPr anchor="ctr"/>
                <a:lstStyle/>
                <a:p>
                  <a:pPr algn="ctr"/>
                  <a:endParaRPr/>
                </a:p>
              </p:txBody>
            </p:sp>
          </p:grpSp>
          <p:grpSp>
            <p:nvGrpSpPr>
              <p:cNvPr id="40" name="Group 12"/>
              <p:cNvGrpSpPr/>
              <p:nvPr/>
            </p:nvGrpSpPr>
            <p:grpSpPr>
              <a:xfrm>
                <a:off x="6151004" y="3084680"/>
                <a:ext cx="1348430" cy="911351"/>
                <a:chOff x="6151004" y="3084680"/>
                <a:chExt cx="1348430" cy="911351"/>
              </a:xfrm>
            </p:grpSpPr>
            <p:sp>
              <p:nvSpPr>
                <p:cNvPr id="44" name="îṣļîḑé-Freeform: Shape 13"/>
                <p:cNvSpPr/>
                <p:nvPr/>
              </p:nvSpPr>
              <p:spPr>
                <a:xfrm>
                  <a:off x="6151004" y="3084680"/>
                  <a:ext cx="1348430" cy="911351"/>
                </a:xfrm>
                <a:custGeom>
                  <a:avLst/>
                  <a:gdLst/>
                  <a:ahLst/>
                  <a:cxnLst>
                    <a:cxn ang="0">
                      <a:pos x="wd2" y="hd2"/>
                    </a:cxn>
                    <a:cxn ang="5400000">
                      <a:pos x="wd2" y="hd2"/>
                    </a:cxn>
                    <a:cxn ang="10800000">
                      <a:pos x="wd2" y="hd2"/>
                    </a:cxn>
                    <a:cxn ang="16200000">
                      <a:pos x="wd2" y="hd2"/>
                    </a:cxn>
                  </a:cxnLst>
                  <a:rect l="0" t="0" r="r" b="b"/>
                  <a:pathLst>
                    <a:path w="21600" h="21600" extrusionOk="0">
                      <a:moveTo>
                        <a:pt x="14603" y="0"/>
                      </a:moveTo>
                      <a:lnTo>
                        <a:pt x="21600" y="2934"/>
                      </a:lnTo>
                      <a:lnTo>
                        <a:pt x="9295" y="21600"/>
                      </a:lnTo>
                      <a:lnTo>
                        <a:pt x="9278" y="21583"/>
                      </a:lnTo>
                      <a:lnTo>
                        <a:pt x="0" y="12476"/>
                      </a:lnTo>
                      <a:cubicBezTo>
                        <a:pt x="0" y="12476"/>
                        <a:pt x="14603" y="0"/>
                        <a:pt x="14603" y="0"/>
                      </a:cubicBezTo>
                      <a:close/>
                    </a:path>
                  </a:pathLst>
                </a:custGeom>
                <a:solidFill>
                  <a:schemeClr val="accent3"/>
                </a:solidFill>
                <a:ln w="12700">
                  <a:miter lim="400000"/>
                </a:ln>
              </p:spPr>
              <p:txBody>
                <a:bodyPr anchor="ctr"/>
                <a:lstStyle/>
                <a:p>
                  <a:pPr algn="ctr"/>
                  <a:endParaRPr/>
                </a:p>
              </p:txBody>
            </p:sp>
            <p:sp>
              <p:nvSpPr>
                <p:cNvPr id="45" name="îṣļîḑé-Freeform: Shape 14"/>
                <p:cNvSpPr/>
                <p:nvPr/>
              </p:nvSpPr>
              <p:spPr>
                <a:xfrm>
                  <a:off x="6705517" y="3460119"/>
                  <a:ext cx="182356" cy="160473"/>
                </a:xfrm>
                <a:custGeom>
                  <a:avLst/>
                  <a:gdLst/>
                  <a:ahLst/>
                  <a:cxnLst>
                    <a:cxn ang="0">
                      <a:pos x="wd2" y="hd2"/>
                    </a:cxn>
                    <a:cxn ang="5400000">
                      <a:pos x="wd2" y="hd2"/>
                    </a:cxn>
                    <a:cxn ang="10800000">
                      <a:pos x="wd2" y="hd2"/>
                    </a:cxn>
                    <a:cxn ang="16200000">
                      <a:pos x="wd2" y="hd2"/>
                    </a:cxn>
                  </a:cxnLst>
                  <a:rect l="0" t="0" r="r" b="b"/>
                  <a:pathLst>
                    <a:path w="21600" h="21600" extrusionOk="0">
                      <a:moveTo>
                        <a:pt x="7776" y="5891"/>
                      </a:moveTo>
                      <a:lnTo>
                        <a:pt x="4320" y="5891"/>
                      </a:lnTo>
                      <a:cubicBezTo>
                        <a:pt x="4320" y="7855"/>
                        <a:pt x="4320" y="9818"/>
                        <a:pt x="4320" y="9818"/>
                      </a:cubicBezTo>
                      <a:cubicBezTo>
                        <a:pt x="4320" y="10907"/>
                        <a:pt x="5090" y="11782"/>
                        <a:pt x="6048" y="11782"/>
                      </a:cubicBezTo>
                      <a:cubicBezTo>
                        <a:pt x="7088" y="11782"/>
                        <a:pt x="7574" y="11782"/>
                        <a:pt x="7776" y="11782"/>
                      </a:cubicBezTo>
                      <a:cubicBezTo>
                        <a:pt x="7776" y="11782"/>
                        <a:pt x="7776" y="5891"/>
                        <a:pt x="7776" y="5891"/>
                      </a:cubicBezTo>
                      <a:close/>
                      <a:moveTo>
                        <a:pt x="21600" y="21600"/>
                      </a:moveTo>
                      <a:lnTo>
                        <a:pt x="6048" y="21600"/>
                      </a:lnTo>
                      <a:lnTo>
                        <a:pt x="6048" y="18655"/>
                      </a:lnTo>
                      <a:lnTo>
                        <a:pt x="7776" y="15709"/>
                      </a:lnTo>
                      <a:cubicBezTo>
                        <a:pt x="7628" y="15709"/>
                        <a:pt x="6197" y="15709"/>
                        <a:pt x="6048" y="15709"/>
                      </a:cubicBezTo>
                      <a:cubicBezTo>
                        <a:pt x="3186" y="15709"/>
                        <a:pt x="864" y="13070"/>
                        <a:pt x="864" y="9818"/>
                      </a:cubicBezTo>
                      <a:lnTo>
                        <a:pt x="864" y="4909"/>
                      </a:lnTo>
                      <a:lnTo>
                        <a:pt x="0" y="3927"/>
                      </a:lnTo>
                      <a:lnTo>
                        <a:pt x="432" y="1964"/>
                      </a:lnTo>
                      <a:lnTo>
                        <a:pt x="6912" y="1964"/>
                      </a:lnTo>
                      <a:lnTo>
                        <a:pt x="7344" y="0"/>
                      </a:lnTo>
                      <a:lnTo>
                        <a:pt x="20304" y="0"/>
                      </a:lnTo>
                      <a:lnTo>
                        <a:pt x="20736" y="2945"/>
                      </a:lnTo>
                      <a:lnTo>
                        <a:pt x="19872" y="3436"/>
                      </a:lnTo>
                      <a:lnTo>
                        <a:pt x="19872" y="15709"/>
                      </a:lnTo>
                      <a:lnTo>
                        <a:pt x="21600" y="18655"/>
                      </a:lnTo>
                      <a:cubicBezTo>
                        <a:pt x="21600" y="18655"/>
                        <a:pt x="21600" y="21600"/>
                        <a:pt x="21600" y="21600"/>
                      </a:cubicBezTo>
                      <a:close/>
                    </a:path>
                  </a:pathLst>
                </a:custGeom>
                <a:solidFill>
                  <a:srgbClr val="FFFFFF"/>
                </a:solidFill>
                <a:ln w="12700">
                  <a:miter lim="400000"/>
                </a:ln>
              </p:spPr>
              <p:txBody>
                <a:bodyPr anchor="ctr"/>
                <a:lstStyle/>
                <a:p>
                  <a:pPr algn="ctr"/>
                  <a:endParaRPr/>
                </a:p>
              </p:txBody>
            </p:sp>
          </p:grpSp>
          <p:grpSp>
            <p:nvGrpSpPr>
              <p:cNvPr id="41" name="Group 15"/>
              <p:cNvGrpSpPr/>
              <p:nvPr/>
            </p:nvGrpSpPr>
            <p:grpSpPr>
              <a:xfrm>
                <a:off x="5504823" y="3648370"/>
                <a:ext cx="1197217" cy="1031704"/>
                <a:chOff x="5504823" y="3648370"/>
                <a:chExt cx="1197217" cy="1031704"/>
              </a:xfrm>
            </p:grpSpPr>
            <p:sp>
              <p:nvSpPr>
                <p:cNvPr id="42" name="îṣļîḑé-Freeform: Shape 16"/>
                <p:cNvSpPr/>
                <p:nvPr/>
              </p:nvSpPr>
              <p:spPr>
                <a:xfrm>
                  <a:off x="5504823" y="3648370"/>
                  <a:ext cx="1197217" cy="1031704"/>
                </a:xfrm>
                <a:custGeom>
                  <a:avLst/>
                  <a:gdLst/>
                  <a:ahLst/>
                  <a:cxnLst>
                    <a:cxn ang="0">
                      <a:pos x="wd2" y="hd2"/>
                    </a:cxn>
                    <a:cxn ang="5400000">
                      <a:pos x="wd2" y="hd2"/>
                    </a:cxn>
                    <a:cxn ang="10800000">
                      <a:pos x="wd2" y="hd2"/>
                    </a:cxn>
                    <a:cxn ang="16200000">
                      <a:pos x="wd2" y="hd2"/>
                    </a:cxn>
                  </a:cxnLst>
                  <a:rect l="0" t="0" r="r" b="b"/>
                  <a:pathLst>
                    <a:path w="21600" h="21600" extrusionOk="0">
                      <a:moveTo>
                        <a:pt x="10756" y="0"/>
                      </a:moveTo>
                      <a:lnTo>
                        <a:pt x="917" y="7575"/>
                      </a:lnTo>
                      <a:lnTo>
                        <a:pt x="0" y="8280"/>
                      </a:lnTo>
                      <a:lnTo>
                        <a:pt x="10685" y="21600"/>
                      </a:lnTo>
                      <a:lnTo>
                        <a:pt x="21600" y="8349"/>
                      </a:lnTo>
                    </a:path>
                  </a:pathLst>
                </a:custGeom>
                <a:solidFill>
                  <a:schemeClr val="accent4"/>
                </a:solidFill>
                <a:ln w="12700">
                  <a:miter lim="400000"/>
                </a:ln>
              </p:spPr>
              <p:txBody>
                <a:bodyPr anchor="ctr"/>
                <a:lstStyle/>
                <a:p>
                  <a:pPr algn="ctr"/>
                  <a:endParaRPr/>
                </a:p>
              </p:txBody>
            </p:sp>
            <p:sp>
              <p:nvSpPr>
                <p:cNvPr id="43" name="îṣļîḑé-Freeform: Shape 17"/>
                <p:cNvSpPr/>
                <p:nvPr/>
              </p:nvSpPr>
              <p:spPr>
                <a:xfrm>
                  <a:off x="5999252" y="4058203"/>
                  <a:ext cx="212038" cy="212037"/>
                </a:xfrm>
                <a:custGeom>
                  <a:avLst/>
                  <a:gdLst/>
                  <a:ahLst/>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a:miter lim="400000"/>
                </a:ln>
              </p:spPr>
              <p:txBody>
                <a:bodyPr anchor="ctr"/>
                <a:lstStyle/>
                <a:p>
                  <a:pPr algn="ctr"/>
                  <a:endParaRPr/>
                </a:p>
              </p:txBody>
            </p:sp>
          </p:grpSp>
        </p:grpSp>
        <p:grpSp>
          <p:nvGrpSpPr>
            <p:cNvPr id="8" name="Group 68"/>
            <p:cNvGrpSpPr/>
            <p:nvPr/>
          </p:nvGrpSpPr>
          <p:grpSpPr>
            <a:xfrm>
              <a:off x="8170814" y="1697288"/>
              <a:ext cx="2749722" cy="3575184"/>
              <a:chOff x="8170814" y="1912116"/>
              <a:chExt cx="2749722" cy="3575184"/>
            </a:xfrm>
          </p:grpSpPr>
          <p:grpSp>
            <p:nvGrpSpPr>
              <p:cNvPr id="23" name="Group 69"/>
              <p:cNvGrpSpPr/>
              <p:nvPr/>
            </p:nvGrpSpPr>
            <p:grpSpPr>
              <a:xfrm>
                <a:off x="8170814" y="1912116"/>
                <a:ext cx="2611177" cy="3575184"/>
                <a:chOff x="1193500" y="1491637"/>
                <a:chExt cx="3761195" cy="3575184"/>
              </a:xfrm>
            </p:grpSpPr>
            <p:grpSp>
              <p:nvGrpSpPr>
                <p:cNvPr id="26" name="Group 72"/>
                <p:cNvGrpSpPr/>
                <p:nvPr/>
              </p:nvGrpSpPr>
              <p:grpSpPr>
                <a:xfrm>
                  <a:off x="1193500" y="1491637"/>
                  <a:ext cx="3761195" cy="927368"/>
                  <a:chOff x="1317257" y="1824875"/>
                  <a:chExt cx="3761195" cy="927368"/>
                </a:xfrm>
              </p:grpSpPr>
              <p:sp>
                <p:nvSpPr>
                  <p:cNvPr id="33" name="îṣļîḑé-TextBox 79"/>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4" name="îṣļîḑé-Rectangle 80"/>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1"/>
                        </a:solidFill>
                      </a:rPr>
                      <a:t>标题文本预设</a:t>
                    </a:r>
                  </a:p>
                </p:txBody>
              </p:sp>
            </p:grpSp>
            <p:grpSp>
              <p:nvGrpSpPr>
                <p:cNvPr id="27" name="Group 73"/>
                <p:cNvGrpSpPr/>
                <p:nvPr/>
              </p:nvGrpSpPr>
              <p:grpSpPr>
                <a:xfrm>
                  <a:off x="1193500" y="2815545"/>
                  <a:ext cx="3761195" cy="927368"/>
                  <a:chOff x="1317257" y="1824875"/>
                  <a:chExt cx="3761195" cy="927368"/>
                </a:xfrm>
              </p:grpSpPr>
              <p:sp>
                <p:nvSpPr>
                  <p:cNvPr id="31" name="îṣļîḑé-TextBox 77"/>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2" name="îṣļîḑé-Rectangle 78"/>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2"/>
                        </a:solidFill>
                      </a:rPr>
                      <a:t>标题文本预设</a:t>
                    </a:r>
                  </a:p>
                </p:txBody>
              </p:sp>
            </p:grpSp>
            <p:grpSp>
              <p:nvGrpSpPr>
                <p:cNvPr id="28" name="Group 74"/>
                <p:cNvGrpSpPr/>
                <p:nvPr/>
              </p:nvGrpSpPr>
              <p:grpSpPr>
                <a:xfrm>
                  <a:off x="1193500" y="4139453"/>
                  <a:ext cx="3761195" cy="927368"/>
                  <a:chOff x="1317257" y="1824875"/>
                  <a:chExt cx="3761195" cy="927368"/>
                </a:xfrm>
              </p:grpSpPr>
              <p:sp>
                <p:nvSpPr>
                  <p:cNvPr id="29" name="îṣļîḑé-TextBox 75"/>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0" name="îṣļîḑé-Rectangle 76"/>
                  <p:cNvSpPr/>
                  <p:nvPr/>
                </p:nvSpPr>
                <p:spPr>
                  <a:xfrm>
                    <a:off x="1317257" y="1824875"/>
                    <a:ext cx="3761195" cy="307777"/>
                  </a:xfrm>
                  <a:prstGeom prst="rect">
                    <a:avLst/>
                  </a:prstGeom>
                </p:spPr>
                <p:txBody>
                  <a:bodyPr wrap="none" lIns="0" tIns="0" rIns="0" bIns="0">
                    <a:normAutofit/>
                  </a:bodyPr>
                  <a:lstStyle/>
                  <a:p>
                    <a:pPr algn="r"/>
                    <a:r>
                      <a:rPr lang="zh-CN" altLang="en-US" sz="2000" b="1">
                        <a:solidFill>
                          <a:schemeClr val="accent5"/>
                        </a:solidFill>
                      </a:rPr>
                      <a:t>标题文本预设</a:t>
                    </a:r>
                  </a:p>
                </p:txBody>
              </p:sp>
            </p:grpSp>
          </p:grpSp>
          <p:cxnSp>
            <p:nvCxnSpPr>
              <p:cNvPr id="24" name="îṣļîḑé-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5" name="îṣļîḑé-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1"/>
            <p:cNvGrpSpPr/>
            <p:nvPr/>
          </p:nvGrpSpPr>
          <p:grpSpPr>
            <a:xfrm>
              <a:off x="1307468" y="1697288"/>
              <a:ext cx="2713719" cy="3575184"/>
              <a:chOff x="1307468" y="1697288"/>
              <a:chExt cx="2713719" cy="3575184"/>
            </a:xfrm>
          </p:grpSpPr>
          <p:grpSp>
            <p:nvGrpSpPr>
              <p:cNvPr id="10" name="Group 82"/>
              <p:cNvGrpSpPr/>
              <p:nvPr/>
            </p:nvGrpSpPr>
            <p:grpSpPr>
              <a:xfrm>
                <a:off x="1410010" y="1697288"/>
                <a:ext cx="2611177" cy="3575184"/>
                <a:chOff x="1193500" y="1491637"/>
                <a:chExt cx="3761195" cy="3575184"/>
              </a:xfrm>
            </p:grpSpPr>
            <p:grpSp>
              <p:nvGrpSpPr>
                <p:cNvPr id="14" name="Group 86"/>
                <p:cNvGrpSpPr/>
                <p:nvPr/>
              </p:nvGrpSpPr>
              <p:grpSpPr>
                <a:xfrm>
                  <a:off x="1193500" y="1491637"/>
                  <a:ext cx="3761195" cy="927368"/>
                  <a:chOff x="1317257" y="1824875"/>
                  <a:chExt cx="3761195" cy="927368"/>
                </a:xfrm>
              </p:grpSpPr>
              <p:sp>
                <p:nvSpPr>
                  <p:cNvPr id="21" name="îṣļîḑé-TextBox 93"/>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2" name="îṣļîḑé-Rectangle 94"/>
                  <p:cNvSpPr/>
                  <p:nvPr/>
                </p:nvSpPr>
                <p:spPr>
                  <a:xfrm>
                    <a:off x="1317257" y="1824875"/>
                    <a:ext cx="3761195" cy="307777"/>
                  </a:xfrm>
                  <a:prstGeom prst="rect">
                    <a:avLst/>
                  </a:prstGeom>
                </p:spPr>
                <p:txBody>
                  <a:bodyPr wrap="none" lIns="0" tIns="0" rIns="0" bIns="0">
                    <a:normAutofit/>
                  </a:bodyPr>
                  <a:lstStyle/>
                  <a:p>
                    <a:r>
                      <a:rPr lang="zh-CN" altLang="en-US" sz="2000" b="1" dirty="0">
                        <a:solidFill>
                          <a:schemeClr val="accent1"/>
                        </a:solidFill>
                      </a:rPr>
                      <a:t>标题文本预设</a:t>
                    </a:r>
                  </a:p>
                </p:txBody>
              </p:sp>
            </p:grpSp>
            <p:grpSp>
              <p:nvGrpSpPr>
                <p:cNvPr id="15" name="Group 87"/>
                <p:cNvGrpSpPr/>
                <p:nvPr/>
              </p:nvGrpSpPr>
              <p:grpSpPr>
                <a:xfrm>
                  <a:off x="1193500" y="2815545"/>
                  <a:ext cx="3761195" cy="927368"/>
                  <a:chOff x="1317257" y="1824875"/>
                  <a:chExt cx="3761195" cy="927368"/>
                </a:xfrm>
              </p:grpSpPr>
              <p:sp>
                <p:nvSpPr>
                  <p:cNvPr id="19" name="îṣļîḑé-TextBox 91"/>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0" name="îṣļîḑé-Rectangle 92"/>
                  <p:cNvSpPr/>
                  <p:nvPr/>
                </p:nvSpPr>
                <p:spPr>
                  <a:xfrm>
                    <a:off x="1317257" y="1824875"/>
                    <a:ext cx="3761195" cy="307777"/>
                  </a:xfrm>
                  <a:prstGeom prst="rect">
                    <a:avLst/>
                  </a:prstGeom>
                </p:spPr>
                <p:txBody>
                  <a:bodyPr wrap="none" lIns="0" tIns="0" rIns="0" bIns="0">
                    <a:normAutofit/>
                  </a:bodyPr>
                  <a:lstStyle/>
                  <a:p>
                    <a:r>
                      <a:rPr lang="zh-CN" altLang="en-US" sz="2000" b="1">
                        <a:solidFill>
                          <a:schemeClr val="accent2"/>
                        </a:solidFill>
                      </a:rPr>
                      <a:t>标题文本预设</a:t>
                    </a:r>
                  </a:p>
                </p:txBody>
              </p:sp>
            </p:grpSp>
            <p:grpSp>
              <p:nvGrpSpPr>
                <p:cNvPr id="16" name="Group 88"/>
                <p:cNvGrpSpPr/>
                <p:nvPr/>
              </p:nvGrpSpPr>
              <p:grpSpPr>
                <a:xfrm>
                  <a:off x="1193500" y="4139453"/>
                  <a:ext cx="3761195" cy="927368"/>
                  <a:chOff x="1317257" y="1824875"/>
                  <a:chExt cx="3761195" cy="927368"/>
                </a:xfrm>
              </p:grpSpPr>
              <p:sp>
                <p:nvSpPr>
                  <p:cNvPr id="17" name="îṣļîḑé-TextBox 89"/>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18" name="îṣļîḑé-Rectangle 90"/>
                  <p:cNvSpPr/>
                  <p:nvPr/>
                </p:nvSpPr>
                <p:spPr>
                  <a:xfrm>
                    <a:off x="1317257" y="1824875"/>
                    <a:ext cx="3761195" cy="307777"/>
                  </a:xfrm>
                  <a:prstGeom prst="rect">
                    <a:avLst/>
                  </a:prstGeom>
                </p:spPr>
                <p:txBody>
                  <a:bodyPr wrap="none" lIns="0" tIns="0" rIns="0" bIns="0">
                    <a:normAutofit/>
                  </a:bodyPr>
                  <a:lstStyle/>
                  <a:p>
                    <a:r>
                      <a:rPr lang="zh-CN" altLang="en-US" sz="2000" b="1">
                        <a:solidFill>
                          <a:schemeClr val="accent5"/>
                        </a:solidFill>
                      </a:rPr>
                      <a:t>标题文本预设</a:t>
                    </a:r>
                  </a:p>
                </p:txBody>
              </p:sp>
            </p:grpSp>
          </p:grpSp>
          <p:grpSp>
            <p:nvGrpSpPr>
              <p:cNvPr id="11" name="Group 83"/>
              <p:cNvGrpSpPr/>
              <p:nvPr/>
            </p:nvGrpSpPr>
            <p:grpSpPr>
              <a:xfrm>
                <a:off x="1307468" y="2710116"/>
                <a:ext cx="2448272" cy="1338747"/>
                <a:chOff x="1307468" y="2924944"/>
                <a:chExt cx="2448272" cy="1338747"/>
              </a:xfrm>
            </p:grpSpPr>
            <p:cxnSp>
              <p:nvCxnSpPr>
                <p:cNvPr id="12" name="îṣļîḑé-Straight Connector 84"/>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îṣļîḑé-Straight Connector 85"/>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ustDataLst>
      <p:tags r:id="rId2"/>
    </p:custDataLst>
    <p:extLst>
      <p:ext uri="{BB962C8B-B14F-4D97-AF65-F5344CB8AC3E}">
        <p14:creationId xmlns:p14="http://schemas.microsoft.com/office/powerpoint/2010/main" val="33862064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产品经营</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bbc4188-a710-4151-b2e9-10d0a42a3567"/>
          <p:cNvGrpSpPr>
            <a:grpSpLocks noChangeAspect="1"/>
          </p:cNvGrpSpPr>
          <p:nvPr/>
        </p:nvGrpSpPr>
        <p:grpSpPr>
          <a:xfrm>
            <a:off x="1082899" y="2089466"/>
            <a:ext cx="10026704" cy="3707732"/>
            <a:chOff x="1001619" y="2006420"/>
            <a:chExt cx="10026704" cy="3707732"/>
          </a:xfrm>
        </p:grpSpPr>
        <p:sp>
          <p:nvSpPr>
            <p:cNvPr id="7" name="îṥļîḑé-Rectangle 11"/>
            <p:cNvSpPr/>
            <p:nvPr/>
          </p:nvSpPr>
          <p:spPr>
            <a:xfrm rot="5400000">
              <a:off x="6021744" y="-1177263"/>
              <a:ext cx="184292" cy="982886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8" name="Group 7"/>
            <p:cNvGrpSpPr/>
            <p:nvPr/>
          </p:nvGrpSpPr>
          <p:grpSpPr>
            <a:xfrm>
              <a:off x="1703868" y="3485953"/>
              <a:ext cx="1521154" cy="660376"/>
              <a:chOff x="1785938" y="1587962"/>
              <a:chExt cx="1217700" cy="528638"/>
            </a:xfrm>
          </p:grpSpPr>
          <p:sp>
            <p:nvSpPr>
              <p:cNvPr id="41" name="îṥļîḑé-Right Triangle 6"/>
              <p:cNvSpPr/>
              <p:nvPr/>
            </p:nvSpPr>
            <p:spPr>
              <a:xfrm rot="2217923" flipV="1">
                <a:off x="2789202" y="1635101"/>
                <a:ext cx="214436" cy="161319"/>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îṥļîḑé-Parallelogram 3"/>
              <p:cNvSpPr/>
              <p:nvPr/>
            </p:nvSpPr>
            <p:spPr>
              <a:xfrm>
                <a:off x="1785938" y="1587962"/>
                <a:ext cx="1074906" cy="528638"/>
              </a:xfrm>
              <a:prstGeom prst="parallelogram">
                <a:avLst>
                  <a:gd name="adj" fmla="val 73726"/>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9" name="îṥļîḑé-Oval 8"/>
            <p:cNvSpPr/>
            <p:nvPr/>
          </p:nvSpPr>
          <p:spPr>
            <a:xfrm>
              <a:off x="2292644" y="3033857"/>
              <a:ext cx="573350" cy="573350"/>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1</a:t>
              </a:r>
            </a:p>
          </p:txBody>
        </p:sp>
        <p:grpSp>
          <p:nvGrpSpPr>
            <p:cNvPr id="10" name="Group 15"/>
            <p:cNvGrpSpPr/>
            <p:nvPr/>
          </p:nvGrpSpPr>
          <p:grpSpPr>
            <a:xfrm flipV="1">
              <a:off x="3482725" y="3332810"/>
              <a:ext cx="1521154" cy="660376"/>
              <a:chOff x="1785938" y="1587962"/>
              <a:chExt cx="1217700" cy="528638"/>
            </a:xfrm>
          </p:grpSpPr>
          <p:sp>
            <p:nvSpPr>
              <p:cNvPr id="39" name="îṥļîḑé-Right Triangle 19"/>
              <p:cNvSpPr/>
              <p:nvPr/>
            </p:nvSpPr>
            <p:spPr>
              <a:xfrm rot="2217923" flipV="1">
                <a:off x="2789202" y="1635101"/>
                <a:ext cx="214436" cy="161319"/>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îṥļîḑé-Parallelogram 18"/>
              <p:cNvSpPr/>
              <p:nvPr/>
            </p:nvSpPr>
            <p:spPr>
              <a:xfrm>
                <a:off x="1785938" y="1587962"/>
                <a:ext cx="1074906" cy="528638"/>
              </a:xfrm>
              <a:prstGeom prst="parallelogram">
                <a:avLst>
                  <a:gd name="adj" fmla="val 737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îṥļîḑé-Oval 16"/>
            <p:cNvSpPr/>
            <p:nvPr/>
          </p:nvSpPr>
          <p:spPr>
            <a:xfrm>
              <a:off x="4071502" y="3865576"/>
              <a:ext cx="573350" cy="573350"/>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2</a:t>
              </a:r>
            </a:p>
          </p:txBody>
        </p:sp>
        <p:grpSp>
          <p:nvGrpSpPr>
            <p:cNvPr id="12" name="Group 21"/>
            <p:cNvGrpSpPr/>
            <p:nvPr/>
          </p:nvGrpSpPr>
          <p:grpSpPr>
            <a:xfrm>
              <a:off x="5342742" y="3485953"/>
              <a:ext cx="1521154" cy="660376"/>
              <a:chOff x="1785938" y="1587962"/>
              <a:chExt cx="1217700" cy="528638"/>
            </a:xfrm>
          </p:grpSpPr>
          <p:sp>
            <p:nvSpPr>
              <p:cNvPr id="37" name="îṥļîḑé-Right Triangle 25"/>
              <p:cNvSpPr/>
              <p:nvPr/>
            </p:nvSpPr>
            <p:spPr>
              <a:xfrm rot="2217923" flipV="1">
                <a:off x="2789202" y="1635101"/>
                <a:ext cx="214436" cy="161319"/>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îṥļîḑé-Parallelogram 24"/>
              <p:cNvSpPr/>
              <p:nvPr/>
            </p:nvSpPr>
            <p:spPr>
              <a:xfrm>
                <a:off x="1785938" y="1587962"/>
                <a:ext cx="1074906" cy="528638"/>
              </a:xfrm>
              <a:prstGeom prst="parallelogram">
                <a:avLst>
                  <a:gd name="adj" fmla="val 737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3" name="îṥļîḑé-Oval 22"/>
            <p:cNvSpPr/>
            <p:nvPr/>
          </p:nvSpPr>
          <p:spPr>
            <a:xfrm>
              <a:off x="5931520" y="3033857"/>
              <a:ext cx="573350" cy="573350"/>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3</a:t>
              </a:r>
            </a:p>
          </p:txBody>
        </p:sp>
        <p:grpSp>
          <p:nvGrpSpPr>
            <p:cNvPr id="14" name="Group 27"/>
            <p:cNvGrpSpPr/>
            <p:nvPr/>
          </p:nvGrpSpPr>
          <p:grpSpPr>
            <a:xfrm flipV="1">
              <a:off x="7264988" y="3332810"/>
              <a:ext cx="1521154" cy="660376"/>
              <a:chOff x="1785938" y="1587962"/>
              <a:chExt cx="1217700" cy="528638"/>
            </a:xfrm>
          </p:grpSpPr>
          <p:sp>
            <p:nvSpPr>
              <p:cNvPr id="35" name="îṥļîḑé-Right Triangle 31"/>
              <p:cNvSpPr/>
              <p:nvPr/>
            </p:nvSpPr>
            <p:spPr>
              <a:xfrm rot="2217923" flipV="1">
                <a:off x="2789202" y="1635101"/>
                <a:ext cx="214436" cy="161319"/>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îṥļîḑé-Parallelogram 30"/>
              <p:cNvSpPr/>
              <p:nvPr/>
            </p:nvSpPr>
            <p:spPr>
              <a:xfrm>
                <a:off x="1785938" y="1587962"/>
                <a:ext cx="1074906" cy="528638"/>
              </a:xfrm>
              <a:prstGeom prst="parallelogram">
                <a:avLst>
                  <a:gd name="adj" fmla="val 737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5" name="îṥļîḑé-Oval 28"/>
            <p:cNvSpPr/>
            <p:nvPr/>
          </p:nvSpPr>
          <p:spPr>
            <a:xfrm>
              <a:off x="7828634" y="3865576"/>
              <a:ext cx="573350" cy="573350"/>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4</a:t>
              </a:r>
            </a:p>
          </p:txBody>
        </p:sp>
        <p:grpSp>
          <p:nvGrpSpPr>
            <p:cNvPr id="16" name="Group 33"/>
            <p:cNvGrpSpPr/>
            <p:nvPr/>
          </p:nvGrpSpPr>
          <p:grpSpPr>
            <a:xfrm>
              <a:off x="9333800" y="3485953"/>
              <a:ext cx="1521154" cy="660376"/>
              <a:chOff x="1785938" y="1587962"/>
              <a:chExt cx="1217700" cy="528638"/>
            </a:xfrm>
          </p:grpSpPr>
          <p:sp>
            <p:nvSpPr>
              <p:cNvPr id="33" name="îṥļîḑé-Right Triangle 37"/>
              <p:cNvSpPr/>
              <p:nvPr/>
            </p:nvSpPr>
            <p:spPr>
              <a:xfrm rot="2217923" flipV="1">
                <a:off x="2789202" y="1635101"/>
                <a:ext cx="214436" cy="161319"/>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îṥļîḑé-Parallelogram 36"/>
              <p:cNvSpPr/>
              <p:nvPr/>
            </p:nvSpPr>
            <p:spPr>
              <a:xfrm>
                <a:off x="1785938" y="1587962"/>
                <a:ext cx="1074906" cy="528638"/>
              </a:xfrm>
              <a:prstGeom prst="parallelogram">
                <a:avLst>
                  <a:gd name="adj" fmla="val 737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7" name="îṥļîḑé-Oval 34"/>
            <p:cNvSpPr/>
            <p:nvPr/>
          </p:nvSpPr>
          <p:spPr>
            <a:xfrm>
              <a:off x="9922576" y="3033857"/>
              <a:ext cx="573350" cy="573350"/>
            </a:xfrm>
            <a:prstGeom prst="ellipse">
              <a:avLst/>
            </a:prstGeom>
            <a:solidFill>
              <a:schemeClr val="accent5"/>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b="1"/>
                <a:t>5</a:t>
              </a:r>
            </a:p>
          </p:txBody>
        </p:sp>
        <p:grpSp>
          <p:nvGrpSpPr>
            <p:cNvPr id="18" name="Group 1"/>
            <p:cNvGrpSpPr/>
            <p:nvPr/>
          </p:nvGrpSpPr>
          <p:grpSpPr>
            <a:xfrm>
              <a:off x="1001619" y="4424021"/>
              <a:ext cx="2223986" cy="1290131"/>
              <a:chOff x="1001619" y="4163682"/>
              <a:chExt cx="2223986" cy="1290131"/>
            </a:xfrm>
          </p:grpSpPr>
          <p:sp>
            <p:nvSpPr>
              <p:cNvPr id="31" name="îṥļîḑé-TextBox 57"/>
              <p:cNvSpPr txBox="1">
                <a:spLocks/>
              </p:cNvSpPr>
              <p:nvPr/>
            </p:nvSpPr>
            <p:spPr bwMode="auto">
              <a:xfrm>
                <a:off x="1001619"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1"/>
                    </a:solidFill>
                    <a:effectLst/>
                  </a:rPr>
                  <a:t>标题文本预设</a:t>
                </a:r>
              </a:p>
            </p:txBody>
          </p:sp>
          <p:sp>
            <p:nvSpPr>
              <p:cNvPr id="32" name="îṥļîḑé-TextBox 58"/>
              <p:cNvSpPr txBox="1">
                <a:spLocks/>
              </p:cNvSpPr>
              <p:nvPr/>
            </p:nvSpPr>
            <p:spPr bwMode="auto">
              <a:xfrm>
                <a:off x="1001619"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19" name="Group 2"/>
            <p:cNvGrpSpPr/>
            <p:nvPr/>
          </p:nvGrpSpPr>
          <p:grpSpPr>
            <a:xfrm>
              <a:off x="2950013" y="2006420"/>
              <a:ext cx="2223986" cy="1290131"/>
              <a:chOff x="2950013" y="2407204"/>
              <a:chExt cx="2223986" cy="1290131"/>
            </a:xfrm>
          </p:grpSpPr>
          <p:sp>
            <p:nvSpPr>
              <p:cNvPr id="29" name="îṥļîḑé-TextBox 61"/>
              <p:cNvSpPr txBox="1">
                <a:spLocks/>
              </p:cNvSpPr>
              <p:nvPr/>
            </p:nvSpPr>
            <p:spPr bwMode="auto">
              <a:xfrm>
                <a:off x="2950013" y="2407204"/>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2"/>
                    </a:solidFill>
                    <a:effectLst/>
                  </a:rPr>
                  <a:t>标题文本预设</a:t>
                </a:r>
              </a:p>
            </p:txBody>
          </p:sp>
          <p:sp>
            <p:nvSpPr>
              <p:cNvPr id="30" name="îṥļîḑé-TextBox 62"/>
              <p:cNvSpPr txBox="1">
                <a:spLocks/>
              </p:cNvSpPr>
              <p:nvPr/>
            </p:nvSpPr>
            <p:spPr bwMode="auto">
              <a:xfrm>
                <a:off x="2950013" y="2808899"/>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20" name="Group 5"/>
            <p:cNvGrpSpPr/>
            <p:nvPr/>
          </p:nvGrpSpPr>
          <p:grpSpPr>
            <a:xfrm>
              <a:off x="6738721" y="2006420"/>
              <a:ext cx="2223986" cy="1290131"/>
              <a:chOff x="6738721" y="2407204"/>
              <a:chExt cx="2223986" cy="1290131"/>
            </a:xfrm>
          </p:grpSpPr>
          <p:sp>
            <p:nvSpPr>
              <p:cNvPr id="27" name="îṥļîḑé-TextBox 63"/>
              <p:cNvSpPr txBox="1">
                <a:spLocks/>
              </p:cNvSpPr>
              <p:nvPr/>
            </p:nvSpPr>
            <p:spPr bwMode="auto">
              <a:xfrm>
                <a:off x="6738721" y="2407204"/>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4"/>
                    </a:solidFill>
                    <a:effectLst/>
                  </a:rPr>
                  <a:t>标题文本预设</a:t>
                </a:r>
              </a:p>
            </p:txBody>
          </p:sp>
          <p:sp>
            <p:nvSpPr>
              <p:cNvPr id="28" name="îṥļîḑé-TextBox 64"/>
              <p:cNvSpPr txBox="1">
                <a:spLocks/>
              </p:cNvSpPr>
              <p:nvPr/>
            </p:nvSpPr>
            <p:spPr bwMode="auto">
              <a:xfrm>
                <a:off x="6738721" y="2808899"/>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21" name="Group 4"/>
            <p:cNvGrpSpPr/>
            <p:nvPr/>
          </p:nvGrpSpPr>
          <p:grpSpPr>
            <a:xfrm>
              <a:off x="4656567" y="4424021"/>
              <a:ext cx="2223986" cy="1290131"/>
              <a:chOff x="4656567" y="4163682"/>
              <a:chExt cx="2223986" cy="1290131"/>
            </a:xfrm>
          </p:grpSpPr>
          <p:sp>
            <p:nvSpPr>
              <p:cNvPr id="25" name="îṥļîḑé-TextBox 65"/>
              <p:cNvSpPr txBox="1">
                <a:spLocks/>
              </p:cNvSpPr>
              <p:nvPr/>
            </p:nvSpPr>
            <p:spPr bwMode="auto">
              <a:xfrm>
                <a:off x="4656567"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3"/>
                    </a:solidFill>
                    <a:effectLst/>
                  </a:rPr>
                  <a:t>标题文本预设</a:t>
                </a:r>
              </a:p>
            </p:txBody>
          </p:sp>
          <p:sp>
            <p:nvSpPr>
              <p:cNvPr id="26" name="îṥļîḑé-TextBox 66"/>
              <p:cNvSpPr txBox="1">
                <a:spLocks/>
              </p:cNvSpPr>
              <p:nvPr/>
            </p:nvSpPr>
            <p:spPr bwMode="auto">
              <a:xfrm>
                <a:off x="4656567"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22" name="Group 9"/>
            <p:cNvGrpSpPr/>
            <p:nvPr/>
          </p:nvGrpSpPr>
          <p:grpSpPr>
            <a:xfrm>
              <a:off x="8662916" y="4424021"/>
              <a:ext cx="2223986" cy="1290131"/>
              <a:chOff x="8662916" y="4163682"/>
              <a:chExt cx="2223986" cy="1290131"/>
            </a:xfrm>
          </p:grpSpPr>
          <p:sp>
            <p:nvSpPr>
              <p:cNvPr id="23" name="îṥļîḑé-TextBox 67"/>
              <p:cNvSpPr txBox="1">
                <a:spLocks/>
              </p:cNvSpPr>
              <p:nvPr/>
            </p:nvSpPr>
            <p:spPr bwMode="auto">
              <a:xfrm>
                <a:off x="8662916" y="4163682"/>
                <a:ext cx="2223986" cy="340735"/>
              </a:xfrm>
              <a:prstGeom prst="rect">
                <a:avLst/>
              </a:prstGeom>
              <a:noFill/>
              <a:extLst/>
            </p:spPr>
            <p:txBody>
              <a:bodyPr wrap="none" lIns="90000" tIns="46800" rIns="90000" bIns="46800" anchor="b" anchorCtr="1">
                <a:noAutofit/>
              </a:bodyPr>
              <a:lstStyle/>
              <a:p>
                <a:pPr algn="ctr" latinLnBrk="0"/>
                <a:r>
                  <a:rPr lang="zh-CN" altLang="en-US" sz="2000">
                    <a:solidFill>
                      <a:schemeClr val="accent5"/>
                    </a:solidFill>
                    <a:effectLst/>
                  </a:rPr>
                  <a:t>标题文本预设</a:t>
                </a:r>
              </a:p>
            </p:txBody>
          </p:sp>
          <p:sp>
            <p:nvSpPr>
              <p:cNvPr id="24" name="îṥļîḑé-TextBox 68"/>
              <p:cNvSpPr txBox="1">
                <a:spLocks/>
              </p:cNvSpPr>
              <p:nvPr/>
            </p:nvSpPr>
            <p:spPr bwMode="auto">
              <a:xfrm>
                <a:off x="8662916" y="4565377"/>
                <a:ext cx="2223986" cy="888436"/>
              </a:xfrm>
              <a:prstGeom prst="rect">
                <a:avLst/>
              </a:prstGeom>
              <a:noFill/>
              <a:extLst/>
            </p:spPr>
            <p:txBody>
              <a:bodyPr wrap="square" lIns="90000" tIns="46800" rIns="90000" bIns="46800" anchor="t" anchorCtr="1">
                <a:no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spTree>
    <p:custDataLst>
      <p:tags r:id="rId2"/>
    </p:custDataLst>
    <p:extLst>
      <p:ext uri="{BB962C8B-B14F-4D97-AF65-F5344CB8AC3E}">
        <p14:creationId xmlns:p14="http://schemas.microsoft.com/office/powerpoint/2010/main" val="2133777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产品经营</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7cd400f-2506-4183-959e-e4ccdb946a58"/>
          <p:cNvGrpSpPr>
            <a:grpSpLocks noChangeAspect="1"/>
          </p:cNvGrpSpPr>
          <p:nvPr/>
        </p:nvGrpSpPr>
        <p:grpSpPr>
          <a:xfrm>
            <a:off x="1635696" y="1390711"/>
            <a:ext cx="9108714" cy="5467289"/>
            <a:chOff x="1635696" y="1390711"/>
            <a:chExt cx="9108714" cy="5467289"/>
          </a:xfrm>
        </p:grpSpPr>
        <p:grpSp>
          <p:nvGrpSpPr>
            <p:cNvPr id="7" name="Group 3"/>
            <p:cNvGrpSpPr/>
            <p:nvPr/>
          </p:nvGrpSpPr>
          <p:grpSpPr>
            <a:xfrm>
              <a:off x="7778793" y="4468069"/>
              <a:ext cx="2965617" cy="1438264"/>
              <a:chOff x="7778793" y="4468069"/>
              <a:chExt cx="2965617" cy="1438264"/>
            </a:xfrm>
          </p:grpSpPr>
          <p:sp>
            <p:nvSpPr>
              <p:cNvPr id="30" name="íślíḋè-Teardrop 33"/>
              <p:cNvSpPr/>
              <p:nvPr/>
            </p:nvSpPr>
            <p:spPr>
              <a:xfrm rot="17654065" flipH="1">
                <a:off x="9836820" y="4468069"/>
                <a:ext cx="907590" cy="907590"/>
              </a:xfrm>
              <a:prstGeom prst="teardrop">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1" name="íślíḋè-Straight Connector 34"/>
              <p:cNvCxnSpPr/>
              <p:nvPr/>
            </p:nvCxnSpPr>
            <p:spPr>
              <a:xfrm rot="4234806" flipH="1">
                <a:off x="8814523" y="4422506"/>
                <a:ext cx="0" cy="2071459"/>
              </a:xfrm>
              <a:prstGeom prst="line">
                <a:avLst/>
              </a:prstGeom>
              <a:solidFill>
                <a:schemeClr val="accent4"/>
              </a:solidFill>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32" name="íślíḋè-Isosceles Triangle 35"/>
              <p:cNvSpPr/>
              <p:nvPr/>
            </p:nvSpPr>
            <p:spPr>
              <a:xfrm rot="4234806" flipH="1">
                <a:off x="7801507" y="5655266"/>
                <a:ext cx="280988" cy="221146"/>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8" name="Group 5"/>
            <p:cNvGrpSpPr/>
            <p:nvPr/>
          </p:nvGrpSpPr>
          <p:grpSpPr>
            <a:xfrm>
              <a:off x="5657277" y="2780564"/>
              <a:ext cx="907590" cy="1795970"/>
              <a:chOff x="5657277" y="2780564"/>
              <a:chExt cx="907590" cy="1795970"/>
            </a:xfrm>
          </p:grpSpPr>
          <p:sp>
            <p:nvSpPr>
              <p:cNvPr id="27" name="íślíḋè-Teardrop 20"/>
              <p:cNvSpPr/>
              <p:nvPr/>
            </p:nvSpPr>
            <p:spPr>
              <a:xfrm rot="8180741">
                <a:off x="5657277" y="2780564"/>
                <a:ext cx="907590" cy="907590"/>
              </a:xfrm>
              <a:prstGeom prst="teardrop">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8" name="íślíḋè-Straight Connector 22"/>
              <p:cNvCxnSpPr/>
              <p:nvPr/>
            </p:nvCxnSpPr>
            <p:spPr>
              <a:xfrm>
                <a:off x="6096000" y="3830320"/>
                <a:ext cx="0" cy="746214"/>
              </a:xfrm>
              <a:prstGeom prst="line">
                <a:avLst/>
              </a:prstGeom>
              <a:solidFill>
                <a:schemeClr val="accent2"/>
              </a:solidFill>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íślíḋè-Isosceles Triangle 25"/>
              <p:cNvSpPr/>
              <p:nvPr/>
            </p:nvSpPr>
            <p:spPr>
              <a:xfrm>
                <a:off x="5955506" y="4355388"/>
                <a:ext cx="280988" cy="221146"/>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9" name="Group 1"/>
            <p:cNvGrpSpPr/>
            <p:nvPr/>
          </p:nvGrpSpPr>
          <p:grpSpPr>
            <a:xfrm rot="20859091">
              <a:off x="1635696" y="4014131"/>
              <a:ext cx="2771367" cy="2028986"/>
              <a:chOff x="2013863" y="3383575"/>
              <a:chExt cx="2771367" cy="2028986"/>
            </a:xfrm>
          </p:grpSpPr>
          <p:sp>
            <p:nvSpPr>
              <p:cNvPr id="24" name="íślíḋè-Teardrop 29"/>
              <p:cNvSpPr/>
              <p:nvPr/>
            </p:nvSpPr>
            <p:spPr>
              <a:xfrm rot="4865446">
                <a:off x="2013863" y="3383575"/>
                <a:ext cx="907590" cy="907590"/>
              </a:xfrm>
              <a:prstGeom prst="teardrop">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5" name="íślíḋè-Straight Connector 30"/>
              <p:cNvCxnSpPr/>
              <p:nvPr/>
            </p:nvCxnSpPr>
            <p:spPr>
              <a:xfrm rot="18284705">
                <a:off x="3749501" y="3709066"/>
                <a:ext cx="0" cy="2071459"/>
              </a:xfrm>
              <a:prstGeom prst="line">
                <a:avLst/>
              </a:prstGeom>
              <a:solidFill>
                <a:schemeClr val="accent1"/>
              </a:solidFill>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íślíḋè-Isosceles Triangle 31"/>
              <p:cNvSpPr/>
              <p:nvPr/>
            </p:nvSpPr>
            <p:spPr>
              <a:xfrm rot="18284705">
                <a:off x="4369204" y="5161494"/>
                <a:ext cx="280988" cy="221146"/>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0" name="íślíḋè-Freeform: Shape 17"/>
            <p:cNvSpPr/>
            <p:nvPr/>
          </p:nvSpPr>
          <p:spPr>
            <a:xfrm>
              <a:off x="4234542" y="4557484"/>
              <a:ext cx="3722916" cy="2300516"/>
            </a:xfrm>
            <a:custGeom>
              <a:avLst/>
              <a:gdLst>
                <a:gd name="connsiteX0" fmla="*/ 1861458 w 3722916"/>
                <a:gd name="connsiteY0" fmla="*/ 0 h 2300516"/>
                <a:gd name="connsiteX1" fmla="*/ 3722916 w 3722916"/>
                <a:gd name="connsiteY1" fmla="*/ 1861458 h 2300516"/>
                <a:gd name="connsiteX2" fmla="*/ 3685098 w 3722916"/>
                <a:gd name="connsiteY2" fmla="*/ 2236607 h 2300516"/>
                <a:gd name="connsiteX3" fmla="*/ 3668666 w 3722916"/>
                <a:gd name="connsiteY3" fmla="*/ 2300516 h 2300516"/>
                <a:gd name="connsiteX4" fmla="*/ 3344638 w 3722916"/>
                <a:gd name="connsiteY4" fmla="*/ 2300516 h 2300516"/>
                <a:gd name="connsiteX5" fmla="*/ 3377349 w 3722916"/>
                <a:gd name="connsiteY5" fmla="*/ 2173297 h 2300516"/>
                <a:gd name="connsiteX6" fmla="*/ 3408785 w 3722916"/>
                <a:gd name="connsiteY6" fmla="*/ 1861457 h 2300516"/>
                <a:gd name="connsiteX7" fmla="*/ 1861457 w 3722916"/>
                <a:gd name="connsiteY7" fmla="*/ 314130 h 2300516"/>
                <a:gd name="connsiteX8" fmla="*/ 314129 w 3722916"/>
                <a:gd name="connsiteY8" fmla="*/ 1861457 h 2300516"/>
                <a:gd name="connsiteX9" fmla="*/ 345565 w 3722916"/>
                <a:gd name="connsiteY9" fmla="*/ 2173297 h 2300516"/>
                <a:gd name="connsiteX10" fmla="*/ 378277 w 3722916"/>
                <a:gd name="connsiteY10" fmla="*/ 2300516 h 2300516"/>
                <a:gd name="connsiteX11" fmla="*/ 54251 w 3722916"/>
                <a:gd name="connsiteY11" fmla="*/ 2300516 h 2300516"/>
                <a:gd name="connsiteX12" fmla="*/ 37818 w 3722916"/>
                <a:gd name="connsiteY12" fmla="*/ 2236607 h 2300516"/>
                <a:gd name="connsiteX13" fmla="*/ 0 w 3722916"/>
                <a:gd name="connsiteY13" fmla="*/ 1861458 h 2300516"/>
                <a:gd name="connsiteX14" fmla="*/ 1861458 w 3722916"/>
                <a:gd name="connsiteY14" fmla="*/ 0 h 2300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22916" h="2300516">
                  <a:moveTo>
                    <a:pt x="1861458" y="0"/>
                  </a:moveTo>
                  <a:cubicBezTo>
                    <a:pt x="2889513" y="0"/>
                    <a:pt x="3722916" y="833403"/>
                    <a:pt x="3722916" y="1861458"/>
                  </a:cubicBezTo>
                  <a:cubicBezTo>
                    <a:pt x="3722916" y="1989965"/>
                    <a:pt x="3709894" y="2115430"/>
                    <a:pt x="3685098" y="2236607"/>
                  </a:cubicBezTo>
                  <a:lnTo>
                    <a:pt x="3668666" y="2300516"/>
                  </a:lnTo>
                  <a:lnTo>
                    <a:pt x="3344638" y="2300516"/>
                  </a:lnTo>
                  <a:lnTo>
                    <a:pt x="3377349" y="2173297"/>
                  </a:lnTo>
                  <a:cubicBezTo>
                    <a:pt x="3397961" y="2072570"/>
                    <a:pt x="3408785" y="1968277"/>
                    <a:pt x="3408785" y="1861457"/>
                  </a:cubicBezTo>
                  <a:cubicBezTo>
                    <a:pt x="3408785" y="1006892"/>
                    <a:pt x="2716023" y="314130"/>
                    <a:pt x="1861457" y="314130"/>
                  </a:cubicBezTo>
                  <a:cubicBezTo>
                    <a:pt x="1006891" y="314130"/>
                    <a:pt x="314129" y="1006892"/>
                    <a:pt x="314129" y="1861457"/>
                  </a:cubicBezTo>
                  <a:cubicBezTo>
                    <a:pt x="314129" y="1968277"/>
                    <a:pt x="324954" y="2072570"/>
                    <a:pt x="345565" y="2173297"/>
                  </a:cubicBezTo>
                  <a:lnTo>
                    <a:pt x="378277" y="2300516"/>
                  </a:lnTo>
                  <a:lnTo>
                    <a:pt x="54251" y="2300516"/>
                  </a:lnTo>
                  <a:lnTo>
                    <a:pt x="37818" y="2236607"/>
                  </a:lnTo>
                  <a:cubicBezTo>
                    <a:pt x="13022" y="2115430"/>
                    <a:pt x="0" y="1989965"/>
                    <a:pt x="0" y="1861458"/>
                  </a:cubicBezTo>
                  <a:cubicBezTo>
                    <a:pt x="0" y="833403"/>
                    <a:pt x="833403" y="0"/>
                    <a:pt x="1861458" y="0"/>
                  </a:cubicBezTo>
                  <a:close/>
                </a:path>
              </a:pathLst>
            </a:custGeom>
            <a:solidFill>
              <a:schemeClr val="bg1">
                <a:lumMod val="6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Group 18"/>
            <p:cNvGrpSpPr/>
            <p:nvPr/>
          </p:nvGrpSpPr>
          <p:grpSpPr>
            <a:xfrm>
              <a:off x="5085512" y="1390711"/>
              <a:ext cx="2020976" cy="1180387"/>
              <a:chOff x="5122025" y="911893"/>
              <a:chExt cx="2020976" cy="1180387"/>
            </a:xfrm>
          </p:grpSpPr>
          <p:sp>
            <p:nvSpPr>
              <p:cNvPr id="22" name="íślíḋè-TextBox 19"/>
              <p:cNvSpPr txBox="1"/>
              <p:nvPr/>
            </p:nvSpPr>
            <p:spPr>
              <a:xfrm>
                <a:off x="5122026" y="1375548"/>
                <a:ext cx="2020975" cy="716732"/>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3" name="íślíḋè-Rectangle 21"/>
              <p:cNvSpPr/>
              <p:nvPr/>
            </p:nvSpPr>
            <p:spPr>
              <a:xfrm>
                <a:off x="5122025" y="911893"/>
                <a:ext cx="2020976" cy="372215"/>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2"/>
                    </a:solidFill>
                  </a:rPr>
                  <a:t>标题文本预设</a:t>
                </a:r>
              </a:p>
            </p:txBody>
          </p:sp>
        </p:grpSp>
        <p:grpSp>
          <p:nvGrpSpPr>
            <p:cNvPr id="12" name="Group 23"/>
            <p:cNvGrpSpPr/>
            <p:nvPr/>
          </p:nvGrpSpPr>
          <p:grpSpPr>
            <a:xfrm>
              <a:off x="7296576" y="3593786"/>
              <a:ext cx="2407615" cy="991651"/>
              <a:chOff x="609599" y="3068203"/>
              <a:chExt cx="2407615" cy="991651"/>
            </a:xfrm>
          </p:grpSpPr>
          <p:sp>
            <p:nvSpPr>
              <p:cNvPr id="20" name="íślíḋè-TextBox 24"/>
              <p:cNvSpPr txBox="1"/>
              <p:nvPr/>
            </p:nvSpPr>
            <p:spPr>
              <a:xfrm>
                <a:off x="609599" y="3385544"/>
                <a:ext cx="2407615" cy="674310"/>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1" name="íślíḋè-Rectangle 26"/>
              <p:cNvSpPr/>
              <p:nvPr/>
            </p:nvSpPr>
            <p:spPr>
              <a:xfrm>
                <a:off x="609599" y="3068203"/>
                <a:ext cx="2407615" cy="281636"/>
              </a:xfrm>
              <a:prstGeom prst="rect">
                <a:avLst/>
              </a:prstGeom>
            </p:spPr>
            <p:txBody>
              <a:bodyPr wrap="none" lIns="72000" tIns="0" rIns="72000" bIns="0">
                <a:noAutofit/>
              </a:bodyPr>
              <a:lstStyle/>
              <a:p>
                <a:pPr lvl="0" algn="r" defTabSz="914378">
                  <a:defRPr/>
                </a:pPr>
                <a:r>
                  <a:rPr lang="zh-CN" altLang="en-US" sz="2000" b="1" dirty="0">
                    <a:solidFill>
                      <a:schemeClr val="accent4"/>
                    </a:solidFill>
                  </a:rPr>
                  <a:t>标题文本预设</a:t>
                </a:r>
              </a:p>
            </p:txBody>
          </p:sp>
        </p:grpSp>
        <p:grpSp>
          <p:nvGrpSpPr>
            <p:cNvPr id="13" name="Group 36"/>
            <p:cNvGrpSpPr/>
            <p:nvPr/>
          </p:nvGrpSpPr>
          <p:grpSpPr>
            <a:xfrm>
              <a:off x="2578589" y="3588402"/>
              <a:ext cx="2457329" cy="991651"/>
              <a:chOff x="9029821" y="3068203"/>
              <a:chExt cx="2457329" cy="991651"/>
            </a:xfrm>
          </p:grpSpPr>
          <p:sp>
            <p:nvSpPr>
              <p:cNvPr id="18" name="íślíḋè-TextBox 37"/>
              <p:cNvSpPr txBox="1"/>
              <p:nvPr/>
            </p:nvSpPr>
            <p:spPr>
              <a:xfrm>
                <a:off x="9029821" y="3385544"/>
                <a:ext cx="2457329" cy="674310"/>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19" name="íślíḋè-Rectangle 38"/>
              <p:cNvSpPr/>
              <p:nvPr/>
            </p:nvSpPr>
            <p:spPr>
              <a:xfrm>
                <a:off x="9029821" y="3068203"/>
                <a:ext cx="2457329" cy="281636"/>
              </a:xfrm>
              <a:prstGeom prst="rect">
                <a:avLst/>
              </a:prstGeom>
            </p:spPr>
            <p:txBody>
              <a:bodyPr wrap="none" lIns="72000" tIns="0" rIns="72000" bIns="0">
                <a:noAutofit/>
              </a:bodyPr>
              <a:lstStyle/>
              <a:p>
                <a:pPr lvl="0" defTabSz="914378">
                  <a:defRPr/>
                </a:pPr>
                <a:r>
                  <a:rPr lang="zh-CN" altLang="en-US" sz="2000" b="1">
                    <a:solidFill>
                      <a:schemeClr val="accent1"/>
                    </a:solidFill>
                  </a:rPr>
                  <a:t>标题文本预设</a:t>
                </a:r>
              </a:p>
            </p:txBody>
          </p:sp>
        </p:grpSp>
        <p:sp>
          <p:nvSpPr>
            <p:cNvPr id="14" name="íślíḋè-Freeform: Shape 27"/>
            <p:cNvSpPr>
              <a:spLocks/>
            </p:cNvSpPr>
            <p:nvPr/>
          </p:nvSpPr>
          <p:spPr bwMode="auto">
            <a:xfrm>
              <a:off x="1813474" y="4396408"/>
              <a:ext cx="406390" cy="541853"/>
            </a:xfrm>
            <a:custGeom>
              <a:avLst/>
              <a:gdLst>
                <a:gd name="connsiteX0" fmla="*/ 98425 w 252413"/>
                <a:gd name="connsiteY0" fmla="*/ 301625 h 336550"/>
                <a:gd name="connsiteX1" fmla="*/ 98425 w 252413"/>
                <a:gd name="connsiteY1" fmla="*/ 311150 h 336550"/>
                <a:gd name="connsiteX2" fmla="*/ 153988 w 252413"/>
                <a:gd name="connsiteY2" fmla="*/ 311150 h 336550"/>
                <a:gd name="connsiteX3" fmla="*/ 153988 w 252413"/>
                <a:gd name="connsiteY3" fmla="*/ 301625 h 336550"/>
                <a:gd name="connsiteX4" fmla="*/ 36512 w 252413"/>
                <a:gd name="connsiteY4" fmla="*/ 104775 h 336550"/>
                <a:gd name="connsiteX5" fmla="*/ 53660 w 252413"/>
                <a:gd name="connsiteY5" fmla="*/ 121895 h 336550"/>
                <a:gd name="connsiteX6" fmla="*/ 53660 w 252413"/>
                <a:gd name="connsiteY6" fmla="*/ 277289 h 336550"/>
                <a:gd name="connsiteX7" fmla="*/ 198753 w 252413"/>
                <a:gd name="connsiteY7" fmla="*/ 277289 h 336550"/>
                <a:gd name="connsiteX8" fmla="*/ 198753 w 252413"/>
                <a:gd name="connsiteY8" fmla="*/ 266754 h 336550"/>
                <a:gd name="connsiteX9" fmla="*/ 215900 w 252413"/>
                <a:gd name="connsiteY9" fmla="*/ 283874 h 336550"/>
                <a:gd name="connsiteX10" fmla="*/ 215900 w 252413"/>
                <a:gd name="connsiteY10" fmla="*/ 314163 h 336550"/>
                <a:gd name="connsiteX11" fmla="*/ 192158 w 252413"/>
                <a:gd name="connsiteY11" fmla="*/ 336550 h 336550"/>
                <a:gd name="connsiteX12" fmla="*/ 60255 w 252413"/>
                <a:gd name="connsiteY12" fmla="*/ 336550 h 336550"/>
                <a:gd name="connsiteX13" fmla="*/ 36512 w 252413"/>
                <a:gd name="connsiteY13" fmla="*/ 314163 h 336550"/>
                <a:gd name="connsiteX14" fmla="*/ 36512 w 252413"/>
                <a:gd name="connsiteY14" fmla="*/ 104775 h 336550"/>
                <a:gd name="connsiteX15" fmla="*/ 14288 w 252413"/>
                <a:gd name="connsiteY15" fmla="*/ 41275 h 336550"/>
                <a:gd name="connsiteX16" fmla="*/ 36513 w 252413"/>
                <a:gd name="connsiteY16" fmla="*/ 63500 h 336550"/>
                <a:gd name="connsiteX17" fmla="*/ 53975 w 252413"/>
                <a:gd name="connsiteY17" fmla="*/ 80963 h 336550"/>
                <a:gd name="connsiteX18" fmla="*/ 198438 w 252413"/>
                <a:gd name="connsiteY18" fmla="*/ 225425 h 336550"/>
                <a:gd name="connsiteX19" fmla="*/ 215901 w 252413"/>
                <a:gd name="connsiteY19" fmla="*/ 241300 h 336550"/>
                <a:gd name="connsiteX20" fmla="*/ 252413 w 252413"/>
                <a:gd name="connsiteY20" fmla="*/ 279400 h 336550"/>
                <a:gd name="connsiteX21" fmla="*/ 238126 w 252413"/>
                <a:gd name="connsiteY21" fmla="*/ 295275 h 336550"/>
                <a:gd name="connsiteX22" fmla="*/ 215901 w 252413"/>
                <a:gd name="connsiteY22" fmla="*/ 271463 h 336550"/>
                <a:gd name="connsiteX23" fmla="*/ 198438 w 252413"/>
                <a:gd name="connsiteY23" fmla="*/ 255588 h 336550"/>
                <a:gd name="connsiteX24" fmla="*/ 0 w 252413"/>
                <a:gd name="connsiteY24" fmla="*/ 57150 h 336550"/>
                <a:gd name="connsiteX25" fmla="*/ 96837 w 252413"/>
                <a:gd name="connsiteY25" fmla="*/ 17463 h 336550"/>
                <a:gd name="connsiteX26" fmla="*/ 96837 w 252413"/>
                <a:gd name="connsiteY26" fmla="*/ 23813 h 336550"/>
                <a:gd name="connsiteX27" fmla="*/ 157162 w 252413"/>
                <a:gd name="connsiteY27" fmla="*/ 23813 h 336550"/>
                <a:gd name="connsiteX28" fmla="*/ 157162 w 252413"/>
                <a:gd name="connsiteY28" fmla="*/ 17463 h 336550"/>
                <a:gd name="connsiteX29" fmla="*/ 177624 w 252413"/>
                <a:gd name="connsiteY29" fmla="*/ 14288 h 336550"/>
                <a:gd name="connsiteX30" fmla="*/ 171450 w 252413"/>
                <a:gd name="connsiteY30" fmla="*/ 19227 h 336550"/>
                <a:gd name="connsiteX31" fmla="*/ 176389 w 252413"/>
                <a:gd name="connsiteY31" fmla="*/ 25401 h 336550"/>
                <a:gd name="connsiteX32" fmla="*/ 177624 w 252413"/>
                <a:gd name="connsiteY32" fmla="*/ 25401 h 336550"/>
                <a:gd name="connsiteX33" fmla="*/ 182563 w 252413"/>
                <a:gd name="connsiteY33" fmla="*/ 19227 h 336550"/>
                <a:gd name="connsiteX34" fmla="*/ 177624 w 252413"/>
                <a:gd name="connsiteY34" fmla="*/ 14288 h 336550"/>
                <a:gd name="connsiteX35" fmla="*/ 60255 w 252413"/>
                <a:gd name="connsiteY35" fmla="*/ 0 h 336550"/>
                <a:gd name="connsiteX36" fmla="*/ 192158 w 252413"/>
                <a:gd name="connsiteY36" fmla="*/ 0 h 336550"/>
                <a:gd name="connsiteX37" fmla="*/ 215900 w 252413"/>
                <a:gd name="connsiteY37" fmla="*/ 22387 h 336550"/>
                <a:gd name="connsiteX38" fmla="*/ 215900 w 252413"/>
                <a:gd name="connsiteY38" fmla="*/ 231775 h 336550"/>
                <a:gd name="connsiteX39" fmla="*/ 198753 w 252413"/>
                <a:gd name="connsiteY39" fmla="*/ 214655 h 336550"/>
                <a:gd name="connsiteX40" fmla="*/ 198753 w 252413"/>
                <a:gd name="connsiteY40" fmla="*/ 38190 h 336550"/>
                <a:gd name="connsiteX41" fmla="*/ 53660 w 252413"/>
                <a:gd name="connsiteY41" fmla="*/ 38190 h 336550"/>
                <a:gd name="connsiteX42" fmla="*/ 53660 w 252413"/>
                <a:gd name="connsiteY42" fmla="*/ 69796 h 336550"/>
                <a:gd name="connsiteX43" fmla="*/ 36512 w 252413"/>
                <a:gd name="connsiteY43" fmla="*/ 52676 h 336550"/>
                <a:gd name="connsiteX44" fmla="*/ 36512 w 252413"/>
                <a:gd name="connsiteY44" fmla="*/ 22387 h 336550"/>
                <a:gd name="connsiteX45" fmla="*/ 60255 w 252413"/>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52413" h="336550">
                  <a:moveTo>
                    <a:pt x="98425" y="301625"/>
                  </a:moveTo>
                  <a:lnTo>
                    <a:pt x="98425" y="311150"/>
                  </a:lnTo>
                  <a:lnTo>
                    <a:pt x="153988" y="311150"/>
                  </a:lnTo>
                  <a:lnTo>
                    <a:pt x="153988" y="301625"/>
                  </a:lnTo>
                  <a:close/>
                  <a:moveTo>
                    <a:pt x="36512" y="104775"/>
                  </a:moveTo>
                  <a:cubicBezTo>
                    <a:pt x="36512" y="104775"/>
                    <a:pt x="36512" y="104775"/>
                    <a:pt x="53660" y="121895"/>
                  </a:cubicBezTo>
                  <a:cubicBezTo>
                    <a:pt x="53660" y="121895"/>
                    <a:pt x="53660" y="121895"/>
                    <a:pt x="53660" y="277289"/>
                  </a:cubicBezTo>
                  <a:cubicBezTo>
                    <a:pt x="53660" y="277289"/>
                    <a:pt x="53660" y="277289"/>
                    <a:pt x="198753" y="277289"/>
                  </a:cubicBezTo>
                  <a:cubicBezTo>
                    <a:pt x="198753" y="277289"/>
                    <a:pt x="198753" y="277289"/>
                    <a:pt x="198753" y="266754"/>
                  </a:cubicBezTo>
                  <a:cubicBezTo>
                    <a:pt x="198753" y="266754"/>
                    <a:pt x="198753" y="266754"/>
                    <a:pt x="215900" y="283874"/>
                  </a:cubicBezTo>
                  <a:cubicBezTo>
                    <a:pt x="215900" y="283874"/>
                    <a:pt x="215900" y="283874"/>
                    <a:pt x="215900" y="314163"/>
                  </a:cubicBezTo>
                  <a:cubicBezTo>
                    <a:pt x="215900" y="326015"/>
                    <a:pt x="205348" y="336550"/>
                    <a:pt x="192158" y="336550"/>
                  </a:cubicBezTo>
                  <a:cubicBezTo>
                    <a:pt x="192158" y="336550"/>
                    <a:pt x="192158" y="336550"/>
                    <a:pt x="60255" y="336550"/>
                  </a:cubicBezTo>
                  <a:cubicBezTo>
                    <a:pt x="47064" y="336550"/>
                    <a:pt x="36512" y="326015"/>
                    <a:pt x="36512" y="314163"/>
                  </a:cubicBezTo>
                  <a:cubicBezTo>
                    <a:pt x="36512" y="314163"/>
                    <a:pt x="36512" y="314163"/>
                    <a:pt x="36512" y="104775"/>
                  </a:cubicBezTo>
                  <a:close/>
                  <a:moveTo>
                    <a:pt x="14288" y="41275"/>
                  </a:moveTo>
                  <a:lnTo>
                    <a:pt x="36513" y="63500"/>
                  </a:lnTo>
                  <a:lnTo>
                    <a:pt x="53975" y="80963"/>
                  </a:lnTo>
                  <a:lnTo>
                    <a:pt x="198438" y="225425"/>
                  </a:lnTo>
                  <a:lnTo>
                    <a:pt x="215901" y="241300"/>
                  </a:lnTo>
                  <a:lnTo>
                    <a:pt x="252413" y="279400"/>
                  </a:lnTo>
                  <a:lnTo>
                    <a:pt x="238126" y="295275"/>
                  </a:lnTo>
                  <a:lnTo>
                    <a:pt x="215901" y="271463"/>
                  </a:lnTo>
                  <a:lnTo>
                    <a:pt x="198438" y="255588"/>
                  </a:lnTo>
                  <a:lnTo>
                    <a:pt x="0" y="57150"/>
                  </a:lnTo>
                  <a:close/>
                  <a:moveTo>
                    <a:pt x="96837" y="17463"/>
                  </a:moveTo>
                  <a:lnTo>
                    <a:pt x="96837" y="23813"/>
                  </a:lnTo>
                  <a:lnTo>
                    <a:pt x="157162" y="23813"/>
                  </a:lnTo>
                  <a:lnTo>
                    <a:pt x="157162" y="17463"/>
                  </a:lnTo>
                  <a:close/>
                  <a:moveTo>
                    <a:pt x="177624" y="14288"/>
                  </a:moveTo>
                  <a:cubicBezTo>
                    <a:pt x="173920" y="14288"/>
                    <a:pt x="171450" y="16757"/>
                    <a:pt x="171450" y="19227"/>
                  </a:cubicBezTo>
                  <a:cubicBezTo>
                    <a:pt x="171450" y="22931"/>
                    <a:pt x="173920" y="24166"/>
                    <a:pt x="176389" y="25401"/>
                  </a:cubicBezTo>
                  <a:cubicBezTo>
                    <a:pt x="176389" y="25401"/>
                    <a:pt x="177624" y="25401"/>
                    <a:pt x="177624" y="25401"/>
                  </a:cubicBezTo>
                  <a:cubicBezTo>
                    <a:pt x="180094" y="24166"/>
                    <a:pt x="182563" y="22931"/>
                    <a:pt x="182563" y="19227"/>
                  </a:cubicBezTo>
                  <a:cubicBezTo>
                    <a:pt x="182563" y="16757"/>
                    <a:pt x="180094" y="14288"/>
                    <a:pt x="177624" y="14288"/>
                  </a:cubicBezTo>
                  <a:close/>
                  <a:moveTo>
                    <a:pt x="60255" y="0"/>
                  </a:moveTo>
                  <a:cubicBezTo>
                    <a:pt x="60255" y="0"/>
                    <a:pt x="60255" y="0"/>
                    <a:pt x="192158" y="0"/>
                  </a:cubicBezTo>
                  <a:cubicBezTo>
                    <a:pt x="205348" y="0"/>
                    <a:pt x="215900" y="10535"/>
                    <a:pt x="215900" y="22387"/>
                  </a:cubicBezTo>
                  <a:cubicBezTo>
                    <a:pt x="215900" y="22387"/>
                    <a:pt x="215900" y="22387"/>
                    <a:pt x="215900" y="231775"/>
                  </a:cubicBezTo>
                  <a:cubicBezTo>
                    <a:pt x="215900" y="231775"/>
                    <a:pt x="215900" y="231775"/>
                    <a:pt x="198753" y="214655"/>
                  </a:cubicBezTo>
                  <a:cubicBezTo>
                    <a:pt x="198753" y="214655"/>
                    <a:pt x="198753" y="214655"/>
                    <a:pt x="198753" y="38190"/>
                  </a:cubicBezTo>
                  <a:cubicBezTo>
                    <a:pt x="198753" y="38190"/>
                    <a:pt x="198753" y="38190"/>
                    <a:pt x="53660" y="38190"/>
                  </a:cubicBezTo>
                  <a:lnTo>
                    <a:pt x="53660" y="69796"/>
                  </a:lnTo>
                  <a:cubicBezTo>
                    <a:pt x="53660" y="69796"/>
                    <a:pt x="53660" y="69796"/>
                    <a:pt x="36512" y="52676"/>
                  </a:cubicBezTo>
                  <a:cubicBezTo>
                    <a:pt x="36512" y="52676"/>
                    <a:pt x="36512" y="52676"/>
                    <a:pt x="36512" y="22387"/>
                  </a:cubicBezTo>
                  <a:cubicBezTo>
                    <a:pt x="36512" y="10535"/>
                    <a:pt x="47064" y="0"/>
                    <a:pt x="60255" y="0"/>
                  </a:cubicBezTo>
                  <a:close/>
                </a:path>
              </a:pathLst>
            </a:custGeom>
            <a:solidFill>
              <a:schemeClr val="bg1"/>
            </a:solidFill>
            <a:ln>
              <a:noFill/>
            </a:ln>
            <a:extLst/>
          </p:spPr>
          <p:txBody>
            <a:bodyPr anchor="ctr"/>
            <a:lstStyle/>
            <a:p>
              <a:pPr algn="ctr"/>
              <a:endParaRPr/>
            </a:p>
          </p:txBody>
        </p:sp>
        <p:sp>
          <p:nvSpPr>
            <p:cNvPr id="15" name="íślíḋè-Freeform: Shape 28"/>
            <p:cNvSpPr>
              <a:spLocks noChangeAspect="1"/>
            </p:cNvSpPr>
            <p:nvPr/>
          </p:nvSpPr>
          <p:spPr bwMode="auto">
            <a:xfrm>
              <a:off x="5854239" y="2970243"/>
              <a:ext cx="513665" cy="513665"/>
            </a:xfrm>
            <a:custGeom>
              <a:avLst/>
              <a:gdLst>
                <a:gd name="connsiteX0" fmla="*/ 71839 w 334963"/>
                <a:gd name="connsiteY0" fmla="*/ 306388 h 334963"/>
                <a:gd name="connsiteX1" fmla="*/ 263123 w 334963"/>
                <a:gd name="connsiteY1" fmla="*/ 306388 h 334963"/>
                <a:gd name="connsiteX2" fmla="*/ 276225 w 334963"/>
                <a:gd name="connsiteY2" fmla="*/ 321356 h 334963"/>
                <a:gd name="connsiteX3" fmla="*/ 263123 w 334963"/>
                <a:gd name="connsiteY3" fmla="*/ 334963 h 334963"/>
                <a:gd name="connsiteX4" fmla="*/ 71839 w 334963"/>
                <a:gd name="connsiteY4" fmla="*/ 334963 h 334963"/>
                <a:gd name="connsiteX5" fmla="*/ 58737 w 334963"/>
                <a:gd name="connsiteY5" fmla="*/ 321356 h 334963"/>
                <a:gd name="connsiteX6" fmla="*/ 71839 w 334963"/>
                <a:gd name="connsiteY6" fmla="*/ 306388 h 334963"/>
                <a:gd name="connsiteX7" fmla="*/ 85725 w 334963"/>
                <a:gd name="connsiteY7" fmla="*/ 153988 h 334963"/>
                <a:gd name="connsiteX8" fmla="*/ 85725 w 334963"/>
                <a:gd name="connsiteY8" fmla="*/ 252413 h 334963"/>
                <a:gd name="connsiteX9" fmla="*/ 249238 w 334963"/>
                <a:gd name="connsiteY9" fmla="*/ 252413 h 334963"/>
                <a:gd name="connsiteX10" fmla="*/ 249238 w 334963"/>
                <a:gd name="connsiteY10" fmla="*/ 153988 h 334963"/>
                <a:gd name="connsiteX11" fmla="*/ 166687 w 334963"/>
                <a:gd name="connsiteY11" fmla="*/ 28575 h 334963"/>
                <a:gd name="connsiteX12" fmla="*/ 77068 w 334963"/>
                <a:gd name="connsiteY12" fmla="*/ 90238 h 334963"/>
                <a:gd name="connsiteX13" fmla="*/ 66525 w 334963"/>
                <a:gd name="connsiteY13" fmla="*/ 100734 h 334963"/>
                <a:gd name="connsiteX14" fmla="*/ 26987 w 334963"/>
                <a:gd name="connsiteY14" fmla="*/ 145341 h 334963"/>
                <a:gd name="connsiteX15" fmla="*/ 57299 w 334963"/>
                <a:gd name="connsiteY15" fmla="*/ 187325 h 334963"/>
                <a:gd name="connsiteX16" fmla="*/ 57299 w 334963"/>
                <a:gd name="connsiteY16" fmla="*/ 140093 h 334963"/>
                <a:gd name="connsiteX17" fmla="*/ 70479 w 334963"/>
                <a:gd name="connsiteY17" fmla="*/ 125662 h 334963"/>
                <a:gd name="connsiteX18" fmla="*/ 262896 w 334963"/>
                <a:gd name="connsiteY18" fmla="*/ 125662 h 334963"/>
                <a:gd name="connsiteX19" fmla="*/ 276075 w 334963"/>
                <a:gd name="connsiteY19" fmla="*/ 140093 h 334963"/>
                <a:gd name="connsiteX20" fmla="*/ 276075 w 334963"/>
                <a:gd name="connsiteY20" fmla="*/ 187325 h 334963"/>
                <a:gd name="connsiteX21" fmla="*/ 306387 w 334963"/>
                <a:gd name="connsiteY21" fmla="*/ 145341 h 334963"/>
                <a:gd name="connsiteX22" fmla="*/ 266849 w 334963"/>
                <a:gd name="connsiteY22" fmla="*/ 100734 h 334963"/>
                <a:gd name="connsiteX23" fmla="*/ 256306 w 334963"/>
                <a:gd name="connsiteY23" fmla="*/ 90238 h 334963"/>
                <a:gd name="connsiteX24" fmla="*/ 166687 w 334963"/>
                <a:gd name="connsiteY24" fmla="*/ 28575 h 334963"/>
                <a:gd name="connsiteX25" fmla="*/ 167482 w 334963"/>
                <a:gd name="connsiteY25" fmla="*/ 0 h 334963"/>
                <a:gd name="connsiteX26" fmla="*/ 280894 w 334963"/>
                <a:gd name="connsiteY26" fmla="*/ 75122 h 334963"/>
                <a:gd name="connsiteX27" fmla="*/ 334963 w 334963"/>
                <a:gd name="connsiteY27" fmla="*/ 144972 h 334963"/>
                <a:gd name="connsiteX28" fmla="*/ 276938 w 334963"/>
                <a:gd name="connsiteY28" fmla="*/ 216139 h 334963"/>
                <a:gd name="connsiteX29" fmla="*/ 276938 w 334963"/>
                <a:gd name="connsiteY29" fmla="*/ 266221 h 334963"/>
                <a:gd name="connsiteX30" fmla="*/ 263750 w 334963"/>
                <a:gd name="connsiteY30" fmla="*/ 279400 h 334963"/>
                <a:gd name="connsiteX31" fmla="*/ 71213 w 334963"/>
                <a:gd name="connsiteY31" fmla="*/ 279400 h 334963"/>
                <a:gd name="connsiteX32" fmla="*/ 58025 w 334963"/>
                <a:gd name="connsiteY32" fmla="*/ 266221 h 334963"/>
                <a:gd name="connsiteX33" fmla="*/ 58025 w 334963"/>
                <a:gd name="connsiteY33" fmla="*/ 216139 h 334963"/>
                <a:gd name="connsiteX34" fmla="*/ 0 w 334963"/>
                <a:gd name="connsiteY34" fmla="*/ 144972 h 334963"/>
                <a:gd name="connsiteX35" fmla="*/ 54069 w 334963"/>
                <a:gd name="connsiteY35" fmla="*/ 75122 h 334963"/>
                <a:gd name="connsiteX36" fmla="*/ 167482 w 334963"/>
                <a:gd name="connsiteY36"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963" h="334963">
                  <a:moveTo>
                    <a:pt x="71839" y="306388"/>
                  </a:moveTo>
                  <a:cubicBezTo>
                    <a:pt x="71839" y="306388"/>
                    <a:pt x="71839" y="306388"/>
                    <a:pt x="263123" y="306388"/>
                  </a:cubicBezTo>
                  <a:cubicBezTo>
                    <a:pt x="270984" y="306388"/>
                    <a:pt x="276225" y="313192"/>
                    <a:pt x="276225" y="321356"/>
                  </a:cubicBezTo>
                  <a:cubicBezTo>
                    <a:pt x="276225" y="329520"/>
                    <a:pt x="270984" y="334963"/>
                    <a:pt x="263123" y="334963"/>
                  </a:cubicBezTo>
                  <a:cubicBezTo>
                    <a:pt x="263123" y="334963"/>
                    <a:pt x="263123" y="334963"/>
                    <a:pt x="71839" y="334963"/>
                  </a:cubicBezTo>
                  <a:cubicBezTo>
                    <a:pt x="63978" y="334963"/>
                    <a:pt x="58737" y="329520"/>
                    <a:pt x="58737" y="321356"/>
                  </a:cubicBezTo>
                  <a:cubicBezTo>
                    <a:pt x="58737" y="313192"/>
                    <a:pt x="63978" y="306388"/>
                    <a:pt x="71839" y="306388"/>
                  </a:cubicBezTo>
                  <a:close/>
                  <a:moveTo>
                    <a:pt x="85725" y="153988"/>
                  </a:moveTo>
                  <a:lnTo>
                    <a:pt x="85725" y="252413"/>
                  </a:lnTo>
                  <a:lnTo>
                    <a:pt x="249238" y="252413"/>
                  </a:lnTo>
                  <a:lnTo>
                    <a:pt x="249238" y="153988"/>
                  </a:lnTo>
                  <a:close/>
                  <a:moveTo>
                    <a:pt x="166687" y="28575"/>
                  </a:moveTo>
                  <a:cubicBezTo>
                    <a:pt x="124513" y="28575"/>
                    <a:pt x="86294" y="54815"/>
                    <a:pt x="77068" y="90238"/>
                  </a:cubicBezTo>
                  <a:cubicBezTo>
                    <a:pt x="75750" y="95486"/>
                    <a:pt x="71796" y="99422"/>
                    <a:pt x="66525" y="100734"/>
                  </a:cubicBezTo>
                  <a:cubicBezTo>
                    <a:pt x="42802" y="105982"/>
                    <a:pt x="26987" y="124350"/>
                    <a:pt x="26987" y="145341"/>
                  </a:cubicBezTo>
                  <a:cubicBezTo>
                    <a:pt x="26987" y="163709"/>
                    <a:pt x="38848" y="179453"/>
                    <a:pt x="57299" y="187325"/>
                  </a:cubicBezTo>
                  <a:cubicBezTo>
                    <a:pt x="57299" y="187325"/>
                    <a:pt x="57299" y="187325"/>
                    <a:pt x="57299" y="140093"/>
                  </a:cubicBezTo>
                  <a:cubicBezTo>
                    <a:pt x="57299" y="132222"/>
                    <a:pt x="62571" y="125662"/>
                    <a:pt x="70479" y="125662"/>
                  </a:cubicBezTo>
                  <a:cubicBezTo>
                    <a:pt x="70479" y="125662"/>
                    <a:pt x="70479" y="125662"/>
                    <a:pt x="262896" y="125662"/>
                  </a:cubicBezTo>
                  <a:cubicBezTo>
                    <a:pt x="270803" y="125662"/>
                    <a:pt x="276075" y="132222"/>
                    <a:pt x="276075" y="140093"/>
                  </a:cubicBezTo>
                  <a:cubicBezTo>
                    <a:pt x="276075" y="140093"/>
                    <a:pt x="276075" y="140093"/>
                    <a:pt x="276075" y="187325"/>
                  </a:cubicBezTo>
                  <a:cubicBezTo>
                    <a:pt x="294526" y="179453"/>
                    <a:pt x="306387" y="163709"/>
                    <a:pt x="306387" y="145341"/>
                  </a:cubicBezTo>
                  <a:cubicBezTo>
                    <a:pt x="306387" y="124350"/>
                    <a:pt x="290572" y="105982"/>
                    <a:pt x="266849" y="100734"/>
                  </a:cubicBezTo>
                  <a:cubicBezTo>
                    <a:pt x="261578" y="99422"/>
                    <a:pt x="257624" y="95486"/>
                    <a:pt x="256306" y="90238"/>
                  </a:cubicBezTo>
                  <a:cubicBezTo>
                    <a:pt x="247080" y="54815"/>
                    <a:pt x="208861" y="28575"/>
                    <a:pt x="166687" y="28575"/>
                  </a:cubicBezTo>
                  <a:close/>
                  <a:moveTo>
                    <a:pt x="167482" y="0"/>
                  </a:moveTo>
                  <a:cubicBezTo>
                    <a:pt x="220232" y="0"/>
                    <a:pt x="266388" y="30312"/>
                    <a:pt x="280894" y="75122"/>
                  </a:cubicBezTo>
                  <a:cubicBezTo>
                    <a:pt x="313863" y="85665"/>
                    <a:pt x="334963" y="113341"/>
                    <a:pt x="334963" y="144972"/>
                  </a:cubicBezTo>
                  <a:cubicBezTo>
                    <a:pt x="334963" y="177920"/>
                    <a:pt x="311225" y="206914"/>
                    <a:pt x="276938" y="216139"/>
                  </a:cubicBezTo>
                  <a:cubicBezTo>
                    <a:pt x="276938" y="216139"/>
                    <a:pt x="276938" y="216139"/>
                    <a:pt x="276938" y="266221"/>
                  </a:cubicBezTo>
                  <a:cubicBezTo>
                    <a:pt x="276938" y="274128"/>
                    <a:pt x="271663" y="279400"/>
                    <a:pt x="263750" y="279400"/>
                  </a:cubicBezTo>
                  <a:cubicBezTo>
                    <a:pt x="263750" y="279400"/>
                    <a:pt x="263750" y="279400"/>
                    <a:pt x="71213" y="279400"/>
                  </a:cubicBezTo>
                  <a:cubicBezTo>
                    <a:pt x="63300" y="279400"/>
                    <a:pt x="58025" y="274128"/>
                    <a:pt x="58025" y="266221"/>
                  </a:cubicBezTo>
                  <a:cubicBezTo>
                    <a:pt x="58025" y="266221"/>
                    <a:pt x="58025" y="266221"/>
                    <a:pt x="58025" y="216139"/>
                  </a:cubicBezTo>
                  <a:cubicBezTo>
                    <a:pt x="22419" y="206914"/>
                    <a:pt x="0" y="177920"/>
                    <a:pt x="0" y="144972"/>
                  </a:cubicBezTo>
                  <a:cubicBezTo>
                    <a:pt x="0" y="113341"/>
                    <a:pt x="21100" y="85665"/>
                    <a:pt x="54069" y="75122"/>
                  </a:cubicBezTo>
                  <a:cubicBezTo>
                    <a:pt x="68575" y="30312"/>
                    <a:pt x="114731" y="0"/>
                    <a:pt x="167482" y="0"/>
                  </a:cubicBezTo>
                  <a:close/>
                </a:path>
              </a:pathLst>
            </a:custGeom>
            <a:solidFill>
              <a:schemeClr val="bg1"/>
            </a:solidFill>
            <a:ln>
              <a:noFill/>
            </a:ln>
            <a:extLst/>
          </p:spPr>
          <p:txBody>
            <a:bodyPr anchor="ctr"/>
            <a:lstStyle/>
            <a:p>
              <a:pPr algn="ctr"/>
              <a:endParaRPr/>
            </a:p>
          </p:txBody>
        </p:sp>
        <p:sp>
          <p:nvSpPr>
            <p:cNvPr id="16" name="íślíḋè-Freeform: Shape 32"/>
            <p:cNvSpPr>
              <a:spLocks/>
            </p:cNvSpPr>
            <p:nvPr/>
          </p:nvSpPr>
          <p:spPr bwMode="auto">
            <a:xfrm>
              <a:off x="10088251" y="4720450"/>
              <a:ext cx="404728" cy="402827"/>
            </a:xfrm>
            <a:custGeom>
              <a:avLst/>
              <a:gdLst>
                <a:gd name="connsiteX0" fmla="*/ 153843 w 338138"/>
                <a:gd name="connsiteY0" fmla="*/ 107950 h 336550"/>
                <a:gd name="connsiteX1" fmla="*/ 159039 w 338138"/>
                <a:gd name="connsiteY1" fmla="*/ 109254 h 336550"/>
                <a:gd name="connsiteX2" fmla="*/ 198005 w 338138"/>
                <a:gd name="connsiteY2" fmla="*/ 136639 h 336550"/>
                <a:gd name="connsiteX3" fmla="*/ 203200 w 338138"/>
                <a:gd name="connsiteY3" fmla="*/ 144463 h 336550"/>
                <a:gd name="connsiteX4" fmla="*/ 198005 w 338138"/>
                <a:gd name="connsiteY4" fmla="*/ 152287 h 336550"/>
                <a:gd name="connsiteX5" fmla="*/ 159039 w 338138"/>
                <a:gd name="connsiteY5" fmla="*/ 178367 h 336550"/>
                <a:gd name="connsiteX6" fmla="*/ 153843 w 338138"/>
                <a:gd name="connsiteY6" fmla="*/ 180975 h 336550"/>
                <a:gd name="connsiteX7" fmla="*/ 146050 w 338138"/>
                <a:gd name="connsiteY7" fmla="*/ 171847 h 336550"/>
                <a:gd name="connsiteX8" fmla="*/ 146050 w 338138"/>
                <a:gd name="connsiteY8" fmla="*/ 117078 h 336550"/>
                <a:gd name="connsiteX9" fmla="*/ 153843 w 338138"/>
                <a:gd name="connsiteY9" fmla="*/ 107950 h 336550"/>
                <a:gd name="connsiteX10" fmla="*/ 169069 w 338138"/>
                <a:gd name="connsiteY10" fmla="*/ 69850 h 336550"/>
                <a:gd name="connsiteX11" fmla="*/ 95250 w 338138"/>
                <a:gd name="connsiteY11" fmla="*/ 143669 h 336550"/>
                <a:gd name="connsiteX12" fmla="*/ 169069 w 338138"/>
                <a:gd name="connsiteY12" fmla="*/ 217488 h 336550"/>
                <a:gd name="connsiteX13" fmla="*/ 242888 w 338138"/>
                <a:gd name="connsiteY13" fmla="*/ 143669 h 336550"/>
                <a:gd name="connsiteX14" fmla="*/ 169069 w 338138"/>
                <a:gd name="connsiteY14" fmla="*/ 69850 h 336550"/>
                <a:gd name="connsiteX15" fmla="*/ 169069 w 338138"/>
                <a:gd name="connsiteY15" fmla="*/ 0 h 336550"/>
                <a:gd name="connsiteX16" fmla="*/ 176994 w 338138"/>
                <a:gd name="connsiteY16" fmla="*/ 7888 h 336550"/>
                <a:gd name="connsiteX17" fmla="*/ 176994 w 338138"/>
                <a:gd name="connsiteY17" fmla="*/ 13146 h 336550"/>
                <a:gd name="connsiteX18" fmla="*/ 330213 w 338138"/>
                <a:gd name="connsiteY18" fmla="*/ 13146 h 336550"/>
                <a:gd name="connsiteX19" fmla="*/ 338138 w 338138"/>
                <a:gd name="connsiteY19" fmla="*/ 21034 h 336550"/>
                <a:gd name="connsiteX20" fmla="*/ 330213 w 338138"/>
                <a:gd name="connsiteY20" fmla="*/ 28922 h 336550"/>
                <a:gd name="connsiteX21" fmla="*/ 330213 w 338138"/>
                <a:gd name="connsiteY21" fmla="*/ 44698 h 336550"/>
                <a:gd name="connsiteX22" fmla="*/ 322288 w 338138"/>
                <a:gd name="connsiteY22" fmla="*/ 52586 h 336550"/>
                <a:gd name="connsiteX23" fmla="*/ 322288 w 338138"/>
                <a:gd name="connsiteY23" fmla="*/ 252413 h 336550"/>
                <a:gd name="connsiteX24" fmla="*/ 311721 w 338138"/>
                <a:gd name="connsiteY24" fmla="*/ 260301 h 336550"/>
                <a:gd name="connsiteX25" fmla="*/ 176994 w 338138"/>
                <a:gd name="connsiteY25" fmla="*/ 260301 h 336550"/>
                <a:gd name="connsiteX26" fmla="*/ 176994 w 338138"/>
                <a:gd name="connsiteY26" fmla="*/ 320774 h 336550"/>
                <a:gd name="connsiteX27" fmla="*/ 245679 w 338138"/>
                <a:gd name="connsiteY27" fmla="*/ 320774 h 336550"/>
                <a:gd name="connsiteX28" fmla="*/ 253604 w 338138"/>
                <a:gd name="connsiteY28" fmla="*/ 328662 h 336550"/>
                <a:gd name="connsiteX29" fmla="*/ 245679 w 338138"/>
                <a:gd name="connsiteY29" fmla="*/ 336550 h 336550"/>
                <a:gd name="connsiteX30" fmla="*/ 92459 w 338138"/>
                <a:gd name="connsiteY30" fmla="*/ 336550 h 336550"/>
                <a:gd name="connsiteX31" fmla="*/ 84534 w 338138"/>
                <a:gd name="connsiteY31" fmla="*/ 328662 h 336550"/>
                <a:gd name="connsiteX32" fmla="*/ 92459 w 338138"/>
                <a:gd name="connsiteY32" fmla="*/ 320774 h 336550"/>
                <a:gd name="connsiteX33" fmla="*/ 161144 w 338138"/>
                <a:gd name="connsiteY33" fmla="*/ 320774 h 336550"/>
                <a:gd name="connsiteX34" fmla="*/ 161144 w 338138"/>
                <a:gd name="connsiteY34" fmla="*/ 260301 h 336550"/>
                <a:gd name="connsiteX35" fmla="*/ 26417 w 338138"/>
                <a:gd name="connsiteY35" fmla="*/ 260301 h 336550"/>
                <a:gd name="connsiteX36" fmla="*/ 18492 w 338138"/>
                <a:gd name="connsiteY36" fmla="*/ 252413 h 336550"/>
                <a:gd name="connsiteX37" fmla="*/ 18492 w 338138"/>
                <a:gd name="connsiteY37" fmla="*/ 52586 h 336550"/>
                <a:gd name="connsiteX38" fmla="*/ 15850 w 338138"/>
                <a:gd name="connsiteY38" fmla="*/ 52586 h 336550"/>
                <a:gd name="connsiteX39" fmla="*/ 7925 w 338138"/>
                <a:gd name="connsiteY39" fmla="*/ 44698 h 336550"/>
                <a:gd name="connsiteX40" fmla="*/ 7925 w 338138"/>
                <a:gd name="connsiteY40" fmla="*/ 28922 h 336550"/>
                <a:gd name="connsiteX41" fmla="*/ 0 w 338138"/>
                <a:gd name="connsiteY41" fmla="*/ 21034 h 336550"/>
                <a:gd name="connsiteX42" fmla="*/ 7925 w 338138"/>
                <a:gd name="connsiteY42" fmla="*/ 13146 h 336550"/>
                <a:gd name="connsiteX43" fmla="*/ 161144 w 338138"/>
                <a:gd name="connsiteY43" fmla="*/ 13146 h 336550"/>
                <a:gd name="connsiteX44" fmla="*/ 161144 w 338138"/>
                <a:gd name="connsiteY44" fmla="*/ 7888 h 336550"/>
                <a:gd name="connsiteX45" fmla="*/ 169069 w 33813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8138" h="336550">
                  <a:moveTo>
                    <a:pt x="153843" y="107950"/>
                  </a:moveTo>
                  <a:cubicBezTo>
                    <a:pt x="155142" y="107950"/>
                    <a:pt x="157740" y="107950"/>
                    <a:pt x="159039" y="109254"/>
                  </a:cubicBezTo>
                  <a:cubicBezTo>
                    <a:pt x="159039" y="109254"/>
                    <a:pt x="159039" y="109254"/>
                    <a:pt x="198005" y="136639"/>
                  </a:cubicBezTo>
                  <a:cubicBezTo>
                    <a:pt x="201901" y="137943"/>
                    <a:pt x="203200" y="141855"/>
                    <a:pt x="203200" y="144463"/>
                  </a:cubicBezTo>
                  <a:cubicBezTo>
                    <a:pt x="203200" y="147071"/>
                    <a:pt x="201901" y="150983"/>
                    <a:pt x="198005" y="152287"/>
                  </a:cubicBezTo>
                  <a:cubicBezTo>
                    <a:pt x="198005" y="152287"/>
                    <a:pt x="198005" y="152287"/>
                    <a:pt x="159039" y="178367"/>
                  </a:cubicBezTo>
                  <a:cubicBezTo>
                    <a:pt x="157740" y="179671"/>
                    <a:pt x="155142" y="180975"/>
                    <a:pt x="153843" y="180975"/>
                  </a:cubicBezTo>
                  <a:cubicBezTo>
                    <a:pt x="149947" y="180975"/>
                    <a:pt x="146050" y="178367"/>
                    <a:pt x="146050" y="171847"/>
                  </a:cubicBezTo>
                  <a:cubicBezTo>
                    <a:pt x="146050" y="171847"/>
                    <a:pt x="146050" y="171847"/>
                    <a:pt x="146050" y="117078"/>
                  </a:cubicBezTo>
                  <a:cubicBezTo>
                    <a:pt x="146050" y="110558"/>
                    <a:pt x="149947" y="107950"/>
                    <a:pt x="153843" y="107950"/>
                  </a:cubicBezTo>
                  <a:close/>
                  <a:moveTo>
                    <a:pt x="169069" y="69850"/>
                  </a:moveTo>
                  <a:cubicBezTo>
                    <a:pt x="128300" y="69850"/>
                    <a:pt x="95250" y="102900"/>
                    <a:pt x="95250" y="143669"/>
                  </a:cubicBezTo>
                  <a:cubicBezTo>
                    <a:pt x="95250" y="184438"/>
                    <a:pt x="128300" y="217488"/>
                    <a:pt x="169069" y="217488"/>
                  </a:cubicBezTo>
                  <a:cubicBezTo>
                    <a:pt x="209838" y="217488"/>
                    <a:pt x="242888" y="184438"/>
                    <a:pt x="242888" y="143669"/>
                  </a:cubicBezTo>
                  <a:cubicBezTo>
                    <a:pt x="242888" y="102900"/>
                    <a:pt x="209838" y="69850"/>
                    <a:pt x="169069" y="69850"/>
                  </a:cubicBezTo>
                  <a:close/>
                  <a:moveTo>
                    <a:pt x="169069" y="0"/>
                  </a:moveTo>
                  <a:cubicBezTo>
                    <a:pt x="173032" y="0"/>
                    <a:pt x="176994" y="3944"/>
                    <a:pt x="176994" y="7888"/>
                  </a:cubicBezTo>
                  <a:cubicBezTo>
                    <a:pt x="176994" y="7888"/>
                    <a:pt x="176994" y="7888"/>
                    <a:pt x="176994" y="13146"/>
                  </a:cubicBezTo>
                  <a:cubicBezTo>
                    <a:pt x="176994" y="13146"/>
                    <a:pt x="176994" y="13146"/>
                    <a:pt x="330213" y="13146"/>
                  </a:cubicBezTo>
                  <a:cubicBezTo>
                    <a:pt x="334176" y="13146"/>
                    <a:pt x="338138" y="17090"/>
                    <a:pt x="338138" y="21034"/>
                  </a:cubicBezTo>
                  <a:cubicBezTo>
                    <a:pt x="338138" y="26293"/>
                    <a:pt x="334176" y="28922"/>
                    <a:pt x="330213" y="28922"/>
                  </a:cubicBezTo>
                  <a:cubicBezTo>
                    <a:pt x="330213" y="28922"/>
                    <a:pt x="330213" y="28922"/>
                    <a:pt x="330213" y="44698"/>
                  </a:cubicBezTo>
                  <a:cubicBezTo>
                    <a:pt x="330213" y="49956"/>
                    <a:pt x="326250" y="52586"/>
                    <a:pt x="322288" y="52586"/>
                  </a:cubicBezTo>
                  <a:cubicBezTo>
                    <a:pt x="322288" y="52586"/>
                    <a:pt x="322288" y="52586"/>
                    <a:pt x="322288" y="252413"/>
                  </a:cubicBezTo>
                  <a:cubicBezTo>
                    <a:pt x="322288" y="256357"/>
                    <a:pt x="317005" y="260301"/>
                    <a:pt x="311721" y="260301"/>
                  </a:cubicBezTo>
                  <a:cubicBezTo>
                    <a:pt x="311721" y="260301"/>
                    <a:pt x="311721" y="260301"/>
                    <a:pt x="176994" y="260301"/>
                  </a:cubicBezTo>
                  <a:cubicBezTo>
                    <a:pt x="176994" y="260301"/>
                    <a:pt x="176994" y="260301"/>
                    <a:pt x="176994" y="320774"/>
                  </a:cubicBezTo>
                  <a:cubicBezTo>
                    <a:pt x="176994" y="320774"/>
                    <a:pt x="176994" y="320774"/>
                    <a:pt x="245679" y="320774"/>
                  </a:cubicBezTo>
                  <a:cubicBezTo>
                    <a:pt x="249641" y="320774"/>
                    <a:pt x="253604" y="324718"/>
                    <a:pt x="253604" y="328662"/>
                  </a:cubicBezTo>
                  <a:cubicBezTo>
                    <a:pt x="253604" y="332606"/>
                    <a:pt x="249641" y="336550"/>
                    <a:pt x="245679" y="336550"/>
                  </a:cubicBezTo>
                  <a:cubicBezTo>
                    <a:pt x="245679" y="336550"/>
                    <a:pt x="245679" y="336550"/>
                    <a:pt x="92459" y="336550"/>
                  </a:cubicBezTo>
                  <a:cubicBezTo>
                    <a:pt x="88497" y="336550"/>
                    <a:pt x="84534" y="332606"/>
                    <a:pt x="84534" y="328662"/>
                  </a:cubicBezTo>
                  <a:cubicBezTo>
                    <a:pt x="84534" y="324718"/>
                    <a:pt x="88497" y="320774"/>
                    <a:pt x="92459" y="320774"/>
                  </a:cubicBezTo>
                  <a:cubicBezTo>
                    <a:pt x="92459" y="320774"/>
                    <a:pt x="92459" y="320774"/>
                    <a:pt x="161144" y="320774"/>
                  </a:cubicBezTo>
                  <a:cubicBezTo>
                    <a:pt x="161144" y="320774"/>
                    <a:pt x="161144" y="320774"/>
                    <a:pt x="161144" y="260301"/>
                  </a:cubicBezTo>
                  <a:cubicBezTo>
                    <a:pt x="161144" y="260301"/>
                    <a:pt x="161144" y="260301"/>
                    <a:pt x="26417" y="260301"/>
                  </a:cubicBezTo>
                  <a:cubicBezTo>
                    <a:pt x="21133" y="260301"/>
                    <a:pt x="18492" y="256357"/>
                    <a:pt x="18492" y="252413"/>
                  </a:cubicBezTo>
                  <a:cubicBezTo>
                    <a:pt x="18492" y="252413"/>
                    <a:pt x="18492" y="252413"/>
                    <a:pt x="18492" y="52586"/>
                  </a:cubicBezTo>
                  <a:cubicBezTo>
                    <a:pt x="18492" y="52586"/>
                    <a:pt x="18492" y="52586"/>
                    <a:pt x="15850" y="52586"/>
                  </a:cubicBezTo>
                  <a:cubicBezTo>
                    <a:pt x="11888" y="52586"/>
                    <a:pt x="7925" y="49956"/>
                    <a:pt x="7925" y="44698"/>
                  </a:cubicBezTo>
                  <a:cubicBezTo>
                    <a:pt x="7925" y="44698"/>
                    <a:pt x="7925" y="44698"/>
                    <a:pt x="7925" y="28922"/>
                  </a:cubicBezTo>
                  <a:cubicBezTo>
                    <a:pt x="3962" y="28922"/>
                    <a:pt x="0" y="26293"/>
                    <a:pt x="0" y="21034"/>
                  </a:cubicBezTo>
                  <a:cubicBezTo>
                    <a:pt x="0" y="17090"/>
                    <a:pt x="3962" y="13146"/>
                    <a:pt x="7925" y="13146"/>
                  </a:cubicBezTo>
                  <a:cubicBezTo>
                    <a:pt x="7925" y="13146"/>
                    <a:pt x="7925" y="13146"/>
                    <a:pt x="161144" y="13146"/>
                  </a:cubicBezTo>
                  <a:cubicBezTo>
                    <a:pt x="161144" y="13146"/>
                    <a:pt x="161144" y="13146"/>
                    <a:pt x="161144" y="7888"/>
                  </a:cubicBezTo>
                  <a:cubicBezTo>
                    <a:pt x="161144" y="3944"/>
                    <a:pt x="165107" y="0"/>
                    <a:pt x="169069" y="0"/>
                  </a:cubicBezTo>
                  <a:close/>
                </a:path>
              </a:pathLst>
            </a:custGeom>
            <a:solidFill>
              <a:schemeClr val="bg1"/>
            </a:solidFill>
            <a:ln>
              <a:noFill/>
            </a:ln>
            <a:extLst/>
          </p:spPr>
          <p:txBody>
            <a:bodyPr anchor="ctr"/>
            <a:lstStyle/>
            <a:p>
              <a:pPr algn="ctr"/>
              <a:endParaRPr/>
            </a:p>
          </p:txBody>
        </p:sp>
        <p:sp>
          <p:nvSpPr>
            <p:cNvPr id="17" name="íślíḋè-Freeform: Shape 42"/>
            <p:cNvSpPr>
              <a:spLocks/>
            </p:cNvSpPr>
            <p:nvPr/>
          </p:nvSpPr>
          <p:spPr bwMode="auto">
            <a:xfrm>
              <a:off x="5540870" y="5526724"/>
              <a:ext cx="1050430" cy="97181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tx1">
                <a:lumMod val="65000"/>
                <a:lumOff val="35000"/>
              </a:schemeClr>
            </a:solidFill>
            <a:ln w="9525">
              <a:noFill/>
              <a:round/>
              <a:headEnd/>
              <a:tailEnd/>
            </a:ln>
          </p:spPr>
          <p:txBody>
            <a:bodyPr anchor="ctr"/>
            <a:lstStyle/>
            <a:p>
              <a:pPr algn="ctr"/>
              <a:endParaRPr/>
            </a:p>
          </p:txBody>
        </p:sp>
      </p:grpSp>
    </p:spTree>
    <p:custDataLst>
      <p:tags r:id="rId2"/>
    </p:custDataLst>
    <p:extLst>
      <p:ext uri="{BB962C8B-B14F-4D97-AF65-F5344CB8AC3E}">
        <p14:creationId xmlns:p14="http://schemas.microsoft.com/office/powerpoint/2010/main" val="7887350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产品经营</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bdb08db-270e-4354-831e-506e90946c80"/>
          <p:cNvGrpSpPr>
            <a:grpSpLocks noChangeAspect="1"/>
          </p:cNvGrpSpPr>
          <p:nvPr/>
        </p:nvGrpSpPr>
        <p:grpSpPr>
          <a:xfrm>
            <a:off x="1965546" y="2192207"/>
            <a:ext cx="8260909" cy="3021809"/>
            <a:chOff x="2172395" y="2192207"/>
            <a:chExt cx="8260909" cy="3021809"/>
          </a:xfrm>
        </p:grpSpPr>
        <p:sp>
          <p:nvSpPr>
            <p:cNvPr id="7" name="ïşḻïďê-任意多边形: 形状 5"/>
            <p:cNvSpPr/>
            <p:nvPr/>
          </p:nvSpPr>
          <p:spPr>
            <a:xfrm>
              <a:off x="7802836" y="2514527"/>
              <a:ext cx="1385748" cy="23775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937" y="21600"/>
                  </a:lnTo>
                  <a:lnTo>
                    <a:pt x="21600" y="10551"/>
                  </a:lnTo>
                  <a:lnTo>
                    <a:pt x="11937" y="166"/>
                  </a:lnTo>
                  <a:lnTo>
                    <a:pt x="0" y="0"/>
                  </a:lnTo>
                  <a:close/>
                </a:path>
              </a:pathLst>
            </a:custGeom>
            <a:solidFill>
              <a:schemeClr val="accent3">
                <a:lumMod val="100000"/>
                <a:alpha val="70000"/>
              </a:schemeClr>
            </a:solidFill>
            <a:ln w="25400">
              <a:miter lim="400000"/>
            </a:ln>
          </p:spPr>
          <p:txBody>
            <a:bodyPr anchor="ctr"/>
            <a:lstStyle/>
            <a:p>
              <a:pPr algn="ctr"/>
              <a:endParaRPr/>
            </a:p>
          </p:txBody>
        </p:sp>
        <p:sp>
          <p:nvSpPr>
            <p:cNvPr id="8" name="ïşḻïďê-任意多边形: 形状 6"/>
            <p:cNvSpPr/>
            <p:nvPr/>
          </p:nvSpPr>
          <p:spPr>
            <a:xfrm rot="10800000" flipH="1">
              <a:off x="7803553" y="2531224"/>
              <a:ext cx="1390958" cy="23735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811" y="21600"/>
                  </a:lnTo>
                  <a:lnTo>
                    <a:pt x="21600" y="11173"/>
                  </a:lnTo>
                  <a:lnTo>
                    <a:pt x="11872" y="166"/>
                  </a:lnTo>
                  <a:lnTo>
                    <a:pt x="0" y="0"/>
                  </a:lnTo>
                  <a:close/>
                </a:path>
              </a:pathLst>
            </a:custGeom>
            <a:solidFill>
              <a:schemeClr val="accent4">
                <a:lumMod val="100000"/>
                <a:alpha val="70000"/>
              </a:schemeClr>
            </a:solidFill>
            <a:ln w="25400">
              <a:miter lim="400000"/>
            </a:ln>
          </p:spPr>
          <p:txBody>
            <a:bodyPr anchor="ctr"/>
            <a:lstStyle/>
            <a:p>
              <a:pPr algn="ctr"/>
              <a:endParaRPr/>
            </a:p>
          </p:txBody>
        </p:sp>
        <p:sp>
          <p:nvSpPr>
            <p:cNvPr id="9" name="ïşḻïďê-Rectangle 8"/>
            <p:cNvSpPr/>
            <p:nvPr/>
          </p:nvSpPr>
          <p:spPr>
            <a:xfrm>
              <a:off x="9256255" y="3348852"/>
              <a:ext cx="1177049" cy="553998"/>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Autofit/>
            </a:bodyPr>
            <a:lstStyle/>
            <a:p>
              <a:pPr lvl="0">
                <a:lnSpc>
                  <a:spcPct val="120000"/>
                </a:lnSpc>
                <a:defRPr sz="1800"/>
              </a:pPr>
              <a:r>
                <a:rPr lang="zh-CN" altLang="en-US" sz="1400" dirty="0">
                  <a:cs typeface="+mn-ea"/>
                  <a:sym typeface="+mn-lt"/>
                </a:rPr>
                <a:t>点击此处更换文本</a:t>
              </a:r>
              <a:r>
                <a:rPr lang="en-US" altLang="zh-CN" sz="1400" dirty="0" smtClean="0">
                  <a:cs typeface="+mn-ea"/>
                  <a:sym typeface="+mn-lt"/>
                </a:rPr>
                <a:t>58pic.com</a:t>
              </a:r>
              <a:endParaRPr lang="zh-CN" altLang="en-US" sz="1400" dirty="0">
                <a:solidFill>
                  <a:schemeClr val="dk1">
                    <a:lumMod val="100000"/>
                  </a:schemeClr>
                </a:solidFill>
              </a:endParaRPr>
            </a:p>
          </p:txBody>
        </p:sp>
        <p:sp>
          <p:nvSpPr>
            <p:cNvPr id="10" name="ïşḻïďê-任意多边形: 形状 15"/>
            <p:cNvSpPr/>
            <p:nvPr/>
          </p:nvSpPr>
          <p:spPr>
            <a:xfrm>
              <a:off x="5183835" y="2514355"/>
              <a:ext cx="1385748" cy="23775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937" y="21600"/>
                  </a:lnTo>
                  <a:lnTo>
                    <a:pt x="21600" y="10551"/>
                  </a:lnTo>
                  <a:lnTo>
                    <a:pt x="11937" y="166"/>
                  </a:lnTo>
                  <a:lnTo>
                    <a:pt x="0" y="0"/>
                  </a:lnTo>
                  <a:close/>
                </a:path>
              </a:pathLst>
            </a:custGeom>
            <a:solidFill>
              <a:schemeClr val="accent3">
                <a:lumMod val="100000"/>
                <a:alpha val="70000"/>
              </a:schemeClr>
            </a:solidFill>
            <a:ln w="25400" cap="flat">
              <a:noFill/>
              <a:miter lim="400000"/>
            </a:ln>
            <a:effectLst/>
          </p:spPr>
          <p:txBody>
            <a:bodyPr anchor="ctr"/>
            <a:lstStyle/>
            <a:p>
              <a:pPr algn="ctr"/>
              <a:endParaRPr/>
            </a:p>
          </p:txBody>
        </p:sp>
        <p:sp>
          <p:nvSpPr>
            <p:cNvPr id="11" name="ïşḻïďê-任意多边形: 形状 16"/>
            <p:cNvSpPr/>
            <p:nvPr/>
          </p:nvSpPr>
          <p:spPr>
            <a:xfrm rot="10800000" flipH="1">
              <a:off x="5184552" y="2531051"/>
              <a:ext cx="1390960" cy="23735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811" y="21600"/>
                  </a:lnTo>
                  <a:lnTo>
                    <a:pt x="21600" y="11173"/>
                  </a:lnTo>
                  <a:lnTo>
                    <a:pt x="11872" y="166"/>
                  </a:lnTo>
                  <a:lnTo>
                    <a:pt x="0" y="0"/>
                  </a:lnTo>
                  <a:close/>
                </a:path>
              </a:pathLst>
            </a:custGeom>
            <a:solidFill>
              <a:schemeClr val="accent4">
                <a:lumMod val="100000"/>
                <a:alpha val="70000"/>
              </a:schemeClr>
            </a:solidFill>
            <a:ln w="25400" cap="flat">
              <a:noFill/>
              <a:miter lim="400000"/>
            </a:ln>
            <a:effectLst/>
          </p:spPr>
          <p:txBody>
            <a:bodyPr anchor="ctr"/>
            <a:lstStyle/>
            <a:p>
              <a:pPr algn="ctr"/>
              <a:endParaRPr/>
            </a:p>
          </p:txBody>
        </p:sp>
        <p:sp>
          <p:nvSpPr>
            <p:cNvPr id="12" name="ïşḻïďê-Rectangle 11"/>
            <p:cNvSpPr/>
            <p:nvPr/>
          </p:nvSpPr>
          <p:spPr>
            <a:xfrm>
              <a:off x="6637009" y="3348852"/>
              <a:ext cx="1220483" cy="553998"/>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rmAutofit/>
            </a:bodyPr>
            <a:lstStyle/>
            <a:p>
              <a:pPr lvl="0">
                <a:lnSpc>
                  <a:spcPct val="120000"/>
                </a:lnSpc>
                <a:defRPr sz="1800"/>
              </a:pPr>
              <a:r>
                <a:rPr lang="zh-CN" altLang="en-US" sz="1400" dirty="0">
                  <a:cs typeface="+mn-ea"/>
                  <a:sym typeface="+mn-lt"/>
                </a:rPr>
                <a:t>点击此处更换文本</a:t>
              </a:r>
              <a:r>
                <a:rPr lang="en-US" altLang="zh-CN" sz="1400" dirty="0" smtClean="0">
                  <a:cs typeface="+mn-ea"/>
                  <a:sym typeface="+mn-lt"/>
                </a:rPr>
                <a:t>58pic.com</a:t>
              </a:r>
              <a:endParaRPr lang="zh-CN" altLang="en-US" sz="1400" dirty="0">
                <a:solidFill>
                  <a:schemeClr val="dk1">
                    <a:lumMod val="100000"/>
                  </a:schemeClr>
                </a:solidFill>
              </a:endParaRPr>
            </a:p>
          </p:txBody>
        </p:sp>
        <p:grpSp>
          <p:nvGrpSpPr>
            <p:cNvPr id="13" name="组合 12"/>
            <p:cNvGrpSpPr/>
            <p:nvPr/>
          </p:nvGrpSpPr>
          <p:grpSpPr>
            <a:xfrm>
              <a:off x="2172395" y="2192207"/>
              <a:ext cx="2052200" cy="3021809"/>
              <a:chOff x="1797491" y="2192207"/>
              <a:chExt cx="2052200" cy="3021809"/>
            </a:xfrm>
          </p:grpSpPr>
          <p:grpSp>
            <p:nvGrpSpPr>
              <p:cNvPr id="16" name="组合 15"/>
              <p:cNvGrpSpPr/>
              <p:nvPr/>
            </p:nvGrpSpPr>
            <p:grpSpPr>
              <a:xfrm>
                <a:off x="1797491" y="2192207"/>
                <a:ext cx="2052200" cy="2604070"/>
                <a:chOff x="1007888" y="2192207"/>
                <a:chExt cx="2052200" cy="2604070"/>
              </a:xfrm>
            </p:grpSpPr>
            <p:sp>
              <p:nvSpPr>
                <p:cNvPr id="18" name="ïşḻïďê-任意多边形: 形状 20"/>
                <p:cNvSpPr/>
                <p:nvPr/>
              </p:nvSpPr>
              <p:spPr>
                <a:xfrm>
                  <a:off x="1007888" y="2624419"/>
                  <a:ext cx="2052200" cy="2171858"/>
                </a:xfrm>
                <a:custGeom>
                  <a:avLst/>
                  <a:gdLst/>
                  <a:ahLst/>
                  <a:cxnLst>
                    <a:cxn ang="0">
                      <a:pos x="wd2" y="hd2"/>
                    </a:cxn>
                    <a:cxn ang="5400000">
                      <a:pos x="wd2" y="hd2"/>
                    </a:cxn>
                    <a:cxn ang="10800000">
                      <a:pos x="wd2" y="hd2"/>
                    </a:cxn>
                    <a:cxn ang="16200000">
                      <a:pos x="wd2" y="hd2"/>
                    </a:cxn>
                  </a:cxnLst>
                  <a:rect l="0" t="0" r="r" b="b"/>
                  <a:pathLst>
                    <a:path w="21600" h="21600" extrusionOk="0">
                      <a:moveTo>
                        <a:pt x="10975" y="314"/>
                      </a:moveTo>
                      <a:cubicBezTo>
                        <a:pt x="10975" y="314"/>
                        <a:pt x="9582" y="251"/>
                        <a:pt x="9118" y="440"/>
                      </a:cubicBezTo>
                      <a:cubicBezTo>
                        <a:pt x="8653" y="628"/>
                        <a:pt x="7724" y="943"/>
                        <a:pt x="7724" y="943"/>
                      </a:cubicBezTo>
                      <a:lnTo>
                        <a:pt x="6862" y="1194"/>
                      </a:lnTo>
                      <a:lnTo>
                        <a:pt x="6994" y="1822"/>
                      </a:lnTo>
                      <a:cubicBezTo>
                        <a:pt x="6994" y="1822"/>
                        <a:pt x="6464" y="2639"/>
                        <a:pt x="6265" y="3268"/>
                      </a:cubicBezTo>
                      <a:cubicBezTo>
                        <a:pt x="6065" y="3896"/>
                        <a:pt x="6065" y="5278"/>
                        <a:pt x="6065" y="5404"/>
                      </a:cubicBezTo>
                      <a:cubicBezTo>
                        <a:pt x="6065" y="5530"/>
                        <a:pt x="6065" y="5970"/>
                        <a:pt x="6065" y="5970"/>
                      </a:cubicBezTo>
                      <a:lnTo>
                        <a:pt x="5667" y="6171"/>
                      </a:lnTo>
                      <a:lnTo>
                        <a:pt x="5667" y="6849"/>
                      </a:lnTo>
                      <a:cubicBezTo>
                        <a:pt x="5667" y="6849"/>
                        <a:pt x="6336" y="8225"/>
                        <a:pt x="6535" y="8288"/>
                      </a:cubicBezTo>
                      <a:cubicBezTo>
                        <a:pt x="6734" y="8351"/>
                        <a:pt x="6547" y="8288"/>
                        <a:pt x="6547" y="8288"/>
                      </a:cubicBezTo>
                      <a:lnTo>
                        <a:pt x="6994" y="8295"/>
                      </a:lnTo>
                      <a:cubicBezTo>
                        <a:pt x="6994" y="8295"/>
                        <a:pt x="7127" y="8986"/>
                        <a:pt x="7260" y="9300"/>
                      </a:cubicBezTo>
                      <a:cubicBezTo>
                        <a:pt x="7392" y="9614"/>
                        <a:pt x="8056" y="10745"/>
                        <a:pt x="8255" y="10934"/>
                      </a:cubicBezTo>
                      <a:cubicBezTo>
                        <a:pt x="8454" y="11122"/>
                        <a:pt x="8189" y="12065"/>
                        <a:pt x="8189" y="12065"/>
                      </a:cubicBezTo>
                      <a:cubicBezTo>
                        <a:pt x="8189" y="12065"/>
                        <a:pt x="7724" y="12442"/>
                        <a:pt x="7260" y="12630"/>
                      </a:cubicBezTo>
                      <a:cubicBezTo>
                        <a:pt x="6795" y="12819"/>
                        <a:pt x="4340" y="13385"/>
                        <a:pt x="3809" y="13510"/>
                      </a:cubicBezTo>
                      <a:cubicBezTo>
                        <a:pt x="3279" y="13636"/>
                        <a:pt x="1354" y="14390"/>
                        <a:pt x="1089" y="14830"/>
                      </a:cubicBezTo>
                      <a:cubicBezTo>
                        <a:pt x="824" y="15270"/>
                        <a:pt x="426" y="16338"/>
                        <a:pt x="558" y="17280"/>
                      </a:cubicBezTo>
                      <a:cubicBezTo>
                        <a:pt x="691" y="18223"/>
                        <a:pt x="0" y="21600"/>
                        <a:pt x="0" y="21600"/>
                      </a:cubicBezTo>
                      <a:lnTo>
                        <a:pt x="21600" y="21561"/>
                      </a:lnTo>
                      <a:cubicBezTo>
                        <a:pt x="21600" y="21561"/>
                        <a:pt x="20928" y="16212"/>
                        <a:pt x="20862" y="15835"/>
                      </a:cubicBezTo>
                      <a:cubicBezTo>
                        <a:pt x="20796" y="15458"/>
                        <a:pt x="19867" y="14390"/>
                        <a:pt x="19468" y="14139"/>
                      </a:cubicBezTo>
                      <a:cubicBezTo>
                        <a:pt x="19070" y="13887"/>
                        <a:pt x="18009" y="13385"/>
                        <a:pt x="17810" y="13322"/>
                      </a:cubicBezTo>
                      <a:cubicBezTo>
                        <a:pt x="17611" y="13259"/>
                        <a:pt x="16284" y="12945"/>
                        <a:pt x="15952" y="12945"/>
                      </a:cubicBezTo>
                      <a:cubicBezTo>
                        <a:pt x="15620" y="12945"/>
                        <a:pt x="14359" y="12693"/>
                        <a:pt x="14359" y="12693"/>
                      </a:cubicBezTo>
                      <a:lnTo>
                        <a:pt x="13431" y="12128"/>
                      </a:lnTo>
                      <a:lnTo>
                        <a:pt x="13431" y="10934"/>
                      </a:lnTo>
                      <a:cubicBezTo>
                        <a:pt x="13431" y="10934"/>
                        <a:pt x="14160" y="9489"/>
                        <a:pt x="14227" y="9237"/>
                      </a:cubicBezTo>
                      <a:cubicBezTo>
                        <a:pt x="14293" y="8986"/>
                        <a:pt x="14625" y="8106"/>
                        <a:pt x="14625" y="8106"/>
                      </a:cubicBezTo>
                      <a:lnTo>
                        <a:pt x="14993" y="8093"/>
                      </a:lnTo>
                      <a:cubicBezTo>
                        <a:pt x="14993" y="8093"/>
                        <a:pt x="15770" y="6712"/>
                        <a:pt x="15770" y="6587"/>
                      </a:cubicBezTo>
                      <a:cubicBezTo>
                        <a:pt x="15770" y="6461"/>
                        <a:pt x="15771" y="5950"/>
                        <a:pt x="15771" y="5950"/>
                      </a:cubicBezTo>
                      <a:lnTo>
                        <a:pt x="15288" y="5530"/>
                      </a:lnTo>
                      <a:lnTo>
                        <a:pt x="15222" y="3519"/>
                      </a:lnTo>
                      <a:cubicBezTo>
                        <a:pt x="15222" y="3519"/>
                        <a:pt x="14625" y="2011"/>
                        <a:pt x="14492" y="1697"/>
                      </a:cubicBezTo>
                      <a:cubicBezTo>
                        <a:pt x="14359" y="1382"/>
                        <a:pt x="13298" y="691"/>
                        <a:pt x="13298" y="691"/>
                      </a:cubicBezTo>
                      <a:lnTo>
                        <a:pt x="12701" y="0"/>
                      </a:lnTo>
                      <a:lnTo>
                        <a:pt x="12435" y="440"/>
                      </a:lnTo>
                      <a:lnTo>
                        <a:pt x="10975" y="314"/>
                      </a:lnTo>
                      <a:close/>
                    </a:path>
                  </a:pathLst>
                </a:custGeom>
                <a:solidFill>
                  <a:schemeClr val="tx1">
                    <a:lumMod val="60000"/>
                    <a:lumOff val="40000"/>
                  </a:schemeClr>
                </a:solidFill>
                <a:ln w="25400">
                  <a:solidFill>
                    <a:srgbClr val="EBEBEB"/>
                  </a:solidFill>
                  <a:miter lim="400000"/>
                </a:ln>
              </p:spPr>
              <p:txBody>
                <a:bodyPr anchor="ctr"/>
                <a:lstStyle/>
                <a:p>
                  <a:pPr algn="ctr"/>
                  <a:endParaRPr/>
                </a:p>
              </p:txBody>
            </p:sp>
            <p:sp>
              <p:nvSpPr>
                <p:cNvPr id="19" name="ïşḻïďê-任意多边形: 形状 21"/>
                <p:cNvSpPr/>
                <p:nvPr/>
              </p:nvSpPr>
              <p:spPr>
                <a:xfrm rot="20883862">
                  <a:off x="2490889" y="2376198"/>
                  <a:ext cx="335403" cy="1154148"/>
                </a:xfrm>
                <a:custGeom>
                  <a:avLst/>
                  <a:gdLst/>
                  <a:ahLst/>
                  <a:cxnLst>
                    <a:cxn ang="0">
                      <a:pos x="wd2" y="hd2"/>
                    </a:cxn>
                    <a:cxn ang="5400000">
                      <a:pos x="wd2" y="hd2"/>
                    </a:cxn>
                    <a:cxn ang="10800000">
                      <a:pos x="wd2" y="hd2"/>
                    </a:cxn>
                    <a:cxn ang="16200000">
                      <a:pos x="wd2" y="hd2"/>
                    </a:cxn>
                  </a:cxnLst>
                  <a:rect l="0" t="0" r="r" b="b"/>
                  <a:pathLst>
                    <a:path w="19747" h="21600" extrusionOk="0">
                      <a:moveTo>
                        <a:pt x="0" y="0"/>
                      </a:moveTo>
                      <a:cubicBezTo>
                        <a:pt x="0" y="0"/>
                        <a:pt x="17581" y="3018"/>
                        <a:pt x="19591" y="10324"/>
                      </a:cubicBezTo>
                      <a:cubicBezTo>
                        <a:pt x="21600" y="17629"/>
                        <a:pt x="3516" y="21600"/>
                        <a:pt x="3516" y="21600"/>
                      </a:cubicBezTo>
                    </a:path>
                  </a:pathLst>
                </a:custGeom>
                <a:ln w="101600">
                  <a:solidFill>
                    <a:schemeClr val="bg1">
                      <a:lumMod val="95000"/>
                    </a:schemeClr>
                  </a:solidFill>
                  <a:miter lim="400000"/>
                </a:ln>
              </p:spPr>
              <p:txBody>
                <a:bodyPr anchor="ctr"/>
                <a:lstStyle/>
                <a:p>
                  <a:pPr algn="ctr"/>
                  <a:endParaRPr/>
                </a:p>
              </p:txBody>
            </p:sp>
            <p:sp>
              <p:nvSpPr>
                <p:cNvPr id="20" name="ïşḻïďê-任意多边形: 形状 22"/>
                <p:cNvSpPr/>
                <p:nvPr/>
              </p:nvSpPr>
              <p:spPr>
                <a:xfrm rot="20883862">
                  <a:off x="2619914" y="2193140"/>
                  <a:ext cx="414991" cy="1432736"/>
                </a:xfrm>
                <a:custGeom>
                  <a:avLst/>
                  <a:gdLst/>
                  <a:ahLst/>
                  <a:cxnLst>
                    <a:cxn ang="0">
                      <a:pos x="wd2" y="hd2"/>
                    </a:cxn>
                    <a:cxn ang="5400000">
                      <a:pos x="wd2" y="hd2"/>
                    </a:cxn>
                    <a:cxn ang="10800000">
                      <a:pos x="wd2" y="hd2"/>
                    </a:cxn>
                    <a:cxn ang="16200000">
                      <a:pos x="wd2" y="hd2"/>
                    </a:cxn>
                  </a:cxnLst>
                  <a:rect l="0" t="0" r="r" b="b"/>
                  <a:pathLst>
                    <a:path w="19747" h="21600" extrusionOk="0">
                      <a:moveTo>
                        <a:pt x="0" y="0"/>
                      </a:moveTo>
                      <a:cubicBezTo>
                        <a:pt x="0" y="0"/>
                        <a:pt x="17581" y="3018"/>
                        <a:pt x="19591" y="10324"/>
                      </a:cubicBezTo>
                      <a:cubicBezTo>
                        <a:pt x="21600" y="17629"/>
                        <a:pt x="3516" y="21600"/>
                        <a:pt x="3516" y="21600"/>
                      </a:cubicBezTo>
                    </a:path>
                  </a:pathLst>
                </a:custGeom>
                <a:ln w="101600">
                  <a:solidFill>
                    <a:schemeClr val="bg1">
                      <a:lumMod val="95000"/>
                    </a:schemeClr>
                  </a:solidFill>
                  <a:miter lim="400000"/>
                </a:ln>
              </p:spPr>
              <p:txBody>
                <a:bodyPr anchor="ctr"/>
                <a:lstStyle/>
                <a:p>
                  <a:pPr algn="ctr"/>
                  <a:endParaRPr/>
                </a:p>
              </p:txBody>
            </p:sp>
            <p:sp>
              <p:nvSpPr>
                <p:cNvPr id="21" name="ïşḻïďê-任意多边形: 形状 23"/>
                <p:cNvSpPr/>
                <p:nvPr/>
              </p:nvSpPr>
              <p:spPr>
                <a:xfrm rot="716122" flipH="1">
                  <a:off x="1233100" y="2374607"/>
                  <a:ext cx="335404" cy="1154149"/>
                </a:xfrm>
                <a:custGeom>
                  <a:avLst/>
                  <a:gdLst/>
                  <a:ahLst/>
                  <a:cxnLst>
                    <a:cxn ang="0">
                      <a:pos x="wd2" y="hd2"/>
                    </a:cxn>
                    <a:cxn ang="5400000">
                      <a:pos x="wd2" y="hd2"/>
                    </a:cxn>
                    <a:cxn ang="10800000">
                      <a:pos x="wd2" y="hd2"/>
                    </a:cxn>
                    <a:cxn ang="16200000">
                      <a:pos x="wd2" y="hd2"/>
                    </a:cxn>
                  </a:cxnLst>
                  <a:rect l="0" t="0" r="r" b="b"/>
                  <a:pathLst>
                    <a:path w="19747" h="21600" extrusionOk="0">
                      <a:moveTo>
                        <a:pt x="0" y="0"/>
                      </a:moveTo>
                      <a:cubicBezTo>
                        <a:pt x="0" y="0"/>
                        <a:pt x="17581" y="3018"/>
                        <a:pt x="19591" y="10324"/>
                      </a:cubicBezTo>
                      <a:cubicBezTo>
                        <a:pt x="21600" y="17629"/>
                        <a:pt x="3516" y="21600"/>
                        <a:pt x="3516" y="21600"/>
                      </a:cubicBezTo>
                    </a:path>
                  </a:pathLst>
                </a:custGeom>
                <a:ln w="101600">
                  <a:solidFill>
                    <a:schemeClr val="bg1">
                      <a:lumMod val="95000"/>
                    </a:schemeClr>
                  </a:solidFill>
                  <a:miter lim="400000"/>
                </a:ln>
              </p:spPr>
              <p:txBody>
                <a:bodyPr anchor="ctr"/>
                <a:lstStyle/>
                <a:p>
                  <a:pPr algn="ctr"/>
                  <a:endParaRPr/>
                </a:p>
              </p:txBody>
            </p:sp>
            <p:sp>
              <p:nvSpPr>
                <p:cNvPr id="22" name="ïşḻïďê-任意多边形: 形状 24"/>
                <p:cNvSpPr/>
                <p:nvPr/>
              </p:nvSpPr>
              <p:spPr>
                <a:xfrm rot="716122" flipH="1">
                  <a:off x="1023247" y="2192207"/>
                  <a:ext cx="414991" cy="1432737"/>
                </a:xfrm>
                <a:custGeom>
                  <a:avLst/>
                  <a:gdLst/>
                  <a:ahLst/>
                  <a:cxnLst>
                    <a:cxn ang="0">
                      <a:pos x="wd2" y="hd2"/>
                    </a:cxn>
                    <a:cxn ang="5400000">
                      <a:pos x="wd2" y="hd2"/>
                    </a:cxn>
                    <a:cxn ang="10800000">
                      <a:pos x="wd2" y="hd2"/>
                    </a:cxn>
                    <a:cxn ang="16200000">
                      <a:pos x="wd2" y="hd2"/>
                    </a:cxn>
                  </a:cxnLst>
                  <a:rect l="0" t="0" r="r" b="b"/>
                  <a:pathLst>
                    <a:path w="19747" h="21600" extrusionOk="0">
                      <a:moveTo>
                        <a:pt x="0" y="0"/>
                      </a:moveTo>
                      <a:cubicBezTo>
                        <a:pt x="0" y="0"/>
                        <a:pt x="17581" y="3018"/>
                        <a:pt x="19591" y="10324"/>
                      </a:cubicBezTo>
                      <a:cubicBezTo>
                        <a:pt x="21600" y="17629"/>
                        <a:pt x="3516" y="21600"/>
                        <a:pt x="3516" y="21600"/>
                      </a:cubicBezTo>
                    </a:path>
                  </a:pathLst>
                </a:custGeom>
                <a:ln w="101600">
                  <a:solidFill>
                    <a:schemeClr val="bg1">
                      <a:lumMod val="95000"/>
                    </a:schemeClr>
                  </a:solidFill>
                  <a:miter lim="400000"/>
                </a:ln>
              </p:spPr>
              <p:txBody>
                <a:bodyPr anchor="ctr"/>
                <a:lstStyle/>
                <a:p>
                  <a:pPr algn="ctr"/>
                  <a:endParaRPr/>
                </a:p>
              </p:txBody>
            </p:sp>
          </p:grpSp>
          <p:sp>
            <p:nvSpPr>
              <p:cNvPr id="17" name="ïşḻïďê-Rectangle 16"/>
              <p:cNvSpPr/>
              <p:nvPr/>
            </p:nvSpPr>
            <p:spPr>
              <a:xfrm>
                <a:off x="2490167" y="4916499"/>
                <a:ext cx="666849" cy="297517"/>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25400" tIns="25400" rIns="25400" bIns="25400" anchor="ctr">
                <a:normAutofit/>
              </a:bodyPr>
              <a:lstStyle/>
              <a:p>
                <a:pPr lvl="0" algn="ctr">
                  <a:defRPr sz="1800"/>
                </a:pPr>
                <a:r>
                  <a:rPr lang="zh-CN" altLang="en-US" sz="1600" b="1">
                    <a:solidFill>
                      <a:schemeClr val="dk1">
                        <a:lumMod val="100000"/>
                      </a:schemeClr>
                    </a:solidFill>
                  </a:rPr>
                  <a:t>关键词</a:t>
                </a:r>
              </a:p>
            </p:txBody>
          </p:sp>
        </p:grpSp>
        <p:sp>
          <p:nvSpPr>
            <p:cNvPr id="14" name="ïşḻïďê-Rectangle 13"/>
            <p:cNvSpPr/>
            <p:nvPr/>
          </p:nvSpPr>
          <p:spPr>
            <a:xfrm>
              <a:off x="5705653" y="3193753"/>
              <a:ext cx="719965" cy="864195"/>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lIns="25400" tIns="25400" rIns="25400" bIns="25400" anchor="ctr">
              <a:normAutofit/>
            </a:bodyPr>
            <a:lstStyle/>
            <a:p>
              <a:pPr lvl="0" algn="ctr">
                <a:defRPr sz="1800" b="0">
                  <a:solidFill>
                    <a:srgbClr val="000000"/>
                  </a:solidFill>
                </a:defRPr>
              </a:pPr>
              <a:r>
                <a:rPr lang="en-US" sz="1600">
                  <a:solidFill>
                    <a:schemeClr val="bg1">
                      <a:lumMod val="100000"/>
                    </a:schemeClr>
                  </a:solidFill>
                </a:rPr>
                <a:t>A</a:t>
              </a:r>
            </a:p>
          </p:txBody>
        </p:sp>
        <p:sp>
          <p:nvSpPr>
            <p:cNvPr id="15" name="ïşḻïďê-Rectangle 14"/>
            <p:cNvSpPr/>
            <p:nvPr/>
          </p:nvSpPr>
          <p:spPr>
            <a:xfrm>
              <a:off x="8419641" y="3193753"/>
              <a:ext cx="542327" cy="864195"/>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lIns="25400" tIns="25400" rIns="25400" bIns="25400" anchor="ctr">
              <a:normAutofit/>
            </a:bodyPr>
            <a:lstStyle/>
            <a:p>
              <a:pPr lvl="0" algn="ctr">
                <a:defRPr sz="1800">
                  <a:solidFill>
                    <a:srgbClr val="000000"/>
                  </a:solidFill>
                </a:defRPr>
              </a:pPr>
              <a:r>
                <a:rPr lang="en-US" sz="1600" b="1">
                  <a:solidFill>
                    <a:schemeClr val="bg1">
                      <a:lumMod val="100000"/>
                    </a:schemeClr>
                  </a:solidFill>
                </a:rPr>
                <a:t>B</a:t>
              </a:r>
            </a:p>
          </p:txBody>
        </p:sp>
      </p:grpSp>
    </p:spTree>
    <p:custDataLst>
      <p:tags r:id="rId2"/>
    </p:custDataLst>
    <p:extLst>
      <p:ext uri="{BB962C8B-B14F-4D97-AF65-F5344CB8AC3E}">
        <p14:creationId xmlns:p14="http://schemas.microsoft.com/office/powerpoint/2010/main" val="20528430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tile tx="-1524000" ty="0" sx="100000" sy="100000" flip="none" algn="tl"/>
        </a:blipFill>
        <a:effectLst/>
      </p:bgPr>
    </p:bg>
    <p:spTree>
      <p:nvGrpSpPr>
        <p:cNvPr id="1" name=""/>
        <p:cNvGrpSpPr/>
        <p:nvPr/>
      </p:nvGrpSpPr>
      <p:grpSpPr>
        <a:xfrm>
          <a:off x="0" y="0"/>
          <a:ext cx="0" cy="0"/>
          <a:chOff x="0" y="0"/>
          <a:chExt cx="0" cy="0"/>
        </a:xfrm>
      </p:grpSpPr>
      <p:sp>
        <p:nvSpPr>
          <p:cNvPr id="5" name="MH_Title"/>
          <p:cNvSpPr/>
          <p:nvPr>
            <p:custDataLst>
              <p:tags r:id="rId2"/>
            </p:custDataLst>
          </p:nvPr>
        </p:nvSpPr>
        <p:spPr>
          <a:xfrm>
            <a:off x="6010522" y="2177416"/>
            <a:ext cx="5322959" cy="12414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合作与目标</a:t>
            </a:r>
            <a:endParaRPr lang="zh-CN" altLang="en-US" sz="4000" spc="600" dirty="0">
              <a:solidFill>
                <a:schemeClr val="tx1"/>
              </a:solidFill>
              <a:cs typeface="+mn-ea"/>
              <a:sym typeface="+mn-lt"/>
            </a:endParaRPr>
          </a:p>
        </p:txBody>
      </p:sp>
      <p:sp>
        <p:nvSpPr>
          <p:cNvPr id="6" name="MH_Others_1"/>
          <p:cNvSpPr/>
          <p:nvPr>
            <p:custDataLst>
              <p:tags r:id="rId3"/>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7" name="MH_Number"/>
          <p:cNvSpPr/>
          <p:nvPr>
            <p:custDataLst>
              <p:tags r:id="rId4"/>
            </p:custDataLst>
          </p:nvPr>
        </p:nvSpPr>
        <p:spPr>
          <a:xfrm>
            <a:off x="6010521" y="2268783"/>
            <a:ext cx="535059" cy="536218"/>
          </a:xfrm>
          <a:prstGeom prst="rect">
            <a:avLst/>
          </a:prstGeom>
        </p:spPr>
        <p:txBody>
          <a:bodyPr wrap="square" lIns="0" tIns="0" rIns="0" bIns="0" anchor="ctr" anchorCtr="0">
            <a:noAutofit/>
          </a:bodyPr>
          <a:lstStyle/>
          <a:p>
            <a:pPr algn="ctr"/>
            <a:r>
              <a:rPr lang="en-US" altLang="zh-CN" sz="4000" dirty="0">
                <a:solidFill>
                  <a:srgbClr val="FFFFFF"/>
                </a:solidFill>
                <a:cs typeface="+mn-ea"/>
                <a:sym typeface="+mn-lt"/>
              </a:rPr>
              <a:t>4</a:t>
            </a:r>
            <a:endParaRPr lang="zh-CN" altLang="en-US" sz="4000" dirty="0">
              <a:solidFill>
                <a:srgbClr val="FFFFFF"/>
              </a:solidFill>
              <a:cs typeface="+mn-ea"/>
              <a:sym typeface="+mn-lt"/>
            </a:endParaRPr>
          </a:p>
        </p:txBody>
      </p:sp>
      <p:sp>
        <p:nvSpPr>
          <p:cNvPr id="8" name="MH_Title"/>
          <p:cNvSpPr txBox="1">
            <a:spLocks noChangeArrowheads="1"/>
          </p:cNvSpPr>
          <p:nvPr>
            <p:custDataLst>
              <p:tags r:id="rId5"/>
            </p:custDataLst>
          </p:nvPr>
        </p:nvSpPr>
        <p:spPr bwMode="auto">
          <a:xfrm>
            <a:off x="6010521" y="3657600"/>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，点击此处更换文本点击此处更换文本点击此处更换文本点击此处更换文本</a:t>
            </a:r>
          </a:p>
        </p:txBody>
      </p:sp>
    </p:spTree>
    <p:extLst>
      <p:ext uri="{BB962C8B-B14F-4D97-AF65-F5344CB8AC3E}">
        <p14:creationId xmlns:p14="http://schemas.microsoft.com/office/powerpoint/2010/main" val="183201669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合作与目标</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591b54f-0b81-46a2-aceb-879cd9710cc4"/>
          <p:cNvGrpSpPr>
            <a:grpSpLocks noChangeAspect="1"/>
          </p:cNvGrpSpPr>
          <p:nvPr/>
        </p:nvGrpSpPr>
        <p:grpSpPr>
          <a:xfrm>
            <a:off x="935641" y="2143760"/>
            <a:ext cx="10236885" cy="4160357"/>
            <a:chOff x="1342273" y="1915631"/>
            <a:chExt cx="9398243" cy="3819526"/>
          </a:xfrm>
        </p:grpSpPr>
        <p:grpSp>
          <p:nvGrpSpPr>
            <p:cNvPr id="7" name="Group 2"/>
            <p:cNvGrpSpPr/>
            <p:nvPr/>
          </p:nvGrpSpPr>
          <p:grpSpPr>
            <a:xfrm>
              <a:off x="4223790" y="2204861"/>
              <a:ext cx="3621219" cy="2863028"/>
              <a:chOff x="4596055" y="2525954"/>
              <a:chExt cx="2986255" cy="2361011"/>
            </a:xfrm>
          </p:grpSpPr>
          <p:sp>
            <p:nvSpPr>
              <p:cNvPr id="32" name="i$liḋe-Freeform: Shape 4"/>
              <p:cNvSpPr>
                <a:spLocks/>
              </p:cNvSpPr>
              <p:nvPr/>
            </p:nvSpPr>
            <p:spPr bwMode="auto">
              <a:xfrm>
                <a:off x="6654355" y="3499489"/>
                <a:ext cx="927955" cy="665735"/>
              </a:xfrm>
              <a:custGeom>
                <a:avLst/>
                <a:gdLst>
                  <a:gd name="T0" fmla="*/ 222 w 443"/>
                  <a:gd name="T1" fmla="*/ 0 h 318"/>
                  <a:gd name="T2" fmla="*/ 115 w 443"/>
                  <a:gd name="T3" fmla="*/ 44 h 318"/>
                  <a:gd name="T4" fmla="*/ 0 w 443"/>
                  <a:gd name="T5" fmla="*/ 159 h 318"/>
                  <a:gd name="T6" fmla="*/ 115 w 443"/>
                  <a:gd name="T7" fmla="*/ 274 h 318"/>
                  <a:gd name="T8" fmla="*/ 222 w 443"/>
                  <a:gd name="T9" fmla="*/ 318 h 318"/>
                  <a:gd name="T10" fmla="*/ 328 w 443"/>
                  <a:gd name="T11" fmla="*/ 274 h 318"/>
                  <a:gd name="T12" fmla="*/ 443 w 443"/>
                  <a:gd name="T13" fmla="*/ 159 h 318"/>
                  <a:gd name="T14" fmla="*/ 328 w 443"/>
                  <a:gd name="T15" fmla="*/ 44 h 318"/>
                  <a:gd name="T16" fmla="*/ 222 w 443"/>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 h="318">
                    <a:moveTo>
                      <a:pt x="222" y="0"/>
                    </a:moveTo>
                    <a:cubicBezTo>
                      <a:pt x="183" y="0"/>
                      <a:pt x="144" y="14"/>
                      <a:pt x="115" y="44"/>
                    </a:cubicBezTo>
                    <a:cubicBezTo>
                      <a:pt x="0" y="159"/>
                      <a:pt x="0" y="159"/>
                      <a:pt x="0" y="159"/>
                    </a:cubicBezTo>
                    <a:cubicBezTo>
                      <a:pt x="115" y="274"/>
                      <a:pt x="115" y="274"/>
                      <a:pt x="115" y="274"/>
                    </a:cubicBezTo>
                    <a:cubicBezTo>
                      <a:pt x="144" y="304"/>
                      <a:pt x="183" y="318"/>
                      <a:pt x="222" y="318"/>
                    </a:cubicBezTo>
                    <a:cubicBezTo>
                      <a:pt x="260" y="318"/>
                      <a:pt x="299" y="304"/>
                      <a:pt x="328" y="274"/>
                    </a:cubicBezTo>
                    <a:cubicBezTo>
                      <a:pt x="443" y="159"/>
                      <a:pt x="443" y="159"/>
                      <a:pt x="443" y="159"/>
                    </a:cubicBezTo>
                    <a:cubicBezTo>
                      <a:pt x="328" y="44"/>
                      <a:pt x="328" y="44"/>
                      <a:pt x="328" y="44"/>
                    </a:cubicBezTo>
                    <a:cubicBezTo>
                      <a:pt x="299" y="14"/>
                      <a:pt x="260" y="0"/>
                      <a:pt x="222" y="0"/>
                    </a:cubicBezTo>
                  </a:path>
                </a:pathLst>
              </a:custGeom>
              <a:solidFill>
                <a:schemeClr val="accent5"/>
              </a:solidFill>
              <a:ln>
                <a:noFill/>
              </a:ln>
            </p:spPr>
            <p:txBody>
              <a:bodyPr anchor="ctr"/>
              <a:lstStyle/>
              <a:p>
                <a:pPr algn="ctr"/>
                <a:endParaRPr/>
              </a:p>
            </p:txBody>
          </p:sp>
          <p:sp>
            <p:nvSpPr>
              <p:cNvPr id="33" name="i$liḋe-Freeform: Shape 5"/>
              <p:cNvSpPr>
                <a:spLocks/>
              </p:cNvSpPr>
              <p:nvPr/>
            </p:nvSpPr>
            <p:spPr bwMode="auto">
              <a:xfrm>
                <a:off x="4596055" y="3499489"/>
                <a:ext cx="930501" cy="665735"/>
              </a:xfrm>
              <a:custGeom>
                <a:avLst/>
                <a:gdLst>
                  <a:gd name="T0" fmla="*/ 222 w 444"/>
                  <a:gd name="T1" fmla="*/ 0 h 318"/>
                  <a:gd name="T2" fmla="*/ 116 w 444"/>
                  <a:gd name="T3" fmla="*/ 44 h 318"/>
                  <a:gd name="T4" fmla="*/ 0 w 444"/>
                  <a:gd name="T5" fmla="*/ 159 h 318"/>
                  <a:gd name="T6" fmla="*/ 116 w 444"/>
                  <a:gd name="T7" fmla="*/ 274 h 318"/>
                  <a:gd name="T8" fmla="*/ 222 w 444"/>
                  <a:gd name="T9" fmla="*/ 318 h 318"/>
                  <a:gd name="T10" fmla="*/ 329 w 444"/>
                  <a:gd name="T11" fmla="*/ 274 h 318"/>
                  <a:gd name="T12" fmla="*/ 444 w 444"/>
                  <a:gd name="T13" fmla="*/ 159 h 318"/>
                  <a:gd name="T14" fmla="*/ 329 w 444"/>
                  <a:gd name="T15" fmla="*/ 44 h 318"/>
                  <a:gd name="T16" fmla="*/ 222 w 444"/>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4" h="318">
                    <a:moveTo>
                      <a:pt x="222" y="0"/>
                    </a:moveTo>
                    <a:cubicBezTo>
                      <a:pt x="184" y="0"/>
                      <a:pt x="145" y="14"/>
                      <a:pt x="116" y="44"/>
                    </a:cubicBezTo>
                    <a:cubicBezTo>
                      <a:pt x="0" y="159"/>
                      <a:pt x="0" y="159"/>
                      <a:pt x="0" y="159"/>
                    </a:cubicBezTo>
                    <a:cubicBezTo>
                      <a:pt x="116" y="274"/>
                      <a:pt x="116" y="274"/>
                      <a:pt x="116" y="274"/>
                    </a:cubicBezTo>
                    <a:cubicBezTo>
                      <a:pt x="145" y="304"/>
                      <a:pt x="184" y="318"/>
                      <a:pt x="222" y="318"/>
                    </a:cubicBezTo>
                    <a:cubicBezTo>
                      <a:pt x="261" y="318"/>
                      <a:pt x="299" y="304"/>
                      <a:pt x="329" y="274"/>
                    </a:cubicBezTo>
                    <a:cubicBezTo>
                      <a:pt x="444" y="159"/>
                      <a:pt x="444" y="159"/>
                      <a:pt x="444" y="159"/>
                    </a:cubicBezTo>
                    <a:cubicBezTo>
                      <a:pt x="329" y="44"/>
                      <a:pt x="329" y="44"/>
                      <a:pt x="329" y="44"/>
                    </a:cubicBezTo>
                    <a:cubicBezTo>
                      <a:pt x="299" y="14"/>
                      <a:pt x="261" y="0"/>
                      <a:pt x="222" y="0"/>
                    </a:cubicBezTo>
                  </a:path>
                </a:pathLst>
              </a:custGeom>
              <a:solidFill>
                <a:schemeClr val="accent2"/>
              </a:solidFill>
              <a:ln>
                <a:noFill/>
              </a:ln>
            </p:spPr>
            <p:txBody>
              <a:bodyPr anchor="ctr"/>
              <a:lstStyle/>
              <a:p>
                <a:pPr algn="ctr"/>
                <a:endParaRPr/>
              </a:p>
            </p:txBody>
          </p:sp>
          <p:sp>
            <p:nvSpPr>
              <p:cNvPr id="34" name="i$liḋe-Freeform: Shape 6"/>
              <p:cNvSpPr>
                <a:spLocks/>
              </p:cNvSpPr>
              <p:nvPr/>
            </p:nvSpPr>
            <p:spPr bwMode="auto">
              <a:xfrm>
                <a:off x="5036481" y="2773926"/>
                <a:ext cx="661915" cy="654279"/>
              </a:xfrm>
              <a:custGeom>
                <a:avLst/>
                <a:gdLst>
                  <a:gd name="T0" fmla="*/ 162 w 316"/>
                  <a:gd name="T1" fmla="*/ 0 h 312"/>
                  <a:gd name="T2" fmla="*/ 0 w 316"/>
                  <a:gd name="T3" fmla="*/ 0 h 312"/>
                  <a:gd name="T4" fmla="*/ 0 w 316"/>
                  <a:gd name="T5" fmla="*/ 164 h 312"/>
                  <a:gd name="T6" fmla="*/ 150 w 316"/>
                  <a:gd name="T7" fmla="*/ 312 h 312"/>
                  <a:gd name="T8" fmla="*/ 316 w 316"/>
                  <a:gd name="T9" fmla="*/ 312 h 312"/>
                  <a:gd name="T10" fmla="*/ 316 w 316"/>
                  <a:gd name="T11" fmla="*/ 152 h 312"/>
                  <a:gd name="T12" fmla="*/ 162 w 316"/>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6" h="312">
                    <a:moveTo>
                      <a:pt x="162" y="0"/>
                    </a:moveTo>
                    <a:cubicBezTo>
                      <a:pt x="0" y="0"/>
                      <a:pt x="0" y="0"/>
                      <a:pt x="0" y="0"/>
                    </a:cubicBezTo>
                    <a:cubicBezTo>
                      <a:pt x="0" y="164"/>
                      <a:pt x="0" y="164"/>
                      <a:pt x="0" y="164"/>
                    </a:cubicBezTo>
                    <a:cubicBezTo>
                      <a:pt x="0" y="247"/>
                      <a:pt x="67" y="312"/>
                      <a:pt x="150" y="312"/>
                    </a:cubicBezTo>
                    <a:cubicBezTo>
                      <a:pt x="316" y="312"/>
                      <a:pt x="316" y="312"/>
                      <a:pt x="316" y="312"/>
                    </a:cubicBezTo>
                    <a:cubicBezTo>
                      <a:pt x="316" y="152"/>
                      <a:pt x="316" y="152"/>
                      <a:pt x="316" y="152"/>
                    </a:cubicBezTo>
                    <a:cubicBezTo>
                      <a:pt x="316" y="68"/>
                      <a:pt x="245" y="0"/>
                      <a:pt x="162" y="0"/>
                    </a:cubicBezTo>
                  </a:path>
                </a:pathLst>
              </a:custGeom>
              <a:solidFill>
                <a:schemeClr val="accent3"/>
              </a:solidFill>
              <a:ln>
                <a:noFill/>
              </a:ln>
            </p:spPr>
            <p:txBody>
              <a:bodyPr anchor="ctr"/>
              <a:lstStyle/>
              <a:p>
                <a:pPr algn="ctr"/>
                <a:endParaRPr/>
              </a:p>
            </p:txBody>
          </p:sp>
          <p:sp>
            <p:nvSpPr>
              <p:cNvPr id="35" name="i$liḋe-Freeform: Shape 7"/>
              <p:cNvSpPr>
                <a:spLocks/>
              </p:cNvSpPr>
              <p:nvPr/>
            </p:nvSpPr>
            <p:spPr bwMode="auto">
              <a:xfrm>
                <a:off x="6485056" y="4232686"/>
                <a:ext cx="653005" cy="654279"/>
              </a:xfrm>
              <a:custGeom>
                <a:avLst/>
                <a:gdLst>
                  <a:gd name="T0" fmla="*/ 165 w 312"/>
                  <a:gd name="T1" fmla="*/ 0 h 312"/>
                  <a:gd name="T2" fmla="*/ 0 w 312"/>
                  <a:gd name="T3" fmla="*/ 0 h 312"/>
                  <a:gd name="T4" fmla="*/ 0 w 312"/>
                  <a:gd name="T5" fmla="*/ 162 h 312"/>
                  <a:gd name="T6" fmla="*/ 153 w 312"/>
                  <a:gd name="T7" fmla="*/ 312 h 312"/>
                  <a:gd name="T8" fmla="*/ 312 w 312"/>
                  <a:gd name="T9" fmla="*/ 312 h 312"/>
                  <a:gd name="T10" fmla="*/ 312 w 312"/>
                  <a:gd name="T11" fmla="*/ 150 h 312"/>
                  <a:gd name="T12" fmla="*/ 165 w 312"/>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2" h="312">
                    <a:moveTo>
                      <a:pt x="165" y="0"/>
                    </a:moveTo>
                    <a:cubicBezTo>
                      <a:pt x="0" y="0"/>
                      <a:pt x="0" y="0"/>
                      <a:pt x="0" y="0"/>
                    </a:cubicBezTo>
                    <a:cubicBezTo>
                      <a:pt x="0" y="162"/>
                      <a:pt x="0" y="162"/>
                      <a:pt x="0" y="162"/>
                    </a:cubicBezTo>
                    <a:cubicBezTo>
                      <a:pt x="0" y="246"/>
                      <a:pt x="69" y="312"/>
                      <a:pt x="153" y="312"/>
                    </a:cubicBezTo>
                    <a:cubicBezTo>
                      <a:pt x="312" y="312"/>
                      <a:pt x="312" y="312"/>
                      <a:pt x="312" y="312"/>
                    </a:cubicBezTo>
                    <a:cubicBezTo>
                      <a:pt x="312" y="150"/>
                      <a:pt x="312" y="150"/>
                      <a:pt x="312" y="150"/>
                    </a:cubicBezTo>
                    <a:cubicBezTo>
                      <a:pt x="312" y="67"/>
                      <a:pt x="248" y="0"/>
                      <a:pt x="165" y="0"/>
                    </a:cubicBezTo>
                  </a:path>
                </a:pathLst>
              </a:custGeom>
              <a:solidFill>
                <a:schemeClr val="accent6"/>
              </a:solidFill>
              <a:ln>
                <a:noFill/>
              </a:ln>
            </p:spPr>
            <p:txBody>
              <a:bodyPr anchor="ctr"/>
              <a:lstStyle/>
              <a:p>
                <a:pPr algn="ctr"/>
                <a:endParaRPr/>
              </a:p>
            </p:txBody>
          </p:sp>
          <p:sp>
            <p:nvSpPr>
              <p:cNvPr id="36" name="i$liḋe-Freeform: Shape 8"/>
              <p:cNvSpPr>
                <a:spLocks/>
              </p:cNvSpPr>
              <p:nvPr/>
            </p:nvSpPr>
            <p:spPr bwMode="auto">
              <a:xfrm>
                <a:off x="6485056" y="2773926"/>
                <a:ext cx="653005" cy="654279"/>
              </a:xfrm>
              <a:custGeom>
                <a:avLst/>
                <a:gdLst>
                  <a:gd name="T0" fmla="*/ 312 w 312"/>
                  <a:gd name="T1" fmla="*/ 0 h 312"/>
                  <a:gd name="T2" fmla="*/ 153 w 312"/>
                  <a:gd name="T3" fmla="*/ 0 h 312"/>
                  <a:gd name="T4" fmla="*/ 0 w 312"/>
                  <a:gd name="T5" fmla="*/ 152 h 312"/>
                  <a:gd name="T6" fmla="*/ 0 w 312"/>
                  <a:gd name="T7" fmla="*/ 312 h 312"/>
                  <a:gd name="T8" fmla="*/ 165 w 312"/>
                  <a:gd name="T9" fmla="*/ 312 h 312"/>
                  <a:gd name="T10" fmla="*/ 312 w 312"/>
                  <a:gd name="T11" fmla="*/ 164 h 312"/>
                  <a:gd name="T12" fmla="*/ 312 w 312"/>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2" h="312">
                    <a:moveTo>
                      <a:pt x="312" y="0"/>
                    </a:moveTo>
                    <a:cubicBezTo>
                      <a:pt x="153" y="0"/>
                      <a:pt x="153" y="0"/>
                      <a:pt x="153" y="0"/>
                    </a:cubicBezTo>
                    <a:cubicBezTo>
                      <a:pt x="69" y="0"/>
                      <a:pt x="0" y="68"/>
                      <a:pt x="0" y="152"/>
                    </a:cubicBezTo>
                    <a:cubicBezTo>
                      <a:pt x="0" y="312"/>
                      <a:pt x="0" y="312"/>
                      <a:pt x="0" y="312"/>
                    </a:cubicBezTo>
                    <a:cubicBezTo>
                      <a:pt x="165" y="312"/>
                      <a:pt x="165" y="312"/>
                      <a:pt x="165" y="312"/>
                    </a:cubicBezTo>
                    <a:cubicBezTo>
                      <a:pt x="248" y="312"/>
                      <a:pt x="312" y="247"/>
                      <a:pt x="312" y="164"/>
                    </a:cubicBezTo>
                    <a:cubicBezTo>
                      <a:pt x="312" y="0"/>
                      <a:pt x="312" y="0"/>
                      <a:pt x="312" y="0"/>
                    </a:cubicBezTo>
                  </a:path>
                </a:pathLst>
              </a:custGeom>
              <a:solidFill>
                <a:schemeClr val="accent4"/>
              </a:solidFill>
              <a:ln>
                <a:noFill/>
              </a:ln>
            </p:spPr>
            <p:txBody>
              <a:bodyPr anchor="ctr"/>
              <a:lstStyle/>
              <a:p>
                <a:pPr algn="ctr"/>
                <a:endParaRPr/>
              </a:p>
            </p:txBody>
          </p:sp>
          <p:sp>
            <p:nvSpPr>
              <p:cNvPr id="37" name="i$liḋe-Freeform: Shape 9"/>
              <p:cNvSpPr>
                <a:spLocks/>
              </p:cNvSpPr>
              <p:nvPr/>
            </p:nvSpPr>
            <p:spPr bwMode="auto">
              <a:xfrm>
                <a:off x="5036481" y="4232686"/>
                <a:ext cx="661915" cy="654279"/>
              </a:xfrm>
              <a:custGeom>
                <a:avLst/>
                <a:gdLst>
                  <a:gd name="T0" fmla="*/ 316 w 316"/>
                  <a:gd name="T1" fmla="*/ 0 h 312"/>
                  <a:gd name="T2" fmla="*/ 150 w 316"/>
                  <a:gd name="T3" fmla="*/ 0 h 312"/>
                  <a:gd name="T4" fmla="*/ 0 w 316"/>
                  <a:gd name="T5" fmla="*/ 150 h 312"/>
                  <a:gd name="T6" fmla="*/ 0 w 316"/>
                  <a:gd name="T7" fmla="*/ 312 h 312"/>
                  <a:gd name="T8" fmla="*/ 162 w 316"/>
                  <a:gd name="T9" fmla="*/ 312 h 312"/>
                  <a:gd name="T10" fmla="*/ 316 w 316"/>
                  <a:gd name="T11" fmla="*/ 162 h 312"/>
                  <a:gd name="T12" fmla="*/ 316 w 316"/>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6" h="312">
                    <a:moveTo>
                      <a:pt x="316" y="0"/>
                    </a:moveTo>
                    <a:cubicBezTo>
                      <a:pt x="150" y="0"/>
                      <a:pt x="150" y="0"/>
                      <a:pt x="150" y="0"/>
                    </a:cubicBezTo>
                    <a:cubicBezTo>
                      <a:pt x="67" y="0"/>
                      <a:pt x="0" y="67"/>
                      <a:pt x="0" y="150"/>
                    </a:cubicBezTo>
                    <a:cubicBezTo>
                      <a:pt x="0" y="312"/>
                      <a:pt x="0" y="312"/>
                      <a:pt x="0" y="312"/>
                    </a:cubicBezTo>
                    <a:cubicBezTo>
                      <a:pt x="162" y="312"/>
                      <a:pt x="162" y="312"/>
                      <a:pt x="162" y="312"/>
                    </a:cubicBezTo>
                    <a:cubicBezTo>
                      <a:pt x="245" y="312"/>
                      <a:pt x="316" y="246"/>
                      <a:pt x="316" y="162"/>
                    </a:cubicBezTo>
                    <a:cubicBezTo>
                      <a:pt x="316" y="0"/>
                      <a:pt x="316" y="0"/>
                      <a:pt x="316" y="0"/>
                    </a:cubicBezTo>
                  </a:path>
                </a:pathLst>
              </a:custGeom>
              <a:solidFill>
                <a:schemeClr val="accent1"/>
              </a:solidFill>
              <a:ln>
                <a:noFill/>
              </a:ln>
            </p:spPr>
            <p:txBody>
              <a:bodyPr anchor="ctr"/>
              <a:lstStyle/>
              <a:p>
                <a:pPr algn="ctr"/>
                <a:endParaRPr/>
              </a:p>
            </p:txBody>
          </p:sp>
          <p:grpSp>
            <p:nvGrpSpPr>
              <p:cNvPr id="38" name="Group 24"/>
              <p:cNvGrpSpPr/>
              <p:nvPr/>
            </p:nvGrpSpPr>
            <p:grpSpPr>
              <a:xfrm>
                <a:off x="5585107" y="3327643"/>
                <a:ext cx="1010694" cy="1462576"/>
                <a:chOff x="4061109" y="2382841"/>
                <a:chExt cx="1010694" cy="1462576"/>
              </a:xfrm>
              <a:solidFill>
                <a:schemeClr val="tx1">
                  <a:lumMod val="75000"/>
                  <a:lumOff val="25000"/>
                </a:schemeClr>
              </a:solidFill>
            </p:grpSpPr>
            <p:sp>
              <p:nvSpPr>
                <p:cNvPr id="47" name="i$liḋe-Freeform: Shape 10"/>
                <p:cNvSpPr>
                  <a:spLocks/>
                </p:cNvSpPr>
                <p:nvPr/>
              </p:nvSpPr>
              <p:spPr bwMode="auto">
                <a:xfrm>
                  <a:off x="4414979" y="3615019"/>
                  <a:ext cx="302954" cy="52190"/>
                </a:xfrm>
                <a:custGeom>
                  <a:avLst/>
                  <a:gdLst>
                    <a:gd name="T0" fmla="*/ 145 w 145"/>
                    <a:gd name="T1" fmla="*/ 12 h 25"/>
                    <a:gd name="T2" fmla="*/ 129 w 145"/>
                    <a:gd name="T3" fmla="*/ 25 h 25"/>
                    <a:gd name="T4" fmla="*/ 16 w 145"/>
                    <a:gd name="T5" fmla="*/ 25 h 25"/>
                    <a:gd name="T6" fmla="*/ 0 w 145"/>
                    <a:gd name="T7" fmla="*/ 12 h 25"/>
                    <a:gd name="T8" fmla="*/ 16 w 145"/>
                    <a:gd name="T9" fmla="*/ 0 h 25"/>
                    <a:gd name="T10" fmla="*/ 129 w 145"/>
                    <a:gd name="T11" fmla="*/ 0 h 25"/>
                    <a:gd name="T12" fmla="*/ 145 w 145"/>
                    <a:gd name="T13" fmla="*/ 12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6"/>
                        <a:pt x="7" y="0"/>
                        <a:pt x="16" y="0"/>
                      </a:cubicBezTo>
                      <a:cubicBezTo>
                        <a:pt x="129" y="0"/>
                        <a:pt x="129" y="0"/>
                        <a:pt x="129" y="0"/>
                      </a:cubicBezTo>
                      <a:cubicBezTo>
                        <a:pt x="138" y="0"/>
                        <a:pt x="145" y="6"/>
                        <a:pt x="145" y="12"/>
                      </a:cubicBezTo>
                      <a:close/>
                    </a:path>
                  </a:pathLst>
                </a:custGeom>
                <a:grpFill/>
                <a:ln>
                  <a:noFill/>
                </a:ln>
              </p:spPr>
              <p:txBody>
                <a:bodyPr anchor="ctr"/>
                <a:lstStyle/>
                <a:p>
                  <a:pPr algn="ctr"/>
                  <a:endParaRPr/>
                </a:p>
              </p:txBody>
            </p:sp>
            <p:sp>
              <p:nvSpPr>
                <p:cNvPr id="48" name="i$liḋe-Freeform: Shape 11"/>
                <p:cNvSpPr>
                  <a:spLocks/>
                </p:cNvSpPr>
                <p:nvPr/>
              </p:nvSpPr>
              <p:spPr bwMode="auto">
                <a:xfrm>
                  <a:off x="4414979" y="3673573"/>
                  <a:ext cx="302954" cy="52190"/>
                </a:xfrm>
                <a:custGeom>
                  <a:avLst/>
                  <a:gdLst>
                    <a:gd name="T0" fmla="*/ 145 w 145"/>
                    <a:gd name="T1" fmla="*/ 13 h 25"/>
                    <a:gd name="T2" fmla="*/ 129 w 145"/>
                    <a:gd name="T3" fmla="*/ 25 h 25"/>
                    <a:gd name="T4" fmla="*/ 16 w 145"/>
                    <a:gd name="T5" fmla="*/ 25 h 25"/>
                    <a:gd name="T6" fmla="*/ 0 w 145"/>
                    <a:gd name="T7" fmla="*/ 13 h 25"/>
                    <a:gd name="T8" fmla="*/ 16 w 145"/>
                    <a:gd name="T9" fmla="*/ 0 h 25"/>
                    <a:gd name="T10" fmla="*/ 129 w 145"/>
                    <a:gd name="T11" fmla="*/ 0 h 25"/>
                    <a:gd name="T12" fmla="*/ 145 w 145"/>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3"/>
                      </a:moveTo>
                      <a:cubicBezTo>
                        <a:pt x="145" y="20"/>
                        <a:pt x="138" y="25"/>
                        <a:pt x="129" y="25"/>
                      </a:cubicBezTo>
                      <a:cubicBezTo>
                        <a:pt x="16" y="25"/>
                        <a:pt x="16" y="25"/>
                        <a:pt x="16" y="25"/>
                      </a:cubicBezTo>
                      <a:cubicBezTo>
                        <a:pt x="7" y="25"/>
                        <a:pt x="0" y="20"/>
                        <a:pt x="0" y="13"/>
                      </a:cubicBezTo>
                      <a:cubicBezTo>
                        <a:pt x="0" y="6"/>
                        <a:pt x="7" y="0"/>
                        <a:pt x="16" y="0"/>
                      </a:cubicBezTo>
                      <a:cubicBezTo>
                        <a:pt x="129" y="0"/>
                        <a:pt x="129" y="0"/>
                        <a:pt x="129" y="0"/>
                      </a:cubicBezTo>
                      <a:cubicBezTo>
                        <a:pt x="138" y="0"/>
                        <a:pt x="145" y="6"/>
                        <a:pt x="145" y="13"/>
                      </a:cubicBezTo>
                      <a:close/>
                    </a:path>
                  </a:pathLst>
                </a:custGeom>
                <a:grpFill/>
                <a:ln>
                  <a:noFill/>
                </a:ln>
              </p:spPr>
              <p:txBody>
                <a:bodyPr anchor="ctr"/>
                <a:lstStyle/>
                <a:p>
                  <a:pPr algn="ctr"/>
                  <a:endParaRPr/>
                </a:p>
              </p:txBody>
            </p:sp>
            <p:sp>
              <p:nvSpPr>
                <p:cNvPr id="49" name="i$liḋe-Freeform: Shape 12"/>
                <p:cNvSpPr>
                  <a:spLocks/>
                </p:cNvSpPr>
                <p:nvPr/>
              </p:nvSpPr>
              <p:spPr bwMode="auto">
                <a:xfrm>
                  <a:off x="4414979" y="3734673"/>
                  <a:ext cx="302954" cy="52190"/>
                </a:xfrm>
                <a:custGeom>
                  <a:avLst/>
                  <a:gdLst>
                    <a:gd name="T0" fmla="*/ 145 w 145"/>
                    <a:gd name="T1" fmla="*/ 12 h 25"/>
                    <a:gd name="T2" fmla="*/ 129 w 145"/>
                    <a:gd name="T3" fmla="*/ 25 h 25"/>
                    <a:gd name="T4" fmla="*/ 16 w 145"/>
                    <a:gd name="T5" fmla="*/ 25 h 25"/>
                    <a:gd name="T6" fmla="*/ 0 w 145"/>
                    <a:gd name="T7" fmla="*/ 12 h 25"/>
                    <a:gd name="T8" fmla="*/ 16 w 145"/>
                    <a:gd name="T9" fmla="*/ 0 h 25"/>
                    <a:gd name="T10" fmla="*/ 129 w 145"/>
                    <a:gd name="T11" fmla="*/ 0 h 25"/>
                    <a:gd name="T12" fmla="*/ 145 w 145"/>
                    <a:gd name="T13" fmla="*/ 12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5"/>
                        <a:pt x="7" y="0"/>
                        <a:pt x="16" y="0"/>
                      </a:cubicBezTo>
                      <a:cubicBezTo>
                        <a:pt x="129" y="0"/>
                        <a:pt x="129" y="0"/>
                        <a:pt x="129" y="0"/>
                      </a:cubicBezTo>
                      <a:cubicBezTo>
                        <a:pt x="138" y="0"/>
                        <a:pt x="145" y="5"/>
                        <a:pt x="145" y="12"/>
                      </a:cubicBezTo>
                      <a:close/>
                    </a:path>
                  </a:pathLst>
                </a:custGeom>
                <a:grpFill/>
                <a:ln>
                  <a:noFill/>
                </a:ln>
              </p:spPr>
              <p:txBody>
                <a:bodyPr anchor="ctr"/>
                <a:lstStyle/>
                <a:p>
                  <a:pPr algn="ctr"/>
                  <a:endParaRPr/>
                </a:p>
              </p:txBody>
            </p:sp>
            <p:sp>
              <p:nvSpPr>
                <p:cNvPr id="50" name="i$liḋe-Freeform: Shape 13"/>
                <p:cNvSpPr>
                  <a:spLocks/>
                </p:cNvSpPr>
                <p:nvPr/>
              </p:nvSpPr>
              <p:spPr bwMode="auto">
                <a:xfrm>
                  <a:off x="4479897" y="3793227"/>
                  <a:ext cx="171844" cy="52190"/>
                </a:xfrm>
                <a:custGeom>
                  <a:avLst/>
                  <a:gdLst>
                    <a:gd name="T0" fmla="*/ 82 w 82"/>
                    <a:gd name="T1" fmla="*/ 0 h 25"/>
                    <a:gd name="T2" fmla="*/ 41 w 82"/>
                    <a:gd name="T3" fmla="*/ 25 h 25"/>
                    <a:gd name="T4" fmla="*/ 0 w 82"/>
                    <a:gd name="T5" fmla="*/ 0 h 25"/>
                    <a:gd name="T6" fmla="*/ 82 w 82"/>
                    <a:gd name="T7" fmla="*/ 0 h 25"/>
                  </a:gdLst>
                  <a:ahLst/>
                  <a:cxnLst>
                    <a:cxn ang="0">
                      <a:pos x="T0" y="T1"/>
                    </a:cxn>
                    <a:cxn ang="0">
                      <a:pos x="T2" y="T3"/>
                    </a:cxn>
                    <a:cxn ang="0">
                      <a:pos x="T4" y="T5"/>
                    </a:cxn>
                    <a:cxn ang="0">
                      <a:pos x="T6" y="T7"/>
                    </a:cxn>
                  </a:cxnLst>
                  <a:rect l="0" t="0" r="r" b="b"/>
                  <a:pathLst>
                    <a:path w="82" h="25">
                      <a:moveTo>
                        <a:pt x="82" y="0"/>
                      </a:moveTo>
                      <a:cubicBezTo>
                        <a:pt x="82" y="14"/>
                        <a:pt x="64" y="25"/>
                        <a:pt x="41" y="25"/>
                      </a:cubicBezTo>
                      <a:cubicBezTo>
                        <a:pt x="18" y="25"/>
                        <a:pt x="0" y="14"/>
                        <a:pt x="0" y="0"/>
                      </a:cubicBezTo>
                      <a:lnTo>
                        <a:pt x="82" y="0"/>
                      </a:lnTo>
                      <a:close/>
                    </a:path>
                  </a:pathLst>
                </a:custGeom>
                <a:grpFill/>
                <a:ln>
                  <a:noFill/>
                </a:ln>
              </p:spPr>
              <p:txBody>
                <a:bodyPr anchor="ctr"/>
                <a:lstStyle/>
                <a:p>
                  <a:pPr algn="ctr"/>
                  <a:endParaRPr/>
                </a:p>
              </p:txBody>
            </p:sp>
            <p:sp>
              <p:nvSpPr>
                <p:cNvPr id="51" name="i$liḋe-Freeform: Shape 14"/>
                <p:cNvSpPr>
                  <a:spLocks/>
                </p:cNvSpPr>
                <p:nvPr/>
              </p:nvSpPr>
              <p:spPr bwMode="auto">
                <a:xfrm>
                  <a:off x="4061109" y="2382841"/>
                  <a:ext cx="1010694" cy="1215633"/>
                </a:xfrm>
                <a:custGeom>
                  <a:avLst/>
                  <a:gdLst>
                    <a:gd name="T0" fmla="*/ 241 w 483"/>
                    <a:gd name="T1" fmla="*/ 0 h 580"/>
                    <a:gd name="T2" fmla="*/ 0 w 483"/>
                    <a:gd name="T3" fmla="*/ 241 h 580"/>
                    <a:gd name="T4" fmla="*/ 62 w 483"/>
                    <a:gd name="T5" fmla="*/ 402 h 580"/>
                    <a:gd name="T6" fmla="*/ 62 w 483"/>
                    <a:gd name="T7" fmla="*/ 402 h 580"/>
                    <a:gd name="T8" fmla="*/ 63 w 483"/>
                    <a:gd name="T9" fmla="*/ 403 h 580"/>
                    <a:gd name="T10" fmla="*/ 73 w 483"/>
                    <a:gd name="T11" fmla="*/ 414 h 580"/>
                    <a:gd name="T12" fmla="*/ 129 w 483"/>
                    <a:gd name="T13" fmla="*/ 483 h 580"/>
                    <a:gd name="T14" fmla="*/ 199 w 483"/>
                    <a:gd name="T15" fmla="*/ 580 h 580"/>
                    <a:gd name="T16" fmla="*/ 235 w 483"/>
                    <a:gd name="T17" fmla="*/ 580 h 580"/>
                    <a:gd name="T18" fmla="*/ 247 w 483"/>
                    <a:gd name="T19" fmla="*/ 580 h 580"/>
                    <a:gd name="T20" fmla="*/ 284 w 483"/>
                    <a:gd name="T21" fmla="*/ 580 h 580"/>
                    <a:gd name="T22" fmla="*/ 353 w 483"/>
                    <a:gd name="T23" fmla="*/ 483 h 580"/>
                    <a:gd name="T24" fmla="*/ 407 w 483"/>
                    <a:gd name="T25" fmla="*/ 416 h 580"/>
                    <a:gd name="T26" fmla="*/ 483 w 483"/>
                    <a:gd name="T27" fmla="*/ 241 h 580"/>
                    <a:gd name="T28" fmla="*/ 241 w 483"/>
                    <a:gd name="T29" fmla="*/ 0 h 580"/>
                    <a:gd name="T30" fmla="*/ 331 w 483"/>
                    <a:gd name="T31" fmla="*/ 349 h 580"/>
                    <a:gd name="T32" fmla="*/ 302 w 483"/>
                    <a:gd name="T33" fmla="*/ 388 h 580"/>
                    <a:gd name="T34" fmla="*/ 264 w 483"/>
                    <a:gd name="T35" fmla="*/ 443 h 580"/>
                    <a:gd name="T36" fmla="*/ 245 w 483"/>
                    <a:gd name="T37" fmla="*/ 443 h 580"/>
                    <a:gd name="T38" fmla="*/ 238 w 483"/>
                    <a:gd name="T39" fmla="*/ 443 h 580"/>
                    <a:gd name="T40" fmla="*/ 218 w 483"/>
                    <a:gd name="T41" fmla="*/ 443 h 580"/>
                    <a:gd name="T42" fmla="*/ 181 w 483"/>
                    <a:gd name="T43" fmla="*/ 388 h 580"/>
                    <a:gd name="T44" fmla="*/ 150 w 483"/>
                    <a:gd name="T45" fmla="*/ 348 h 580"/>
                    <a:gd name="T46" fmla="*/ 145 w 483"/>
                    <a:gd name="T47" fmla="*/ 341 h 580"/>
                    <a:gd name="T48" fmla="*/ 144 w 483"/>
                    <a:gd name="T49" fmla="*/ 341 h 580"/>
                    <a:gd name="T50" fmla="*/ 144 w 483"/>
                    <a:gd name="T51" fmla="*/ 341 h 580"/>
                    <a:gd name="T52" fmla="*/ 111 w 483"/>
                    <a:gd name="T53" fmla="*/ 248 h 580"/>
                    <a:gd name="T54" fmla="*/ 241 w 483"/>
                    <a:gd name="T55" fmla="*/ 109 h 580"/>
                    <a:gd name="T56" fmla="*/ 372 w 483"/>
                    <a:gd name="T57" fmla="*/ 248 h 580"/>
                    <a:gd name="T58" fmla="*/ 331 w 483"/>
                    <a:gd name="T59" fmla="*/ 349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3" h="580">
                      <a:moveTo>
                        <a:pt x="241" y="0"/>
                      </a:moveTo>
                      <a:cubicBezTo>
                        <a:pt x="108" y="0"/>
                        <a:pt x="0" y="108"/>
                        <a:pt x="0" y="241"/>
                      </a:cubicBezTo>
                      <a:cubicBezTo>
                        <a:pt x="0" y="303"/>
                        <a:pt x="23" y="359"/>
                        <a:pt x="62" y="402"/>
                      </a:cubicBezTo>
                      <a:cubicBezTo>
                        <a:pt x="62" y="402"/>
                        <a:pt x="62" y="402"/>
                        <a:pt x="62" y="402"/>
                      </a:cubicBezTo>
                      <a:cubicBezTo>
                        <a:pt x="62" y="402"/>
                        <a:pt x="62" y="402"/>
                        <a:pt x="63" y="403"/>
                      </a:cubicBezTo>
                      <a:cubicBezTo>
                        <a:pt x="66" y="407"/>
                        <a:pt x="70" y="410"/>
                        <a:pt x="73" y="414"/>
                      </a:cubicBezTo>
                      <a:cubicBezTo>
                        <a:pt x="88" y="429"/>
                        <a:pt x="112" y="457"/>
                        <a:pt x="129" y="483"/>
                      </a:cubicBezTo>
                      <a:cubicBezTo>
                        <a:pt x="154" y="523"/>
                        <a:pt x="141" y="580"/>
                        <a:pt x="199" y="580"/>
                      </a:cubicBezTo>
                      <a:cubicBezTo>
                        <a:pt x="235" y="580"/>
                        <a:pt x="235" y="580"/>
                        <a:pt x="235" y="580"/>
                      </a:cubicBezTo>
                      <a:cubicBezTo>
                        <a:pt x="247" y="580"/>
                        <a:pt x="247" y="580"/>
                        <a:pt x="247" y="580"/>
                      </a:cubicBezTo>
                      <a:cubicBezTo>
                        <a:pt x="284" y="580"/>
                        <a:pt x="284" y="580"/>
                        <a:pt x="284" y="580"/>
                      </a:cubicBezTo>
                      <a:cubicBezTo>
                        <a:pt x="341" y="580"/>
                        <a:pt x="329" y="523"/>
                        <a:pt x="353" y="483"/>
                      </a:cubicBezTo>
                      <a:cubicBezTo>
                        <a:pt x="369" y="458"/>
                        <a:pt x="393" y="431"/>
                        <a:pt x="407" y="416"/>
                      </a:cubicBezTo>
                      <a:cubicBezTo>
                        <a:pt x="454" y="372"/>
                        <a:pt x="483" y="310"/>
                        <a:pt x="483" y="241"/>
                      </a:cubicBezTo>
                      <a:cubicBezTo>
                        <a:pt x="483" y="108"/>
                        <a:pt x="375" y="0"/>
                        <a:pt x="241" y="0"/>
                      </a:cubicBezTo>
                      <a:close/>
                      <a:moveTo>
                        <a:pt x="331" y="349"/>
                      </a:moveTo>
                      <a:cubicBezTo>
                        <a:pt x="323" y="358"/>
                        <a:pt x="311" y="373"/>
                        <a:pt x="302" y="388"/>
                      </a:cubicBezTo>
                      <a:cubicBezTo>
                        <a:pt x="289" y="411"/>
                        <a:pt x="295" y="443"/>
                        <a:pt x="264" y="443"/>
                      </a:cubicBezTo>
                      <a:cubicBezTo>
                        <a:pt x="245" y="443"/>
                        <a:pt x="245" y="443"/>
                        <a:pt x="245" y="443"/>
                      </a:cubicBezTo>
                      <a:cubicBezTo>
                        <a:pt x="238" y="443"/>
                        <a:pt x="238" y="443"/>
                        <a:pt x="238" y="443"/>
                      </a:cubicBezTo>
                      <a:cubicBezTo>
                        <a:pt x="218" y="443"/>
                        <a:pt x="218" y="443"/>
                        <a:pt x="218" y="443"/>
                      </a:cubicBezTo>
                      <a:cubicBezTo>
                        <a:pt x="187" y="443"/>
                        <a:pt x="194" y="411"/>
                        <a:pt x="181" y="388"/>
                      </a:cubicBezTo>
                      <a:cubicBezTo>
                        <a:pt x="172" y="372"/>
                        <a:pt x="158" y="356"/>
                        <a:pt x="150" y="348"/>
                      </a:cubicBezTo>
                      <a:cubicBezTo>
                        <a:pt x="148" y="345"/>
                        <a:pt x="146" y="343"/>
                        <a:pt x="145" y="341"/>
                      </a:cubicBezTo>
                      <a:cubicBezTo>
                        <a:pt x="144" y="341"/>
                        <a:pt x="144" y="341"/>
                        <a:pt x="144" y="341"/>
                      </a:cubicBezTo>
                      <a:cubicBezTo>
                        <a:pt x="144" y="341"/>
                        <a:pt x="144" y="341"/>
                        <a:pt x="144" y="341"/>
                      </a:cubicBezTo>
                      <a:cubicBezTo>
                        <a:pt x="123" y="316"/>
                        <a:pt x="111" y="284"/>
                        <a:pt x="111" y="248"/>
                      </a:cubicBezTo>
                      <a:cubicBezTo>
                        <a:pt x="111" y="171"/>
                        <a:pt x="169" y="109"/>
                        <a:pt x="241" y="109"/>
                      </a:cubicBezTo>
                      <a:cubicBezTo>
                        <a:pt x="314" y="109"/>
                        <a:pt x="372" y="171"/>
                        <a:pt x="372" y="248"/>
                      </a:cubicBezTo>
                      <a:cubicBezTo>
                        <a:pt x="372" y="288"/>
                        <a:pt x="356" y="323"/>
                        <a:pt x="331" y="349"/>
                      </a:cubicBezTo>
                      <a:close/>
                    </a:path>
                  </a:pathLst>
                </a:custGeom>
                <a:grpFill/>
                <a:ln>
                  <a:noFill/>
                </a:ln>
              </p:spPr>
              <p:txBody>
                <a:bodyPr anchor="ctr"/>
                <a:lstStyle/>
                <a:p>
                  <a:pPr algn="ctr"/>
                  <a:endParaRPr/>
                </a:p>
              </p:txBody>
            </p:sp>
          </p:grpSp>
          <p:sp>
            <p:nvSpPr>
              <p:cNvPr id="39" name="i$liḋe-Oval 15"/>
              <p:cNvSpPr>
                <a:spLocks/>
              </p:cNvSpPr>
              <p:nvPr/>
            </p:nvSpPr>
            <p:spPr bwMode="auto">
              <a:xfrm rot="18900000">
                <a:off x="5805830" y="2525954"/>
                <a:ext cx="593641" cy="594799"/>
              </a:xfrm>
              <a:prstGeom prst="ellipse">
                <a:avLst/>
              </a:prstGeom>
              <a:solidFill>
                <a:schemeClr val="tx1">
                  <a:lumMod val="75000"/>
                  <a:lumOff val="25000"/>
                </a:schemeClr>
              </a:solidFill>
              <a:ln>
                <a:noFill/>
              </a:ln>
            </p:spPr>
            <p:txBody>
              <a:bodyPr anchor="ctr"/>
              <a:lstStyle/>
              <a:p>
                <a:pPr algn="ctr"/>
                <a:endParaRPr/>
              </a:p>
            </p:txBody>
          </p:sp>
          <p:sp>
            <p:nvSpPr>
              <p:cNvPr id="40" name="i$liḋe-Freeform: Shape 16"/>
              <p:cNvSpPr>
                <a:spLocks/>
              </p:cNvSpPr>
              <p:nvPr/>
            </p:nvSpPr>
            <p:spPr bwMode="auto">
              <a:xfrm>
                <a:off x="6671766" y="4402217"/>
                <a:ext cx="311197" cy="268351"/>
              </a:xfrm>
              <a:custGeom>
                <a:avLst/>
                <a:gdLst>
                  <a:gd name="T0" fmla="*/ 219075 w 64"/>
                  <a:gd name="T1" fmla="*/ 96174 h 55"/>
                  <a:gd name="T2" fmla="*/ 0 w 64"/>
                  <a:gd name="T3" fmla="*/ 96174 h 55"/>
                  <a:gd name="T4" fmla="*/ 0 w 64"/>
                  <a:gd name="T5" fmla="*/ 51522 h 55"/>
                  <a:gd name="T6" fmla="*/ 17115 w 64"/>
                  <a:gd name="T7" fmla="*/ 30913 h 55"/>
                  <a:gd name="T8" fmla="*/ 61615 w 64"/>
                  <a:gd name="T9" fmla="*/ 30913 h 55"/>
                  <a:gd name="T10" fmla="*/ 61615 w 64"/>
                  <a:gd name="T11" fmla="*/ 10304 h 55"/>
                  <a:gd name="T12" fmla="*/ 71884 w 64"/>
                  <a:gd name="T13" fmla="*/ 0 h 55"/>
                  <a:gd name="T14" fmla="*/ 143768 w 64"/>
                  <a:gd name="T15" fmla="*/ 0 h 55"/>
                  <a:gd name="T16" fmla="*/ 154037 w 64"/>
                  <a:gd name="T17" fmla="*/ 10304 h 55"/>
                  <a:gd name="T18" fmla="*/ 154037 w 64"/>
                  <a:gd name="T19" fmla="*/ 30913 h 55"/>
                  <a:gd name="T20" fmla="*/ 198537 w 64"/>
                  <a:gd name="T21" fmla="*/ 30913 h 55"/>
                  <a:gd name="T22" fmla="*/ 219075 w 64"/>
                  <a:gd name="T23" fmla="*/ 51522 h 55"/>
                  <a:gd name="T24" fmla="*/ 219075 w 64"/>
                  <a:gd name="T25" fmla="*/ 96174 h 55"/>
                  <a:gd name="T26" fmla="*/ 219075 w 64"/>
                  <a:gd name="T27" fmla="*/ 168304 h 55"/>
                  <a:gd name="T28" fmla="*/ 198537 w 64"/>
                  <a:gd name="T29" fmla="*/ 188913 h 55"/>
                  <a:gd name="T30" fmla="*/ 17115 w 64"/>
                  <a:gd name="T31" fmla="*/ 188913 h 55"/>
                  <a:gd name="T32" fmla="*/ 0 w 64"/>
                  <a:gd name="T33" fmla="*/ 168304 h 55"/>
                  <a:gd name="T34" fmla="*/ 0 w 64"/>
                  <a:gd name="T35" fmla="*/ 109913 h 55"/>
                  <a:gd name="T36" fmla="*/ 82153 w 64"/>
                  <a:gd name="T37" fmla="*/ 109913 h 55"/>
                  <a:gd name="T38" fmla="*/ 82153 w 64"/>
                  <a:gd name="T39" fmla="*/ 127087 h 55"/>
                  <a:gd name="T40" fmla="*/ 88999 w 64"/>
                  <a:gd name="T41" fmla="*/ 137391 h 55"/>
                  <a:gd name="T42" fmla="*/ 126653 w 64"/>
                  <a:gd name="T43" fmla="*/ 137391 h 55"/>
                  <a:gd name="T44" fmla="*/ 136922 w 64"/>
                  <a:gd name="T45" fmla="*/ 127087 h 55"/>
                  <a:gd name="T46" fmla="*/ 136922 w 64"/>
                  <a:gd name="T47" fmla="*/ 109913 h 55"/>
                  <a:gd name="T48" fmla="*/ 219075 w 64"/>
                  <a:gd name="T49" fmla="*/ 109913 h 55"/>
                  <a:gd name="T50" fmla="*/ 219075 w 64"/>
                  <a:gd name="T51" fmla="*/ 168304 h 55"/>
                  <a:gd name="T52" fmla="*/ 140345 w 64"/>
                  <a:gd name="T53" fmla="*/ 30913 h 55"/>
                  <a:gd name="T54" fmla="*/ 140345 w 64"/>
                  <a:gd name="T55" fmla="*/ 13739 h 55"/>
                  <a:gd name="T56" fmla="*/ 78730 w 64"/>
                  <a:gd name="T57" fmla="*/ 13739 h 55"/>
                  <a:gd name="T58" fmla="*/ 78730 w 64"/>
                  <a:gd name="T59" fmla="*/ 30913 h 55"/>
                  <a:gd name="T60" fmla="*/ 140345 w 64"/>
                  <a:gd name="T61" fmla="*/ 30913 h 55"/>
                  <a:gd name="T62" fmla="*/ 123230 w 64"/>
                  <a:gd name="T63" fmla="*/ 123652 h 55"/>
                  <a:gd name="T64" fmla="*/ 92422 w 64"/>
                  <a:gd name="T65" fmla="*/ 123652 h 55"/>
                  <a:gd name="T66" fmla="*/ 92422 w 64"/>
                  <a:gd name="T67" fmla="*/ 109913 h 55"/>
                  <a:gd name="T68" fmla="*/ 123230 w 64"/>
                  <a:gd name="T69" fmla="*/ 109913 h 55"/>
                  <a:gd name="T70" fmla="*/ 123230 w 64"/>
                  <a:gd name="T71" fmla="*/ 123652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4" h="55">
                    <a:moveTo>
                      <a:pt x="64" y="28"/>
                    </a:moveTo>
                    <a:cubicBezTo>
                      <a:pt x="0" y="28"/>
                      <a:pt x="0" y="28"/>
                      <a:pt x="0" y="28"/>
                    </a:cubicBezTo>
                    <a:cubicBezTo>
                      <a:pt x="0" y="15"/>
                      <a:pt x="0" y="15"/>
                      <a:pt x="0" y="15"/>
                    </a:cubicBezTo>
                    <a:cubicBezTo>
                      <a:pt x="0" y="11"/>
                      <a:pt x="2" y="9"/>
                      <a:pt x="5" y="9"/>
                    </a:cubicBezTo>
                    <a:cubicBezTo>
                      <a:pt x="18" y="9"/>
                      <a:pt x="18" y="9"/>
                      <a:pt x="18" y="9"/>
                    </a:cubicBezTo>
                    <a:cubicBezTo>
                      <a:pt x="18" y="3"/>
                      <a:pt x="18" y="3"/>
                      <a:pt x="18" y="3"/>
                    </a:cubicBezTo>
                    <a:cubicBezTo>
                      <a:pt x="18" y="1"/>
                      <a:pt x="20" y="0"/>
                      <a:pt x="21" y="0"/>
                    </a:cubicBezTo>
                    <a:cubicBezTo>
                      <a:pt x="42" y="0"/>
                      <a:pt x="42" y="0"/>
                      <a:pt x="42" y="0"/>
                    </a:cubicBezTo>
                    <a:cubicBezTo>
                      <a:pt x="44" y="0"/>
                      <a:pt x="45" y="1"/>
                      <a:pt x="45" y="3"/>
                    </a:cubicBezTo>
                    <a:cubicBezTo>
                      <a:pt x="45" y="9"/>
                      <a:pt x="45" y="9"/>
                      <a:pt x="45" y="9"/>
                    </a:cubicBezTo>
                    <a:cubicBezTo>
                      <a:pt x="58" y="9"/>
                      <a:pt x="58" y="9"/>
                      <a:pt x="58" y="9"/>
                    </a:cubicBezTo>
                    <a:cubicBezTo>
                      <a:pt x="61" y="9"/>
                      <a:pt x="64" y="11"/>
                      <a:pt x="64" y="15"/>
                    </a:cubicBezTo>
                    <a:lnTo>
                      <a:pt x="64" y="28"/>
                    </a:lnTo>
                    <a:close/>
                    <a:moveTo>
                      <a:pt x="64" y="49"/>
                    </a:moveTo>
                    <a:cubicBezTo>
                      <a:pt x="64" y="52"/>
                      <a:pt x="61" y="55"/>
                      <a:pt x="58" y="55"/>
                    </a:cubicBezTo>
                    <a:cubicBezTo>
                      <a:pt x="5" y="55"/>
                      <a:pt x="5" y="55"/>
                      <a:pt x="5" y="55"/>
                    </a:cubicBezTo>
                    <a:cubicBezTo>
                      <a:pt x="2" y="55"/>
                      <a:pt x="0" y="52"/>
                      <a:pt x="0" y="49"/>
                    </a:cubicBezTo>
                    <a:cubicBezTo>
                      <a:pt x="0" y="32"/>
                      <a:pt x="0" y="32"/>
                      <a:pt x="0" y="32"/>
                    </a:cubicBezTo>
                    <a:cubicBezTo>
                      <a:pt x="24" y="32"/>
                      <a:pt x="24" y="32"/>
                      <a:pt x="24" y="32"/>
                    </a:cubicBezTo>
                    <a:cubicBezTo>
                      <a:pt x="24" y="37"/>
                      <a:pt x="24" y="37"/>
                      <a:pt x="24" y="37"/>
                    </a:cubicBezTo>
                    <a:cubicBezTo>
                      <a:pt x="24" y="39"/>
                      <a:pt x="25" y="40"/>
                      <a:pt x="26" y="40"/>
                    </a:cubicBezTo>
                    <a:cubicBezTo>
                      <a:pt x="37" y="40"/>
                      <a:pt x="37" y="40"/>
                      <a:pt x="37" y="40"/>
                    </a:cubicBezTo>
                    <a:cubicBezTo>
                      <a:pt x="39" y="40"/>
                      <a:pt x="40" y="39"/>
                      <a:pt x="40" y="37"/>
                    </a:cubicBezTo>
                    <a:cubicBezTo>
                      <a:pt x="40" y="32"/>
                      <a:pt x="40" y="32"/>
                      <a:pt x="40" y="32"/>
                    </a:cubicBezTo>
                    <a:cubicBezTo>
                      <a:pt x="64" y="32"/>
                      <a:pt x="64" y="32"/>
                      <a:pt x="64" y="32"/>
                    </a:cubicBezTo>
                    <a:lnTo>
                      <a:pt x="64" y="49"/>
                    </a:lnTo>
                    <a:close/>
                    <a:moveTo>
                      <a:pt x="41" y="9"/>
                    </a:moveTo>
                    <a:cubicBezTo>
                      <a:pt x="41" y="4"/>
                      <a:pt x="41" y="4"/>
                      <a:pt x="41" y="4"/>
                    </a:cubicBezTo>
                    <a:cubicBezTo>
                      <a:pt x="23" y="4"/>
                      <a:pt x="23" y="4"/>
                      <a:pt x="23" y="4"/>
                    </a:cubicBezTo>
                    <a:cubicBezTo>
                      <a:pt x="23" y="9"/>
                      <a:pt x="23" y="9"/>
                      <a:pt x="23" y="9"/>
                    </a:cubicBezTo>
                    <a:lnTo>
                      <a:pt x="41" y="9"/>
                    </a:lnTo>
                    <a:close/>
                    <a:moveTo>
                      <a:pt x="36" y="36"/>
                    </a:moveTo>
                    <a:cubicBezTo>
                      <a:pt x="27" y="36"/>
                      <a:pt x="27" y="36"/>
                      <a:pt x="27" y="36"/>
                    </a:cubicBezTo>
                    <a:cubicBezTo>
                      <a:pt x="27" y="32"/>
                      <a:pt x="27" y="32"/>
                      <a:pt x="27" y="32"/>
                    </a:cubicBezTo>
                    <a:cubicBezTo>
                      <a:pt x="36" y="32"/>
                      <a:pt x="36" y="32"/>
                      <a:pt x="36" y="32"/>
                    </a:cubicBezTo>
                    <a:lnTo>
                      <a:pt x="36" y="36"/>
                    </a:lnTo>
                    <a:close/>
                  </a:path>
                </a:pathLst>
              </a:custGeom>
              <a:solidFill>
                <a:schemeClr val="bg1"/>
              </a:solidFill>
              <a:ln>
                <a:noFill/>
              </a:ln>
            </p:spPr>
            <p:txBody>
              <a:bodyPr anchor="ctr"/>
              <a:lstStyle/>
              <a:p>
                <a:pPr algn="ctr"/>
                <a:endParaRPr/>
              </a:p>
            </p:txBody>
          </p:sp>
          <p:sp>
            <p:nvSpPr>
              <p:cNvPr id="41" name="i$liḋe-Freeform: Shape 18"/>
              <p:cNvSpPr>
                <a:spLocks/>
              </p:cNvSpPr>
              <p:nvPr/>
            </p:nvSpPr>
            <p:spPr bwMode="auto">
              <a:xfrm>
                <a:off x="4906433" y="3696673"/>
                <a:ext cx="331491" cy="245800"/>
              </a:xfrm>
              <a:custGeom>
                <a:avLst/>
                <a:gdLst>
                  <a:gd name="T0" fmla="*/ 188749 w 68"/>
                  <a:gd name="T1" fmla="*/ 173037 h 50"/>
                  <a:gd name="T2" fmla="*/ 54909 w 68"/>
                  <a:gd name="T3" fmla="*/ 173037 h 50"/>
                  <a:gd name="T4" fmla="*/ 0 w 68"/>
                  <a:gd name="T5" fmla="*/ 117665 h 50"/>
                  <a:gd name="T6" fmla="*/ 30886 w 68"/>
                  <a:gd name="T7" fmla="*/ 69215 h 50"/>
                  <a:gd name="T8" fmla="*/ 30886 w 68"/>
                  <a:gd name="T9" fmla="*/ 62293 h 50"/>
                  <a:gd name="T10" fmla="*/ 92658 w 68"/>
                  <a:gd name="T11" fmla="*/ 0 h 50"/>
                  <a:gd name="T12" fmla="*/ 150999 w 68"/>
                  <a:gd name="T13" fmla="*/ 38068 h 50"/>
                  <a:gd name="T14" fmla="*/ 171590 w 68"/>
                  <a:gd name="T15" fmla="*/ 31147 h 50"/>
                  <a:gd name="T16" fmla="*/ 202476 w 68"/>
                  <a:gd name="T17" fmla="*/ 62293 h 50"/>
                  <a:gd name="T18" fmla="*/ 199044 w 68"/>
                  <a:gd name="T19" fmla="*/ 79597 h 50"/>
                  <a:gd name="T20" fmla="*/ 233362 w 68"/>
                  <a:gd name="T21" fmla="*/ 124587 h 50"/>
                  <a:gd name="T22" fmla="*/ 188749 w 68"/>
                  <a:gd name="T23" fmla="*/ 173037 h 50"/>
                  <a:gd name="T24" fmla="*/ 154431 w 68"/>
                  <a:gd name="T25" fmla="*/ 86519 h 50"/>
                  <a:gd name="T26" fmla="*/ 113249 w 68"/>
                  <a:gd name="T27" fmla="*/ 44990 h 50"/>
                  <a:gd name="T28" fmla="*/ 109817 w 68"/>
                  <a:gd name="T29" fmla="*/ 41529 h 50"/>
                  <a:gd name="T30" fmla="*/ 106386 w 68"/>
                  <a:gd name="T31" fmla="*/ 44990 h 50"/>
                  <a:gd name="T32" fmla="*/ 61772 w 68"/>
                  <a:gd name="T33" fmla="*/ 86519 h 50"/>
                  <a:gd name="T34" fmla="*/ 61772 w 68"/>
                  <a:gd name="T35" fmla="*/ 89979 h 50"/>
                  <a:gd name="T36" fmla="*/ 65204 w 68"/>
                  <a:gd name="T37" fmla="*/ 93440 h 50"/>
                  <a:gd name="T38" fmla="*/ 92658 w 68"/>
                  <a:gd name="T39" fmla="*/ 93440 h 50"/>
                  <a:gd name="T40" fmla="*/ 92658 w 68"/>
                  <a:gd name="T41" fmla="*/ 138430 h 50"/>
                  <a:gd name="T42" fmla="*/ 96090 w 68"/>
                  <a:gd name="T43" fmla="*/ 141890 h 50"/>
                  <a:gd name="T44" fmla="*/ 120113 w 68"/>
                  <a:gd name="T45" fmla="*/ 141890 h 50"/>
                  <a:gd name="T46" fmla="*/ 123545 w 68"/>
                  <a:gd name="T47" fmla="*/ 138430 h 50"/>
                  <a:gd name="T48" fmla="*/ 123545 w 68"/>
                  <a:gd name="T49" fmla="*/ 93440 h 50"/>
                  <a:gd name="T50" fmla="*/ 150999 w 68"/>
                  <a:gd name="T51" fmla="*/ 93440 h 50"/>
                  <a:gd name="T52" fmla="*/ 154431 w 68"/>
                  <a:gd name="T53" fmla="*/ 89979 h 50"/>
                  <a:gd name="T54" fmla="*/ 154431 w 68"/>
                  <a:gd name="T55" fmla="*/ 86519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8" h="50">
                    <a:moveTo>
                      <a:pt x="55" y="50"/>
                    </a:moveTo>
                    <a:cubicBezTo>
                      <a:pt x="16" y="50"/>
                      <a:pt x="16" y="50"/>
                      <a:pt x="16" y="50"/>
                    </a:cubicBezTo>
                    <a:cubicBezTo>
                      <a:pt x="7" y="50"/>
                      <a:pt x="0" y="43"/>
                      <a:pt x="0" y="34"/>
                    </a:cubicBezTo>
                    <a:cubicBezTo>
                      <a:pt x="0" y="28"/>
                      <a:pt x="3" y="22"/>
                      <a:pt x="9" y="20"/>
                    </a:cubicBezTo>
                    <a:cubicBezTo>
                      <a:pt x="9" y="19"/>
                      <a:pt x="9" y="19"/>
                      <a:pt x="9" y="18"/>
                    </a:cubicBezTo>
                    <a:cubicBezTo>
                      <a:pt x="9" y="8"/>
                      <a:pt x="17" y="0"/>
                      <a:pt x="27" y="0"/>
                    </a:cubicBezTo>
                    <a:cubicBezTo>
                      <a:pt x="35" y="0"/>
                      <a:pt x="41" y="4"/>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moveTo>
                      <a:pt x="45" y="25"/>
                    </a:moveTo>
                    <a:cubicBezTo>
                      <a:pt x="33" y="13"/>
                      <a:pt x="33" y="13"/>
                      <a:pt x="33" y="13"/>
                    </a:cubicBezTo>
                    <a:cubicBezTo>
                      <a:pt x="32" y="13"/>
                      <a:pt x="32" y="12"/>
                      <a:pt x="32" y="12"/>
                    </a:cubicBezTo>
                    <a:cubicBezTo>
                      <a:pt x="31" y="12"/>
                      <a:pt x="31" y="13"/>
                      <a:pt x="31" y="13"/>
                    </a:cubicBezTo>
                    <a:cubicBezTo>
                      <a:pt x="18" y="25"/>
                      <a:pt x="18" y="25"/>
                      <a:pt x="18" y="25"/>
                    </a:cubicBezTo>
                    <a:cubicBezTo>
                      <a:pt x="18" y="26"/>
                      <a:pt x="18" y="26"/>
                      <a:pt x="18" y="26"/>
                    </a:cubicBezTo>
                    <a:cubicBezTo>
                      <a:pt x="18" y="27"/>
                      <a:pt x="19" y="27"/>
                      <a:pt x="19" y="27"/>
                    </a:cubicBezTo>
                    <a:cubicBezTo>
                      <a:pt x="27" y="27"/>
                      <a:pt x="27" y="27"/>
                      <a:pt x="27" y="27"/>
                    </a:cubicBezTo>
                    <a:cubicBezTo>
                      <a:pt x="27" y="40"/>
                      <a:pt x="27" y="40"/>
                      <a:pt x="27" y="40"/>
                    </a:cubicBezTo>
                    <a:cubicBezTo>
                      <a:pt x="27" y="41"/>
                      <a:pt x="28" y="41"/>
                      <a:pt x="28" y="41"/>
                    </a:cubicBezTo>
                    <a:cubicBezTo>
                      <a:pt x="35" y="41"/>
                      <a:pt x="35" y="41"/>
                      <a:pt x="35" y="41"/>
                    </a:cubicBezTo>
                    <a:cubicBezTo>
                      <a:pt x="36" y="41"/>
                      <a:pt x="36" y="41"/>
                      <a:pt x="36" y="40"/>
                    </a:cubicBezTo>
                    <a:cubicBezTo>
                      <a:pt x="36" y="27"/>
                      <a:pt x="36" y="27"/>
                      <a:pt x="36" y="27"/>
                    </a:cubicBezTo>
                    <a:cubicBezTo>
                      <a:pt x="44" y="27"/>
                      <a:pt x="44" y="27"/>
                      <a:pt x="44" y="27"/>
                    </a:cubicBezTo>
                    <a:cubicBezTo>
                      <a:pt x="45" y="27"/>
                      <a:pt x="45" y="27"/>
                      <a:pt x="45" y="26"/>
                    </a:cubicBezTo>
                    <a:cubicBezTo>
                      <a:pt x="45" y="26"/>
                      <a:pt x="45" y="26"/>
                      <a:pt x="45" y="25"/>
                    </a:cubicBezTo>
                    <a:close/>
                  </a:path>
                </a:pathLst>
              </a:custGeom>
              <a:solidFill>
                <a:schemeClr val="bg1"/>
              </a:solidFill>
              <a:ln>
                <a:noFill/>
              </a:ln>
            </p:spPr>
            <p:txBody>
              <a:bodyPr anchor="ctr"/>
              <a:lstStyle/>
              <a:p>
                <a:pPr algn="ctr"/>
                <a:endParaRPr/>
              </a:p>
            </p:txBody>
          </p:sp>
          <p:sp>
            <p:nvSpPr>
              <p:cNvPr id="42" name="i$liḋe-Freeform: Shape 19"/>
              <p:cNvSpPr>
                <a:spLocks/>
              </p:cNvSpPr>
              <p:nvPr/>
            </p:nvSpPr>
            <p:spPr bwMode="auto">
              <a:xfrm>
                <a:off x="6982965" y="3696675"/>
                <a:ext cx="268351" cy="268351"/>
              </a:xfrm>
              <a:custGeom>
                <a:avLst/>
                <a:gdLst>
                  <a:gd name="T0" fmla="*/ 188913 w 55"/>
                  <a:gd name="T1" fmla="*/ 106478 h 55"/>
                  <a:gd name="T2" fmla="*/ 185478 w 55"/>
                  <a:gd name="T3" fmla="*/ 113347 h 55"/>
                  <a:gd name="T4" fmla="*/ 161435 w 55"/>
                  <a:gd name="T5" fmla="*/ 116782 h 55"/>
                  <a:gd name="T6" fmla="*/ 158000 w 55"/>
                  <a:gd name="T7" fmla="*/ 127086 h 55"/>
                  <a:gd name="T8" fmla="*/ 168304 w 55"/>
                  <a:gd name="T9" fmla="*/ 144260 h 55"/>
                  <a:gd name="T10" fmla="*/ 171739 w 55"/>
                  <a:gd name="T11" fmla="*/ 147695 h 55"/>
                  <a:gd name="T12" fmla="*/ 168304 w 55"/>
                  <a:gd name="T13" fmla="*/ 151130 h 55"/>
                  <a:gd name="T14" fmla="*/ 147696 w 55"/>
                  <a:gd name="T15" fmla="*/ 171738 h 55"/>
                  <a:gd name="T16" fmla="*/ 144261 w 55"/>
                  <a:gd name="T17" fmla="*/ 171738 h 55"/>
                  <a:gd name="T18" fmla="*/ 127087 w 55"/>
                  <a:gd name="T19" fmla="*/ 157999 h 55"/>
                  <a:gd name="T20" fmla="*/ 113348 w 55"/>
                  <a:gd name="T21" fmla="*/ 161434 h 55"/>
                  <a:gd name="T22" fmla="*/ 109913 w 55"/>
                  <a:gd name="T23" fmla="*/ 185477 h 55"/>
                  <a:gd name="T24" fmla="*/ 106478 w 55"/>
                  <a:gd name="T25" fmla="*/ 188912 h 55"/>
                  <a:gd name="T26" fmla="*/ 79000 w 55"/>
                  <a:gd name="T27" fmla="*/ 188912 h 55"/>
                  <a:gd name="T28" fmla="*/ 75565 w 55"/>
                  <a:gd name="T29" fmla="*/ 185477 h 55"/>
                  <a:gd name="T30" fmla="*/ 72130 w 55"/>
                  <a:gd name="T31" fmla="*/ 161434 h 55"/>
                  <a:gd name="T32" fmla="*/ 61826 w 55"/>
                  <a:gd name="T33" fmla="*/ 157999 h 55"/>
                  <a:gd name="T34" fmla="*/ 44652 w 55"/>
                  <a:gd name="T35" fmla="*/ 171738 h 55"/>
                  <a:gd name="T36" fmla="*/ 41217 w 55"/>
                  <a:gd name="T37" fmla="*/ 171738 h 55"/>
                  <a:gd name="T38" fmla="*/ 37783 w 55"/>
                  <a:gd name="T39" fmla="*/ 171738 h 55"/>
                  <a:gd name="T40" fmla="*/ 17174 w 55"/>
                  <a:gd name="T41" fmla="*/ 151130 h 55"/>
                  <a:gd name="T42" fmla="*/ 17174 w 55"/>
                  <a:gd name="T43" fmla="*/ 147695 h 55"/>
                  <a:gd name="T44" fmla="*/ 17174 w 55"/>
                  <a:gd name="T45" fmla="*/ 144260 h 55"/>
                  <a:gd name="T46" fmla="*/ 30913 w 55"/>
                  <a:gd name="T47" fmla="*/ 127086 h 55"/>
                  <a:gd name="T48" fmla="*/ 24043 w 55"/>
                  <a:gd name="T49" fmla="*/ 113347 h 55"/>
                  <a:gd name="T50" fmla="*/ 3435 w 55"/>
                  <a:gd name="T51" fmla="*/ 113347 h 55"/>
                  <a:gd name="T52" fmla="*/ 0 w 55"/>
                  <a:gd name="T53" fmla="*/ 106478 h 55"/>
                  <a:gd name="T54" fmla="*/ 0 w 55"/>
                  <a:gd name="T55" fmla="*/ 79000 h 55"/>
                  <a:gd name="T56" fmla="*/ 3435 w 55"/>
                  <a:gd name="T57" fmla="*/ 75565 h 55"/>
                  <a:gd name="T58" fmla="*/ 24043 w 55"/>
                  <a:gd name="T59" fmla="*/ 72130 h 55"/>
                  <a:gd name="T60" fmla="*/ 30913 w 55"/>
                  <a:gd name="T61" fmla="*/ 61826 h 55"/>
                  <a:gd name="T62" fmla="*/ 17174 w 55"/>
                  <a:gd name="T63" fmla="*/ 44652 h 55"/>
                  <a:gd name="T64" fmla="*/ 17174 w 55"/>
                  <a:gd name="T65" fmla="*/ 41217 h 55"/>
                  <a:gd name="T66" fmla="*/ 17174 w 55"/>
                  <a:gd name="T67" fmla="*/ 37782 h 55"/>
                  <a:gd name="T68" fmla="*/ 41217 w 55"/>
                  <a:gd name="T69" fmla="*/ 17174 h 55"/>
                  <a:gd name="T70" fmla="*/ 44652 w 55"/>
                  <a:gd name="T71" fmla="*/ 17174 h 55"/>
                  <a:gd name="T72" fmla="*/ 61826 w 55"/>
                  <a:gd name="T73" fmla="*/ 30913 h 55"/>
                  <a:gd name="T74" fmla="*/ 72130 w 55"/>
                  <a:gd name="T75" fmla="*/ 27478 h 55"/>
                  <a:gd name="T76" fmla="*/ 75565 w 55"/>
                  <a:gd name="T77" fmla="*/ 3435 h 55"/>
                  <a:gd name="T78" fmla="*/ 79000 w 55"/>
                  <a:gd name="T79" fmla="*/ 0 h 55"/>
                  <a:gd name="T80" fmla="*/ 106478 w 55"/>
                  <a:gd name="T81" fmla="*/ 0 h 55"/>
                  <a:gd name="T82" fmla="*/ 109913 w 55"/>
                  <a:gd name="T83" fmla="*/ 3435 h 55"/>
                  <a:gd name="T84" fmla="*/ 113348 w 55"/>
                  <a:gd name="T85" fmla="*/ 27478 h 55"/>
                  <a:gd name="T86" fmla="*/ 127087 w 55"/>
                  <a:gd name="T87" fmla="*/ 30913 h 55"/>
                  <a:gd name="T88" fmla="*/ 144261 w 55"/>
                  <a:gd name="T89" fmla="*/ 17174 h 55"/>
                  <a:gd name="T90" fmla="*/ 147696 w 55"/>
                  <a:gd name="T91" fmla="*/ 17174 h 55"/>
                  <a:gd name="T92" fmla="*/ 147696 w 55"/>
                  <a:gd name="T93" fmla="*/ 17174 h 55"/>
                  <a:gd name="T94" fmla="*/ 168304 w 55"/>
                  <a:gd name="T95" fmla="*/ 37782 h 55"/>
                  <a:gd name="T96" fmla="*/ 171739 w 55"/>
                  <a:gd name="T97" fmla="*/ 41217 h 55"/>
                  <a:gd name="T98" fmla="*/ 168304 w 55"/>
                  <a:gd name="T99" fmla="*/ 44652 h 55"/>
                  <a:gd name="T100" fmla="*/ 158000 w 55"/>
                  <a:gd name="T101" fmla="*/ 61826 h 55"/>
                  <a:gd name="T102" fmla="*/ 161435 w 55"/>
                  <a:gd name="T103" fmla="*/ 72130 h 55"/>
                  <a:gd name="T104" fmla="*/ 185478 w 55"/>
                  <a:gd name="T105" fmla="*/ 75565 h 55"/>
                  <a:gd name="T106" fmla="*/ 188913 w 55"/>
                  <a:gd name="T107" fmla="*/ 79000 h 55"/>
                  <a:gd name="T108" fmla="*/ 188913 w 55"/>
                  <a:gd name="T109" fmla="*/ 106478 h 55"/>
                  <a:gd name="T110" fmla="*/ 92739 w 55"/>
                  <a:gd name="T111" fmla="*/ 61826 h 55"/>
                  <a:gd name="T112" fmla="*/ 61826 w 55"/>
                  <a:gd name="T113" fmla="*/ 92739 h 55"/>
                  <a:gd name="T114" fmla="*/ 92739 w 55"/>
                  <a:gd name="T115" fmla="*/ 123651 h 55"/>
                  <a:gd name="T116" fmla="*/ 123652 w 55"/>
                  <a:gd name="T117" fmla="*/ 92739 h 55"/>
                  <a:gd name="T118" fmla="*/ 92739 w 55"/>
                  <a:gd name="T119" fmla="*/ 61826 h 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a:noFill/>
              </a:ln>
            </p:spPr>
            <p:txBody>
              <a:bodyPr anchor="ctr"/>
              <a:lstStyle/>
              <a:p>
                <a:pPr algn="ctr"/>
                <a:endParaRPr/>
              </a:p>
            </p:txBody>
          </p:sp>
          <p:sp>
            <p:nvSpPr>
              <p:cNvPr id="43" name="i$liḋe-Freeform: Shape 20"/>
              <p:cNvSpPr>
                <a:spLocks/>
              </p:cNvSpPr>
              <p:nvPr/>
            </p:nvSpPr>
            <p:spPr bwMode="auto">
              <a:xfrm>
                <a:off x="5234356" y="4415107"/>
                <a:ext cx="286392" cy="268351"/>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p>
            </p:txBody>
          </p:sp>
          <p:sp>
            <p:nvSpPr>
              <p:cNvPr id="44" name="i$liḋe-Freeform: Shape 21"/>
              <p:cNvSpPr>
                <a:spLocks/>
              </p:cNvSpPr>
              <p:nvPr/>
            </p:nvSpPr>
            <p:spPr bwMode="auto">
              <a:xfrm>
                <a:off x="5189257" y="2929578"/>
                <a:ext cx="331491" cy="268351"/>
              </a:xfrm>
              <a:custGeom>
                <a:avLst/>
                <a:gdLst>
                  <a:gd name="T0" fmla="*/ 233362 w 68"/>
                  <a:gd name="T1" fmla="*/ 168303 h 55"/>
                  <a:gd name="T2" fmla="*/ 216203 w 68"/>
                  <a:gd name="T3" fmla="*/ 188912 h 55"/>
                  <a:gd name="T4" fmla="*/ 17159 w 68"/>
                  <a:gd name="T5" fmla="*/ 188912 h 55"/>
                  <a:gd name="T6" fmla="*/ 0 w 68"/>
                  <a:gd name="T7" fmla="*/ 168303 h 55"/>
                  <a:gd name="T8" fmla="*/ 0 w 68"/>
                  <a:gd name="T9" fmla="*/ 20609 h 55"/>
                  <a:gd name="T10" fmla="*/ 17159 w 68"/>
                  <a:gd name="T11" fmla="*/ 0 h 55"/>
                  <a:gd name="T12" fmla="*/ 216203 w 68"/>
                  <a:gd name="T13" fmla="*/ 0 h 55"/>
                  <a:gd name="T14" fmla="*/ 233362 w 68"/>
                  <a:gd name="T15" fmla="*/ 20609 h 55"/>
                  <a:gd name="T16" fmla="*/ 233362 w 68"/>
                  <a:gd name="T17" fmla="*/ 168303 h 55"/>
                  <a:gd name="T18" fmla="*/ 17159 w 68"/>
                  <a:gd name="T19" fmla="*/ 17174 h 55"/>
                  <a:gd name="T20" fmla="*/ 13727 w 68"/>
                  <a:gd name="T21" fmla="*/ 20609 h 55"/>
                  <a:gd name="T22" fmla="*/ 13727 w 68"/>
                  <a:gd name="T23" fmla="*/ 168303 h 55"/>
                  <a:gd name="T24" fmla="*/ 17159 w 68"/>
                  <a:gd name="T25" fmla="*/ 175173 h 55"/>
                  <a:gd name="T26" fmla="*/ 216203 w 68"/>
                  <a:gd name="T27" fmla="*/ 175173 h 55"/>
                  <a:gd name="T28" fmla="*/ 219635 w 68"/>
                  <a:gd name="T29" fmla="*/ 168303 h 55"/>
                  <a:gd name="T30" fmla="*/ 219635 w 68"/>
                  <a:gd name="T31" fmla="*/ 20609 h 55"/>
                  <a:gd name="T32" fmla="*/ 216203 w 68"/>
                  <a:gd name="T33" fmla="*/ 17174 h 55"/>
                  <a:gd name="T34" fmla="*/ 17159 w 68"/>
                  <a:gd name="T35" fmla="*/ 17174 h 55"/>
                  <a:gd name="T36" fmla="*/ 54909 w 68"/>
                  <a:gd name="T37" fmla="*/ 79000 h 55"/>
                  <a:gd name="T38" fmla="*/ 30886 w 68"/>
                  <a:gd name="T39" fmla="*/ 54956 h 55"/>
                  <a:gd name="T40" fmla="*/ 54909 w 68"/>
                  <a:gd name="T41" fmla="*/ 30913 h 55"/>
                  <a:gd name="T42" fmla="*/ 78931 w 68"/>
                  <a:gd name="T43" fmla="*/ 54956 h 55"/>
                  <a:gd name="T44" fmla="*/ 54909 w 68"/>
                  <a:gd name="T45" fmla="*/ 79000 h 55"/>
                  <a:gd name="T46" fmla="*/ 202476 w 68"/>
                  <a:gd name="T47" fmla="*/ 157999 h 55"/>
                  <a:gd name="T48" fmla="*/ 30886 w 68"/>
                  <a:gd name="T49" fmla="*/ 157999 h 55"/>
                  <a:gd name="T50" fmla="*/ 30886 w 68"/>
                  <a:gd name="T51" fmla="*/ 133956 h 55"/>
                  <a:gd name="T52" fmla="*/ 68636 w 68"/>
                  <a:gd name="T53" fmla="*/ 96173 h 55"/>
                  <a:gd name="T54" fmla="*/ 89227 w 68"/>
                  <a:gd name="T55" fmla="*/ 113347 h 55"/>
                  <a:gd name="T56" fmla="*/ 150999 w 68"/>
                  <a:gd name="T57" fmla="*/ 51521 h 55"/>
                  <a:gd name="T58" fmla="*/ 202476 w 68"/>
                  <a:gd name="T59" fmla="*/ 103043 h 55"/>
                  <a:gd name="T60" fmla="*/ 202476 w 68"/>
                  <a:gd name="T61" fmla="*/ 157999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8" h="55">
                    <a:moveTo>
                      <a:pt x="68" y="49"/>
                    </a:moveTo>
                    <a:cubicBezTo>
                      <a:pt x="68" y="53"/>
                      <a:pt x="66" y="55"/>
                      <a:pt x="63" y="55"/>
                    </a:cubicBezTo>
                    <a:cubicBezTo>
                      <a:pt x="5" y="55"/>
                      <a:pt x="5" y="55"/>
                      <a:pt x="5" y="55"/>
                    </a:cubicBezTo>
                    <a:cubicBezTo>
                      <a:pt x="2" y="55"/>
                      <a:pt x="0" y="53"/>
                      <a:pt x="0" y="49"/>
                    </a:cubicBezTo>
                    <a:cubicBezTo>
                      <a:pt x="0" y="6"/>
                      <a:pt x="0" y="6"/>
                      <a:pt x="0" y="6"/>
                    </a:cubicBezTo>
                    <a:cubicBezTo>
                      <a:pt x="0" y="3"/>
                      <a:pt x="2" y="0"/>
                      <a:pt x="5" y="0"/>
                    </a:cubicBezTo>
                    <a:cubicBezTo>
                      <a:pt x="63" y="0"/>
                      <a:pt x="63" y="0"/>
                      <a:pt x="63" y="0"/>
                    </a:cubicBezTo>
                    <a:cubicBezTo>
                      <a:pt x="66" y="0"/>
                      <a:pt x="68" y="3"/>
                      <a:pt x="68" y="6"/>
                    </a:cubicBezTo>
                    <a:lnTo>
                      <a:pt x="68" y="49"/>
                    </a:lnTo>
                    <a:close/>
                    <a:moveTo>
                      <a:pt x="5" y="5"/>
                    </a:moveTo>
                    <a:cubicBezTo>
                      <a:pt x="5" y="5"/>
                      <a:pt x="4" y="5"/>
                      <a:pt x="4" y="6"/>
                    </a:cubicBezTo>
                    <a:cubicBezTo>
                      <a:pt x="4" y="49"/>
                      <a:pt x="4" y="49"/>
                      <a:pt x="4" y="49"/>
                    </a:cubicBezTo>
                    <a:cubicBezTo>
                      <a:pt x="4" y="50"/>
                      <a:pt x="5" y="51"/>
                      <a:pt x="5" y="51"/>
                    </a:cubicBezTo>
                    <a:cubicBezTo>
                      <a:pt x="63" y="51"/>
                      <a:pt x="63" y="51"/>
                      <a:pt x="63" y="51"/>
                    </a:cubicBezTo>
                    <a:cubicBezTo>
                      <a:pt x="63" y="51"/>
                      <a:pt x="64" y="50"/>
                      <a:pt x="64" y="49"/>
                    </a:cubicBezTo>
                    <a:cubicBezTo>
                      <a:pt x="64" y="6"/>
                      <a:pt x="64" y="6"/>
                      <a:pt x="64" y="6"/>
                    </a:cubicBezTo>
                    <a:cubicBezTo>
                      <a:pt x="64" y="5"/>
                      <a:pt x="63" y="5"/>
                      <a:pt x="63" y="5"/>
                    </a:cubicBezTo>
                    <a:lnTo>
                      <a:pt x="5" y="5"/>
                    </a:lnTo>
                    <a:close/>
                    <a:moveTo>
                      <a:pt x="16" y="23"/>
                    </a:moveTo>
                    <a:cubicBezTo>
                      <a:pt x="12" y="23"/>
                      <a:pt x="9" y="20"/>
                      <a:pt x="9" y="16"/>
                    </a:cubicBezTo>
                    <a:cubicBezTo>
                      <a:pt x="9" y="13"/>
                      <a:pt x="12" y="9"/>
                      <a:pt x="16" y="9"/>
                    </a:cubicBezTo>
                    <a:cubicBezTo>
                      <a:pt x="20" y="9"/>
                      <a:pt x="23" y="13"/>
                      <a:pt x="23" y="16"/>
                    </a:cubicBezTo>
                    <a:cubicBezTo>
                      <a:pt x="23" y="20"/>
                      <a:pt x="20" y="23"/>
                      <a:pt x="16" y="23"/>
                    </a:cubicBezTo>
                    <a:close/>
                    <a:moveTo>
                      <a:pt x="59" y="46"/>
                    </a:moveTo>
                    <a:cubicBezTo>
                      <a:pt x="9" y="46"/>
                      <a:pt x="9" y="46"/>
                      <a:pt x="9" y="46"/>
                    </a:cubicBezTo>
                    <a:cubicBezTo>
                      <a:pt x="9" y="39"/>
                      <a:pt x="9" y="39"/>
                      <a:pt x="9" y="39"/>
                    </a:cubicBezTo>
                    <a:cubicBezTo>
                      <a:pt x="20" y="28"/>
                      <a:pt x="20" y="28"/>
                      <a:pt x="20" y="28"/>
                    </a:cubicBezTo>
                    <a:cubicBezTo>
                      <a:pt x="26" y="33"/>
                      <a:pt x="26" y="33"/>
                      <a:pt x="26" y="33"/>
                    </a:cubicBezTo>
                    <a:cubicBezTo>
                      <a:pt x="44" y="15"/>
                      <a:pt x="44" y="15"/>
                      <a:pt x="44" y="15"/>
                    </a:cubicBezTo>
                    <a:cubicBezTo>
                      <a:pt x="59" y="30"/>
                      <a:pt x="59" y="30"/>
                      <a:pt x="59" y="30"/>
                    </a:cubicBezTo>
                    <a:lnTo>
                      <a:pt x="59" y="46"/>
                    </a:lnTo>
                    <a:close/>
                  </a:path>
                </a:pathLst>
              </a:custGeom>
              <a:solidFill>
                <a:schemeClr val="bg1"/>
              </a:solidFill>
              <a:ln>
                <a:noFill/>
              </a:ln>
            </p:spPr>
            <p:txBody>
              <a:bodyPr anchor="ctr"/>
              <a:lstStyle/>
              <a:p>
                <a:pPr algn="ctr"/>
                <a:endParaRPr/>
              </a:p>
            </p:txBody>
          </p:sp>
          <p:sp>
            <p:nvSpPr>
              <p:cNvPr id="45" name="i$liḋe-Freeform: Shape 22"/>
              <p:cNvSpPr>
                <a:spLocks/>
              </p:cNvSpPr>
              <p:nvPr/>
            </p:nvSpPr>
            <p:spPr bwMode="auto">
              <a:xfrm>
                <a:off x="6671766" y="2972419"/>
                <a:ext cx="311197" cy="225507"/>
              </a:xfrm>
              <a:custGeom>
                <a:avLst/>
                <a:gdLst>
                  <a:gd name="T0" fmla="*/ 219075 w 64"/>
                  <a:gd name="T1" fmla="*/ 144946 h 46"/>
                  <a:gd name="T2" fmla="*/ 212229 w 64"/>
                  <a:gd name="T3" fmla="*/ 151848 h 46"/>
                  <a:gd name="T4" fmla="*/ 208806 w 64"/>
                  <a:gd name="T5" fmla="*/ 155299 h 46"/>
                  <a:gd name="T6" fmla="*/ 205383 w 64"/>
                  <a:gd name="T7" fmla="*/ 151848 h 46"/>
                  <a:gd name="T8" fmla="*/ 154037 w 64"/>
                  <a:gd name="T9" fmla="*/ 103533 h 46"/>
                  <a:gd name="T10" fmla="*/ 154037 w 64"/>
                  <a:gd name="T11" fmla="*/ 124239 h 46"/>
                  <a:gd name="T12" fmla="*/ 119807 w 64"/>
                  <a:gd name="T13" fmla="*/ 158750 h 46"/>
                  <a:gd name="T14" fmla="*/ 34230 w 64"/>
                  <a:gd name="T15" fmla="*/ 158750 h 46"/>
                  <a:gd name="T16" fmla="*/ 0 w 64"/>
                  <a:gd name="T17" fmla="*/ 124239 h 46"/>
                  <a:gd name="T18" fmla="*/ 0 w 64"/>
                  <a:gd name="T19" fmla="*/ 34511 h 46"/>
                  <a:gd name="T20" fmla="*/ 34230 w 64"/>
                  <a:gd name="T21" fmla="*/ 0 h 46"/>
                  <a:gd name="T22" fmla="*/ 119807 w 64"/>
                  <a:gd name="T23" fmla="*/ 0 h 46"/>
                  <a:gd name="T24" fmla="*/ 154037 w 64"/>
                  <a:gd name="T25" fmla="*/ 34511 h 46"/>
                  <a:gd name="T26" fmla="*/ 154037 w 64"/>
                  <a:gd name="T27" fmla="*/ 55217 h 46"/>
                  <a:gd name="T28" fmla="*/ 205383 w 64"/>
                  <a:gd name="T29" fmla="*/ 6902 h 46"/>
                  <a:gd name="T30" fmla="*/ 208806 w 64"/>
                  <a:gd name="T31" fmla="*/ 3451 h 46"/>
                  <a:gd name="T32" fmla="*/ 212229 w 64"/>
                  <a:gd name="T33" fmla="*/ 3451 h 46"/>
                  <a:gd name="T34" fmla="*/ 219075 w 64"/>
                  <a:gd name="T35" fmla="*/ 13804 h 46"/>
                  <a:gd name="T36" fmla="*/ 219075 w 64"/>
                  <a:gd name="T37" fmla="*/ 1449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a:noFill/>
              </a:ln>
            </p:spPr>
            <p:txBody>
              <a:bodyPr anchor="ctr"/>
              <a:lstStyle/>
              <a:p>
                <a:pPr algn="ctr"/>
                <a:endParaRPr/>
              </a:p>
            </p:txBody>
          </p:sp>
          <p:sp>
            <p:nvSpPr>
              <p:cNvPr id="46" name="i$liḋe-Freeform: Shape 36"/>
              <p:cNvSpPr>
                <a:spLocks/>
              </p:cNvSpPr>
              <p:nvPr/>
            </p:nvSpPr>
            <p:spPr bwMode="auto">
              <a:xfrm>
                <a:off x="5951220" y="2671883"/>
                <a:ext cx="302856" cy="302936"/>
              </a:xfrm>
              <a:custGeom>
                <a:avLst/>
                <a:gdLst>
                  <a:gd name="T0" fmla="*/ 324 w 634"/>
                  <a:gd name="T1" fmla="*/ 0 h 634"/>
                  <a:gd name="T2" fmla="*/ 324 w 634"/>
                  <a:gd name="T3" fmla="*/ 633 h 634"/>
                  <a:gd name="T4" fmla="*/ 324 w 634"/>
                  <a:gd name="T5" fmla="*/ 0 h 634"/>
                  <a:gd name="T6" fmla="*/ 545 w 634"/>
                  <a:gd name="T7" fmla="*/ 162 h 634"/>
                  <a:gd name="T8" fmla="*/ 442 w 634"/>
                  <a:gd name="T9" fmla="*/ 294 h 634"/>
                  <a:gd name="T10" fmla="*/ 545 w 634"/>
                  <a:gd name="T11" fmla="*/ 162 h 634"/>
                  <a:gd name="T12" fmla="*/ 516 w 634"/>
                  <a:gd name="T13" fmla="*/ 133 h 634"/>
                  <a:gd name="T14" fmla="*/ 383 w 634"/>
                  <a:gd name="T15" fmla="*/ 59 h 634"/>
                  <a:gd name="T16" fmla="*/ 236 w 634"/>
                  <a:gd name="T17" fmla="*/ 294 h 634"/>
                  <a:gd name="T18" fmla="*/ 251 w 634"/>
                  <a:gd name="T19" fmla="*/ 192 h 634"/>
                  <a:gd name="T20" fmla="*/ 383 w 634"/>
                  <a:gd name="T21" fmla="*/ 192 h 634"/>
                  <a:gd name="T22" fmla="*/ 236 w 634"/>
                  <a:gd name="T23" fmla="*/ 294 h 634"/>
                  <a:gd name="T24" fmla="*/ 398 w 634"/>
                  <a:gd name="T25" fmla="*/ 339 h 634"/>
                  <a:gd name="T26" fmla="*/ 324 w 634"/>
                  <a:gd name="T27" fmla="*/ 442 h 634"/>
                  <a:gd name="T28" fmla="*/ 236 w 634"/>
                  <a:gd name="T29" fmla="*/ 339 h 634"/>
                  <a:gd name="T30" fmla="*/ 295 w 634"/>
                  <a:gd name="T31" fmla="*/ 44 h 634"/>
                  <a:gd name="T32" fmla="*/ 324 w 634"/>
                  <a:gd name="T33" fmla="*/ 44 h 634"/>
                  <a:gd name="T34" fmla="*/ 383 w 634"/>
                  <a:gd name="T35" fmla="*/ 162 h 634"/>
                  <a:gd name="T36" fmla="*/ 265 w 634"/>
                  <a:gd name="T37" fmla="*/ 162 h 634"/>
                  <a:gd name="T38" fmla="*/ 251 w 634"/>
                  <a:gd name="T39" fmla="*/ 59 h 634"/>
                  <a:gd name="T40" fmla="*/ 221 w 634"/>
                  <a:gd name="T41" fmla="*/ 147 h 634"/>
                  <a:gd name="T42" fmla="*/ 251 w 634"/>
                  <a:gd name="T43" fmla="*/ 59 h 634"/>
                  <a:gd name="T44" fmla="*/ 89 w 634"/>
                  <a:gd name="T45" fmla="*/ 162 h 634"/>
                  <a:gd name="T46" fmla="*/ 207 w 634"/>
                  <a:gd name="T47" fmla="*/ 294 h 634"/>
                  <a:gd name="T48" fmla="*/ 89 w 634"/>
                  <a:gd name="T49" fmla="*/ 162 h 634"/>
                  <a:gd name="T50" fmla="*/ 89 w 634"/>
                  <a:gd name="T51" fmla="*/ 471 h 634"/>
                  <a:gd name="T52" fmla="*/ 207 w 634"/>
                  <a:gd name="T53" fmla="*/ 339 h 634"/>
                  <a:gd name="T54" fmla="*/ 89 w 634"/>
                  <a:gd name="T55" fmla="*/ 471 h 634"/>
                  <a:gd name="T56" fmla="*/ 118 w 634"/>
                  <a:gd name="T57" fmla="*/ 501 h 634"/>
                  <a:gd name="T58" fmla="*/ 251 w 634"/>
                  <a:gd name="T59" fmla="*/ 589 h 634"/>
                  <a:gd name="T60" fmla="*/ 339 w 634"/>
                  <a:gd name="T61" fmla="*/ 589 h 634"/>
                  <a:gd name="T62" fmla="*/ 324 w 634"/>
                  <a:gd name="T63" fmla="*/ 589 h 634"/>
                  <a:gd name="T64" fmla="*/ 265 w 634"/>
                  <a:gd name="T65" fmla="*/ 471 h 634"/>
                  <a:gd name="T66" fmla="*/ 383 w 634"/>
                  <a:gd name="T67" fmla="*/ 471 h 634"/>
                  <a:gd name="T68" fmla="*/ 383 w 634"/>
                  <a:gd name="T69" fmla="*/ 589 h 634"/>
                  <a:gd name="T70" fmla="*/ 412 w 634"/>
                  <a:gd name="T71" fmla="*/ 486 h 634"/>
                  <a:gd name="T72" fmla="*/ 383 w 634"/>
                  <a:gd name="T73" fmla="*/ 589 h 634"/>
                  <a:gd name="T74" fmla="*/ 545 w 634"/>
                  <a:gd name="T75" fmla="*/ 471 h 634"/>
                  <a:gd name="T76" fmla="*/ 442 w 634"/>
                  <a:gd name="T77" fmla="*/ 339 h 634"/>
                  <a:gd name="T78" fmla="*/ 545 w 634"/>
                  <a:gd name="T79" fmla="*/ 47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p:spPr>
            <p:txBody>
              <a:bodyPr anchor="ctr"/>
              <a:lstStyle/>
              <a:p>
                <a:pPr algn="ctr"/>
                <a:endParaRPr/>
              </a:p>
            </p:txBody>
          </p:sp>
        </p:grpSp>
        <p:sp>
          <p:nvSpPr>
            <p:cNvPr id="8" name="iS1ide-Oval 37"/>
            <p:cNvSpPr>
              <a:spLocks/>
            </p:cNvSpPr>
            <p:nvPr/>
          </p:nvSpPr>
          <p:spPr bwMode="auto">
            <a:xfrm flipH="1">
              <a:off x="7973826" y="2274251"/>
              <a:ext cx="269078" cy="269079"/>
            </a:xfrm>
            <a:prstGeom prst="ellipse">
              <a:avLst/>
            </a:prstGeom>
            <a:solidFill>
              <a:schemeClr val="accent4"/>
            </a:solidFill>
            <a:ln w="9525">
              <a:noFill/>
              <a:round/>
              <a:headEnd/>
              <a:tailEnd/>
            </a:ln>
          </p:spPr>
          <p:txBody>
            <a:bodyPr anchor="ctr"/>
            <a:lstStyle/>
            <a:p>
              <a:pPr algn="ctr"/>
              <a:endParaRPr/>
            </a:p>
          </p:txBody>
        </p:sp>
        <p:sp>
          <p:nvSpPr>
            <p:cNvPr id="9" name="iS1ide-Oval 39"/>
            <p:cNvSpPr>
              <a:spLocks/>
            </p:cNvSpPr>
            <p:nvPr/>
          </p:nvSpPr>
          <p:spPr bwMode="auto">
            <a:xfrm flipH="1">
              <a:off x="7973826" y="3592482"/>
              <a:ext cx="269078" cy="269079"/>
            </a:xfrm>
            <a:prstGeom prst="ellipse">
              <a:avLst/>
            </a:prstGeom>
            <a:solidFill>
              <a:schemeClr val="accent5"/>
            </a:solidFill>
            <a:ln w="9525">
              <a:noFill/>
              <a:round/>
              <a:headEnd/>
              <a:tailEnd/>
            </a:ln>
          </p:spPr>
          <p:txBody>
            <a:bodyPr anchor="ctr"/>
            <a:lstStyle/>
            <a:p>
              <a:pPr algn="ctr"/>
              <a:endParaRPr/>
            </a:p>
          </p:txBody>
        </p:sp>
        <p:sp>
          <p:nvSpPr>
            <p:cNvPr id="10" name="iS1ide-Oval 40"/>
            <p:cNvSpPr>
              <a:spLocks/>
            </p:cNvSpPr>
            <p:nvPr/>
          </p:nvSpPr>
          <p:spPr bwMode="auto">
            <a:xfrm flipH="1">
              <a:off x="7973826" y="4910713"/>
              <a:ext cx="269078" cy="269079"/>
            </a:xfrm>
            <a:prstGeom prst="ellipse">
              <a:avLst/>
            </a:prstGeom>
            <a:solidFill>
              <a:schemeClr val="accent6"/>
            </a:solidFill>
            <a:ln w="9525">
              <a:noFill/>
              <a:round/>
              <a:headEnd/>
              <a:tailEnd/>
            </a:ln>
          </p:spPr>
          <p:txBody>
            <a:bodyPr anchor="ctr"/>
            <a:lstStyle/>
            <a:p>
              <a:pPr algn="ctr"/>
              <a:endParaRPr/>
            </a:p>
          </p:txBody>
        </p:sp>
        <p:sp>
          <p:nvSpPr>
            <p:cNvPr id="11" name="iS1ide-Oval 41"/>
            <p:cNvSpPr>
              <a:spLocks/>
            </p:cNvSpPr>
            <p:nvPr/>
          </p:nvSpPr>
          <p:spPr bwMode="auto">
            <a:xfrm>
              <a:off x="3827812" y="2274251"/>
              <a:ext cx="269078" cy="269079"/>
            </a:xfrm>
            <a:prstGeom prst="ellipse">
              <a:avLst/>
            </a:prstGeom>
            <a:solidFill>
              <a:schemeClr val="accent3">
                <a:lumMod val="100000"/>
              </a:schemeClr>
            </a:solidFill>
            <a:ln w="9525">
              <a:noFill/>
              <a:round/>
              <a:headEnd/>
              <a:tailEnd/>
            </a:ln>
          </p:spPr>
          <p:txBody>
            <a:bodyPr anchor="ctr"/>
            <a:lstStyle/>
            <a:p>
              <a:pPr algn="ctr"/>
              <a:endParaRPr/>
            </a:p>
          </p:txBody>
        </p:sp>
        <p:sp>
          <p:nvSpPr>
            <p:cNvPr id="12" name="iS1ide-Oval 42"/>
            <p:cNvSpPr>
              <a:spLocks/>
            </p:cNvSpPr>
            <p:nvPr/>
          </p:nvSpPr>
          <p:spPr bwMode="auto">
            <a:xfrm>
              <a:off x="3827812" y="3592482"/>
              <a:ext cx="269078" cy="269079"/>
            </a:xfrm>
            <a:prstGeom prst="ellipse">
              <a:avLst/>
            </a:prstGeom>
            <a:solidFill>
              <a:schemeClr val="accent2"/>
            </a:solidFill>
            <a:ln w="9525">
              <a:noFill/>
              <a:round/>
              <a:headEnd/>
              <a:tailEnd/>
            </a:ln>
          </p:spPr>
          <p:txBody>
            <a:bodyPr anchor="ctr"/>
            <a:lstStyle/>
            <a:p>
              <a:pPr algn="ctr"/>
              <a:endParaRPr/>
            </a:p>
          </p:txBody>
        </p:sp>
        <p:sp>
          <p:nvSpPr>
            <p:cNvPr id="13" name="iS1ide-Oval 43"/>
            <p:cNvSpPr>
              <a:spLocks/>
            </p:cNvSpPr>
            <p:nvPr/>
          </p:nvSpPr>
          <p:spPr bwMode="auto">
            <a:xfrm>
              <a:off x="3827812" y="4910713"/>
              <a:ext cx="269078" cy="269079"/>
            </a:xfrm>
            <a:prstGeom prst="ellipse">
              <a:avLst/>
            </a:prstGeom>
            <a:solidFill>
              <a:schemeClr val="accent1">
                <a:lumMod val="100000"/>
              </a:schemeClr>
            </a:solidFill>
            <a:ln w="9525">
              <a:noFill/>
              <a:round/>
              <a:headEnd/>
              <a:tailEnd/>
            </a:ln>
          </p:spPr>
          <p:txBody>
            <a:bodyPr anchor="ctr"/>
            <a:lstStyle/>
            <a:p>
              <a:pPr algn="ctr"/>
              <a:endParaRPr/>
            </a:p>
          </p:txBody>
        </p:sp>
        <p:grpSp>
          <p:nvGrpSpPr>
            <p:cNvPr id="14" name="Group 74"/>
            <p:cNvGrpSpPr/>
            <p:nvPr/>
          </p:nvGrpSpPr>
          <p:grpSpPr>
            <a:xfrm>
              <a:off x="8242904" y="1915631"/>
              <a:ext cx="2497612" cy="1159384"/>
              <a:chOff x="7645890" y="3344328"/>
              <a:chExt cx="2122517" cy="1159384"/>
            </a:xfrm>
          </p:grpSpPr>
          <p:sp>
            <p:nvSpPr>
              <p:cNvPr id="30" name="iS1ide-TextBox 75"/>
              <p:cNvSpPr txBox="1">
                <a:spLocks/>
              </p:cNvSpPr>
              <p:nvPr/>
            </p:nvSpPr>
            <p:spPr bwMode="auto">
              <a:xfrm>
                <a:off x="7645890" y="3344328"/>
                <a:ext cx="1301593" cy="309958"/>
              </a:xfrm>
              <a:prstGeom prst="rect">
                <a:avLst/>
              </a:prstGeom>
              <a:noFill/>
              <a:extLst/>
            </p:spPr>
            <p:txBody>
              <a:bodyPr wrap="none" lIns="360000" tIns="46800" rIns="90000" bIns="46800">
                <a:noAutofit/>
              </a:bodyPr>
              <a:lstStyle/>
              <a:p>
                <a:pPr algn="l" latinLnBrk="0"/>
                <a:r>
                  <a:rPr lang="zh-CN" altLang="en-US" sz="2000">
                    <a:solidFill>
                      <a:schemeClr val="accent4">
                        <a:lumMod val="100000"/>
                      </a:schemeClr>
                    </a:solidFill>
                    <a:effectLst/>
                  </a:rPr>
                  <a:t>标题文本预设</a:t>
                </a:r>
              </a:p>
            </p:txBody>
          </p:sp>
          <p:sp>
            <p:nvSpPr>
              <p:cNvPr id="31" name="iS1ide-TextBox 76"/>
              <p:cNvSpPr txBox="1">
                <a:spLocks/>
              </p:cNvSpPr>
              <p:nvPr/>
            </p:nvSpPr>
            <p:spPr bwMode="auto">
              <a:xfrm>
                <a:off x="7645890" y="3654286"/>
                <a:ext cx="2122517" cy="849426"/>
              </a:xfrm>
              <a:prstGeom prst="rect">
                <a:avLst/>
              </a:prstGeom>
              <a:noFill/>
              <a:extLst/>
            </p:spPr>
            <p:txBody>
              <a:bodyPr wrap="square" lIns="360000" tIns="46800" rIns="90000" bIns="4680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nvGrpSpPr>
            <p:cNvPr id="15" name="Group 77"/>
            <p:cNvGrpSpPr/>
            <p:nvPr/>
          </p:nvGrpSpPr>
          <p:grpSpPr>
            <a:xfrm>
              <a:off x="1342274" y="1988000"/>
              <a:ext cx="2485539" cy="1159384"/>
              <a:chOff x="2282672" y="4060687"/>
              <a:chExt cx="2485539" cy="1159384"/>
            </a:xfrm>
          </p:grpSpPr>
          <p:sp>
            <p:nvSpPr>
              <p:cNvPr id="28" name="iS1ide-TextBox 78"/>
              <p:cNvSpPr txBox="1">
                <a:spLocks/>
              </p:cNvSpPr>
              <p:nvPr/>
            </p:nvSpPr>
            <p:spPr bwMode="auto">
              <a:xfrm>
                <a:off x="3236598" y="4060687"/>
                <a:ext cx="1531613" cy="309958"/>
              </a:xfrm>
              <a:prstGeom prst="rect">
                <a:avLst/>
              </a:prstGeom>
              <a:noFill/>
              <a:extLst/>
            </p:spPr>
            <p:txBody>
              <a:bodyPr wrap="none" lIns="90000" tIns="46800" rIns="360000" bIns="46800">
                <a:noAutofit/>
              </a:bodyPr>
              <a:lstStyle/>
              <a:p>
                <a:pPr algn="r" latinLnBrk="0"/>
                <a:r>
                  <a:rPr lang="zh-CN" altLang="en-US" sz="2000">
                    <a:solidFill>
                      <a:schemeClr val="accent3">
                        <a:lumMod val="100000"/>
                      </a:schemeClr>
                    </a:solidFill>
                    <a:effectLst/>
                  </a:rPr>
                  <a:t>标题文本预设</a:t>
                </a:r>
              </a:p>
            </p:txBody>
          </p:sp>
          <p:sp>
            <p:nvSpPr>
              <p:cNvPr id="29" name="iS1ide-TextBox 79"/>
              <p:cNvSpPr txBox="1">
                <a:spLocks/>
              </p:cNvSpPr>
              <p:nvPr/>
            </p:nvSpPr>
            <p:spPr bwMode="auto">
              <a:xfrm>
                <a:off x="2282672" y="4370645"/>
                <a:ext cx="2485538" cy="849426"/>
              </a:xfrm>
              <a:prstGeom prst="rect">
                <a:avLst/>
              </a:prstGeom>
              <a:noFill/>
              <a:extLst/>
            </p:spPr>
            <p:txBody>
              <a:bodyPr wrap="square" lIns="90000" tIns="46800" rIns="360000" bIns="4680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nvGrpSpPr>
            <p:cNvPr id="16" name="Group 80"/>
            <p:cNvGrpSpPr/>
            <p:nvPr/>
          </p:nvGrpSpPr>
          <p:grpSpPr>
            <a:xfrm>
              <a:off x="8242904" y="4564725"/>
              <a:ext cx="2497612" cy="1159384"/>
              <a:chOff x="7645890" y="3344328"/>
              <a:chExt cx="2122517" cy="1159384"/>
            </a:xfrm>
          </p:grpSpPr>
          <p:sp>
            <p:nvSpPr>
              <p:cNvPr id="26" name="iS1ide-TextBox 81"/>
              <p:cNvSpPr txBox="1">
                <a:spLocks/>
              </p:cNvSpPr>
              <p:nvPr/>
            </p:nvSpPr>
            <p:spPr bwMode="auto">
              <a:xfrm>
                <a:off x="7645890" y="3344328"/>
                <a:ext cx="1301593" cy="309958"/>
              </a:xfrm>
              <a:prstGeom prst="rect">
                <a:avLst/>
              </a:prstGeom>
              <a:noFill/>
              <a:extLst/>
            </p:spPr>
            <p:txBody>
              <a:bodyPr wrap="none" lIns="360000" tIns="46800" rIns="90000" bIns="46800">
                <a:noAutofit/>
              </a:bodyPr>
              <a:lstStyle/>
              <a:p>
                <a:pPr algn="l" latinLnBrk="0"/>
                <a:r>
                  <a:rPr lang="zh-CN" altLang="en-US" sz="2000">
                    <a:solidFill>
                      <a:schemeClr val="accent6">
                        <a:lumMod val="100000"/>
                      </a:schemeClr>
                    </a:solidFill>
                    <a:effectLst/>
                  </a:rPr>
                  <a:t>标题文本预设</a:t>
                </a:r>
              </a:p>
            </p:txBody>
          </p:sp>
          <p:sp>
            <p:nvSpPr>
              <p:cNvPr id="27" name="iS1ide-TextBox 82"/>
              <p:cNvSpPr txBox="1">
                <a:spLocks/>
              </p:cNvSpPr>
              <p:nvPr/>
            </p:nvSpPr>
            <p:spPr bwMode="auto">
              <a:xfrm>
                <a:off x="7645890" y="3654286"/>
                <a:ext cx="2122517" cy="849426"/>
              </a:xfrm>
              <a:prstGeom prst="rect">
                <a:avLst/>
              </a:prstGeom>
              <a:noFill/>
              <a:extLst/>
            </p:spPr>
            <p:txBody>
              <a:bodyPr wrap="square" lIns="360000" tIns="46800" rIns="90000" bIns="4680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nvGrpSpPr>
            <p:cNvPr id="17" name="Group 83"/>
            <p:cNvGrpSpPr/>
            <p:nvPr/>
          </p:nvGrpSpPr>
          <p:grpSpPr>
            <a:xfrm>
              <a:off x="1342273" y="4575773"/>
              <a:ext cx="2485540" cy="1159384"/>
              <a:chOff x="2282671" y="4060687"/>
              <a:chExt cx="2485540" cy="1159384"/>
            </a:xfrm>
          </p:grpSpPr>
          <p:sp>
            <p:nvSpPr>
              <p:cNvPr id="24" name="iS1ide-TextBox 84"/>
              <p:cNvSpPr txBox="1">
                <a:spLocks/>
              </p:cNvSpPr>
              <p:nvPr/>
            </p:nvSpPr>
            <p:spPr bwMode="auto">
              <a:xfrm>
                <a:off x="3236598" y="4060687"/>
                <a:ext cx="1531613" cy="309958"/>
              </a:xfrm>
              <a:prstGeom prst="rect">
                <a:avLst/>
              </a:prstGeom>
              <a:noFill/>
              <a:extLst/>
            </p:spPr>
            <p:txBody>
              <a:bodyPr wrap="none" lIns="90000" tIns="46800" rIns="360000" bIns="46800">
                <a:noAutofit/>
              </a:bodyPr>
              <a:lstStyle/>
              <a:p>
                <a:pPr algn="r" latinLnBrk="0"/>
                <a:r>
                  <a:rPr lang="zh-CN" altLang="en-US" sz="2000">
                    <a:solidFill>
                      <a:schemeClr val="accent1">
                        <a:lumMod val="100000"/>
                      </a:schemeClr>
                    </a:solidFill>
                    <a:effectLst/>
                  </a:rPr>
                  <a:t>标题文本预设</a:t>
                </a:r>
              </a:p>
            </p:txBody>
          </p:sp>
          <p:sp>
            <p:nvSpPr>
              <p:cNvPr id="25" name="iS1ide-TextBox 85"/>
              <p:cNvSpPr txBox="1">
                <a:spLocks/>
              </p:cNvSpPr>
              <p:nvPr/>
            </p:nvSpPr>
            <p:spPr bwMode="auto">
              <a:xfrm>
                <a:off x="2282671" y="4370645"/>
                <a:ext cx="2485538" cy="849426"/>
              </a:xfrm>
              <a:prstGeom prst="rect">
                <a:avLst/>
              </a:prstGeom>
              <a:noFill/>
              <a:extLst/>
            </p:spPr>
            <p:txBody>
              <a:bodyPr wrap="square" lIns="90000" tIns="46800" rIns="360000" bIns="4680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nvGrpSpPr>
            <p:cNvPr id="18" name="Group 86"/>
            <p:cNvGrpSpPr/>
            <p:nvPr/>
          </p:nvGrpSpPr>
          <p:grpSpPr>
            <a:xfrm>
              <a:off x="8242904" y="3253442"/>
              <a:ext cx="2497612" cy="1159384"/>
              <a:chOff x="7645890" y="3344328"/>
              <a:chExt cx="2122517" cy="1159384"/>
            </a:xfrm>
          </p:grpSpPr>
          <p:sp>
            <p:nvSpPr>
              <p:cNvPr id="22" name="iS1ide-TextBox 87"/>
              <p:cNvSpPr txBox="1">
                <a:spLocks/>
              </p:cNvSpPr>
              <p:nvPr/>
            </p:nvSpPr>
            <p:spPr bwMode="auto">
              <a:xfrm>
                <a:off x="7645890" y="3344328"/>
                <a:ext cx="1301593" cy="309958"/>
              </a:xfrm>
              <a:prstGeom prst="rect">
                <a:avLst/>
              </a:prstGeom>
              <a:noFill/>
              <a:extLst/>
            </p:spPr>
            <p:txBody>
              <a:bodyPr wrap="none" lIns="360000" tIns="46800" rIns="90000" bIns="46800">
                <a:noAutofit/>
              </a:bodyPr>
              <a:lstStyle/>
              <a:p>
                <a:pPr algn="l" latinLnBrk="0"/>
                <a:r>
                  <a:rPr lang="zh-CN" altLang="en-US" sz="2000" dirty="0">
                    <a:solidFill>
                      <a:schemeClr val="accent5">
                        <a:lumMod val="100000"/>
                      </a:schemeClr>
                    </a:solidFill>
                    <a:effectLst/>
                  </a:rPr>
                  <a:t>标题文本预设</a:t>
                </a:r>
              </a:p>
            </p:txBody>
          </p:sp>
          <p:sp>
            <p:nvSpPr>
              <p:cNvPr id="23" name="iS1ide-TextBox 88"/>
              <p:cNvSpPr txBox="1">
                <a:spLocks/>
              </p:cNvSpPr>
              <p:nvPr/>
            </p:nvSpPr>
            <p:spPr bwMode="auto">
              <a:xfrm>
                <a:off x="7645890" y="3654286"/>
                <a:ext cx="2122517" cy="849426"/>
              </a:xfrm>
              <a:prstGeom prst="rect">
                <a:avLst/>
              </a:prstGeom>
              <a:noFill/>
              <a:extLst/>
            </p:spPr>
            <p:txBody>
              <a:bodyPr wrap="square" lIns="360000" tIns="46800" rIns="90000" bIns="4680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nvGrpSpPr>
            <p:cNvPr id="19" name="Group 89"/>
            <p:cNvGrpSpPr/>
            <p:nvPr/>
          </p:nvGrpSpPr>
          <p:grpSpPr>
            <a:xfrm>
              <a:off x="1342273" y="3300914"/>
              <a:ext cx="2485540" cy="1159384"/>
              <a:chOff x="2282671" y="4060687"/>
              <a:chExt cx="2485540" cy="1159384"/>
            </a:xfrm>
          </p:grpSpPr>
          <p:sp>
            <p:nvSpPr>
              <p:cNvPr id="20" name="iS1ide-TextBox 90"/>
              <p:cNvSpPr txBox="1">
                <a:spLocks/>
              </p:cNvSpPr>
              <p:nvPr/>
            </p:nvSpPr>
            <p:spPr bwMode="auto">
              <a:xfrm>
                <a:off x="3236598" y="4060687"/>
                <a:ext cx="1531613" cy="309958"/>
              </a:xfrm>
              <a:prstGeom prst="rect">
                <a:avLst/>
              </a:prstGeom>
              <a:noFill/>
              <a:extLst/>
            </p:spPr>
            <p:txBody>
              <a:bodyPr wrap="none" lIns="90000" tIns="46800" rIns="360000" bIns="46800">
                <a:noAutofit/>
              </a:bodyPr>
              <a:lstStyle/>
              <a:p>
                <a:pPr algn="r" latinLnBrk="0"/>
                <a:r>
                  <a:rPr lang="zh-CN" altLang="en-US" sz="2000">
                    <a:solidFill>
                      <a:schemeClr val="accent2">
                        <a:lumMod val="100000"/>
                      </a:schemeClr>
                    </a:solidFill>
                    <a:effectLst/>
                  </a:rPr>
                  <a:t>标题文本预设</a:t>
                </a:r>
              </a:p>
            </p:txBody>
          </p:sp>
          <p:sp>
            <p:nvSpPr>
              <p:cNvPr id="21" name="iS1ide-TextBox 91"/>
              <p:cNvSpPr txBox="1">
                <a:spLocks/>
              </p:cNvSpPr>
              <p:nvPr/>
            </p:nvSpPr>
            <p:spPr bwMode="auto">
              <a:xfrm>
                <a:off x="2282671" y="4370645"/>
                <a:ext cx="2485538" cy="849426"/>
              </a:xfrm>
              <a:prstGeom prst="rect">
                <a:avLst/>
              </a:prstGeom>
              <a:noFill/>
              <a:extLst/>
            </p:spPr>
            <p:txBody>
              <a:bodyPr wrap="square" lIns="90000" tIns="46800" rIns="360000" bIns="4680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lumMod val="85000"/>
                      <a:lumOff val="15000"/>
                    </a:schemeClr>
                  </a:solidFill>
                  <a:effectLst/>
                </a:endParaRPr>
              </a:p>
            </p:txBody>
          </p:sp>
        </p:grpSp>
      </p:grpSp>
    </p:spTree>
    <p:custDataLst>
      <p:tags r:id="rId2"/>
    </p:custDataLst>
    <p:extLst>
      <p:ext uri="{BB962C8B-B14F-4D97-AF65-F5344CB8AC3E}">
        <p14:creationId xmlns:p14="http://schemas.microsoft.com/office/powerpoint/2010/main" val="26127868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2" name="组合 1"/>
          <p:cNvGrpSpPr/>
          <p:nvPr/>
        </p:nvGrpSpPr>
        <p:grpSpPr>
          <a:xfrm>
            <a:off x="5145314" y="1162923"/>
            <a:ext cx="6183086" cy="4531704"/>
            <a:chOff x="5399314" y="1916338"/>
            <a:chExt cx="4140001" cy="3034287"/>
          </a:xfrm>
        </p:grpSpPr>
        <p:sp>
          <p:nvSpPr>
            <p:cNvPr id="54" name="MH_Entry_1">
              <a:hlinkClick r:id="rId15" action="ppaction://hlinksldjump"/>
            </p:cNvPr>
            <p:cNvSpPr/>
            <p:nvPr>
              <p:custDataLst>
                <p:tags r:id="rId5"/>
              </p:custDataLst>
            </p:nvPr>
          </p:nvSpPr>
          <p:spPr>
            <a:xfrm>
              <a:off x="5399314" y="1916338"/>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项目介绍</a:t>
              </a:r>
              <a:endParaRPr lang="zh-CN" altLang="en-US" sz="3200" spc="600" dirty="0">
                <a:solidFill>
                  <a:schemeClr val="tx1"/>
                </a:solidFill>
                <a:cs typeface="+mn-ea"/>
                <a:sym typeface="+mn-lt"/>
              </a:endParaRPr>
            </a:p>
          </p:txBody>
        </p:sp>
        <p:sp>
          <p:nvSpPr>
            <p:cNvPr id="56" name="MH_Number_1">
              <a:hlinkClick r:id="rId15" action="ppaction://hlinksldjump"/>
            </p:cNvPr>
            <p:cNvSpPr/>
            <p:nvPr>
              <p:custDataLst>
                <p:tags r:id="rId6"/>
              </p:custDataLst>
            </p:nvPr>
          </p:nvSpPr>
          <p:spPr>
            <a:xfrm>
              <a:off x="5399314" y="1945528"/>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rgbClr val="FFFFFF"/>
                  </a:solidFill>
                  <a:cs typeface="+mn-ea"/>
                  <a:sym typeface="+mn-lt"/>
                </a:rPr>
                <a:t>1</a:t>
              </a:r>
              <a:endParaRPr lang="zh-CN" altLang="en-US" dirty="0">
                <a:solidFill>
                  <a:srgbClr val="FFFFFF"/>
                </a:solidFill>
                <a:cs typeface="+mn-ea"/>
                <a:sym typeface="+mn-lt"/>
              </a:endParaRPr>
            </a:p>
          </p:txBody>
        </p:sp>
        <p:sp>
          <p:nvSpPr>
            <p:cNvPr id="58" name="MH_Entry_2">
              <a:hlinkClick r:id="rId16" action="ppaction://hlinksldjump"/>
            </p:cNvPr>
            <p:cNvSpPr/>
            <p:nvPr>
              <p:custDataLst>
                <p:tags r:id="rId7"/>
              </p:custDataLst>
            </p:nvPr>
          </p:nvSpPr>
          <p:spPr>
            <a:xfrm>
              <a:off x="5399314" y="2774221"/>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发展前景</a:t>
              </a:r>
              <a:endParaRPr lang="zh-CN" altLang="en-US" sz="3200" spc="600" dirty="0">
                <a:solidFill>
                  <a:schemeClr val="tx1"/>
                </a:solidFill>
                <a:cs typeface="+mn-ea"/>
                <a:sym typeface="+mn-lt"/>
              </a:endParaRPr>
            </a:p>
          </p:txBody>
        </p:sp>
        <p:sp>
          <p:nvSpPr>
            <p:cNvPr id="59" name="MH_Number_2">
              <a:hlinkClick r:id="rId16" action="ppaction://hlinksldjump"/>
            </p:cNvPr>
            <p:cNvSpPr/>
            <p:nvPr>
              <p:custDataLst>
                <p:tags r:id="rId8"/>
              </p:custDataLst>
            </p:nvPr>
          </p:nvSpPr>
          <p:spPr>
            <a:xfrm>
              <a:off x="5399314" y="2803411"/>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2</a:t>
              </a:r>
              <a:endParaRPr lang="zh-CN" altLang="en-US" dirty="0">
                <a:solidFill>
                  <a:srgbClr val="FFFFFF"/>
                </a:solidFill>
                <a:cs typeface="+mn-ea"/>
                <a:sym typeface="+mn-lt"/>
              </a:endParaRPr>
            </a:p>
          </p:txBody>
        </p:sp>
        <p:sp>
          <p:nvSpPr>
            <p:cNvPr id="61" name="MH_Entry_3">
              <a:hlinkClick r:id="rId17" action="ppaction://hlinksldjump"/>
            </p:cNvPr>
            <p:cNvSpPr/>
            <p:nvPr>
              <p:custDataLst>
                <p:tags r:id="rId9"/>
              </p:custDataLst>
            </p:nvPr>
          </p:nvSpPr>
          <p:spPr>
            <a:xfrm>
              <a:off x="5399314" y="3632104"/>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产品经营</a:t>
              </a:r>
              <a:endParaRPr lang="zh-CN" altLang="en-US" sz="3200" spc="600" dirty="0">
                <a:solidFill>
                  <a:schemeClr val="tx1"/>
                </a:solidFill>
                <a:cs typeface="+mn-ea"/>
                <a:sym typeface="+mn-lt"/>
              </a:endParaRPr>
            </a:p>
          </p:txBody>
        </p:sp>
        <p:sp>
          <p:nvSpPr>
            <p:cNvPr id="62" name="MH_Number_3">
              <a:hlinkClick r:id="rId17" action="ppaction://hlinksldjump"/>
            </p:cNvPr>
            <p:cNvSpPr/>
            <p:nvPr>
              <p:custDataLst>
                <p:tags r:id="rId10"/>
              </p:custDataLst>
            </p:nvPr>
          </p:nvSpPr>
          <p:spPr>
            <a:xfrm>
              <a:off x="5399314" y="3661294"/>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3</a:t>
              </a:r>
              <a:endParaRPr lang="zh-CN" altLang="en-US" dirty="0">
                <a:solidFill>
                  <a:srgbClr val="FFFFFF"/>
                </a:solidFill>
                <a:cs typeface="+mn-ea"/>
                <a:sym typeface="+mn-lt"/>
              </a:endParaRPr>
            </a:p>
          </p:txBody>
        </p:sp>
        <p:sp>
          <p:nvSpPr>
            <p:cNvPr id="64" name="MH_Entry_4">
              <a:hlinkClick r:id="rId18" action="ppaction://hlinksldjump"/>
            </p:cNvPr>
            <p:cNvSpPr/>
            <p:nvPr>
              <p:custDataLst>
                <p:tags r:id="rId11"/>
              </p:custDataLst>
            </p:nvPr>
          </p:nvSpPr>
          <p:spPr>
            <a:xfrm>
              <a:off x="5399314" y="4489987"/>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tx1"/>
                  </a:solidFill>
                  <a:cs typeface="+mn-ea"/>
                  <a:sym typeface="+mn-lt"/>
                </a:rPr>
                <a:t>   合作与目标</a:t>
              </a:r>
              <a:endParaRPr lang="zh-CN" altLang="en-US" sz="3200" spc="600" dirty="0">
                <a:solidFill>
                  <a:schemeClr val="tx1"/>
                </a:solidFill>
                <a:cs typeface="+mn-ea"/>
                <a:sym typeface="+mn-lt"/>
              </a:endParaRPr>
            </a:p>
          </p:txBody>
        </p:sp>
        <p:sp>
          <p:nvSpPr>
            <p:cNvPr id="65" name="MH_Number_4">
              <a:hlinkClick r:id="rId18" action="ppaction://hlinksldjump"/>
            </p:cNvPr>
            <p:cNvSpPr/>
            <p:nvPr>
              <p:custDataLst>
                <p:tags r:id="rId12"/>
              </p:custDataLst>
            </p:nvPr>
          </p:nvSpPr>
          <p:spPr>
            <a:xfrm>
              <a:off x="5399314" y="4519177"/>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rgbClr val="FFFFFF"/>
                  </a:solidFill>
                  <a:cs typeface="+mn-ea"/>
                  <a:sym typeface="+mn-lt"/>
                </a:rPr>
                <a:t>4</a:t>
              </a:r>
              <a:endParaRPr lang="zh-CN" altLang="en-US" dirty="0">
                <a:solidFill>
                  <a:srgbClr val="FFFFFF"/>
                </a:solidFill>
                <a:cs typeface="+mn-ea"/>
                <a:sym typeface="+mn-lt"/>
              </a:endParaRPr>
            </a:p>
          </p:txBody>
        </p:sp>
      </p:grpSp>
      <p:sp>
        <p:nvSpPr>
          <p:cNvPr id="16" name="PA_MH_Others_1"/>
          <p:cNvSpPr txBox="1"/>
          <p:nvPr>
            <p:custDataLst>
              <p:tags r:id="rId3"/>
            </p:custDataLst>
          </p:nvPr>
        </p:nvSpPr>
        <p:spPr>
          <a:xfrm>
            <a:off x="1636805" y="2057400"/>
            <a:ext cx="1435100" cy="2755900"/>
          </a:xfrm>
          <a:prstGeom prst="rect">
            <a:avLst/>
          </a:prstGeom>
          <a:noFill/>
        </p:spPr>
        <p:txBody>
          <a:bodyPr wrap="square" lIns="0" tIns="0" rIns="0" bIns="0" rtlCol="0" anchor="ctr" anchorCtr="0">
            <a:noAutofit/>
          </a:bodyPr>
          <a:lstStyle/>
          <a:p>
            <a:pPr algn="ctr"/>
            <a:r>
              <a:rPr lang="zh-CN" altLang="en-US" sz="6600">
                <a:cs typeface="+mn-ea"/>
                <a:sym typeface="+mn-lt"/>
              </a:rPr>
              <a:t>目</a:t>
            </a:r>
            <a:endParaRPr lang="en-US" altLang="zh-CN" sz="6600">
              <a:cs typeface="+mn-ea"/>
              <a:sym typeface="+mn-lt"/>
            </a:endParaRPr>
          </a:p>
          <a:p>
            <a:pPr algn="ctr"/>
            <a:r>
              <a:rPr lang="zh-CN" altLang="en-US" sz="6600">
                <a:cs typeface="+mn-ea"/>
                <a:sym typeface="+mn-lt"/>
              </a:rPr>
              <a:t>录</a:t>
            </a:r>
          </a:p>
        </p:txBody>
      </p:sp>
      <p:sp>
        <p:nvSpPr>
          <p:cNvPr id="17" name="PA_MH_Others_2"/>
          <p:cNvSpPr txBox="1"/>
          <p:nvPr>
            <p:custDataLst>
              <p:tags r:id="rId4"/>
            </p:custDataLst>
          </p:nvPr>
        </p:nvSpPr>
        <p:spPr>
          <a:xfrm rot="5400000">
            <a:off x="-152555" y="3167165"/>
            <a:ext cx="3693432" cy="523220"/>
          </a:xfrm>
          <a:prstGeom prst="rect">
            <a:avLst/>
          </a:prstGeom>
          <a:noFill/>
        </p:spPr>
        <p:txBody>
          <a:bodyPr wrap="square">
            <a:spAutoFit/>
          </a:bodyPr>
          <a:lstStyle/>
          <a:p>
            <a:pPr algn="ctr">
              <a:defRPr/>
            </a:pPr>
            <a:r>
              <a:rPr lang="en-US" altLang="zh-CN" sz="2800" spc="400" dirty="0">
                <a:solidFill>
                  <a:schemeClr val="accent2">
                    <a:lumMod val="60000"/>
                    <a:lumOff val="40000"/>
                  </a:schemeClr>
                </a:solidFill>
                <a:cs typeface="+mn-ea"/>
                <a:sym typeface="+mn-lt"/>
              </a:rPr>
              <a:t>CONTENTS</a:t>
            </a:r>
            <a:endParaRPr lang="zh-CN" altLang="en-US" sz="2800" spc="400" dirty="0">
              <a:solidFill>
                <a:schemeClr val="accent2">
                  <a:lumMod val="60000"/>
                  <a:lumOff val="40000"/>
                </a:schemeClr>
              </a:solidFill>
              <a:cs typeface="+mn-ea"/>
              <a:sym typeface="+mn-lt"/>
            </a:endParaRPr>
          </a:p>
        </p:txBody>
      </p:sp>
    </p:spTree>
    <p:custDataLst>
      <p:tags r:id="rId2"/>
    </p:custDataLst>
    <p:extLst>
      <p:ext uri="{BB962C8B-B14F-4D97-AF65-F5344CB8AC3E}">
        <p14:creationId xmlns:p14="http://schemas.microsoft.com/office/powerpoint/2010/main" val="23819661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by="(-#ppt_w*2)" calcmode="lin" valueType="num">
                                      <p:cBhvr rctx="PPT">
                                        <p:cTn id="7" dur="500" autoRev="1" fill="hold">
                                          <p:stCondLst>
                                            <p:cond delay="0"/>
                                          </p:stCondLst>
                                        </p:cTn>
                                        <p:tgtEl>
                                          <p:spTgt spid="17"/>
                                        </p:tgtEl>
                                        <p:attrNameLst>
                                          <p:attrName>ppt_w</p:attrName>
                                        </p:attrNameLst>
                                      </p:cBhvr>
                                    </p:anim>
                                    <p:anim by="(#ppt_w*0.50)" calcmode="lin" valueType="num">
                                      <p:cBhvr>
                                        <p:cTn id="8" dur="500" decel="50000" autoRev="1" fill="hold">
                                          <p:stCondLst>
                                            <p:cond delay="0"/>
                                          </p:stCondLst>
                                        </p:cTn>
                                        <p:tgtEl>
                                          <p:spTgt spid="17"/>
                                        </p:tgtEl>
                                        <p:attrNameLst>
                                          <p:attrName>ppt_x</p:attrName>
                                        </p:attrNameLst>
                                      </p:cBhvr>
                                    </p:anim>
                                    <p:anim from="(-#ppt_h/2)" to="(#ppt_y)" calcmode="lin" valueType="num">
                                      <p:cBhvr>
                                        <p:cTn id="9" dur="1000" fill="hold">
                                          <p:stCondLst>
                                            <p:cond delay="0"/>
                                          </p:stCondLst>
                                        </p:cTn>
                                        <p:tgtEl>
                                          <p:spTgt spid="17"/>
                                        </p:tgtEl>
                                        <p:attrNameLst>
                                          <p:attrName>ppt_y</p:attrName>
                                        </p:attrNameLst>
                                      </p:cBhvr>
                                    </p:anim>
                                    <p:animRot by="21600000">
                                      <p:cBhvr>
                                        <p:cTn id="10" dur="1000" fill="hold">
                                          <p:stCondLst>
                                            <p:cond delay="0"/>
                                          </p:stCondLst>
                                        </p:cTn>
                                        <p:tgtEl>
                                          <p:spTgt spid="17"/>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合作与目标</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04870b2-c51d-425a-920e-49207b0f3eab"/>
          <p:cNvGrpSpPr>
            <a:grpSpLocks noChangeAspect="1"/>
          </p:cNvGrpSpPr>
          <p:nvPr/>
        </p:nvGrpSpPr>
        <p:grpSpPr>
          <a:xfrm>
            <a:off x="1019463" y="2158424"/>
            <a:ext cx="10158556" cy="3730951"/>
            <a:chOff x="1039783" y="1711384"/>
            <a:chExt cx="10158556" cy="3730951"/>
          </a:xfrm>
        </p:grpSpPr>
        <p:grpSp>
          <p:nvGrpSpPr>
            <p:cNvPr id="7" name="组合 6"/>
            <p:cNvGrpSpPr/>
            <p:nvPr/>
          </p:nvGrpSpPr>
          <p:grpSpPr>
            <a:xfrm>
              <a:off x="1039783" y="4555758"/>
              <a:ext cx="2407615" cy="886577"/>
              <a:chOff x="609599" y="3139323"/>
              <a:chExt cx="2407615" cy="886577"/>
            </a:xfrm>
          </p:grpSpPr>
          <p:sp>
            <p:nvSpPr>
              <p:cNvPr id="33" name="îŝḷîḓé-文本框 8"/>
              <p:cNvSpPr txBox="1"/>
              <p:nvPr/>
            </p:nvSpPr>
            <p:spPr>
              <a:xfrm>
                <a:off x="609599" y="34363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4" name="îŝḷîḓé-Rectangle 33"/>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a:solidFill>
                      <a:schemeClr val="accent2"/>
                    </a:solidFill>
                  </a:rPr>
                  <a:t>标题文本预设</a:t>
                </a:r>
              </a:p>
            </p:txBody>
          </p:sp>
        </p:grpSp>
        <p:grpSp>
          <p:nvGrpSpPr>
            <p:cNvPr id="8" name="组合 7"/>
            <p:cNvGrpSpPr/>
            <p:nvPr/>
          </p:nvGrpSpPr>
          <p:grpSpPr>
            <a:xfrm>
              <a:off x="8741010" y="4555758"/>
              <a:ext cx="2457329" cy="886577"/>
              <a:chOff x="9029821" y="3139323"/>
              <a:chExt cx="2457329" cy="886577"/>
            </a:xfrm>
          </p:grpSpPr>
          <p:sp>
            <p:nvSpPr>
              <p:cNvPr id="31" name="îŝḷîḓé-文本框 11"/>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32" name="îŝḷîḓé-Rectangle 31"/>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nvGrpSpPr>
            <p:cNvPr id="9" name="组合 8"/>
            <p:cNvGrpSpPr/>
            <p:nvPr/>
          </p:nvGrpSpPr>
          <p:grpSpPr>
            <a:xfrm>
              <a:off x="4267201" y="1711384"/>
              <a:ext cx="3657600" cy="3435232"/>
              <a:chOff x="3842034" y="1787420"/>
              <a:chExt cx="4507933" cy="4233868"/>
            </a:xfrm>
          </p:grpSpPr>
          <p:grpSp>
            <p:nvGrpSpPr>
              <p:cNvPr id="22" name="组合 21"/>
              <p:cNvGrpSpPr/>
              <p:nvPr/>
            </p:nvGrpSpPr>
            <p:grpSpPr>
              <a:xfrm>
                <a:off x="3842034" y="1787420"/>
                <a:ext cx="4507933" cy="4233868"/>
                <a:chOff x="3842034" y="395399"/>
                <a:chExt cx="4507933" cy="4233868"/>
              </a:xfrm>
            </p:grpSpPr>
            <p:sp>
              <p:nvSpPr>
                <p:cNvPr id="26" name="îŝḷîḓé-任意多边形: 形状 57"/>
                <p:cNvSpPr/>
                <p:nvPr/>
              </p:nvSpPr>
              <p:spPr>
                <a:xfrm>
                  <a:off x="4859220" y="395399"/>
                  <a:ext cx="1236780" cy="2273681"/>
                </a:xfrm>
                <a:custGeom>
                  <a:avLst/>
                  <a:gdLst>
                    <a:gd name="connsiteX0" fmla="*/ 1236780 w 1236780"/>
                    <a:gd name="connsiteY0" fmla="*/ 0 h 2273681"/>
                    <a:gd name="connsiteX1" fmla="*/ 1236780 w 1236780"/>
                    <a:gd name="connsiteY1" fmla="*/ 439552 h 2273681"/>
                    <a:gd name="connsiteX2" fmla="*/ 439552 w 1236780"/>
                    <a:gd name="connsiteY2" fmla="*/ 1236780 h 2273681"/>
                    <a:gd name="connsiteX3" fmla="*/ 715054 w 1236780"/>
                    <a:gd name="connsiteY3" fmla="*/ 1839602 h 2273681"/>
                    <a:gd name="connsiteX4" fmla="*/ 762725 w 1236780"/>
                    <a:gd name="connsiteY4" fmla="*/ 1876147 h 2273681"/>
                    <a:gd name="connsiteX5" fmla="*/ 563959 w 1236780"/>
                    <a:gd name="connsiteY5" fmla="*/ 2273681 h 2273681"/>
                    <a:gd name="connsiteX6" fmla="*/ 545285 w 1236780"/>
                    <a:gd name="connsiteY6" fmla="*/ 2262337 h 2273681"/>
                    <a:gd name="connsiteX7" fmla="*/ 0 w 1236780"/>
                    <a:gd name="connsiteY7" fmla="*/ 1236780 h 2273681"/>
                    <a:gd name="connsiteX8" fmla="*/ 1236780 w 1236780"/>
                    <a:gd name="connsiteY8" fmla="*/ 0 h 227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780" h="2273681">
                      <a:moveTo>
                        <a:pt x="1236780" y="0"/>
                      </a:moveTo>
                      <a:lnTo>
                        <a:pt x="1236780" y="439552"/>
                      </a:lnTo>
                      <a:cubicBezTo>
                        <a:pt x="796484" y="439552"/>
                        <a:pt x="439552" y="796484"/>
                        <a:pt x="439552" y="1236780"/>
                      </a:cubicBezTo>
                      <a:cubicBezTo>
                        <a:pt x="439552" y="1477567"/>
                        <a:pt x="546301" y="1693422"/>
                        <a:pt x="715054" y="1839602"/>
                      </a:cubicBezTo>
                      <a:lnTo>
                        <a:pt x="762725" y="1876147"/>
                      </a:lnTo>
                      <a:lnTo>
                        <a:pt x="563959" y="2273681"/>
                      </a:lnTo>
                      <a:lnTo>
                        <a:pt x="545285" y="2262337"/>
                      </a:lnTo>
                      <a:cubicBezTo>
                        <a:pt x="216299" y="2040079"/>
                        <a:pt x="0" y="1663689"/>
                        <a:pt x="0" y="1236780"/>
                      </a:cubicBezTo>
                      <a:cubicBezTo>
                        <a:pt x="0" y="553725"/>
                        <a:pt x="553725" y="0"/>
                        <a:pt x="1236780"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îŝḷîḓé-任意多边形: 形状 59"/>
                <p:cNvSpPr/>
                <p:nvPr/>
              </p:nvSpPr>
              <p:spPr>
                <a:xfrm>
                  <a:off x="3842034" y="2155706"/>
                  <a:ext cx="2473561" cy="2473561"/>
                </a:xfrm>
                <a:custGeom>
                  <a:avLst/>
                  <a:gdLst>
                    <a:gd name="connsiteX0" fmla="*/ 1236780 w 2473561"/>
                    <a:gd name="connsiteY0" fmla="*/ 0 h 2473560"/>
                    <a:gd name="connsiteX1" fmla="*/ 2324287 w 2473561"/>
                    <a:gd name="connsiteY1" fmla="*/ 647257 h 2473560"/>
                    <a:gd name="connsiteX2" fmla="*/ 2353068 w 2473561"/>
                    <a:gd name="connsiteY2" fmla="*/ 707001 h 2473560"/>
                    <a:gd name="connsiteX3" fmla="*/ 2253968 w 2473561"/>
                    <a:gd name="connsiteY3" fmla="*/ 713252 h 2473560"/>
                    <a:gd name="connsiteX4" fmla="*/ 1664446 w 2473561"/>
                    <a:gd name="connsiteY4" fmla="*/ 563979 h 2473560"/>
                    <a:gd name="connsiteX5" fmla="*/ 1617542 w 2473561"/>
                    <a:gd name="connsiteY5" fmla="*/ 535485 h 2473560"/>
                    <a:gd name="connsiteX6" fmla="*/ 1581146 w 2473561"/>
                    <a:gd name="connsiteY6" fmla="*/ 513373 h 2473560"/>
                    <a:gd name="connsiteX7" fmla="*/ 1578271 w 2473561"/>
                    <a:gd name="connsiteY7" fmla="*/ 519123 h 2473560"/>
                    <a:gd name="connsiteX8" fmla="*/ 1547096 w 2473561"/>
                    <a:gd name="connsiteY8" fmla="*/ 502202 h 2473560"/>
                    <a:gd name="connsiteX9" fmla="*/ 1236779 w 2473561"/>
                    <a:gd name="connsiteY9" fmla="*/ 439552 h 2473560"/>
                    <a:gd name="connsiteX10" fmla="*/ 439551 w 2473561"/>
                    <a:gd name="connsiteY10" fmla="*/ 1236780 h 2473560"/>
                    <a:gd name="connsiteX11" fmla="*/ 1236779 w 2473561"/>
                    <a:gd name="connsiteY11" fmla="*/ 2034008 h 2473560"/>
                    <a:gd name="connsiteX12" fmla="*/ 2029891 w 2473561"/>
                    <a:gd name="connsiteY12" fmla="*/ 1318292 h 2473560"/>
                    <a:gd name="connsiteX13" fmla="*/ 2033993 w 2473561"/>
                    <a:gd name="connsiteY13" fmla="*/ 1237062 h 2473560"/>
                    <a:gd name="connsiteX14" fmla="*/ 2033994 w 2473561"/>
                    <a:gd name="connsiteY14" fmla="*/ 1237062 h 2473560"/>
                    <a:gd name="connsiteX15" fmla="*/ 2034008 w 2473561"/>
                    <a:gd name="connsiteY15" fmla="*/ 1236781 h 2473560"/>
                    <a:gd name="connsiteX16" fmla="*/ 1682518 w 2473561"/>
                    <a:gd name="connsiteY16" fmla="*/ 575707 h 2473560"/>
                    <a:gd name="connsiteX17" fmla="*/ 1578272 w 2473561"/>
                    <a:gd name="connsiteY17" fmla="*/ 519124 h 2473560"/>
                    <a:gd name="connsiteX18" fmla="*/ 1581147 w 2473561"/>
                    <a:gd name="connsiteY18" fmla="*/ 513374 h 2473560"/>
                    <a:gd name="connsiteX19" fmla="*/ 1617543 w 2473561"/>
                    <a:gd name="connsiteY19" fmla="*/ 535486 h 2473560"/>
                    <a:gd name="connsiteX20" fmla="*/ 1664447 w 2473561"/>
                    <a:gd name="connsiteY20" fmla="*/ 563980 h 2473560"/>
                    <a:gd name="connsiteX21" fmla="*/ 2253969 w 2473561"/>
                    <a:gd name="connsiteY21" fmla="*/ 713253 h 2473560"/>
                    <a:gd name="connsiteX22" fmla="*/ 2353069 w 2473561"/>
                    <a:gd name="connsiteY22" fmla="*/ 707002 h 2473560"/>
                    <a:gd name="connsiteX23" fmla="*/ 2376369 w 2473561"/>
                    <a:gd name="connsiteY23" fmla="*/ 755370 h 2473560"/>
                    <a:gd name="connsiteX24" fmla="*/ 2473561 w 2473561"/>
                    <a:gd name="connsiteY24" fmla="*/ 1236781 h 2473560"/>
                    <a:gd name="connsiteX25" fmla="*/ 2473547 w 2473561"/>
                    <a:gd name="connsiteY25" fmla="*/ 1237063 h 2473560"/>
                    <a:gd name="connsiteX26" fmla="*/ 2473546 w 2473561"/>
                    <a:gd name="connsiteY26" fmla="*/ 1237063 h 2473560"/>
                    <a:gd name="connsiteX27" fmla="*/ 2467175 w 2473561"/>
                    <a:gd name="connsiteY27" fmla="*/ 1363234 h 2473560"/>
                    <a:gd name="connsiteX28" fmla="*/ 1236780 w 2473561"/>
                    <a:gd name="connsiteY28" fmla="*/ 2473560 h 2473560"/>
                    <a:gd name="connsiteX29" fmla="*/ 0 w 2473561"/>
                    <a:gd name="connsiteY29" fmla="*/ 1236780 h 2473560"/>
                    <a:gd name="connsiteX30" fmla="*/ 1236780 w 2473561"/>
                    <a:gd name="connsiteY30"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3561" h="2473560">
                      <a:moveTo>
                        <a:pt x="1236780" y="0"/>
                      </a:moveTo>
                      <a:cubicBezTo>
                        <a:pt x="1706381" y="0"/>
                        <a:pt x="2114852" y="261721"/>
                        <a:pt x="2324287" y="647257"/>
                      </a:cubicBezTo>
                      <a:lnTo>
                        <a:pt x="2353068" y="707001"/>
                      </a:lnTo>
                      <a:lnTo>
                        <a:pt x="2253968" y="713252"/>
                      </a:lnTo>
                      <a:cubicBezTo>
                        <a:pt x="2040514" y="713252"/>
                        <a:pt x="1839689" y="659178"/>
                        <a:pt x="1664446" y="563979"/>
                      </a:cubicBezTo>
                      <a:lnTo>
                        <a:pt x="1617542" y="535485"/>
                      </a:lnTo>
                      <a:lnTo>
                        <a:pt x="1581146" y="513373"/>
                      </a:lnTo>
                      <a:lnTo>
                        <a:pt x="1578271" y="519123"/>
                      </a:lnTo>
                      <a:lnTo>
                        <a:pt x="1547096" y="502202"/>
                      </a:lnTo>
                      <a:cubicBezTo>
                        <a:pt x="1451717" y="461860"/>
                        <a:pt x="1346853" y="439552"/>
                        <a:pt x="1236779" y="439552"/>
                      </a:cubicBezTo>
                      <a:cubicBezTo>
                        <a:pt x="796482" y="439552"/>
                        <a:pt x="439551" y="796483"/>
                        <a:pt x="439551" y="1236780"/>
                      </a:cubicBezTo>
                      <a:cubicBezTo>
                        <a:pt x="439551" y="1677077"/>
                        <a:pt x="796482" y="2034008"/>
                        <a:pt x="1236779" y="2034008"/>
                      </a:cubicBezTo>
                      <a:cubicBezTo>
                        <a:pt x="1649558" y="2034008"/>
                        <a:pt x="1989065" y="1720299"/>
                        <a:pt x="2029891" y="1318292"/>
                      </a:cubicBezTo>
                      <a:lnTo>
                        <a:pt x="2033993" y="1237062"/>
                      </a:lnTo>
                      <a:lnTo>
                        <a:pt x="2033994" y="1237062"/>
                      </a:lnTo>
                      <a:lnTo>
                        <a:pt x="2034008" y="1236781"/>
                      </a:lnTo>
                      <a:cubicBezTo>
                        <a:pt x="2034008" y="961596"/>
                        <a:pt x="1894582" y="718975"/>
                        <a:pt x="1682518" y="575707"/>
                      </a:cubicBezTo>
                      <a:lnTo>
                        <a:pt x="1578272" y="519124"/>
                      </a:lnTo>
                      <a:lnTo>
                        <a:pt x="1581147" y="513374"/>
                      </a:lnTo>
                      <a:lnTo>
                        <a:pt x="1617543" y="535486"/>
                      </a:lnTo>
                      <a:lnTo>
                        <a:pt x="1664447" y="563980"/>
                      </a:lnTo>
                      <a:cubicBezTo>
                        <a:pt x="1839690" y="659179"/>
                        <a:pt x="2040515" y="713253"/>
                        <a:pt x="2253969" y="713253"/>
                      </a:cubicBezTo>
                      <a:lnTo>
                        <a:pt x="2353069" y="707002"/>
                      </a:lnTo>
                      <a:lnTo>
                        <a:pt x="2376369" y="755370"/>
                      </a:lnTo>
                      <a:cubicBezTo>
                        <a:pt x="2438953" y="903337"/>
                        <a:pt x="2473561" y="1066017"/>
                        <a:pt x="2473561" y="1236781"/>
                      </a:cubicBezTo>
                      <a:lnTo>
                        <a:pt x="2473547" y="1237063"/>
                      </a:lnTo>
                      <a:lnTo>
                        <a:pt x="2473546" y="1237063"/>
                      </a:lnTo>
                      <a:lnTo>
                        <a:pt x="2467175" y="1363234"/>
                      </a:lnTo>
                      <a:cubicBezTo>
                        <a:pt x="2403839" y="1986888"/>
                        <a:pt x="1877144" y="2473560"/>
                        <a:pt x="1236780" y="2473560"/>
                      </a:cubicBezTo>
                      <a:cubicBezTo>
                        <a:pt x="553725" y="2473560"/>
                        <a:pt x="0" y="1919835"/>
                        <a:pt x="0" y="1236780"/>
                      </a:cubicBezTo>
                      <a:cubicBezTo>
                        <a:pt x="0" y="553725"/>
                        <a:pt x="553725" y="0"/>
                        <a:pt x="123678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îŝḷîḓé-任意多边形: 形状 60"/>
                <p:cNvSpPr/>
                <p:nvPr/>
              </p:nvSpPr>
              <p:spPr>
                <a:xfrm>
                  <a:off x="5876407" y="2155706"/>
                  <a:ext cx="2473560" cy="2473560"/>
                </a:xfrm>
                <a:custGeom>
                  <a:avLst/>
                  <a:gdLst>
                    <a:gd name="connsiteX0" fmla="*/ 892415 w 2473560"/>
                    <a:gd name="connsiteY0" fmla="*/ 513375 h 2473560"/>
                    <a:gd name="connsiteX1" fmla="*/ 858322 w 2473560"/>
                    <a:gd name="connsiteY1" fmla="*/ 534087 h 2473560"/>
                    <a:gd name="connsiteX2" fmla="*/ 809118 w 2473560"/>
                    <a:gd name="connsiteY2" fmla="*/ 563979 h 2473560"/>
                    <a:gd name="connsiteX3" fmla="*/ 377116 w 2473560"/>
                    <a:gd name="connsiteY3" fmla="*/ 703315 h 2473560"/>
                    <a:gd name="connsiteX4" fmla="*/ 318695 w 2473560"/>
                    <a:gd name="connsiteY4" fmla="*/ 707001 h 2473560"/>
                    <a:gd name="connsiteX5" fmla="*/ 341995 w 2473560"/>
                    <a:gd name="connsiteY5" fmla="*/ 755369 h 2473560"/>
                    <a:gd name="connsiteX6" fmla="*/ 439187 w 2473560"/>
                    <a:gd name="connsiteY6" fmla="*/ 1236780 h 2473560"/>
                    <a:gd name="connsiteX7" fmla="*/ 439173 w 2473560"/>
                    <a:gd name="connsiteY7" fmla="*/ 1237062 h 2473560"/>
                    <a:gd name="connsiteX8" fmla="*/ 439174 w 2473560"/>
                    <a:gd name="connsiteY8" fmla="*/ 1237062 h 2473560"/>
                    <a:gd name="connsiteX9" fmla="*/ 439188 w 2473560"/>
                    <a:gd name="connsiteY9" fmla="*/ 1236781 h 2473560"/>
                    <a:gd name="connsiteX10" fmla="*/ 341996 w 2473560"/>
                    <a:gd name="connsiteY10" fmla="*/ 755370 h 2473560"/>
                    <a:gd name="connsiteX11" fmla="*/ 318696 w 2473560"/>
                    <a:gd name="connsiteY11" fmla="*/ 707002 h 2473560"/>
                    <a:gd name="connsiteX12" fmla="*/ 377117 w 2473560"/>
                    <a:gd name="connsiteY12" fmla="*/ 703316 h 2473560"/>
                    <a:gd name="connsiteX13" fmla="*/ 809119 w 2473560"/>
                    <a:gd name="connsiteY13" fmla="*/ 563980 h 2473560"/>
                    <a:gd name="connsiteX14" fmla="*/ 858323 w 2473560"/>
                    <a:gd name="connsiteY14" fmla="*/ 534088 h 2473560"/>
                    <a:gd name="connsiteX15" fmla="*/ 892416 w 2473560"/>
                    <a:gd name="connsiteY15" fmla="*/ 513376 h 2473560"/>
                    <a:gd name="connsiteX16" fmla="*/ 1236779 w 2473560"/>
                    <a:gd name="connsiteY16" fmla="*/ 439552 h 2473560"/>
                    <a:gd name="connsiteX17" fmla="*/ 926462 w 2473560"/>
                    <a:gd name="connsiteY17" fmla="*/ 502202 h 2473560"/>
                    <a:gd name="connsiteX18" fmla="*/ 895290 w 2473560"/>
                    <a:gd name="connsiteY18" fmla="*/ 519122 h 2473560"/>
                    <a:gd name="connsiteX19" fmla="*/ 895290 w 2473560"/>
                    <a:gd name="connsiteY19" fmla="*/ 519123 h 2473560"/>
                    <a:gd name="connsiteX20" fmla="*/ 791042 w 2473560"/>
                    <a:gd name="connsiteY20" fmla="*/ 575707 h 2473560"/>
                    <a:gd name="connsiteX21" fmla="*/ 439552 w 2473560"/>
                    <a:gd name="connsiteY21" fmla="*/ 1236781 h 2473560"/>
                    <a:gd name="connsiteX22" fmla="*/ 439566 w 2473560"/>
                    <a:gd name="connsiteY22" fmla="*/ 1237063 h 2473560"/>
                    <a:gd name="connsiteX23" fmla="*/ 439565 w 2473560"/>
                    <a:gd name="connsiteY23" fmla="*/ 1237063 h 2473560"/>
                    <a:gd name="connsiteX24" fmla="*/ 443667 w 2473560"/>
                    <a:gd name="connsiteY24" fmla="*/ 1318292 h 2473560"/>
                    <a:gd name="connsiteX25" fmla="*/ 1236779 w 2473560"/>
                    <a:gd name="connsiteY25" fmla="*/ 2034008 h 2473560"/>
                    <a:gd name="connsiteX26" fmla="*/ 2034007 w 2473560"/>
                    <a:gd name="connsiteY26" fmla="*/ 1236780 h 2473560"/>
                    <a:gd name="connsiteX27" fmla="*/ 1236779 w 2473560"/>
                    <a:gd name="connsiteY27" fmla="*/ 439552 h 2473560"/>
                    <a:gd name="connsiteX28" fmla="*/ 1236780 w 2473560"/>
                    <a:gd name="connsiteY28" fmla="*/ 0 h 2473560"/>
                    <a:gd name="connsiteX29" fmla="*/ 2473560 w 2473560"/>
                    <a:gd name="connsiteY29" fmla="*/ 1236780 h 2473560"/>
                    <a:gd name="connsiteX30" fmla="*/ 1236780 w 2473560"/>
                    <a:gd name="connsiteY30" fmla="*/ 2473560 h 2473560"/>
                    <a:gd name="connsiteX31" fmla="*/ 0 w 2473560"/>
                    <a:gd name="connsiteY31" fmla="*/ 1236780 h 2473560"/>
                    <a:gd name="connsiteX32" fmla="*/ 1236780 w 2473560"/>
                    <a:gd name="connsiteY32"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73560" h="2473560">
                      <a:moveTo>
                        <a:pt x="892415" y="513375"/>
                      </a:moveTo>
                      <a:lnTo>
                        <a:pt x="858322" y="534087"/>
                      </a:lnTo>
                      <a:lnTo>
                        <a:pt x="809118" y="563979"/>
                      </a:lnTo>
                      <a:cubicBezTo>
                        <a:pt x="677685" y="635378"/>
                        <a:pt x="531863" y="683645"/>
                        <a:pt x="377116" y="703315"/>
                      </a:cubicBezTo>
                      <a:lnTo>
                        <a:pt x="318695" y="707001"/>
                      </a:lnTo>
                      <a:lnTo>
                        <a:pt x="341995" y="755369"/>
                      </a:lnTo>
                      <a:cubicBezTo>
                        <a:pt x="404579" y="903336"/>
                        <a:pt x="439187" y="1066016"/>
                        <a:pt x="439187" y="1236780"/>
                      </a:cubicBezTo>
                      <a:lnTo>
                        <a:pt x="439173" y="1237062"/>
                      </a:lnTo>
                      <a:lnTo>
                        <a:pt x="439174" y="1237062"/>
                      </a:lnTo>
                      <a:lnTo>
                        <a:pt x="439188" y="1236781"/>
                      </a:lnTo>
                      <a:cubicBezTo>
                        <a:pt x="439188" y="1066017"/>
                        <a:pt x="404580" y="903337"/>
                        <a:pt x="341996" y="755370"/>
                      </a:cubicBezTo>
                      <a:lnTo>
                        <a:pt x="318696" y="707002"/>
                      </a:lnTo>
                      <a:lnTo>
                        <a:pt x="377117" y="703316"/>
                      </a:lnTo>
                      <a:cubicBezTo>
                        <a:pt x="531864" y="683646"/>
                        <a:pt x="677686" y="635379"/>
                        <a:pt x="809119" y="563980"/>
                      </a:cubicBezTo>
                      <a:lnTo>
                        <a:pt x="858323" y="534088"/>
                      </a:lnTo>
                      <a:lnTo>
                        <a:pt x="892416" y="513376"/>
                      </a:lnTo>
                      <a:close/>
                      <a:moveTo>
                        <a:pt x="1236779" y="439552"/>
                      </a:moveTo>
                      <a:cubicBezTo>
                        <a:pt x="1126705" y="439552"/>
                        <a:pt x="1021841" y="461860"/>
                        <a:pt x="926462" y="502202"/>
                      </a:cubicBezTo>
                      <a:lnTo>
                        <a:pt x="895290" y="519122"/>
                      </a:lnTo>
                      <a:lnTo>
                        <a:pt x="895290" y="519123"/>
                      </a:lnTo>
                      <a:lnTo>
                        <a:pt x="791042" y="575707"/>
                      </a:lnTo>
                      <a:cubicBezTo>
                        <a:pt x="578978" y="718975"/>
                        <a:pt x="439552" y="961596"/>
                        <a:pt x="439552" y="1236781"/>
                      </a:cubicBezTo>
                      <a:lnTo>
                        <a:pt x="439566" y="1237063"/>
                      </a:lnTo>
                      <a:lnTo>
                        <a:pt x="439565" y="1237063"/>
                      </a:lnTo>
                      <a:lnTo>
                        <a:pt x="443667" y="1318292"/>
                      </a:lnTo>
                      <a:cubicBezTo>
                        <a:pt x="484493" y="1720299"/>
                        <a:pt x="824001" y="2034008"/>
                        <a:pt x="1236779" y="2034008"/>
                      </a:cubicBezTo>
                      <a:cubicBezTo>
                        <a:pt x="1677076" y="2034008"/>
                        <a:pt x="2034007" y="1677077"/>
                        <a:pt x="2034007" y="1236780"/>
                      </a:cubicBezTo>
                      <a:cubicBezTo>
                        <a:pt x="2034007" y="796483"/>
                        <a:pt x="1677076" y="439552"/>
                        <a:pt x="1236779" y="439552"/>
                      </a:cubicBezTo>
                      <a:close/>
                      <a:moveTo>
                        <a:pt x="1236780" y="0"/>
                      </a:moveTo>
                      <a:cubicBezTo>
                        <a:pt x="1919835" y="0"/>
                        <a:pt x="2473560" y="553725"/>
                        <a:pt x="2473560" y="1236780"/>
                      </a:cubicBezTo>
                      <a:cubicBezTo>
                        <a:pt x="2473560" y="1919835"/>
                        <a:pt x="1919835" y="2473560"/>
                        <a:pt x="1236780" y="2473560"/>
                      </a:cubicBezTo>
                      <a:cubicBezTo>
                        <a:pt x="553725" y="2473560"/>
                        <a:pt x="0" y="1919835"/>
                        <a:pt x="0" y="1236780"/>
                      </a:cubicBezTo>
                      <a:cubicBezTo>
                        <a:pt x="0" y="553725"/>
                        <a:pt x="553725" y="0"/>
                        <a:pt x="1236780" y="0"/>
                      </a:cubicBez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îŝḷîḓé-任意多边形: 形状 62"/>
                <p:cNvSpPr/>
                <p:nvPr/>
              </p:nvSpPr>
              <p:spPr>
                <a:xfrm>
                  <a:off x="6096000" y="395399"/>
                  <a:ext cx="1236780" cy="2473559"/>
                </a:xfrm>
                <a:custGeom>
                  <a:avLst/>
                  <a:gdLst>
                    <a:gd name="connsiteX0" fmla="*/ 0 w 1236780"/>
                    <a:gd name="connsiteY0" fmla="*/ 0 h 2473559"/>
                    <a:gd name="connsiteX1" fmla="*/ 1236780 w 1236780"/>
                    <a:gd name="connsiteY1" fmla="*/ 1236780 h 2473559"/>
                    <a:gd name="connsiteX2" fmla="*/ 691496 w 1236780"/>
                    <a:gd name="connsiteY2" fmla="*/ 2262337 h 2473559"/>
                    <a:gd name="connsiteX3" fmla="*/ 672821 w 1236780"/>
                    <a:gd name="connsiteY3" fmla="*/ 2273683 h 2473559"/>
                    <a:gd name="connsiteX4" fmla="*/ 672821 w 1236780"/>
                    <a:gd name="connsiteY4" fmla="*/ 2273682 h 2473559"/>
                    <a:gd name="connsiteX5" fmla="*/ 638728 w 1236780"/>
                    <a:gd name="connsiteY5" fmla="*/ 2294394 h 2473559"/>
                    <a:gd name="connsiteX6" fmla="*/ 589524 w 1236780"/>
                    <a:gd name="connsiteY6" fmla="*/ 2324286 h 2473559"/>
                    <a:gd name="connsiteX7" fmla="*/ 1 w 1236780"/>
                    <a:gd name="connsiteY7" fmla="*/ 2473559 h 2473559"/>
                    <a:gd name="connsiteX8" fmla="*/ 0 w 1236780"/>
                    <a:gd name="connsiteY8" fmla="*/ 2473559 h 2473559"/>
                    <a:gd name="connsiteX9" fmla="*/ 0 w 1236780"/>
                    <a:gd name="connsiteY9" fmla="*/ 2034007 h 2473559"/>
                    <a:gd name="connsiteX10" fmla="*/ 1 w 1236780"/>
                    <a:gd name="connsiteY10" fmla="*/ 2034007 h 2473559"/>
                    <a:gd name="connsiteX11" fmla="*/ 310318 w 1236780"/>
                    <a:gd name="connsiteY11" fmla="*/ 1971357 h 2473559"/>
                    <a:gd name="connsiteX12" fmla="*/ 441584 w 1236780"/>
                    <a:gd name="connsiteY12" fmla="*/ 1900110 h 2473559"/>
                    <a:gd name="connsiteX13" fmla="*/ 441584 w 1236780"/>
                    <a:gd name="connsiteY13" fmla="*/ 1900109 h 2473559"/>
                    <a:gd name="connsiteX14" fmla="*/ 445738 w 1236780"/>
                    <a:gd name="connsiteY14" fmla="*/ 1897854 h 2473559"/>
                    <a:gd name="connsiteX15" fmla="*/ 474054 w 1236780"/>
                    <a:gd name="connsiteY15" fmla="*/ 1876147 h 2473559"/>
                    <a:gd name="connsiteX16" fmla="*/ 474055 w 1236780"/>
                    <a:gd name="connsiteY16" fmla="*/ 1876148 h 2473559"/>
                    <a:gd name="connsiteX17" fmla="*/ 521727 w 1236780"/>
                    <a:gd name="connsiteY17" fmla="*/ 1839602 h 2473559"/>
                    <a:gd name="connsiteX18" fmla="*/ 797228 w 1236780"/>
                    <a:gd name="connsiteY18" fmla="*/ 1236780 h 2473559"/>
                    <a:gd name="connsiteX19" fmla="*/ 0 w 1236780"/>
                    <a:gd name="connsiteY19" fmla="*/ 439552 h 2473559"/>
                    <a:gd name="connsiteX20" fmla="*/ 0 w 1236780"/>
                    <a:gd name="connsiteY20" fmla="*/ 0 h 24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36780" h="2473559">
                      <a:moveTo>
                        <a:pt x="0" y="0"/>
                      </a:moveTo>
                      <a:cubicBezTo>
                        <a:pt x="683055" y="0"/>
                        <a:pt x="1236780" y="553725"/>
                        <a:pt x="1236780" y="1236780"/>
                      </a:cubicBezTo>
                      <a:cubicBezTo>
                        <a:pt x="1236780" y="1663689"/>
                        <a:pt x="1020482" y="2040079"/>
                        <a:pt x="691496" y="2262337"/>
                      </a:cubicBezTo>
                      <a:lnTo>
                        <a:pt x="672821" y="2273683"/>
                      </a:lnTo>
                      <a:lnTo>
                        <a:pt x="672821" y="2273682"/>
                      </a:lnTo>
                      <a:lnTo>
                        <a:pt x="638728" y="2294394"/>
                      </a:lnTo>
                      <a:lnTo>
                        <a:pt x="589524" y="2324286"/>
                      </a:lnTo>
                      <a:cubicBezTo>
                        <a:pt x="414280" y="2419485"/>
                        <a:pt x="213456" y="2473559"/>
                        <a:pt x="1" y="2473559"/>
                      </a:cubicBezTo>
                      <a:lnTo>
                        <a:pt x="0" y="2473559"/>
                      </a:lnTo>
                      <a:lnTo>
                        <a:pt x="0" y="2034007"/>
                      </a:lnTo>
                      <a:lnTo>
                        <a:pt x="1" y="2034007"/>
                      </a:lnTo>
                      <a:cubicBezTo>
                        <a:pt x="110075" y="2034007"/>
                        <a:pt x="214940" y="2011699"/>
                        <a:pt x="310318" y="1971357"/>
                      </a:cubicBezTo>
                      <a:lnTo>
                        <a:pt x="441584" y="1900110"/>
                      </a:lnTo>
                      <a:lnTo>
                        <a:pt x="441584" y="1900109"/>
                      </a:lnTo>
                      <a:lnTo>
                        <a:pt x="445738" y="1897854"/>
                      </a:lnTo>
                      <a:lnTo>
                        <a:pt x="474054" y="1876147"/>
                      </a:lnTo>
                      <a:lnTo>
                        <a:pt x="474055" y="1876148"/>
                      </a:lnTo>
                      <a:lnTo>
                        <a:pt x="521727" y="1839602"/>
                      </a:lnTo>
                      <a:cubicBezTo>
                        <a:pt x="690480" y="1693422"/>
                        <a:pt x="797228" y="1477567"/>
                        <a:pt x="797228" y="1236780"/>
                      </a:cubicBezTo>
                      <a:cubicBezTo>
                        <a:pt x="797228" y="796484"/>
                        <a:pt x="440297" y="439552"/>
                        <a:pt x="0" y="439552"/>
                      </a:cubicBez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îŝḷîḓé-任意多边形: 形状 63"/>
                <p:cNvSpPr/>
                <p:nvPr/>
              </p:nvSpPr>
              <p:spPr>
                <a:xfrm rot="19394608" flipV="1">
                  <a:off x="5399111" y="1925810"/>
                  <a:ext cx="1465219" cy="1568654"/>
                </a:xfrm>
                <a:custGeom>
                  <a:avLst/>
                  <a:gdLst>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544351 w 1227003"/>
                    <a:gd name="connsiteY32" fmla="*/ 515612 h 1313625"/>
                    <a:gd name="connsiteX33" fmla="*/ 489697 w 1227003"/>
                    <a:gd name="connsiteY33" fmla="*/ 551304 h 1313625"/>
                    <a:gd name="connsiteX34" fmla="*/ 106708 w 1227003"/>
                    <a:gd name="connsiteY34" fmla="*/ 1023679 h 1313625"/>
                    <a:gd name="connsiteX35" fmla="*/ 86181 w 1227003"/>
                    <a:gd name="connsiteY35" fmla="*/ 1074576 h 1313625"/>
                    <a:gd name="connsiteX36" fmla="*/ 70254 w 1227003"/>
                    <a:gd name="connsiteY36" fmla="*/ 1114071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489697 w 1227003"/>
                    <a:gd name="connsiteY32" fmla="*/ 551304 h 1313625"/>
                    <a:gd name="connsiteX33" fmla="*/ 106708 w 1227003"/>
                    <a:gd name="connsiteY33" fmla="*/ 1023679 h 1313625"/>
                    <a:gd name="connsiteX34" fmla="*/ 86181 w 1227003"/>
                    <a:gd name="connsiteY34" fmla="*/ 1074576 h 1313625"/>
                    <a:gd name="connsiteX35" fmla="*/ 70254 w 1227003"/>
                    <a:gd name="connsiteY35" fmla="*/ 1114071 h 1313625"/>
                    <a:gd name="connsiteX36" fmla="*/ 467393 w 1227003"/>
                    <a:gd name="connsiteY36"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106708 w 1227003"/>
                    <a:gd name="connsiteY32" fmla="*/ 1023679 h 1313625"/>
                    <a:gd name="connsiteX33" fmla="*/ 86181 w 1227003"/>
                    <a:gd name="connsiteY33" fmla="*/ 1074576 h 1313625"/>
                    <a:gd name="connsiteX34" fmla="*/ 70254 w 1227003"/>
                    <a:gd name="connsiteY34" fmla="*/ 1114071 h 1313625"/>
                    <a:gd name="connsiteX35" fmla="*/ 467393 w 1227003"/>
                    <a:gd name="connsiteY35"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106708 w 1227003"/>
                    <a:gd name="connsiteY31" fmla="*/ 1023679 h 1313625"/>
                    <a:gd name="connsiteX32" fmla="*/ 86181 w 1227003"/>
                    <a:gd name="connsiteY32" fmla="*/ 1074576 h 1313625"/>
                    <a:gd name="connsiteX33" fmla="*/ 70254 w 1227003"/>
                    <a:gd name="connsiteY33" fmla="*/ 1114071 h 1313625"/>
                    <a:gd name="connsiteX34" fmla="*/ 467393 w 1227003"/>
                    <a:gd name="connsiteY34"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106708 w 1227003"/>
                    <a:gd name="connsiteY30" fmla="*/ 1023679 h 1313625"/>
                    <a:gd name="connsiteX31" fmla="*/ 86181 w 1227003"/>
                    <a:gd name="connsiteY31" fmla="*/ 1074576 h 1313625"/>
                    <a:gd name="connsiteX32" fmla="*/ 70254 w 1227003"/>
                    <a:gd name="connsiteY32" fmla="*/ 1114071 h 1313625"/>
                    <a:gd name="connsiteX33" fmla="*/ 467393 w 1227003"/>
                    <a:gd name="connsiteY33" fmla="*/ 1313625 h 131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27003" h="1313625">
                      <a:moveTo>
                        <a:pt x="467393" y="1313625"/>
                      </a:moveTo>
                      <a:lnTo>
                        <a:pt x="477090" y="1279288"/>
                      </a:lnTo>
                      <a:lnTo>
                        <a:pt x="480192" y="1272556"/>
                      </a:lnTo>
                      <a:lnTo>
                        <a:pt x="541601" y="1139360"/>
                      </a:lnTo>
                      <a:cubicBezTo>
                        <a:pt x="593877" y="1049962"/>
                        <a:pt x="664543" y="969337"/>
                        <a:pt x="752732" y="903467"/>
                      </a:cubicBezTo>
                      <a:cubicBezTo>
                        <a:pt x="840922" y="837597"/>
                        <a:pt x="938288" y="792717"/>
                        <a:pt x="1038845" y="767963"/>
                      </a:cubicBezTo>
                      <a:lnTo>
                        <a:pt x="1186648" y="746493"/>
                      </a:lnTo>
                      <a:lnTo>
                        <a:pt x="1186649" y="746494"/>
                      </a:lnTo>
                      <a:lnTo>
                        <a:pt x="1191326" y="745815"/>
                      </a:lnTo>
                      <a:lnTo>
                        <a:pt x="1227003" y="746261"/>
                      </a:lnTo>
                      <a:lnTo>
                        <a:pt x="1148361" y="308817"/>
                      </a:lnTo>
                      <a:lnTo>
                        <a:pt x="1108651" y="312624"/>
                      </a:lnTo>
                      <a:lnTo>
                        <a:pt x="1051342" y="318120"/>
                      </a:lnTo>
                      <a:lnTo>
                        <a:pt x="1028048" y="322960"/>
                      </a:lnTo>
                      <a:lnTo>
                        <a:pt x="1026107" y="322960"/>
                      </a:lnTo>
                      <a:lnTo>
                        <a:pt x="1051342" y="318118"/>
                      </a:lnTo>
                      <a:lnTo>
                        <a:pt x="1108652" y="312623"/>
                      </a:lnTo>
                      <a:lnTo>
                        <a:pt x="1148361" y="308815"/>
                      </a:lnTo>
                      <a:lnTo>
                        <a:pt x="1147224" y="302491"/>
                      </a:lnTo>
                      <a:lnTo>
                        <a:pt x="1029842" y="319540"/>
                      </a:lnTo>
                      <a:cubicBezTo>
                        <a:pt x="774205" y="331659"/>
                        <a:pt x="517311" y="220709"/>
                        <a:pt x="352636" y="235"/>
                      </a:cubicBezTo>
                      <a:cubicBezTo>
                        <a:pt x="352583" y="157"/>
                        <a:pt x="352531" y="78"/>
                        <a:pt x="352478" y="0"/>
                      </a:cubicBezTo>
                      <a:lnTo>
                        <a:pt x="352164" y="235"/>
                      </a:lnTo>
                      <a:lnTo>
                        <a:pt x="0" y="263270"/>
                      </a:lnTo>
                      <a:lnTo>
                        <a:pt x="180" y="263488"/>
                      </a:lnTo>
                      <a:cubicBezTo>
                        <a:pt x="164856" y="483962"/>
                        <a:pt x="198338" y="761781"/>
                        <a:pt x="114169" y="1003468"/>
                      </a:cubicBezTo>
                      <a:lnTo>
                        <a:pt x="64509" y="1111184"/>
                      </a:lnTo>
                      <a:lnTo>
                        <a:pt x="70253" y="1114070"/>
                      </a:lnTo>
                      <a:lnTo>
                        <a:pt x="86181" y="1074575"/>
                      </a:lnTo>
                      <a:lnTo>
                        <a:pt x="106708" y="1023678"/>
                      </a:lnTo>
                      <a:cubicBezTo>
                        <a:pt x="110129" y="1015195"/>
                        <a:pt x="110129" y="1015196"/>
                        <a:pt x="106708" y="1023679"/>
                      </a:cubicBezTo>
                      <a:lnTo>
                        <a:pt x="86181" y="1074576"/>
                      </a:lnTo>
                      <a:lnTo>
                        <a:pt x="70254" y="1114071"/>
                      </a:lnTo>
                      <a:lnTo>
                        <a:pt x="467393" y="1313625"/>
                      </a:lnTo>
                      <a:close/>
                    </a:path>
                  </a:pathLst>
                </a:custGeom>
                <a:solidFill>
                  <a:schemeClr val="bg1"/>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3" name="îŝḷîḓé-任意多边形: 形状 54" title="yn974ulF9k"/>
              <p:cNvSpPr>
                <a:spLocks/>
              </p:cNvSpPr>
              <p:nvPr/>
            </p:nvSpPr>
            <p:spPr bwMode="auto">
              <a:xfrm>
                <a:off x="5774151" y="2677130"/>
                <a:ext cx="643698" cy="644043"/>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1"/>
              </a:solidFill>
              <a:ln>
                <a:noFill/>
              </a:ln>
              <a:extLst/>
            </p:spPr>
            <p:txBody>
              <a:bodyPr anchor="ctr"/>
              <a:lstStyle/>
              <a:p>
                <a:pPr algn="ctr"/>
                <a:endParaRPr/>
              </a:p>
            </p:txBody>
          </p:sp>
          <p:sp>
            <p:nvSpPr>
              <p:cNvPr id="24" name="îŝḷîḓé-任意多边形: 形状 55" title="OXvp1cBoZH"/>
              <p:cNvSpPr>
                <a:spLocks noChangeAspect="1"/>
              </p:cNvSpPr>
              <p:nvPr/>
            </p:nvSpPr>
            <p:spPr bwMode="auto">
              <a:xfrm>
                <a:off x="4859220" y="4540708"/>
                <a:ext cx="626144" cy="596184"/>
              </a:xfrm>
              <a:custGeom>
                <a:avLst/>
                <a:gdLst>
                  <a:gd name="connsiteX0" fmla="*/ 101402 w 331788"/>
                  <a:gd name="connsiteY0" fmla="*/ 200025 h 315913"/>
                  <a:gd name="connsiteX1" fmla="*/ 93663 w 331788"/>
                  <a:gd name="connsiteY1" fmla="*/ 207840 h 315913"/>
                  <a:gd name="connsiteX2" fmla="*/ 93663 w 331788"/>
                  <a:gd name="connsiteY2" fmla="*/ 301625 h 315913"/>
                  <a:gd name="connsiteX3" fmla="*/ 137518 w 331788"/>
                  <a:gd name="connsiteY3" fmla="*/ 301625 h 315913"/>
                  <a:gd name="connsiteX4" fmla="*/ 137518 w 331788"/>
                  <a:gd name="connsiteY4" fmla="*/ 250825 h 315913"/>
                  <a:gd name="connsiteX5" fmla="*/ 143967 w 331788"/>
                  <a:gd name="connsiteY5" fmla="*/ 244312 h 315913"/>
                  <a:gd name="connsiteX6" fmla="*/ 187822 w 331788"/>
                  <a:gd name="connsiteY6" fmla="*/ 244312 h 315913"/>
                  <a:gd name="connsiteX7" fmla="*/ 194271 w 331788"/>
                  <a:gd name="connsiteY7" fmla="*/ 250825 h 315913"/>
                  <a:gd name="connsiteX8" fmla="*/ 194271 w 331788"/>
                  <a:gd name="connsiteY8" fmla="*/ 301625 h 315913"/>
                  <a:gd name="connsiteX9" fmla="*/ 230387 w 331788"/>
                  <a:gd name="connsiteY9" fmla="*/ 301625 h 315913"/>
                  <a:gd name="connsiteX10" fmla="*/ 238126 w 331788"/>
                  <a:gd name="connsiteY10" fmla="*/ 295112 h 315913"/>
                  <a:gd name="connsiteX11" fmla="*/ 238126 w 331788"/>
                  <a:gd name="connsiteY11" fmla="*/ 207840 h 315913"/>
                  <a:gd name="connsiteX12" fmla="*/ 230387 w 331788"/>
                  <a:gd name="connsiteY12" fmla="*/ 200025 h 315913"/>
                  <a:gd name="connsiteX13" fmla="*/ 101402 w 331788"/>
                  <a:gd name="connsiteY13" fmla="*/ 200025 h 315913"/>
                  <a:gd name="connsiteX14" fmla="*/ 258908 w 331788"/>
                  <a:gd name="connsiteY14" fmla="*/ 122237 h 315913"/>
                  <a:gd name="connsiteX15" fmla="*/ 252413 w 331788"/>
                  <a:gd name="connsiteY15" fmla="*/ 129801 h 315913"/>
                  <a:gd name="connsiteX16" fmla="*/ 252413 w 331788"/>
                  <a:gd name="connsiteY16" fmla="*/ 157536 h 315913"/>
                  <a:gd name="connsiteX17" fmla="*/ 258908 w 331788"/>
                  <a:gd name="connsiteY17" fmla="*/ 165100 h 315913"/>
                  <a:gd name="connsiteX18" fmla="*/ 266701 w 331788"/>
                  <a:gd name="connsiteY18" fmla="*/ 157536 h 315913"/>
                  <a:gd name="connsiteX19" fmla="*/ 266701 w 331788"/>
                  <a:gd name="connsiteY19" fmla="*/ 129801 h 315913"/>
                  <a:gd name="connsiteX20" fmla="*/ 258908 w 331788"/>
                  <a:gd name="connsiteY20" fmla="*/ 122237 h 315913"/>
                  <a:gd name="connsiteX21" fmla="*/ 230332 w 331788"/>
                  <a:gd name="connsiteY21" fmla="*/ 122237 h 315913"/>
                  <a:gd name="connsiteX22" fmla="*/ 223838 w 331788"/>
                  <a:gd name="connsiteY22" fmla="*/ 129801 h 315913"/>
                  <a:gd name="connsiteX23" fmla="*/ 223838 w 331788"/>
                  <a:gd name="connsiteY23" fmla="*/ 157536 h 315913"/>
                  <a:gd name="connsiteX24" fmla="*/ 230332 w 331788"/>
                  <a:gd name="connsiteY24" fmla="*/ 165100 h 315913"/>
                  <a:gd name="connsiteX25" fmla="*/ 238126 w 331788"/>
                  <a:gd name="connsiteY25" fmla="*/ 157536 h 315913"/>
                  <a:gd name="connsiteX26" fmla="*/ 238126 w 331788"/>
                  <a:gd name="connsiteY26" fmla="*/ 129801 h 315913"/>
                  <a:gd name="connsiteX27" fmla="*/ 230332 w 331788"/>
                  <a:gd name="connsiteY27" fmla="*/ 122237 h 315913"/>
                  <a:gd name="connsiteX28" fmla="*/ 201468 w 331788"/>
                  <a:gd name="connsiteY28" fmla="*/ 122237 h 315913"/>
                  <a:gd name="connsiteX29" fmla="*/ 193675 w 331788"/>
                  <a:gd name="connsiteY29" fmla="*/ 129801 h 315913"/>
                  <a:gd name="connsiteX30" fmla="*/ 193675 w 331788"/>
                  <a:gd name="connsiteY30" fmla="*/ 157536 h 315913"/>
                  <a:gd name="connsiteX31" fmla="*/ 201468 w 331788"/>
                  <a:gd name="connsiteY31" fmla="*/ 165100 h 315913"/>
                  <a:gd name="connsiteX32" fmla="*/ 207963 w 331788"/>
                  <a:gd name="connsiteY32" fmla="*/ 157536 h 315913"/>
                  <a:gd name="connsiteX33" fmla="*/ 207963 w 331788"/>
                  <a:gd name="connsiteY33" fmla="*/ 129801 h 315913"/>
                  <a:gd name="connsiteX34" fmla="*/ 201468 w 331788"/>
                  <a:gd name="connsiteY34" fmla="*/ 122237 h 315913"/>
                  <a:gd name="connsiteX35" fmla="*/ 128732 w 331788"/>
                  <a:gd name="connsiteY35" fmla="*/ 122237 h 315913"/>
                  <a:gd name="connsiteX36" fmla="*/ 122238 w 331788"/>
                  <a:gd name="connsiteY36" fmla="*/ 129801 h 315913"/>
                  <a:gd name="connsiteX37" fmla="*/ 122238 w 331788"/>
                  <a:gd name="connsiteY37" fmla="*/ 157536 h 315913"/>
                  <a:gd name="connsiteX38" fmla="*/ 128732 w 331788"/>
                  <a:gd name="connsiteY38" fmla="*/ 165100 h 315913"/>
                  <a:gd name="connsiteX39" fmla="*/ 136526 w 331788"/>
                  <a:gd name="connsiteY39" fmla="*/ 157536 h 315913"/>
                  <a:gd name="connsiteX40" fmla="*/ 136526 w 331788"/>
                  <a:gd name="connsiteY40" fmla="*/ 129801 h 315913"/>
                  <a:gd name="connsiteX41" fmla="*/ 128732 w 331788"/>
                  <a:gd name="connsiteY41" fmla="*/ 122237 h 315913"/>
                  <a:gd name="connsiteX42" fmla="*/ 101456 w 331788"/>
                  <a:gd name="connsiteY42" fmla="*/ 122237 h 315913"/>
                  <a:gd name="connsiteX43" fmla="*/ 93663 w 331788"/>
                  <a:gd name="connsiteY43" fmla="*/ 129801 h 315913"/>
                  <a:gd name="connsiteX44" fmla="*/ 93663 w 331788"/>
                  <a:gd name="connsiteY44" fmla="*/ 157536 h 315913"/>
                  <a:gd name="connsiteX45" fmla="*/ 101456 w 331788"/>
                  <a:gd name="connsiteY45" fmla="*/ 165100 h 315913"/>
                  <a:gd name="connsiteX46" fmla="*/ 107951 w 331788"/>
                  <a:gd name="connsiteY46" fmla="*/ 157536 h 315913"/>
                  <a:gd name="connsiteX47" fmla="*/ 107951 w 331788"/>
                  <a:gd name="connsiteY47" fmla="*/ 129801 h 315913"/>
                  <a:gd name="connsiteX48" fmla="*/ 101456 w 331788"/>
                  <a:gd name="connsiteY48" fmla="*/ 122237 h 315913"/>
                  <a:gd name="connsiteX49" fmla="*/ 72881 w 331788"/>
                  <a:gd name="connsiteY49" fmla="*/ 122237 h 315913"/>
                  <a:gd name="connsiteX50" fmla="*/ 65088 w 331788"/>
                  <a:gd name="connsiteY50" fmla="*/ 129801 h 315913"/>
                  <a:gd name="connsiteX51" fmla="*/ 65088 w 331788"/>
                  <a:gd name="connsiteY51" fmla="*/ 157536 h 315913"/>
                  <a:gd name="connsiteX52" fmla="*/ 72881 w 331788"/>
                  <a:gd name="connsiteY52" fmla="*/ 165100 h 315913"/>
                  <a:gd name="connsiteX53" fmla="*/ 79376 w 331788"/>
                  <a:gd name="connsiteY53" fmla="*/ 157536 h 315913"/>
                  <a:gd name="connsiteX54" fmla="*/ 79376 w 331788"/>
                  <a:gd name="connsiteY54" fmla="*/ 129801 h 315913"/>
                  <a:gd name="connsiteX55" fmla="*/ 72881 w 331788"/>
                  <a:gd name="connsiteY55" fmla="*/ 122237 h 315913"/>
                  <a:gd name="connsiteX56" fmla="*/ 258908 w 331788"/>
                  <a:gd name="connsiteY56" fmla="*/ 65087 h 315913"/>
                  <a:gd name="connsiteX57" fmla="*/ 252413 w 331788"/>
                  <a:gd name="connsiteY57" fmla="*/ 71581 h 315913"/>
                  <a:gd name="connsiteX58" fmla="*/ 252413 w 331788"/>
                  <a:gd name="connsiteY58" fmla="*/ 100157 h 315913"/>
                  <a:gd name="connsiteX59" fmla="*/ 258908 w 331788"/>
                  <a:gd name="connsiteY59" fmla="*/ 107950 h 315913"/>
                  <a:gd name="connsiteX60" fmla="*/ 266701 w 331788"/>
                  <a:gd name="connsiteY60" fmla="*/ 100157 h 315913"/>
                  <a:gd name="connsiteX61" fmla="*/ 266701 w 331788"/>
                  <a:gd name="connsiteY61" fmla="*/ 71581 h 315913"/>
                  <a:gd name="connsiteX62" fmla="*/ 258908 w 331788"/>
                  <a:gd name="connsiteY62" fmla="*/ 65087 h 315913"/>
                  <a:gd name="connsiteX63" fmla="*/ 230332 w 331788"/>
                  <a:gd name="connsiteY63" fmla="*/ 65087 h 315913"/>
                  <a:gd name="connsiteX64" fmla="*/ 223838 w 331788"/>
                  <a:gd name="connsiteY64" fmla="*/ 71581 h 315913"/>
                  <a:gd name="connsiteX65" fmla="*/ 223838 w 331788"/>
                  <a:gd name="connsiteY65" fmla="*/ 100157 h 315913"/>
                  <a:gd name="connsiteX66" fmla="*/ 230332 w 331788"/>
                  <a:gd name="connsiteY66" fmla="*/ 107950 h 315913"/>
                  <a:gd name="connsiteX67" fmla="*/ 238126 w 331788"/>
                  <a:gd name="connsiteY67" fmla="*/ 100157 h 315913"/>
                  <a:gd name="connsiteX68" fmla="*/ 238126 w 331788"/>
                  <a:gd name="connsiteY68" fmla="*/ 71581 h 315913"/>
                  <a:gd name="connsiteX69" fmla="*/ 230332 w 331788"/>
                  <a:gd name="connsiteY69" fmla="*/ 65087 h 315913"/>
                  <a:gd name="connsiteX70" fmla="*/ 201468 w 331788"/>
                  <a:gd name="connsiteY70" fmla="*/ 65087 h 315913"/>
                  <a:gd name="connsiteX71" fmla="*/ 193675 w 331788"/>
                  <a:gd name="connsiteY71" fmla="*/ 71581 h 315913"/>
                  <a:gd name="connsiteX72" fmla="*/ 193675 w 331788"/>
                  <a:gd name="connsiteY72" fmla="*/ 100157 h 315913"/>
                  <a:gd name="connsiteX73" fmla="*/ 201468 w 331788"/>
                  <a:gd name="connsiteY73" fmla="*/ 107950 h 315913"/>
                  <a:gd name="connsiteX74" fmla="*/ 207963 w 331788"/>
                  <a:gd name="connsiteY74" fmla="*/ 100157 h 315913"/>
                  <a:gd name="connsiteX75" fmla="*/ 207963 w 331788"/>
                  <a:gd name="connsiteY75" fmla="*/ 71581 h 315913"/>
                  <a:gd name="connsiteX76" fmla="*/ 201468 w 331788"/>
                  <a:gd name="connsiteY76" fmla="*/ 65087 h 315913"/>
                  <a:gd name="connsiteX77" fmla="*/ 128732 w 331788"/>
                  <a:gd name="connsiteY77" fmla="*/ 65087 h 315913"/>
                  <a:gd name="connsiteX78" fmla="*/ 122238 w 331788"/>
                  <a:gd name="connsiteY78" fmla="*/ 71581 h 315913"/>
                  <a:gd name="connsiteX79" fmla="*/ 122238 w 331788"/>
                  <a:gd name="connsiteY79" fmla="*/ 100157 h 315913"/>
                  <a:gd name="connsiteX80" fmla="*/ 128732 w 331788"/>
                  <a:gd name="connsiteY80" fmla="*/ 107950 h 315913"/>
                  <a:gd name="connsiteX81" fmla="*/ 136526 w 331788"/>
                  <a:gd name="connsiteY81" fmla="*/ 100157 h 315913"/>
                  <a:gd name="connsiteX82" fmla="*/ 136526 w 331788"/>
                  <a:gd name="connsiteY82" fmla="*/ 71581 h 315913"/>
                  <a:gd name="connsiteX83" fmla="*/ 128732 w 331788"/>
                  <a:gd name="connsiteY83" fmla="*/ 65087 h 315913"/>
                  <a:gd name="connsiteX84" fmla="*/ 101456 w 331788"/>
                  <a:gd name="connsiteY84" fmla="*/ 65087 h 315913"/>
                  <a:gd name="connsiteX85" fmla="*/ 93663 w 331788"/>
                  <a:gd name="connsiteY85" fmla="*/ 71581 h 315913"/>
                  <a:gd name="connsiteX86" fmla="*/ 93663 w 331788"/>
                  <a:gd name="connsiteY86" fmla="*/ 100157 h 315913"/>
                  <a:gd name="connsiteX87" fmla="*/ 101456 w 331788"/>
                  <a:gd name="connsiteY87" fmla="*/ 107950 h 315913"/>
                  <a:gd name="connsiteX88" fmla="*/ 107951 w 331788"/>
                  <a:gd name="connsiteY88" fmla="*/ 100157 h 315913"/>
                  <a:gd name="connsiteX89" fmla="*/ 107951 w 331788"/>
                  <a:gd name="connsiteY89" fmla="*/ 71581 h 315913"/>
                  <a:gd name="connsiteX90" fmla="*/ 101456 w 331788"/>
                  <a:gd name="connsiteY90" fmla="*/ 65087 h 315913"/>
                  <a:gd name="connsiteX91" fmla="*/ 72881 w 331788"/>
                  <a:gd name="connsiteY91" fmla="*/ 65087 h 315913"/>
                  <a:gd name="connsiteX92" fmla="*/ 65088 w 331788"/>
                  <a:gd name="connsiteY92" fmla="*/ 71581 h 315913"/>
                  <a:gd name="connsiteX93" fmla="*/ 65088 w 331788"/>
                  <a:gd name="connsiteY93" fmla="*/ 100157 h 315913"/>
                  <a:gd name="connsiteX94" fmla="*/ 72881 w 331788"/>
                  <a:gd name="connsiteY94" fmla="*/ 107950 h 315913"/>
                  <a:gd name="connsiteX95" fmla="*/ 79376 w 331788"/>
                  <a:gd name="connsiteY95" fmla="*/ 100157 h 315913"/>
                  <a:gd name="connsiteX96" fmla="*/ 79376 w 331788"/>
                  <a:gd name="connsiteY96" fmla="*/ 71581 h 315913"/>
                  <a:gd name="connsiteX97" fmla="*/ 72881 w 331788"/>
                  <a:gd name="connsiteY97" fmla="*/ 65087 h 315913"/>
                  <a:gd name="connsiteX98" fmla="*/ 107950 w 331788"/>
                  <a:gd name="connsiteY98" fmla="*/ 14287 h 315913"/>
                  <a:gd name="connsiteX99" fmla="*/ 107950 w 331788"/>
                  <a:gd name="connsiteY99" fmla="*/ 28575 h 315913"/>
                  <a:gd name="connsiteX100" fmla="*/ 223838 w 331788"/>
                  <a:gd name="connsiteY100" fmla="*/ 28575 h 315913"/>
                  <a:gd name="connsiteX101" fmla="*/ 223838 w 331788"/>
                  <a:gd name="connsiteY101" fmla="*/ 14287 h 315913"/>
                  <a:gd name="connsiteX102" fmla="*/ 64802 w 331788"/>
                  <a:gd name="connsiteY102" fmla="*/ 0 h 315913"/>
                  <a:gd name="connsiteX103" fmla="*/ 266986 w 331788"/>
                  <a:gd name="connsiteY103" fmla="*/ 0 h 315913"/>
                  <a:gd name="connsiteX104" fmla="*/ 273466 w 331788"/>
                  <a:gd name="connsiteY104" fmla="*/ 6474 h 315913"/>
                  <a:gd name="connsiteX105" fmla="*/ 266986 w 331788"/>
                  <a:gd name="connsiteY105" fmla="*/ 14242 h 315913"/>
                  <a:gd name="connsiteX106" fmla="*/ 238472 w 331788"/>
                  <a:gd name="connsiteY106" fmla="*/ 14242 h 315913"/>
                  <a:gd name="connsiteX107" fmla="*/ 238472 w 331788"/>
                  <a:gd name="connsiteY107" fmla="*/ 28484 h 315913"/>
                  <a:gd name="connsiteX108" fmla="*/ 303275 w 331788"/>
                  <a:gd name="connsiteY108" fmla="*/ 28484 h 315913"/>
                  <a:gd name="connsiteX109" fmla="*/ 309755 w 331788"/>
                  <a:gd name="connsiteY109" fmla="*/ 34958 h 315913"/>
                  <a:gd name="connsiteX110" fmla="*/ 309755 w 331788"/>
                  <a:gd name="connsiteY110" fmla="*/ 301671 h 315913"/>
                  <a:gd name="connsiteX111" fmla="*/ 324012 w 331788"/>
                  <a:gd name="connsiteY111" fmla="*/ 301671 h 315913"/>
                  <a:gd name="connsiteX112" fmla="*/ 331788 w 331788"/>
                  <a:gd name="connsiteY112" fmla="*/ 309439 h 315913"/>
                  <a:gd name="connsiteX113" fmla="*/ 324012 w 331788"/>
                  <a:gd name="connsiteY113" fmla="*/ 315913 h 315913"/>
                  <a:gd name="connsiteX114" fmla="*/ 7776 w 331788"/>
                  <a:gd name="connsiteY114" fmla="*/ 315913 h 315913"/>
                  <a:gd name="connsiteX115" fmla="*/ 0 w 331788"/>
                  <a:gd name="connsiteY115" fmla="*/ 309439 h 315913"/>
                  <a:gd name="connsiteX116" fmla="*/ 7776 w 331788"/>
                  <a:gd name="connsiteY116" fmla="*/ 301671 h 315913"/>
                  <a:gd name="connsiteX117" fmla="*/ 22033 w 331788"/>
                  <a:gd name="connsiteY117" fmla="*/ 301671 h 315913"/>
                  <a:gd name="connsiteX118" fmla="*/ 22033 w 331788"/>
                  <a:gd name="connsiteY118" fmla="*/ 34958 h 315913"/>
                  <a:gd name="connsiteX119" fmla="*/ 28513 w 331788"/>
                  <a:gd name="connsiteY119" fmla="*/ 28484 h 315913"/>
                  <a:gd name="connsiteX120" fmla="*/ 93315 w 331788"/>
                  <a:gd name="connsiteY120" fmla="*/ 28484 h 315913"/>
                  <a:gd name="connsiteX121" fmla="*/ 93315 w 331788"/>
                  <a:gd name="connsiteY121" fmla="*/ 14242 h 315913"/>
                  <a:gd name="connsiteX122" fmla="*/ 64802 w 331788"/>
                  <a:gd name="connsiteY122" fmla="*/ 14242 h 315913"/>
                  <a:gd name="connsiteX123" fmla="*/ 58322 w 331788"/>
                  <a:gd name="connsiteY123" fmla="*/ 6474 h 315913"/>
                  <a:gd name="connsiteX124" fmla="*/ 64802 w 331788"/>
                  <a:gd name="connsiteY124"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31788" h="315913">
                    <a:moveTo>
                      <a:pt x="101402" y="200025"/>
                    </a:moveTo>
                    <a:cubicBezTo>
                      <a:pt x="97532" y="200025"/>
                      <a:pt x="93663" y="203933"/>
                      <a:pt x="93663" y="207840"/>
                    </a:cubicBezTo>
                    <a:cubicBezTo>
                      <a:pt x="93663" y="207840"/>
                      <a:pt x="93663" y="207840"/>
                      <a:pt x="93663" y="301625"/>
                    </a:cubicBezTo>
                    <a:cubicBezTo>
                      <a:pt x="93663" y="301625"/>
                      <a:pt x="93663" y="301625"/>
                      <a:pt x="137518" y="301625"/>
                    </a:cubicBezTo>
                    <a:cubicBezTo>
                      <a:pt x="137518" y="301625"/>
                      <a:pt x="137518" y="301625"/>
                      <a:pt x="137518" y="250825"/>
                    </a:cubicBezTo>
                    <a:cubicBezTo>
                      <a:pt x="137518" y="246917"/>
                      <a:pt x="140097" y="244312"/>
                      <a:pt x="143967" y="244312"/>
                    </a:cubicBezTo>
                    <a:cubicBezTo>
                      <a:pt x="143967" y="244312"/>
                      <a:pt x="143967" y="244312"/>
                      <a:pt x="187822" y="244312"/>
                    </a:cubicBezTo>
                    <a:cubicBezTo>
                      <a:pt x="191691" y="244312"/>
                      <a:pt x="194271" y="246917"/>
                      <a:pt x="194271" y="250825"/>
                    </a:cubicBezTo>
                    <a:cubicBezTo>
                      <a:pt x="194271" y="250825"/>
                      <a:pt x="194271" y="250825"/>
                      <a:pt x="194271" y="301625"/>
                    </a:cubicBezTo>
                    <a:cubicBezTo>
                      <a:pt x="194271" y="301625"/>
                      <a:pt x="194271" y="301625"/>
                      <a:pt x="230387" y="301625"/>
                    </a:cubicBezTo>
                    <a:cubicBezTo>
                      <a:pt x="234256" y="301625"/>
                      <a:pt x="238126" y="299020"/>
                      <a:pt x="238126" y="295112"/>
                    </a:cubicBezTo>
                    <a:lnTo>
                      <a:pt x="238126" y="207840"/>
                    </a:lnTo>
                    <a:cubicBezTo>
                      <a:pt x="238126" y="203933"/>
                      <a:pt x="234256" y="200025"/>
                      <a:pt x="230387" y="200025"/>
                    </a:cubicBezTo>
                    <a:cubicBezTo>
                      <a:pt x="230387" y="200025"/>
                      <a:pt x="230387" y="200025"/>
                      <a:pt x="101402" y="200025"/>
                    </a:cubicBezTo>
                    <a:close/>
                    <a:moveTo>
                      <a:pt x="258908" y="122237"/>
                    </a:moveTo>
                    <a:cubicBezTo>
                      <a:pt x="255011" y="122237"/>
                      <a:pt x="252413" y="124758"/>
                      <a:pt x="252413" y="129801"/>
                    </a:cubicBezTo>
                    <a:cubicBezTo>
                      <a:pt x="252413" y="129801"/>
                      <a:pt x="252413" y="129801"/>
                      <a:pt x="252413" y="157536"/>
                    </a:cubicBezTo>
                    <a:cubicBezTo>
                      <a:pt x="252413" y="161318"/>
                      <a:pt x="255011" y="165100"/>
                      <a:pt x="258908" y="165100"/>
                    </a:cubicBezTo>
                    <a:cubicBezTo>
                      <a:pt x="264103" y="165100"/>
                      <a:pt x="266701" y="161318"/>
                      <a:pt x="266701" y="157536"/>
                    </a:cubicBezTo>
                    <a:lnTo>
                      <a:pt x="266701" y="129801"/>
                    </a:lnTo>
                    <a:cubicBezTo>
                      <a:pt x="266701" y="124758"/>
                      <a:pt x="264103" y="122237"/>
                      <a:pt x="258908" y="122237"/>
                    </a:cubicBezTo>
                    <a:close/>
                    <a:moveTo>
                      <a:pt x="230332" y="122237"/>
                    </a:moveTo>
                    <a:cubicBezTo>
                      <a:pt x="226436" y="122237"/>
                      <a:pt x="223838" y="124758"/>
                      <a:pt x="223838" y="129801"/>
                    </a:cubicBezTo>
                    <a:cubicBezTo>
                      <a:pt x="223838" y="129801"/>
                      <a:pt x="223838" y="129801"/>
                      <a:pt x="223838" y="157536"/>
                    </a:cubicBezTo>
                    <a:cubicBezTo>
                      <a:pt x="223838" y="161318"/>
                      <a:pt x="226436" y="165100"/>
                      <a:pt x="230332" y="165100"/>
                    </a:cubicBezTo>
                    <a:cubicBezTo>
                      <a:pt x="234229" y="165100"/>
                      <a:pt x="238126" y="161318"/>
                      <a:pt x="238126" y="157536"/>
                    </a:cubicBezTo>
                    <a:lnTo>
                      <a:pt x="238126" y="129801"/>
                    </a:lnTo>
                    <a:cubicBezTo>
                      <a:pt x="238126" y="124758"/>
                      <a:pt x="234229" y="122237"/>
                      <a:pt x="230332" y="122237"/>
                    </a:cubicBezTo>
                    <a:close/>
                    <a:moveTo>
                      <a:pt x="201468" y="122237"/>
                    </a:moveTo>
                    <a:cubicBezTo>
                      <a:pt x="196273" y="122237"/>
                      <a:pt x="193675" y="124758"/>
                      <a:pt x="193675" y="129801"/>
                    </a:cubicBezTo>
                    <a:cubicBezTo>
                      <a:pt x="193675" y="129801"/>
                      <a:pt x="193675" y="129801"/>
                      <a:pt x="193675" y="157536"/>
                    </a:cubicBezTo>
                    <a:cubicBezTo>
                      <a:pt x="193675" y="161318"/>
                      <a:pt x="196273" y="165100"/>
                      <a:pt x="201468" y="165100"/>
                    </a:cubicBezTo>
                    <a:cubicBezTo>
                      <a:pt x="205365" y="165100"/>
                      <a:pt x="207963" y="161318"/>
                      <a:pt x="207963" y="157536"/>
                    </a:cubicBezTo>
                    <a:cubicBezTo>
                      <a:pt x="207963" y="157536"/>
                      <a:pt x="207963" y="157536"/>
                      <a:pt x="207963" y="129801"/>
                    </a:cubicBezTo>
                    <a:cubicBezTo>
                      <a:pt x="207963" y="124758"/>
                      <a:pt x="205365" y="122237"/>
                      <a:pt x="201468" y="122237"/>
                    </a:cubicBezTo>
                    <a:close/>
                    <a:moveTo>
                      <a:pt x="128732" y="122237"/>
                    </a:moveTo>
                    <a:cubicBezTo>
                      <a:pt x="124836" y="122237"/>
                      <a:pt x="122238" y="124758"/>
                      <a:pt x="122238" y="129801"/>
                    </a:cubicBezTo>
                    <a:cubicBezTo>
                      <a:pt x="122238" y="129801"/>
                      <a:pt x="122238" y="129801"/>
                      <a:pt x="122238" y="157536"/>
                    </a:cubicBezTo>
                    <a:cubicBezTo>
                      <a:pt x="122238" y="161318"/>
                      <a:pt x="124836" y="165100"/>
                      <a:pt x="128732" y="165100"/>
                    </a:cubicBezTo>
                    <a:cubicBezTo>
                      <a:pt x="133928" y="165100"/>
                      <a:pt x="136526" y="161318"/>
                      <a:pt x="136526" y="157536"/>
                    </a:cubicBezTo>
                    <a:cubicBezTo>
                      <a:pt x="136526" y="157536"/>
                      <a:pt x="136526" y="157536"/>
                      <a:pt x="136526" y="129801"/>
                    </a:cubicBezTo>
                    <a:cubicBezTo>
                      <a:pt x="136526" y="124758"/>
                      <a:pt x="133928" y="122237"/>
                      <a:pt x="128732" y="122237"/>
                    </a:cubicBezTo>
                    <a:close/>
                    <a:moveTo>
                      <a:pt x="101456" y="122237"/>
                    </a:moveTo>
                    <a:cubicBezTo>
                      <a:pt x="97559" y="122237"/>
                      <a:pt x="93663" y="124758"/>
                      <a:pt x="93663" y="129801"/>
                    </a:cubicBezTo>
                    <a:lnTo>
                      <a:pt x="93663" y="157536"/>
                    </a:lnTo>
                    <a:cubicBezTo>
                      <a:pt x="93663" y="161318"/>
                      <a:pt x="97559" y="165100"/>
                      <a:pt x="101456" y="165100"/>
                    </a:cubicBezTo>
                    <a:cubicBezTo>
                      <a:pt x="105353" y="165100"/>
                      <a:pt x="107951" y="161318"/>
                      <a:pt x="107951" y="157536"/>
                    </a:cubicBezTo>
                    <a:cubicBezTo>
                      <a:pt x="107951" y="157536"/>
                      <a:pt x="107951" y="157536"/>
                      <a:pt x="107951" y="129801"/>
                    </a:cubicBezTo>
                    <a:cubicBezTo>
                      <a:pt x="107951" y="124758"/>
                      <a:pt x="105353" y="122237"/>
                      <a:pt x="101456" y="122237"/>
                    </a:cubicBezTo>
                    <a:close/>
                    <a:moveTo>
                      <a:pt x="72881" y="122237"/>
                    </a:moveTo>
                    <a:cubicBezTo>
                      <a:pt x="67686" y="122237"/>
                      <a:pt x="65088" y="124758"/>
                      <a:pt x="65088" y="129801"/>
                    </a:cubicBezTo>
                    <a:cubicBezTo>
                      <a:pt x="65088" y="129801"/>
                      <a:pt x="65088" y="129801"/>
                      <a:pt x="65088" y="157536"/>
                    </a:cubicBezTo>
                    <a:cubicBezTo>
                      <a:pt x="65088" y="161318"/>
                      <a:pt x="67686" y="165100"/>
                      <a:pt x="72881" y="165100"/>
                    </a:cubicBezTo>
                    <a:cubicBezTo>
                      <a:pt x="76778" y="165100"/>
                      <a:pt x="79376" y="161318"/>
                      <a:pt x="79376" y="157536"/>
                    </a:cubicBezTo>
                    <a:lnTo>
                      <a:pt x="79376" y="129801"/>
                    </a:lnTo>
                    <a:cubicBezTo>
                      <a:pt x="79376" y="124758"/>
                      <a:pt x="76778" y="122237"/>
                      <a:pt x="72881" y="122237"/>
                    </a:cubicBezTo>
                    <a:close/>
                    <a:moveTo>
                      <a:pt x="258908" y="65087"/>
                    </a:moveTo>
                    <a:cubicBezTo>
                      <a:pt x="255011" y="65087"/>
                      <a:pt x="252413" y="67685"/>
                      <a:pt x="252413" y="71581"/>
                    </a:cubicBezTo>
                    <a:cubicBezTo>
                      <a:pt x="252413" y="71581"/>
                      <a:pt x="252413" y="71581"/>
                      <a:pt x="252413" y="100157"/>
                    </a:cubicBezTo>
                    <a:cubicBezTo>
                      <a:pt x="252413" y="105352"/>
                      <a:pt x="255011" y="107950"/>
                      <a:pt x="258908" y="107950"/>
                    </a:cubicBezTo>
                    <a:cubicBezTo>
                      <a:pt x="264103" y="107950"/>
                      <a:pt x="266701" y="105352"/>
                      <a:pt x="266701" y="100157"/>
                    </a:cubicBezTo>
                    <a:lnTo>
                      <a:pt x="266701" y="71581"/>
                    </a:lnTo>
                    <a:cubicBezTo>
                      <a:pt x="266701" y="67685"/>
                      <a:pt x="264103" y="65087"/>
                      <a:pt x="258908" y="65087"/>
                    </a:cubicBezTo>
                    <a:close/>
                    <a:moveTo>
                      <a:pt x="230332" y="65087"/>
                    </a:moveTo>
                    <a:cubicBezTo>
                      <a:pt x="226436" y="65087"/>
                      <a:pt x="223838" y="67685"/>
                      <a:pt x="223838" y="71581"/>
                    </a:cubicBezTo>
                    <a:cubicBezTo>
                      <a:pt x="223838" y="71581"/>
                      <a:pt x="223838" y="71581"/>
                      <a:pt x="223838" y="100157"/>
                    </a:cubicBezTo>
                    <a:cubicBezTo>
                      <a:pt x="223838" y="105352"/>
                      <a:pt x="226436" y="107950"/>
                      <a:pt x="230332" y="107950"/>
                    </a:cubicBezTo>
                    <a:cubicBezTo>
                      <a:pt x="234229" y="107950"/>
                      <a:pt x="238126" y="105352"/>
                      <a:pt x="238126" y="100157"/>
                    </a:cubicBezTo>
                    <a:lnTo>
                      <a:pt x="238126" y="71581"/>
                    </a:lnTo>
                    <a:cubicBezTo>
                      <a:pt x="238126" y="67685"/>
                      <a:pt x="234229" y="65087"/>
                      <a:pt x="230332" y="65087"/>
                    </a:cubicBezTo>
                    <a:close/>
                    <a:moveTo>
                      <a:pt x="201468" y="65087"/>
                    </a:moveTo>
                    <a:cubicBezTo>
                      <a:pt x="196273" y="65087"/>
                      <a:pt x="193675" y="67685"/>
                      <a:pt x="193675" y="71581"/>
                    </a:cubicBezTo>
                    <a:cubicBezTo>
                      <a:pt x="193675" y="71581"/>
                      <a:pt x="193675" y="71581"/>
                      <a:pt x="193675" y="100157"/>
                    </a:cubicBezTo>
                    <a:cubicBezTo>
                      <a:pt x="193675" y="105352"/>
                      <a:pt x="196273" y="107950"/>
                      <a:pt x="201468" y="107950"/>
                    </a:cubicBezTo>
                    <a:cubicBezTo>
                      <a:pt x="205365" y="107950"/>
                      <a:pt x="207963" y="105352"/>
                      <a:pt x="207963" y="100157"/>
                    </a:cubicBezTo>
                    <a:cubicBezTo>
                      <a:pt x="207963" y="100157"/>
                      <a:pt x="207963" y="100157"/>
                      <a:pt x="207963" y="71581"/>
                    </a:cubicBezTo>
                    <a:cubicBezTo>
                      <a:pt x="207963" y="67685"/>
                      <a:pt x="205365" y="65087"/>
                      <a:pt x="201468" y="65087"/>
                    </a:cubicBezTo>
                    <a:close/>
                    <a:moveTo>
                      <a:pt x="128732" y="65087"/>
                    </a:moveTo>
                    <a:cubicBezTo>
                      <a:pt x="124836" y="65087"/>
                      <a:pt x="122238" y="67685"/>
                      <a:pt x="122238" y="71581"/>
                    </a:cubicBezTo>
                    <a:cubicBezTo>
                      <a:pt x="122238" y="71581"/>
                      <a:pt x="122238" y="71581"/>
                      <a:pt x="122238" y="100157"/>
                    </a:cubicBezTo>
                    <a:cubicBezTo>
                      <a:pt x="122238" y="105352"/>
                      <a:pt x="124836" y="107950"/>
                      <a:pt x="128732" y="107950"/>
                    </a:cubicBezTo>
                    <a:cubicBezTo>
                      <a:pt x="133928" y="107950"/>
                      <a:pt x="136526" y="105352"/>
                      <a:pt x="136526" y="100157"/>
                    </a:cubicBezTo>
                    <a:cubicBezTo>
                      <a:pt x="136526" y="100157"/>
                      <a:pt x="136526" y="100157"/>
                      <a:pt x="136526" y="71581"/>
                    </a:cubicBezTo>
                    <a:cubicBezTo>
                      <a:pt x="136526" y="67685"/>
                      <a:pt x="133928" y="65087"/>
                      <a:pt x="128732" y="65087"/>
                    </a:cubicBezTo>
                    <a:close/>
                    <a:moveTo>
                      <a:pt x="101456" y="65087"/>
                    </a:moveTo>
                    <a:cubicBezTo>
                      <a:pt x="97559" y="65087"/>
                      <a:pt x="93663" y="67685"/>
                      <a:pt x="93663" y="71581"/>
                    </a:cubicBezTo>
                    <a:lnTo>
                      <a:pt x="93663" y="100157"/>
                    </a:lnTo>
                    <a:cubicBezTo>
                      <a:pt x="93663" y="105352"/>
                      <a:pt x="97559" y="107950"/>
                      <a:pt x="101456" y="107950"/>
                    </a:cubicBezTo>
                    <a:cubicBezTo>
                      <a:pt x="105353" y="107950"/>
                      <a:pt x="107951" y="105352"/>
                      <a:pt x="107951" y="100157"/>
                    </a:cubicBezTo>
                    <a:cubicBezTo>
                      <a:pt x="107951" y="100157"/>
                      <a:pt x="107951" y="100157"/>
                      <a:pt x="107951" y="71581"/>
                    </a:cubicBezTo>
                    <a:cubicBezTo>
                      <a:pt x="107951" y="67685"/>
                      <a:pt x="105353" y="65087"/>
                      <a:pt x="101456" y="65087"/>
                    </a:cubicBezTo>
                    <a:close/>
                    <a:moveTo>
                      <a:pt x="72881" y="65087"/>
                    </a:moveTo>
                    <a:cubicBezTo>
                      <a:pt x="67686" y="65087"/>
                      <a:pt x="65088" y="67685"/>
                      <a:pt x="65088" y="71581"/>
                    </a:cubicBezTo>
                    <a:cubicBezTo>
                      <a:pt x="65088" y="71581"/>
                      <a:pt x="65088" y="71581"/>
                      <a:pt x="65088" y="100157"/>
                    </a:cubicBezTo>
                    <a:cubicBezTo>
                      <a:pt x="65088" y="105352"/>
                      <a:pt x="67686" y="107950"/>
                      <a:pt x="72881" y="107950"/>
                    </a:cubicBezTo>
                    <a:cubicBezTo>
                      <a:pt x="76778" y="107950"/>
                      <a:pt x="79376" y="105352"/>
                      <a:pt x="79376" y="100157"/>
                    </a:cubicBezTo>
                    <a:lnTo>
                      <a:pt x="79376" y="71581"/>
                    </a:lnTo>
                    <a:cubicBezTo>
                      <a:pt x="79376" y="67685"/>
                      <a:pt x="76778" y="65087"/>
                      <a:pt x="72881" y="65087"/>
                    </a:cubicBezTo>
                    <a:close/>
                    <a:moveTo>
                      <a:pt x="107950" y="14287"/>
                    </a:moveTo>
                    <a:lnTo>
                      <a:pt x="107950" y="28575"/>
                    </a:lnTo>
                    <a:lnTo>
                      <a:pt x="223838" y="28575"/>
                    </a:lnTo>
                    <a:lnTo>
                      <a:pt x="223838" y="14287"/>
                    </a:lnTo>
                    <a:close/>
                    <a:moveTo>
                      <a:pt x="64802" y="0"/>
                    </a:moveTo>
                    <a:cubicBezTo>
                      <a:pt x="64802" y="0"/>
                      <a:pt x="64802" y="0"/>
                      <a:pt x="266986" y="0"/>
                    </a:cubicBezTo>
                    <a:cubicBezTo>
                      <a:pt x="270874" y="0"/>
                      <a:pt x="273466" y="2589"/>
                      <a:pt x="273466" y="6474"/>
                    </a:cubicBezTo>
                    <a:cubicBezTo>
                      <a:pt x="273466" y="10358"/>
                      <a:pt x="270874" y="14242"/>
                      <a:pt x="266986" y="14242"/>
                    </a:cubicBezTo>
                    <a:cubicBezTo>
                      <a:pt x="266986" y="14242"/>
                      <a:pt x="266986" y="14242"/>
                      <a:pt x="238472" y="14242"/>
                    </a:cubicBezTo>
                    <a:cubicBezTo>
                      <a:pt x="238472" y="14242"/>
                      <a:pt x="238472" y="14242"/>
                      <a:pt x="238472" y="28484"/>
                    </a:cubicBezTo>
                    <a:cubicBezTo>
                      <a:pt x="238472" y="28484"/>
                      <a:pt x="238472" y="28484"/>
                      <a:pt x="303275" y="28484"/>
                    </a:cubicBezTo>
                    <a:cubicBezTo>
                      <a:pt x="307163" y="28484"/>
                      <a:pt x="309755" y="31073"/>
                      <a:pt x="309755" y="34958"/>
                    </a:cubicBezTo>
                    <a:cubicBezTo>
                      <a:pt x="309755" y="34958"/>
                      <a:pt x="309755" y="34958"/>
                      <a:pt x="309755" y="301671"/>
                    </a:cubicBezTo>
                    <a:cubicBezTo>
                      <a:pt x="309755" y="301671"/>
                      <a:pt x="309755" y="301671"/>
                      <a:pt x="324012" y="301671"/>
                    </a:cubicBezTo>
                    <a:cubicBezTo>
                      <a:pt x="329196" y="301671"/>
                      <a:pt x="331788" y="305555"/>
                      <a:pt x="331788" y="309439"/>
                    </a:cubicBezTo>
                    <a:cubicBezTo>
                      <a:pt x="331788" y="313324"/>
                      <a:pt x="329196" y="315913"/>
                      <a:pt x="324012" y="315913"/>
                    </a:cubicBezTo>
                    <a:cubicBezTo>
                      <a:pt x="324012" y="315913"/>
                      <a:pt x="324012" y="315913"/>
                      <a:pt x="7776" y="315913"/>
                    </a:cubicBezTo>
                    <a:cubicBezTo>
                      <a:pt x="2592" y="315913"/>
                      <a:pt x="0" y="313324"/>
                      <a:pt x="0" y="309439"/>
                    </a:cubicBezTo>
                    <a:cubicBezTo>
                      <a:pt x="0" y="305555"/>
                      <a:pt x="2592" y="301671"/>
                      <a:pt x="7776" y="301671"/>
                    </a:cubicBezTo>
                    <a:cubicBezTo>
                      <a:pt x="7776" y="301671"/>
                      <a:pt x="7776" y="301671"/>
                      <a:pt x="22033" y="301671"/>
                    </a:cubicBezTo>
                    <a:cubicBezTo>
                      <a:pt x="22033" y="301671"/>
                      <a:pt x="22033" y="301671"/>
                      <a:pt x="22033" y="34958"/>
                    </a:cubicBezTo>
                    <a:cubicBezTo>
                      <a:pt x="22033" y="31073"/>
                      <a:pt x="24625" y="28484"/>
                      <a:pt x="28513" y="28484"/>
                    </a:cubicBezTo>
                    <a:cubicBezTo>
                      <a:pt x="28513" y="28484"/>
                      <a:pt x="28513" y="28484"/>
                      <a:pt x="93315" y="28484"/>
                    </a:cubicBezTo>
                    <a:cubicBezTo>
                      <a:pt x="93315" y="28484"/>
                      <a:pt x="93315" y="28484"/>
                      <a:pt x="93315" y="14242"/>
                    </a:cubicBezTo>
                    <a:cubicBezTo>
                      <a:pt x="93315" y="14242"/>
                      <a:pt x="93315" y="14242"/>
                      <a:pt x="64802" y="14242"/>
                    </a:cubicBezTo>
                    <a:cubicBezTo>
                      <a:pt x="60914" y="14242"/>
                      <a:pt x="58322" y="10358"/>
                      <a:pt x="58322" y="6474"/>
                    </a:cubicBezTo>
                    <a:cubicBezTo>
                      <a:pt x="58322" y="2589"/>
                      <a:pt x="60914" y="0"/>
                      <a:pt x="64802" y="0"/>
                    </a:cubicBezTo>
                    <a:close/>
                  </a:path>
                </a:pathLst>
              </a:custGeom>
              <a:solidFill>
                <a:schemeClr val="accent2"/>
              </a:solidFill>
              <a:ln>
                <a:noFill/>
              </a:ln>
              <a:extLst/>
            </p:spPr>
            <p:txBody>
              <a:bodyPr anchor="ctr"/>
              <a:lstStyle/>
              <a:p>
                <a:pPr algn="ctr"/>
                <a:endParaRPr/>
              </a:p>
            </p:txBody>
          </p:sp>
          <p:sp>
            <p:nvSpPr>
              <p:cNvPr id="25" name="îŝḷîḓé-任意多边形: 形状 56" title="eESxyZhHeg"/>
              <p:cNvSpPr>
                <a:spLocks/>
              </p:cNvSpPr>
              <p:nvPr/>
            </p:nvSpPr>
            <p:spPr bwMode="auto">
              <a:xfrm>
                <a:off x="6877706" y="4469270"/>
                <a:ext cx="490011" cy="617588"/>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accent4"/>
              </a:solidFill>
              <a:ln>
                <a:noFill/>
              </a:ln>
              <a:extLst/>
            </p:spPr>
            <p:txBody>
              <a:bodyPr anchor="ctr"/>
              <a:lstStyle/>
              <a:p>
                <a:pPr algn="ctr"/>
                <a:endParaRPr/>
              </a:p>
            </p:txBody>
          </p:sp>
        </p:grpSp>
        <p:grpSp>
          <p:nvGrpSpPr>
            <p:cNvPr id="10" name="组合 9"/>
            <p:cNvGrpSpPr/>
            <p:nvPr/>
          </p:nvGrpSpPr>
          <p:grpSpPr>
            <a:xfrm>
              <a:off x="1039783" y="3174535"/>
              <a:ext cx="2407615" cy="886577"/>
              <a:chOff x="609599" y="3139323"/>
              <a:chExt cx="2407615" cy="886577"/>
            </a:xfrm>
          </p:grpSpPr>
          <p:sp>
            <p:nvSpPr>
              <p:cNvPr id="20" name="îŝḷîḓé-文本框 21"/>
              <p:cNvSpPr txBox="1"/>
              <p:nvPr/>
            </p:nvSpPr>
            <p:spPr>
              <a:xfrm>
                <a:off x="609599" y="34363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1" name="îŝḷîḓé-Rectangle 20"/>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a:solidFill>
                      <a:schemeClr val="accent2"/>
                    </a:solidFill>
                  </a:rPr>
                  <a:t>标题文本预设</a:t>
                </a:r>
              </a:p>
            </p:txBody>
          </p:sp>
        </p:grpSp>
        <p:grpSp>
          <p:nvGrpSpPr>
            <p:cNvPr id="11" name="组合 10"/>
            <p:cNvGrpSpPr/>
            <p:nvPr/>
          </p:nvGrpSpPr>
          <p:grpSpPr>
            <a:xfrm>
              <a:off x="8741010" y="3174535"/>
              <a:ext cx="2457329" cy="886577"/>
              <a:chOff x="9029821" y="3139323"/>
              <a:chExt cx="2457329" cy="886577"/>
            </a:xfrm>
          </p:grpSpPr>
          <p:sp>
            <p:nvSpPr>
              <p:cNvPr id="18" name="îŝḷîḓé-文本框 24"/>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19" name="îŝḷîḓé-Rectangle 18"/>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nvGrpSpPr>
            <p:cNvPr id="12" name="组合 11"/>
            <p:cNvGrpSpPr/>
            <p:nvPr/>
          </p:nvGrpSpPr>
          <p:grpSpPr>
            <a:xfrm>
              <a:off x="1039783" y="1793312"/>
              <a:ext cx="2407615" cy="886577"/>
              <a:chOff x="609599" y="3139323"/>
              <a:chExt cx="2407615" cy="886577"/>
            </a:xfrm>
          </p:grpSpPr>
          <p:sp>
            <p:nvSpPr>
              <p:cNvPr id="16" name="îŝḷîḓé-文本框 27"/>
              <p:cNvSpPr txBox="1"/>
              <p:nvPr/>
            </p:nvSpPr>
            <p:spPr>
              <a:xfrm>
                <a:off x="609599" y="3436344"/>
                <a:ext cx="2407615" cy="589556"/>
              </a:xfrm>
              <a:prstGeom prst="rect">
                <a:avLst/>
              </a:prstGeom>
              <a:noFill/>
            </p:spPr>
            <p:txBody>
              <a:bodyPr wrap="square" lIns="72000" tIns="0" rIns="72000" bIns="0" anchor="ctr" anchorCtr="0">
                <a:normAutofit/>
              </a:bodyPr>
              <a:lstStyle/>
              <a:p>
                <a:pPr algn="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17" name="îŝḷîḓé-Rectangle 16"/>
              <p:cNvSpPr/>
              <p:nvPr/>
            </p:nvSpPr>
            <p:spPr>
              <a:xfrm>
                <a:off x="609599" y="3139323"/>
                <a:ext cx="2407615" cy="246221"/>
              </a:xfrm>
              <a:prstGeom prst="rect">
                <a:avLst/>
              </a:prstGeom>
            </p:spPr>
            <p:txBody>
              <a:bodyPr wrap="none" lIns="72000" tIns="0" rIns="72000" bIns="0">
                <a:noAutofit/>
              </a:bodyPr>
              <a:lstStyle/>
              <a:p>
                <a:pPr lvl="0" algn="r" defTabSz="914378">
                  <a:defRPr/>
                </a:pPr>
                <a:r>
                  <a:rPr lang="zh-CN" altLang="en-US" sz="2000" b="1" dirty="0">
                    <a:solidFill>
                      <a:schemeClr val="accent2"/>
                    </a:solidFill>
                  </a:rPr>
                  <a:t>标题文本预设</a:t>
                </a:r>
              </a:p>
            </p:txBody>
          </p:sp>
        </p:grpSp>
        <p:grpSp>
          <p:nvGrpSpPr>
            <p:cNvPr id="13" name="组合 12"/>
            <p:cNvGrpSpPr/>
            <p:nvPr/>
          </p:nvGrpSpPr>
          <p:grpSpPr>
            <a:xfrm>
              <a:off x="8741010" y="1793312"/>
              <a:ext cx="2457329" cy="886577"/>
              <a:chOff x="9029821" y="3139323"/>
              <a:chExt cx="2457329" cy="886577"/>
            </a:xfrm>
          </p:grpSpPr>
          <p:sp>
            <p:nvSpPr>
              <p:cNvPr id="14" name="îŝḷîḓé-文本框 30"/>
              <p:cNvSpPr txBox="1"/>
              <p:nvPr/>
            </p:nvSpPr>
            <p:spPr>
              <a:xfrm>
                <a:off x="9029821" y="3436344"/>
                <a:ext cx="2457329" cy="589556"/>
              </a:xfrm>
              <a:prstGeom prst="rect">
                <a:avLst/>
              </a:prstGeom>
              <a:noFill/>
            </p:spPr>
            <p:txBody>
              <a:bodyPr wrap="square" lIns="72000" tIns="0" rIns="72000" bIns="0" anchor="ctr" anchorCtr="0">
                <a:normAutofit/>
              </a:bodyPr>
              <a:lstStyle/>
              <a:p>
                <a:pPr defTabSz="914378">
                  <a:lnSpc>
                    <a:spcPct val="120000"/>
                  </a:lnSpc>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15" name="îŝḷîḓé-Rectangle 14"/>
              <p:cNvSpPr/>
              <p:nvPr/>
            </p:nvSpPr>
            <p:spPr>
              <a:xfrm>
                <a:off x="9029821" y="3139323"/>
                <a:ext cx="2457329" cy="246221"/>
              </a:xfrm>
              <a:prstGeom prst="rect">
                <a:avLst/>
              </a:prstGeom>
            </p:spPr>
            <p:txBody>
              <a:bodyPr wrap="none" lIns="72000" tIns="0" rIns="72000" bIns="0">
                <a:noAutofit/>
              </a:bodyPr>
              <a:lstStyle/>
              <a:p>
                <a:pPr lvl="0" defTabSz="914378">
                  <a:defRPr/>
                </a:pPr>
                <a:r>
                  <a:rPr lang="zh-CN" altLang="en-US" sz="2000" b="1">
                    <a:solidFill>
                      <a:schemeClr val="accent4"/>
                    </a:solidFill>
                  </a:rPr>
                  <a:t>标题文本预设</a:t>
                </a:r>
              </a:p>
            </p:txBody>
          </p:sp>
        </p:grpSp>
      </p:grpSp>
    </p:spTree>
    <p:custDataLst>
      <p:tags r:id="rId2"/>
    </p:custDataLst>
    <p:extLst>
      <p:ext uri="{BB962C8B-B14F-4D97-AF65-F5344CB8AC3E}">
        <p14:creationId xmlns:p14="http://schemas.microsoft.com/office/powerpoint/2010/main" val="33427551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3)">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合作与目标</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10e57a0e-761a-45e4-a9c5-359f61dfd356"/>
          <p:cNvGrpSpPr>
            <a:grpSpLocks noChangeAspect="1"/>
          </p:cNvGrpSpPr>
          <p:nvPr/>
        </p:nvGrpSpPr>
        <p:grpSpPr>
          <a:xfrm>
            <a:off x="1419021" y="1945536"/>
            <a:ext cx="9373801" cy="4099664"/>
            <a:chOff x="1419021" y="1772816"/>
            <a:chExt cx="9373801" cy="4099664"/>
          </a:xfrm>
        </p:grpSpPr>
        <p:sp>
          <p:nvSpPr>
            <p:cNvPr id="7" name="ïṧḷïḓê-Oval 16"/>
            <p:cNvSpPr/>
            <p:nvPr/>
          </p:nvSpPr>
          <p:spPr>
            <a:xfrm>
              <a:off x="8723271" y="2128416"/>
              <a:ext cx="1625970" cy="1625970"/>
            </a:xfrm>
            <a:prstGeom prst="ellipse">
              <a:avLst/>
            </a:prstGeom>
            <a:noFill/>
            <a:ln w="508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ïṧḷïḓê-Oval 17"/>
            <p:cNvSpPr/>
            <p:nvPr/>
          </p:nvSpPr>
          <p:spPr>
            <a:xfrm>
              <a:off x="8361321" y="1772816"/>
              <a:ext cx="2345680" cy="234568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ïṧḷïḓê-Oval 18"/>
            <p:cNvSpPr/>
            <p:nvPr/>
          </p:nvSpPr>
          <p:spPr>
            <a:xfrm>
              <a:off x="10142866" y="1922041"/>
              <a:ext cx="412750" cy="41275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ïṧḷïḓê-Rectangle: Rounded Corners 20"/>
            <p:cNvSpPr/>
            <p:nvPr/>
          </p:nvSpPr>
          <p:spPr>
            <a:xfrm>
              <a:off x="8771709" y="3840064"/>
              <a:ext cx="1521947" cy="473742"/>
            </a:xfrm>
            <a:prstGeom prst="roundRect">
              <a:avLst/>
            </a:pr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11" name="ïṧḷïḓê-Oval 4"/>
            <p:cNvSpPr/>
            <p:nvPr/>
          </p:nvSpPr>
          <p:spPr>
            <a:xfrm>
              <a:off x="1869750" y="2128416"/>
              <a:ext cx="1625970" cy="1625970"/>
            </a:xfrm>
            <a:prstGeom prst="ellipse">
              <a:avLst/>
            </a:prstGeom>
            <a:noFill/>
            <a:ln w="508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ïṧḷïḓê-Oval 5"/>
            <p:cNvSpPr/>
            <p:nvPr/>
          </p:nvSpPr>
          <p:spPr>
            <a:xfrm>
              <a:off x="1507800" y="1772816"/>
              <a:ext cx="2345680" cy="234568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ïṧḷïḓê-Oval 6"/>
            <p:cNvSpPr/>
            <p:nvPr/>
          </p:nvSpPr>
          <p:spPr>
            <a:xfrm>
              <a:off x="3289345" y="1922041"/>
              <a:ext cx="412750" cy="41275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ïṧḷïḓê-Rectangle: Rounded Corners 8"/>
            <p:cNvSpPr/>
            <p:nvPr/>
          </p:nvSpPr>
          <p:spPr>
            <a:xfrm>
              <a:off x="1918188" y="3840064"/>
              <a:ext cx="1521947" cy="473742"/>
            </a:xfrm>
            <a:prstGeom prst="roundRect">
              <a:avLst/>
            </a:pr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15" name="ïṧḷïḓê-Oval 1"/>
            <p:cNvSpPr/>
            <p:nvPr/>
          </p:nvSpPr>
          <p:spPr>
            <a:xfrm>
              <a:off x="1890032" y="2156936"/>
              <a:ext cx="1585406" cy="1568930"/>
            </a:xfrm>
            <a:prstGeom prst="ellipse">
              <a:avLst/>
            </a:prstGeom>
            <a:blipFill dpi="0" rotWithShape="1">
              <a:blip r:embed="rId8"/>
              <a:srcRect/>
              <a:tile tx="0" ty="0" sx="100000" sy="100000" flip="xy" algn="tl"/>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ïṧḷïḓê-Oval 10"/>
            <p:cNvSpPr/>
            <p:nvPr/>
          </p:nvSpPr>
          <p:spPr>
            <a:xfrm>
              <a:off x="5297989" y="2128416"/>
              <a:ext cx="1625970" cy="1625970"/>
            </a:xfrm>
            <a:prstGeom prst="ellipse">
              <a:avLst/>
            </a:prstGeom>
            <a:noFill/>
            <a:ln w="508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ïṧḷïḓê-Oval 11"/>
            <p:cNvSpPr/>
            <p:nvPr/>
          </p:nvSpPr>
          <p:spPr>
            <a:xfrm>
              <a:off x="4936039" y="1772816"/>
              <a:ext cx="2345680" cy="2345680"/>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ïṧḷïḓê-Oval 12"/>
            <p:cNvSpPr/>
            <p:nvPr/>
          </p:nvSpPr>
          <p:spPr>
            <a:xfrm>
              <a:off x="6717584" y="1922041"/>
              <a:ext cx="412750" cy="41275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ïṧḷïḓê-Rectangle: Rounded Corners 14"/>
            <p:cNvSpPr/>
            <p:nvPr/>
          </p:nvSpPr>
          <p:spPr>
            <a:xfrm>
              <a:off x="5346427" y="3840064"/>
              <a:ext cx="1521947" cy="473742"/>
            </a:xfrm>
            <a:prstGeom prst="roundRect">
              <a:avLst/>
            </a:pr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100"/>
                <a:t>标题文本预设</a:t>
              </a:r>
            </a:p>
          </p:txBody>
        </p:sp>
        <p:sp>
          <p:nvSpPr>
            <p:cNvPr id="20" name="ïṧḷïḓê-Oval 2"/>
            <p:cNvSpPr/>
            <p:nvPr/>
          </p:nvSpPr>
          <p:spPr>
            <a:xfrm>
              <a:off x="5322565" y="2156936"/>
              <a:ext cx="1585406" cy="1568930"/>
            </a:xfrm>
            <a:prstGeom prst="ellipse">
              <a:avLst/>
            </a:prstGeom>
            <a:blipFill dpi="0" rotWithShape="1">
              <a:blip r:embed="rId8"/>
              <a:srcRect/>
              <a:tile tx="0" ty="0" sx="100000" sy="100000" flip="xy" algn="tl"/>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ïṧḷïḓê-Oval 3"/>
            <p:cNvSpPr/>
            <p:nvPr/>
          </p:nvSpPr>
          <p:spPr>
            <a:xfrm>
              <a:off x="8743553" y="2156936"/>
              <a:ext cx="1585406" cy="1568930"/>
            </a:xfrm>
            <a:prstGeom prst="ellipse">
              <a:avLst/>
            </a:prstGeom>
            <a:blipFill dpi="0" rotWithShape="1">
              <a:blip r:embed="rId8"/>
              <a:srcRect/>
              <a:tile tx="0" ty="0" sx="100000" sy="100000" flip="xy" algn="tl"/>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ïṧḷïḓê-TextBox 23"/>
            <p:cNvSpPr txBox="1"/>
            <p:nvPr/>
          </p:nvSpPr>
          <p:spPr>
            <a:xfrm>
              <a:off x="1419021" y="4680378"/>
              <a:ext cx="2520280" cy="246221"/>
            </a:xfrm>
            <a:prstGeom prst="rect">
              <a:avLst/>
            </a:prstGeom>
          </p:spPr>
          <p:txBody>
            <a:bodyPr vert="horz" wrap="none" lIns="0" tIns="0" rIns="0" bIns="0" anchor="b" anchorCtr="0">
              <a:noAutofit/>
            </a:bodyPr>
            <a:lstStyle/>
            <a:p>
              <a:pPr algn="ctr"/>
              <a:r>
                <a:rPr lang="zh-CN" altLang="en-US" sz="2000" b="1" kern="900">
                  <a:solidFill>
                    <a:schemeClr val="accent1"/>
                  </a:solidFill>
                </a:rPr>
                <a:t>标题文本预设</a:t>
              </a:r>
            </a:p>
          </p:txBody>
        </p:sp>
        <p:sp>
          <p:nvSpPr>
            <p:cNvPr id="23" name="ïṧḷïḓê-TextBox 24"/>
            <p:cNvSpPr txBox="1"/>
            <p:nvPr/>
          </p:nvSpPr>
          <p:spPr>
            <a:xfrm>
              <a:off x="1419021" y="5231399"/>
              <a:ext cx="2520280" cy="641081"/>
            </a:xfrm>
            <a:prstGeom prst="rect">
              <a:avLst/>
            </a:prstGeom>
          </p:spPr>
          <p:txBody>
            <a:bodyPr vert="horz" wrap="square" lIns="0" tIns="0" rIns="0" bIns="0" anchor="t" anchorCtr="0">
              <a:noAutofit/>
            </a:bodyPr>
            <a:lstStyle/>
            <a:p>
              <a:pPr lvl="0"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solidFill>
                  <a:schemeClr val="dk1">
                    <a:lumMod val="100000"/>
                  </a:schemeClr>
                </a:solidFill>
              </a:endParaRPr>
            </a:p>
          </p:txBody>
        </p:sp>
        <p:sp>
          <p:nvSpPr>
            <p:cNvPr id="24" name="ïṧḷïḓê-TextBox 35"/>
            <p:cNvSpPr txBox="1"/>
            <p:nvPr/>
          </p:nvSpPr>
          <p:spPr>
            <a:xfrm>
              <a:off x="4835860" y="4680378"/>
              <a:ext cx="2520280" cy="246221"/>
            </a:xfrm>
            <a:prstGeom prst="rect">
              <a:avLst/>
            </a:prstGeom>
          </p:spPr>
          <p:txBody>
            <a:bodyPr vert="horz" wrap="none" lIns="0" tIns="0" rIns="0" bIns="0" anchor="b" anchorCtr="0">
              <a:noAutofit/>
            </a:bodyPr>
            <a:lstStyle/>
            <a:p>
              <a:pPr algn="ctr"/>
              <a:r>
                <a:rPr lang="zh-CN" altLang="en-US" sz="2000" b="1" kern="900">
                  <a:solidFill>
                    <a:schemeClr val="accent2"/>
                  </a:solidFill>
                </a:rPr>
                <a:t>标题文本预设</a:t>
              </a:r>
            </a:p>
          </p:txBody>
        </p:sp>
        <p:sp>
          <p:nvSpPr>
            <p:cNvPr id="25" name="ïṧḷïḓê-TextBox 36"/>
            <p:cNvSpPr txBox="1"/>
            <p:nvPr/>
          </p:nvSpPr>
          <p:spPr>
            <a:xfrm>
              <a:off x="4835860" y="5231399"/>
              <a:ext cx="2520280" cy="641081"/>
            </a:xfrm>
            <a:prstGeom prst="rect">
              <a:avLst/>
            </a:prstGeom>
          </p:spPr>
          <p:txBody>
            <a:bodyPr vert="horz" wrap="square" lIns="0" tIns="0" rIns="0" bIns="0" anchor="t" anchorCtr="0">
              <a:noAutofit/>
            </a:bodyPr>
            <a:lstStyle/>
            <a:p>
              <a:pPr lvl="0"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solidFill>
                  <a:schemeClr val="dk1">
                    <a:lumMod val="100000"/>
                  </a:schemeClr>
                </a:solidFill>
              </a:endParaRPr>
            </a:p>
          </p:txBody>
        </p:sp>
        <p:sp>
          <p:nvSpPr>
            <p:cNvPr id="26" name="ïṧḷïḓê-TextBox 38"/>
            <p:cNvSpPr txBox="1"/>
            <p:nvPr/>
          </p:nvSpPr>
          <p:spPr>
            <a:xfrm>
              <a:off x="8272542" y="4680378"/>
              <a:ext cx="2520280" cy="246221"/>
            </a:xfrm>
            <a:prstGeom prst="rect">
              <a:avLst/>
            </a:prstGeom>
          </p:spPr>
          <p:txBody>
            <a:bodyPr vert="horz" wrap="none" lIns="0" tIns="0" rIns="0" bIns="0" anchor="b" anchorCtr="0">
              <a:noAutofit/>
            </a:bodyPr>
            <a:lstStyle/>
            <a:p>
              <a:pPr algn="ctr"/>
              <a:r>
                <a:rPr lang="zh-CN" altLang="en-US" sz="2000" b="1" kern="900">
                  <a:solidFill>
                    <a:schemeClr val="accent3"/>
                  </a:solidFill>
                </a:rPr>
                <a:t>标题文本预设</a:t>
              </a:r>
            </a:p>
          </p:txBody>
        </p:sp>
        <p:sp>
          <p:nvSpPr>
            <p:cNvPr id="27" name="ïṧḷïḓê-TextBox 39"/>
            <p:cNvSpPr txBox="1"/>
            <p:nvPr/>
          </p:nvSpPr>
          <p:spPr>
            <a:xfrm>
              <a:off x="8272542" y="5231399"/>
              <a:ext cx="2520280" cy="641081"/>
            </a:xfrm>
            <a:prstGeom prst="rect">
              <a:avLst/>
            </a:prstGeom>
          </p:spPr>
          <p:txBody>
            <a:bodyPr vert="horz" wrap="square" lIns="0" tIns="0" rIns="0" bIns="0" anchor="t" anchorCtr="0">
              <a:noAutofit/>
            </a:bodyPr>
            <a:lstStyle/>
            <a:p>
              <a:pPr lvl="0"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solidFill>
                  <a:schemeClr val="dk1">
                    <a:lumMod val="100000"/>
                  </a:schemeClr>
                </a:solidFill>
              </a:endParaRPr>
            </a:p>
          </p:txBody>
        </p:sp>
      </p:grpSp>
    </p:spTree>
    <p:custDataLst>
      <p:tags r:id="rId2"/>
    </p:custDataLst>
    <p:extLst>
      <p:ext uri="{BB962C8B-B14F-4D97-AF65-F5344CB8AC3E}">
        <p14:creationId xmlns:p14="http://schemas.microsoft.com/office/powerpoint/2010/main" val="3888052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合作与目标</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3ac4060-96e4-4bec-86be-e7291585589a"/>
          <p:cNvGrpSpPr>
            <a:grpSpLocks noChangeAspect="1"/>
          </p:cNvGrpSpPr>
          <p:nvPr/>
        </p:nvGrpSpPr>
        <p:grpSpPr>
          <a:xfrm>
            <a:off x="654280" y="2050623"/>
            <a:ext cx="11131320" cy="3972078"/>
            <a:chOff x="654280" y="1634063"/>
            <a:chExt cx="11131320" cy="3972078"/>
          </a:xfrm>
        </p:grpSpPr>
        <p:sp>
          <p:nvSpPr>
            <p:cNvPr id="7" name="íṩľíḍè-TextBox 2"/>
            <p:cNvSpPr txBox="1">
              <a:spLocks/>
            </p:cNvSpPr>
            <p:nvPr/>
          </p:nvSpPr>
          <p:spPr>
            <a:xfrm>
              <a:off x="8882249" y="2541725"/>
              <a:ext cx="2903351" cy="685284"/>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8" name="íṩľíḍè-TextBox 3"/>
            <p:cNvSpPr txBox="1"/>
            <p:nvPr/>
          </p:nvSpPr>
          <p:spPr>
            <a:xfrm>
              <a:off x="8863725" y="2066957"/>
              <a:ext cx="1261884" cy="307777"/>
            </a:xfrm>
            <a:prstGeom prst="rect">
              <a:avLst/>
            </a:prstGeom>
            <a:noFill/>
          </p:spPr>
          <p:txBody>
            <a:bodyPr wrap="none">
              <a:noAutofit/>
            </a:bodyPr>
            <a:lstStyle/>
            <a:p>
              <a:r>
                <a:rPr lang="zh-CN" altLang="en-US" sz="2000" b="1"/>
                <a:t>标题文本预设</a:t>
              </a:r>
            </a:p>
          </p:txBody>
        </p:sp>
        <p:sp>
          <p:nvSpPr>
            <p:cNvPr id="9" name="íṩľíḍè-Oval 4"/>
            <p:cNvSpPr/>
            <p:nvPr/>
          </p:nvSpPr>
          <p:spPr>
            <a:xfrm>
              <a:off x="5515189" y="2868286"/>
              <a:ext cx="1161621" cy="116162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íṩľíḍè-Oval 5"/>
            <p:cNvSpPr/>
            <p:nvPr/>
          </p:nvSpPr>
          <p:spPr>
            <a:xfrm>
              <a:off x="5152182" y="2505279"/>
              <a:ext cx="1887635" cy="1887635"/>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íṩľíḍè-Oval 6"/>
            <p:cNvSpPr/>
            <p:nvPr/>
          </p:nvSpPr>
          <p:spPr>
            <a:xfrm>
              <a:off x="6751744" y="2892601"/>
              <a:ext cx="377527" cy="377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íṩľíḍè-Oval 7"/>
            <p:cNvSpPr/>
            <p:nvPr/>
          </p:nvSpPr>
          <p:spPr>
            <a:xfrm>
              <a:off x="4861777" y="2214874"/>
              <a:ext cx="2468446" cy="246844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íṩľíḍè-Oval 8"/>
            <p:cNvSpPr/>
            <p:nvPr/>
          </p:nvSpPr>
          <p:spPr>
            <a:xfrm>
              <a:off x="4571371" y="1924468"/>
              <a:ext cx="3049256" cy="304925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íṩľíḍè-Oval 9"/>
            <p:cNvSpPr/>
            <p:nvPr/>
          </p:nvSpPr>
          <p:spPr>
            <a:xfrm>
              <a:off x="4906032" y="2554379"/>
              <a:ext cx="377527" cy="377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íṩľíḍè-Oval 10"/>
            <p:cNvSpPr/>
            <p:nvPr/>
          </p:nvSpPr>
          <p:spPr>
            <a:xfrm>
              <a:off x="6719230" y="4555541"/>
              <a:ext cx="377527" cy="377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íṩľíḍè-Oval 11"/>
            <p:cNvSpPr/>
            <p:nvPr/>
          </p:nvSpPr>
          <p:spPr>
            <a:xfrm>
              <a:off x="4280966" y="1634063"/>
              <a:ext cx="3630067" cy="3630067"/>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íṩľíḍè-Oval 12"/>
            <p:cNvSpPr/>
            <p:nvPr/>
          </p:nvSpPr>
          <p:spPr>
            <a:xfrm>
              <a:off x="4575812" y="4467401"/>
              <a:ext cx="377527" cy="3775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íṩľíḍè-TextBox 13"/>
            <p:cNvSpPr txBox="1"/>
            <p:nvPr/>
          </p:nvSpPr>
          <p:spPr>
            <a:xfrm>
              <a:off x="6755527" y="2925476"/>
              <a:ext cx="383438" cy="307777"/>
            </a:xfrm>
            <a:prstGeom prst="rect">
              <a:avLst/>
            </a:prstGeom>
            <a:noFill/>
          </p:spPr>
          <p:txBody>
            <a:bodyPr wrap="none">
              <a:normAutofit/>
            </a:bodyPr>
            <a:lstStyle/>
            <a:p>
              <a:r>
                <a:rPr lang="id-ID" sz="1400" b="1">
                  <a:solidFill>
                    <a:schemeClr val="bg1"/>
                  </a:solidFill>
                </a:rPr>
                <a:t>01</a:t>
              </a:r>
            </a:p>
          </p:txBody>
        </p:sp>
        <p:sp>
          <p:nvSpPr>
            <p:cNvPr id="19" name="íṩľíḍè-TextBox 14"/>
            <p:cNvSpPr txBox="1"/>
            <p:nvPr/>
          </p:nvSpPr>
          <p:spPr>
            <a:xfrm>
              <a:off x="4901326" y="2586809"/>
              <a:ext cx="383438" cy="307777"/>
            </a:xfrm>
            <a:prstGeom prst="rect">
              <a:avLst/>
            </a:prstGeom>
            <a:noFill/>
          </p:spPr>
          <p:txBody>
            <a:bodyPr wrap="none">
              <a:normAutofit/>
            </a:bodyPr>
            <a:lstStyle/>
            <a:p>
              <a:r>
                <a:rPr lang="id-ID" sz="1400" b="1">
                  <a:solidFill>
                    <a:schemeClr val="bg1"/>
                  </a:solidFill>
                </a:rPr>
                <a:t>02</a:t>
              </a:r>
            </a:p>
          </p:txBody>
        </p:sp>
        <p:sp>
          <p:nvSpPr>
            <p:cNvPr id="20" name="íṩľíḍè-TextBox 15"/>
            <p:cNvSpPr txBox="1"/>
            <p:nvPr/>
          </p:nvSpPr>
          <p:spPr>
            <a:xfrm>
              <a:off x="6721661" y="4593410"/>
              <a:ext cx="383438" cy="307777"/>
            </a:xfrm>
            <a:prstGeom prst="rect">
              <a:avLst/>
            </a:prstGeom>
            <a:noFill/>
          </p:spPr>
          <p:txBody>
            <a:bodyPr wrap="none">
              <a:normAutofit/>
            </a:bodyPr>
            <a:lstStyle/>
            <a:p>
              <a:r>
                <a:rPr lang="id-ID" sz="1400" b="1">
                  <a:solidFill>
                    <a:schemeClr val="bg1"/>
                  </a:solidFill>
                </a:rPr>
                <a:t>03</a:t>
              </a:r>
            </a:p>
          </p:txBody>
        </p:sp>
        <p:sp>
          <p:nvSpPr>
            <p:cNvPr id="21" name="íṩľíḍè-TextBox 16"/>
            <p:cNvSpPr txBox="1"/>
            <p:nvPr/>
          </p:nvSpPr>
          <p:spPr>
            <a:xfrm>
              <a:off x="4579593" y="4500277"/>
              <a:ext cx="383438" cy="307777"/>
            </a:xfrm>
            <a:prstGeom prst="rect">
              <a:avLst/>
            </a:prstGeom>
            <a:noFill/>
          </p:spPr>
          <p:txBody>
            <a:bodyPr wrap="none">
              <a:normAutofit/>
            </a:bodyPr>
            <a:lstStyle/>
            <a:p>
              <a:r>
                <a:rPr lang="id-ID" sz="1400" b="1">
                  <a:solidFill>
                    <a:schemeClr val="bg1"/>
                  </a:solidFill>
                </a:rPr>
                <a:t>04</a:t>
              </a:r>
            </a:p>
          </p:txBody>
        </p:sp>
        <p:sp>
          <p:nvSpPr>
            <p:cNvPr id="22" name="íṩľíḍè-TextBox 17"/>
            <p:cNvSpPr txBox="1">
              <a:spLocks/>
            </p:cNvSpPr>
            <p:nvPr/>
          </p:nvSpPr>
          <p:spPr>
            <a:xfrm>
              <a:off x="8492786" y="4920857"/>
              <a:ext cx="2903351" cy="685284"/>
            </a:xfrm>
            <a:prstGeom prst="rect">
              <a:avLst/>
            </a:prstGeom>
          </p:spPr>
          <p:txBody>
            <a:bodyPr vert="horz" wrap="square" lIns="91440" tIns="45720" rIns="91440" bIns="45720">
              <a:no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3" name="íṩľíḍè-TextBox 18"/>
            <p:cNvSpPr txBox="1"/>
            <p:nvPr/>
          </p:nvSpPr>
          <p:spPr>
            <a:xfrm>
              <a:off x="8474262" y="4446089"/>
              <a:ext cx="1261884" cy="307777"/>
            </a:xfrm>
            <a:prstGeom prst="rect">
              <a:avLst/>
            </a:prstGeom>
            <a:noFill/>
          </p:spPr>
          <p:txBody>
            <a:bodyPr wrap="none">
              <a:noAutofit/>
            </a:bodyPr>
            <a:lstStyle/>
            <a:p>
              <a:r>
                <a:rPr lang="zh-CN" altLang="en-US" sz="2000" b="1"/>
                <a:t>标题文本预设</a:t>
              </a:r>
            </a:p>
          </p:txBody>
        </p:sp>
        <p:sp>
          <p:nvSpPr>
            <p:cNvPr id="24" name="íṩľíḍè-TextBox 19"/>
            <p:cNvSpPr txBox="1">
              <a:spLocks/>
            </p:cNvSpPr>
            <p:nvPr/>
          </p:nvSpPr>
          <p:spPr>
            <a:xfrm>
              <a:off x="654280" y="2330057"/>
              <a:ext cx="2503969" cy="685284"/>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5" name="íṩľíḍè-TextBox 20"/>
            <p:cNvSpPr txBox="1"/>
            <p:nvPr/>
          </p:nvSpPr>
          <p:spPr>
            <a:xfrm>
              <a:off x="2020080" y="1855289"/>
              <a:ext cx="1261885" cy="307777"/>
            </a:xfrm>
            <a:prstGeom prst="rect">
              <a:avLst/>
            </a:prstGeom>
            <a:noFill/>
          </p:spPr>
          <p:txBody>
            <a:bodyPr wrap="none">
              <a:noAutofit/>
            </a:bodyPr>
            <a:lstStyle/>
            <a:p>
              <a:pPr algn="r"/>
              <a:r>
                <a:rPr lang="zh-CN" altLang="en-US" sz="2000" b="1"/>
                <a:t>标题文本预设</a:t>
              </a:r>
            </a:p>
          </p:txBody>
        </p:sp>
        <p:sp>
          <p:nvSpPr>
            <p:cNvPr id="26" name="íṩľíḍè-TextBox 21"/>
            <p:cNvSpPr txBox="1">
              <a:spLocks/>
            </p:cNvSpPr>
            <p:nvPr/>
          </p:nvSpPr>
          <p:spPr>
            <a:xfrm>
              <a:off x="691635" y="4844660"/>
              <a:ext cx="2503969" cy="685284"/>
            </a:xfrm>
            <a:prstGeom prst="rect">
              <a:avLst/>
            </a:prstGeom>
          </p:spPr>
          <p:txBody>
            <a:bodyPr vert="horz" wrap="square" lIns="91440" tIns="45720" rIns="91440" bIns="45720">
              <a:no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7" name="íṩľíḍè-TextBox 22"/>
            <p:cNvSpPr txBox="1"/>
            <p:nvPr/>
          </p:nvSpPr>
          <p:spPr>
            <a:xfrm>
              <a:off x="1994680" y="4369892"/>
              <a:ext cx="1261884" cy="307777"/>
            </a:xfrm>
            <a:prstGeom prst="rect">
              <a:avLst/>
            </a:prstGeom>
            <a:noFill/>
          </p:spPr>
          <p:txBody>
            <a:bodyPr wrap="none">
              <a:noAutofit/>
            </a:bodyPr>
            <a:lstStyle/>
            <a:p>
              <a:pPr algn="r"/>
              <a:r>
                <a:rPr lang="zh-CN" altLang="en-US" sz="2000" b="1"/>
                <a:t>标题文本预设</a:t>
              </a:r>
            </a:p>
          </p:txBody>
        </p:sp>
        <p:grpSp>
          <p:nvGrpSpPr>
            <p:cNvPr id="28" name="Group 23"/>
            <p:cNvGrpSpPr/>
            <p:nvPr/>
          </p:nvGrpSpPr>
          <p:grpSpPr>
            <a:xfrm>
              <a:off x="5900161" y="3110424"/>
              <a:ext cx="390522" cy="323848"/>
              <a:chOff x="6289676" y="3660775"/>
              <a:chExt cx="260350" cy="215900"/>
            </a:xfrm>
            <a:solidFill>
              <a:schemeClr val="bg1"/>
            </a:solidFill>
          </p:grpSpPr>
          <p:sp>
            <p:nvSpPr>
              <p:cNvPr id="53" name="íṩľíḍè-Oval 48"/>
              <p:cNvSpPr>
                <a:spLocks/>
              </p:cNvSpPr>
              <p:nvPr/>
            </p:nvSpPr>
            <p:spPr bwMode="auto">
              <a:xfrm>
                <a:off x="6392864" y="3822700"/>
                <a:ext cx="53975"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íṩľíḍè-Freeform: Shape 49"/>
              <p:cNvSpPr>
                <a:spLocks/>
              </p:cNvSpPr>
              <p:nvPr/>
            </p:nvSpPr>
            <p:spPr bwMode="auto">
              <a:xfrm>
                <a:off x="6348414" y="3762375"/>
                <a:ext cx="142875" cy="523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íṩľíḍè-Freeform: Shape 50"/>
              <p:cNvSpPr>
                <a:spLocks/>
              </p:cNvSpPr>
              <p:nvPr/>
            </p:nvSpPr>
            <p:spPr bwMode="auto">
              <a:xfrm>
                <a:off x="6289676" y="3660775"/>
                <a:ext cx="260350" cy="69850"/>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íṩľíḍè-Freeform: Shape 51"/>
              <p:cNvSpPr>
                <a:spLocks/>
              </p:cNvSpPr>
              <p:nvPr/>
            </p:nvSpPr>
            <p:spPr bwMode="auto">
              <a:xfrm>
                <a:off x="6318251" y="3711575"/>
                <a:ext cx="203200" cy="60325"/>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29" name="íṩľíḍè-TextBox 24"/>
            <p:cNvSpPr txBox="1"/>
            <p:nvPr/>
          </p:nvSpPr>
          <p:spPr>
            <a:xfrm>
              <a:off x="5699897" y="3501211"/>
              <a:ext cx="792205" cy="307777"/>
            </a:xfrm>
            <a:prstGeom prst="rect">
              <a:avLst/>
            </a:prstGeom>
            <a:noFill/>
          </p:spPr>
          <p:txBody>
            <a:bodyPr wrap="none">
              <a:normAutofit/>
            </a:bodyPr>
            <a:lstStyle/>
            <a:p>
              <a:pPr algn="ctr"/>
              <a:r>
                <a:rPr lang="id-ID" sz="1400" b="1">
                  <a:solidFill>
                    <a:schemeClr val="bg1"/>
                  </a:solidFill>
                </a:rPr>
                <a:t>Source</a:t>
              </a:r>
            </a:p>
          </p:txBody>
        </p:sp>
        <p:grpSp>
          <p:nvGrpSpPr>
            <p:cNvPr id="30" name="Group 25"/>
            <p:cNvGrpSpPr/>
            <p:nvPr/>
          </p:nvGrpSpPr>
          <p:grpSpPr>
            <a:xfrm>
              <a:off x="8576731" y="2172759"/>
              <a:ext cx="214313" cy="341313"/>
              <a:chOff x="9728201" y="1546225"/>
              <a:chExt cx="214313" cy="341313"/>
            </a:xfrm>
            <a:solidFill>
              <a:schemeClr val="accent2"/>
            </a:solidFill>
          </p:grpSpPr>
          <p:sp>
            <p:nvSpPr>
              <p:cNvPr id="49" name="íṩľíḍè-Freeform: Shape 44"/>
              <p:cNvSpPr>
                <a:spLocks/>
              </p:cNvSpPr>
              <p:nvPr/>
            </p:nvSpPr>
            <p:spPr bwMode="auto">
              <a:xfrm>
                <a:off x="9728201" y="1546225"/>
                <a:ext cx="214313" cy="341313"/>
              </a:xfrm>
              <a:custGeom>
                <a:avLst/>
                <a:gdLst>
                  <a:gd name="T0" fmla="*/ 68 w 80"/>
                  <a:gd name="T1" fmla="*/ 0 h 128"/>
                  <a:gd name="T2" fmla="*/ 11 w 80"/>
                  <a:gd name="T3" fmla="*/ 0 h 128"/>
                  <a:gd name="T4" fmla="*/ 0 w 80"/>
                  <a:gd name="T5" fmla="*/ 11 h 128"/>
                  <a:gd name="T6" fmla="*/ 0 w 80"/>
                  <a:gd name="T7" fmla="*/ 116 h 128"/>
                  <a:gd name="T8" fmla="*/ 11 w 80"/>
                  <a:gd name="T9" fmla="*/ 128 h 128"/>
                  <a:gd name="T10" fmla="*/ 68 w 80"/>
                  <a:gd name="T11" fmla="*/ 128 h 128"/>
                  <a:gd name="T12" fmla="*/ 80 w 80"/>
                  <a:gd name="T13" fmla="*/ 116 h 128"/>
                  <a:gd name="T14" fmla="*/ 80 w 80"/>
                  <a:gd name="T15" fmla="*/ 11 h 128"/>
                  <a:gd name="T16" fmla="*/ 68 w 80"/>
                  <a:gd name="T17" fmla="*/ 0 h 128"/>
                  <a:gd name="T18" fmla="*/ 72 w 80"/>
                  <a:gd name="T19" fmla="*/ 116 h 128"/>
                  <a:gd name="T20" fmla="*/ 68 w 80"/>
                  <a:gd name="T21" fmla="*/ 120 h 128"/>
                  <a:gd name="T22" fmla="*/ 11 w 80"/>
                  <a:gd name="T23" fmla="*/ 120 h 128"/>
                  <a:gd name="T24" fmla="*/ 8 w 80"/>
                  <a:gd name="T25" fmla="*/ 116 h 128"/>
                  <a:gd name="T26" fmla="*/ 8 w 80"/>
                  <a:gd name="T27" fmla="*/ 11 h 128"/>
                  <a:gd name="T28" fmla="*/ 11 w 80"/>
                  <a:gd name="T29" fmla="*/ 8 h 128"/>
                  <a:gd name="T30" fmla="*/ 68 w 80"/>
                  <a:gd name="T31" fmla="*/ 8 h 128"/>
                  <a:gd name="T32" fmla="*/ 72 w 80"/>
                  <a:gd name="T33" fmla="*/ 11 h 128"/>
                  <a:gd name="T34" fmla="*/ 72 w 80"/>
                  <a:gd name="T35"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28">
                    <a:moveTo>
                      <a:pt x="68" y="0"/>
                    </a:moveTo>
                    <a:cubicBezTo>
                      <a:pt x="11" y="0"/>
                      <a:pt x="11" y="0"/>
                      <a:pt x="11" y="0"/>
                    </a:cubicBezTo>
                    <a:cubicBezTo>
                      <a:pt x="5" y="0"/>
                      <a:pt x="0" y="5"/>
                      <a:pt x="0" y="11"/>
                    </a:cubicBezTo>
                    <a:cubicBezTo>
                      <a:pt x="0" y="116"/>
                      <a:pt x="0" y="116"/>
                      <a:pt x="0" y="116"/>
                    </a:cubicBezTo>
                    <a:cubicBezTo>
                      <a:pt x="0" y="123"/>
                      <a:pt x="5" y="128"/>
                      <a:pt x="11" y="128"/>
                    </a:cubicBezTo>
                    <a:cubicBezTo>
                      <a:pt x="68" y="128"/>
                      <a:pt x="68" y="128"/>
                      <a:pt x="68" y="128"/>
                    </a:cubicBezTo>
                    <a:cubicBezTo>
                      <a:pt x="75" y="128"/>
                      <a:pt x="80" y="123"/>
                      <a:pt x="80" y="116"/>
                    </a:cubicBezTo>
                    <a:cubicBezTo>
                      <a:pt x="80" y="11"/>
                      <a:pt x="80" y="11"/>
                      <a:pt x="80" y="11"/>
                    </a:cubicBezTo>
                    <a:cubicBezTo>
                      <a:pt x="80" y="5"/>
                      <a:pt x="75" y="0"/>
                      <a:pt x="68" y="0"/>
                    </a:cubicBezTo>
                    <a:close/>
                    <a:moveTo>
                      <a:pt x="72" y="116"/>
                    </a:moveTo>
                    <a:cubicBezTo>
                      <a:pt x="72" y="118"/>
                      <a:pt x="70" y="120"/>
                      <a:pt x="68" y="120"/>
                    </a:cubicBezTo>
                    <a:cubicBezTo>
                      <a:pt x="11" y="120"/>
                      <a:pt x="11" y="120"/>
                      <a:pt x="11" y="120"/>
                    </a:cubicBezTo>
                    <a:cubicBezTo>
                      <a:pt x="9" y="120"/>
                      <a:pt x="8" y="118"/>
                      <a:pt x="8" y="116"/>
                    </a:cubicBezTo>
                    <a:cubicBezTo>
                      <a:pt x="8" y="11"/>
                      <a:pt x="8" y="11"/>
                      <a:pt x="8" y="11"/>
                    </a:cubicBezTo>
                    <a:cubicBezTo>
                      <a:pt x="8" y="9"/>
                      <a:pt x="9" y="8"/>
                      <a:pt x="11" y="8"/>
                    </a:cubicBezTo>
                    <a:cubicBezTo>
                      <a:pt x="68" y="8"/>
                      <a:pt x="68" y="8"/>
                      <a:pt x="68" y="8"/>
                    </a:cubicBezTo>
                    <a:cubicBezTo>
                      <a:pt x="70" y="8"/>
                      <a:pt x="72" y="9"/>
                      <a:pt x="72" y="11"/>
                    </a:cubicBezTo>
                    <a:lnTo>
                      <a:pt x="7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íṩľíḍè-Freeform: Shape 45"/>
              <p:cNvSpPr>
                <a:spLocks/>
              </p:cNvSpPr>
              <p:nvPr/>
            </p:nvSpPr>
            <p:spPr bwMode="auto">
              <a:xfrm>
                <a:off x="9771064" y="1600200"/>
                <a:ext cx="128588" cy="223838"/>
              </a:xfrm>
              <a:custGeom>
                <a:avLst/>
                <a:gdLst>
                  <a:gd name="T0" fmla="*/ 40 w 48"/>
                  <a:gd name="T1" fmla="*/ 0 h 84"/>
                  <a:gd name="T2" fmla="*/ 7 w 48"/>
                  <a:gd name="T3" fmla="*/ 0 h 84"/>
                  <a:gd name="T4" fmla="*/ 7 w 48"/>
                  <a:gd name="T5" fmla="*/ 0 h 84"/>
                  <a:gd name="T6" fmla="*/ 7 w 48"/>
                  <a:gd name="T7" fmla="*/ 0 h 84"/>
                  <a:gd name="T8" fmla="*/ 0 w 48"/>
                  <a:gd name="T9" fmla="*/ 7 h 84"/>
                  <a:gd name="T10" fmla="*/ 0 w 48"/>
                  <a:gd name="T11" fmla="*/ 76 h 84"/>
                  <a:gd name="T12" fmla="*/ 7 w 48"/>
                  <a:gd name="T13" fmla="*/ 84 h 84"/>
                  <a:gd name="T14" fmla="*/ 40 w 48"/>
                  <a:gd name="T15" fmla="*/ 84 h 84"/>
                  <a:gd name="T16" fmla="*/ 48 w 48"/>
                  <a:gd name="T17" fmla="*/ 76 h 84"/>
                  <a:gd name="T18" fmla="*/ 48 w 48"/>
                  <a:gd name="T19" fmla="*/ 7 h 84"/>
                  <a:gd name="T20" fmla="*/ 40 w 48"/>
                  <a:gd name="T21" fmla="*/ 0 h 84"/>
                  <a:gd name="T22" fmla="*/ 44 w 48"/>
                  <a:gd name="T23" fmla="*/ 76 h 84"/>
                  <a:gd name="T24" fmla="*/ 40 w 48"/>
                  <a:gd name="T25" fmla="*/ 80 h 84"/>
                  <a:gd name="T26" fmla="*/ 7 w 48"/>
                  <a:gd name="T27" fmla="*/ 80 h 84"/>
                  <a:gd name="T28" fmla="*/ 4 w 48"/>
                  <a:gd name="T29" fmla="*/ 76 h 84"/>
                  <a:gd name="T30" fmla="*/ 4 w 48"/>
                  <a:gd name="T31" fmla="*/ 7 h 84"/>
                  <a:gd name="T32" fmla="*/ 7 w 48"/>
                  <a:gd name="T33" fmla="*/ 4 h 84"/>
                  <a:gd name="T34" fmla="*/ 40 w 48"/>
                  <a:gd name="T35" fmla="*/ 4 h 84"/>
                  <a:gd name="T36" fmla="*/ 44 w 48"/>
                  <a:gd name="T37" fmla="*/ 7 h 84"/>
                  <a:gd name="T38" fmla="*/ 44 w 48"/>
                  <a:gd name="T3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4">
                    <a:moveTo>
                      <a:pt x="40" y="0"/>
                    </a:moveTo>
                    <a:cubicBezTo>
                      <a:pt x="7" y="0"/>
                      <a:pt x="7" y="0"/>
                      <a:pt x="7" y="0"/>
                    </a:cubicBezTo>
                    <a:cubicBezTo>
                      <a:pt x="7" y="0"/>
                      <a:pt x="7" y="0"/>
                      <a:pt x="7" y="0"/>
                    </a:cubicBezTo>
                    <a:cubicBezTo>
                      <a:pt x="7" y="0"/>
                      <a:pt x="7" y="0"/>
                      <a:pt x="7" y="0"/>
                    </a:cubicBezTo>
                    <a:cubicBezTo>
                      <a:pt x="3" y="0"/>
                      <a:pt x="0" y="3"/>
                      <a:pt x="0" y="7"/>
                    </a:cubicBezTo>
                    <a:cubicBezTo>
                      <a:pt x="0" y="76"/>
                      <a:pt x="0" y="76"/>
                      <a:pt x="0" y="76"/>
                    </a:cubicBezTo>
                    <a:cubicBezTo>
                      <a:pt x="0" y="80"/>
                      <a:pt x="3" y="84"/>
                      <a:pt x="7" y="84"/>
                    </a:cubicBezTo>
                    <a:cubicBezTo>
                      <a:pt x="40" y="84"/>
                      <a:pt x="40" y="84"/>
                      <a:pt x="40" y="84"/>
                    </a:cubicBezTo>
                    <a:cubicBezTo>
                      <a:pt x="44" y="84"/>
                      <a:pt x="48" y="80"/>
                      <a:pt x="48" y="76"/>
                    </a:cubicBezTo>
                    <a:cubicBezTo>
                      <a:pt x="48" y="7"/>
                      <a:pt x="48" y="7"/>
                      <a:pt x="48" y="7"/>
                    </a:cubicBezTo>
                    <a:cubicBezTo>
                      <a:pt x="48" y="3"/>
                      <a:pt x="44" y="0"/>
                      <a:pt x="40" y="0"/>
                    </a:cubicBezTo>
                    <a:close/>
                    <a:moveTo>
                      <a:pt x="44" y="76"/>
                    </a:moveTo>
                    <a:cubicBezTo>
                      <a:pt x="44" y="78"/>
                      <a:pt x="42" y="80"/>
                      <a:pt x="40" y="80"/>
                    </a:cubicBezTo>
                    <a:cubicBezTo>
                      <a:pt x="7" y="80"/>
                      <a:pt x="7" y="80"/>
                      <a:pt x="7" y="80"/>
                    </a:cubicBezTo>
                    <a:cubicBezTo>
                      <a:pt x="5" y="80"/>
                      <a:pt x="4" y="78"/>
                      <a:pt x="4" y="76"/>
                    </a:cubicBezTo>
                    <a:cubicBezTo>
                      <a:pt x="4" y="7"/>
                      <a:pt x="4" y="7"/>
                      <a:pt x="4" y="7"/>
                    </a:cubicBezTo>
                    <a:cubicBezTo>
                      <a:pt x="4" y="5"/>
                      <a:pt x="5" y="4"/>
                      <a:pt x="7" y="4"/>
                    </a:cubicBezTo>
                    <a:cubicBezTo>
                      <a:pt x="40" y="4"/>
                      <a:pt x="40" y="4"/>
                      <a:pt x="40" y="4"/>
                    </a:cubicBezTo>
                    <a:cubicBezTo>
                      <a:pt x="42" y="4"/>
                      <a:pt x="44" y="5"/>
                      <a:pt x="44" y="7"/>
                    </a:cubicBezTo>
                    <a:lnTo>
                      <a:pt x="4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íṩľíḍè-Freeform: Shape 46"/>
              <p:cNvSpPr>
                <a:spLocks/>
              </p:cNvSpPr>
              <p:nvPr/>
            </p:nvSpPr>
            <p:spPr bwMode="auto">
              <a:xfrm>
                <a:off x="9813926" y="1577975"/>
                <a:ext cx="42863" cy="11113"/>
              </a:xfrm>
              <a:custGeom>
                <a:avLst/>
                <a:gdLst>
                  <a:gd name="T0" fmla="*/ 2 w 16"/>
                  <a:gd name="T1" fmla="*/ 4 h 4"/>
                  <a:gd name="T2" fmla="*/ 14 w 16"/>
                  <a:gd name="T3" fmla="*/ 4 h 4"/>
                  <a:gd name="T4" fmla="*/ 16 w 16"/>
                  <a:gd name="T5" fmla="*/ 2 h 4"/>
                  <a:gd name="T6" fmla="*/ 14 w 16"/>
                  <a:gd name="T7" fmla="*/ 0 h 4"/>
                  <a:gd name="T8" fmla="*/ 2 w 16"/>
                  <a:gd name="T9" fmla="*/ 0 h 4"/>
                  <a:gd name="T10" fmla="*/ 0 w 16"/>
                  <a:gd name="T11" fmla="*/ 2 h 4"/>
                  <a:gd name="T12" fmla="*/ 2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2" y="4"/>
                    </a:moveTo>
                    <a:cubicBezTo>
                      <a:pt x="14" y="4"/>
                      <a:pt x="14" y="4"/>
                      <a:pt x="14" y="4"/>
                    </a:cubicBezTo>
                    <a:cubicBezTo>
                      <a:pt x="15" y="4"/>
                      <a:pt x="16" y="3"/>
                      <a:pt x="16" y="2"/>
                    </a:cubicBezTo>
                    <a:cubicBezTo>
                      <a:pt x="16" y="1"/>
                      <a:pt x="15" y="0"/>
                      <a:pt x="1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íṩľíḍè-Oval 47"/>
              <p:cNvSpPr>
                <a:spLocks/>
              </p:cNvSpPr>
              <p:nvPr/>
            </p:nvSpPr>
            <p:spPr bwMode="auto">
              <a:xfrm>
                <a:off x="9825039"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1" name="Group 26"/>
            <p:cNvGrpSpPr/>
            <p:nvPr/>
          </p:nvGrpSpPr>
          <p:grpSpPr>
            <a:xfrm>
              <a:off x="3371324" y="1994958"/>
              <a:ext cx="255588" cy="341313"/>
              <a:chOff x="10390189" y="1546225"/>
              <a:chExt cx="255588" cy="341313"/>
            </a:xfrm>
            <a:solidFill>
              <a:schemeClr val="accent3"/>
            </a:solidFill>
          </p:grpSpPr>
          <p:sp>
            <p:nvSpPr>
              <p:cNvPr id="46" name="íṩľíḍè-Freeform: Shape 41"/>
              <p:cNvSpPr>
                <a:spLocks/>
              </p:cNvSpPr>
              <p:nvPr/>
            </p:nvSpPr>
            <p:spPr bwMode="auto">
              <a:xfrm>
                <a:off x="10390189" y="1546225"/>
                <a:ext cx="255588" cy="341313"/>
              </a:xfrm>
              <a:custGeom>
                <a:avLst/>
                <a:gdLst>
                  <a:gd name="T0" fmla="*/ 85 w 96"/>
                  <a:gd name="T1" fmla="*/ 8 h 128"/>
                  <a:gd name="T2" fmla="*/ 88 w 96"/>
                  <a:gd name="T3" fmla="*/ 11 h 128"/>
                  <a:gd name="T4" fmla="*/ 88 w 96"/>
                  <a:gd name="T5" fmla="*/ 117 h 128"/>
                  <a:gd name="T6" fmla="*/ 85 w 96"/>
                  <a:gd name="T7" fmla="*/ 120 h 128"/>
                  <a:gd name="T8" fmla="*/ 11 w 96"/>
                  <a:gd name="T9" fmla="*/ 120 h 128"/>
                  <a:gd name="T10" fmla="*/ 8 w 96"/>
                  <a:gd name="T11" fmla="*/ 117 h 128"/>
                  <a:gd name="T12" fmla="*/ 8 w 96"/>
                  <a:gd name="T13" fmla="*/ 11 h 128"/>
                  <a:gd name="T14" fmla="*/ 11 w 96"/>
                  <a:gd name="T15" fmla="*/ 8 h 128"/>
                  <a:gd name="T16" fmla="*/ 85 w 96"/>
                  <a:gd name="T17" fmla="*/ 8 h 128"/>
                  <a:gd name="T18" fmla="*/ 85 w 96"/>
                  <a:gd name="T19" fmla="*/ 0 h 128"/>
                  <a:gd name="T20" fmla="*/ 11 w 96"/>
                  <a:gd name="T21" fmla="*/ 0 h 128"/>
                  <a:gd name="T22" fmla="*/ 0 w 96"/>
                  <a:gd name="T23" fmla="*/ 11 h 128"/>
                  <a:gd name="T24" fmla="*/ 0 w 96"/>
                  <a:gd name="T25" fmla="*/ 117 h 128"/>
                  <a:gd name="T26" fmla="*/ 11 w 96"/>
                  <a:gd name="T27" fmla="*/ 128 h 128"/>
                  <a:gd name="T28" fmla="*/ 85 w 96"/>
                  <a:gd name="T29" fmla="*/ 128 h 128"/>
                  <a:gd name="T30" fmla="*/ 96 w 96"/>
                  <a:gd name="T31" fmla="*/ 117 h 128"/>
                  <a:gd name="T32" fmla="*/ 96 w 96"/>
                  <a:gd name="T33" fmla="*/ 11 h 128"/>
                  <a:gd name="T34" fmla="*/ 85 w 96"/>
                  <a:gd name="T3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28">
                    <a:moveTo>
                      <a:pt x="85" y="8"/>
                    </a:moveTo>
                    <a:cubicBezTo>
                      <a:pt x="86" y="8"/>
                      <a:pt x="88" y="9"/>
                      <a:pt x="88" y="11"/>
                    </a:cubicBezTo>
                    <a:cubicBezTo>
                      <a:pt x="88" y="117"/>
                      <a:pt x="88" y="117"/>
                      <a:pt x="88" y="117"/>
                    </a:cubicBezTo>
                    <a:cubicBezTo>
                      <a:pt x="88" y="118"/>
                      <a:pt x="86" y="120"/>
                      <a:pt x="85" y="120"/>
                    </a:cubicBezTo>
                    <a:cubicBezTo>
                      <a:pt x="11" y="120"/>
                      <a:pt x="11" y="120"/>
                      <a:pt x="11" y="120"/>
                    </a:cubicBezTo>
                    <a:cubicBezTo>
                      <a:pt x="9" y="120"/>
                      <a:pt x="8" y="118"/>
                      <a:pt x="8" y="117"/>
                    </a:cubicBezTo>
                    <a:cubicBezTo>
                      <a:pt x="8" y="11"/>
                      <a:pt x="8" y="11"/>
                      <a:pt x="8" y="11"/>
                    </a:cubicBezTo>
                    <a:cubicBezTo>
                      <a:pt x="8" y="9"/>
                      <a:pt x="9" y="8"/>
                      <a:pt x="11" y="8"/>
                    </a:cubicBezTo>
                    <a:cubicBezTo>
                      <a:pt x="85" y="8"/>
                      <a:pt x="85" y="8"/>
                      <a:pt x="85" y="8"/>
                    </a:cubicBezTo>
                    <a:moveTo>
                      <a:pt x="85" y="0"/>
                    </a:moveTo>
                    <a:cubicBezTo>
                      <a:pt x="11" y="0"/>
                      <a:pt x="11" y="0"/>
                      <a:pt x="11" y="0"/>
                    </a:cubicBezTo>
                    <a:cubicBezTo>
                      <a:pt x="5" y="0"/>
                      <a:pt x="0" y="5"/>
                      <a:pt x="0" y="11"/>
                    </a:cubicBezTo>
                    <a:cubicBezTo>
                      <a:pt x="0" y="117"/>
                      <a:pt x="0" y="117"/>
                      <a:pt x="0" y="117"/>
                    </a:cubicBezTo>
                    <a:cubicBezTo>
                      <a:pt x="0" y="123"/>
                      <a:pt x="5" y="128"/>
                      <a:pt x="11" y="128"/>
                    </a:cubicBezTo>
                    <a:cubicBezTo>
                      <a:pt x="85" y="128"/>
                      <a:pt x="85" y="128"/>
                      <a:pt x="85" y="128"/>
                    </a:cubicBezTo>
                    <a:cubicBezTo>
                      <a:pt x="91" y="128"/>
                      <a:pt x="96" y="123"/>
                      <a:pt x="96" y="117"/>
                    </a:cubicBezTo>
                    <a:cubicBezTo>
                      <a:pt x="96" y="11"/>
                      <a:pt x="96" y="11"/>
                      <a:pt x="96" y="11"/>
                    </a:cubicBezTo>
                    <a:cubicBezTo>
                      <a:pt x="96" y="5"/>
                      <a:pt x="91"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íṩľíḍè-Freeform: Shape 42"/>
              <p:cNvSpPr>
                <a:spLocks/>
              </p:cNvSpPr>
              <p:nvPr/>
            </p:nvSpPr>
            <p:spPr bwMode="auto">
              <a:xfrm>
                <a:off x="10433051" y="1589088"/>
                <a:ext cx="169863" cy="234950"/>
              </a:xfrm>
              <a:custGeom>
                <a:avLst/>
                <a:gdLst>
                  <a:gd name="T0" fmla="*/ 57 w 64"/>
                  <a:gd name="T1" fmla="*/ 4 h 88"/>
                  <a:gd name="T2" fmla="*/ 60 w 64"/>
                  <a:gd name="T3" fmla="*/ 7 h 88"/>
                  <a:gd name="T4" fmla="*/ 60 w 64"/>
                  <a:gd name="T5" fmla="*/ 81 h 88"/>
                  <a:gd name="T6" fmla="*/ 57 w 64"/>
                  <a:gd name="T7" fmla="*/ 84 h 88"/>
                  <a:gd name="T8" fmla="*/ 7 w 64"/>
                  <a:gd name="T9" fmla="*/ 84 h 88"/>
                  <a:gd name="T10" fmla="*/ 4 w 64"/>
                  <a:gd name="T11" fmla="*/ 81 h 88"/>
                  <a:gd name="T12" fmla="*/ 4 w 64"/>
                  <a:gd name="T13" fmla="*/ 7 h 88"/>
                  <a:gd name="T14" fmla="*/ 7 w 64"/>
                  <a:gd name="T15" fmla="*/ 4 h 88"/>
                  <a:gd name="T16" fmla="*/ 57 w 64"/>
                  <a:gd name="T17" fmla="*/ 4 h 88"/>
                  <a:gd name="T18" fmla="*/ 57 w 64"/>
                  <a:gd name="T19" fmla="*/ 0 h 88"/>
                  <a:gd name="T20" fmla="*/ 7 w 64"/>
                  <a:gd name="T21" fmla="*/ 0 h 88"/>
                  <a:gd name="T22" fmla="*/ 0 w 64"/>
                  <a:gd name="T23" fmla="*/ 7 h 88"/>
                  <a:gd name="T24" fmla="*/ 0 w 64"/>
                  <a:gd name="T25" fmla="*/ 81 h 88"/>
                  <a:gd name="T26" fmla="*/ 7 w 64"/>
                  <a:gd name="T27" fmla="*/ 88 h 88"/>
                  <a:gd name="T28" fmla="*/ 57 w 64"/>
                  <a:gd name="T29" fmla="*/ 88 h 88"/>
                  <a:gd name="T30" fmla="*/ 64 w 64"/>
                  <a:gd name="T31" fmla="*/ 81 h 88"/>
                  <a:gd name="T32" fmla="*/ 64 w 64"/>
                  <a:gd name="T33" fmla="*/ 7 h 88"/>
                  <a:gd name="T34" fmla="*/ 57 w 64"/>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88">
                    <a:moveTo>
                      <a:pt x="57" y="4"/>
                    </a:moveTo>
                    <a:cubicBezTo>
                      <a:pt x="58" y="4"/>
                      <a:pt x="60" y="5"/>
                      <a:pt x="60" y="7"/>
                    </a:cubicBezTo>
                    <a:cubicBezTo>
                      <a:pt x="60" y="81"/>
                      <a:pt x="60" y="81"/>
                      <a:pt x="60" y="81"/>
                    </a:cubicBezTo>
                    <a:cubicBezTo>
                      <a:pt x="60" y="82"/>
                      <a:pt x="58" y="84"/>
                      <a:pt x="57" y="84"/>
                    </a:cubicBezTo>
                    <a:cubicBezTo>
                      <a:pt x="7" y="84"/>
                      <a:pt x="7" y="84"/>
                      <a:pt x="7" y="84"/>
                    </a:cubicBezTo>
                    <a:cubicBezTo>
                      <a:pt x="5" y="84"/>
                      <a:pt x="4" y="82"/>
                      <a:pt x="4" y="81"/>
                    </a:cubicBezTo>
                    <a:cubicBezTo>
                      <a:pt x="4" y="7"/>
                      <a:pt x="4" y="7"/>
                      <a:pt x="4" y="7"/>
                    </a:cubicBezTo>
                    <a:cubicBezTo>
                      <a:pt x="4" y="5"/>
                      <a:pt x="5" y="4"/>
                      <a:pt x="7" y="4"/>
                    </a:cubicBezTo>
                    <a:cubicBezTo>
                      <a:pt x="57" y="4"/>
                      <a:pt x="57" y="4"/>
                      <a:pt x="57" y="4"/>
                    </a:cubicBezTo>
                    <a:moveTo>
                      <a:pt x="57" y="0"/>
                    </a:moveTo>
                    <a:cubicBezTo>
                      <a:pt x="7" y="0"/>
                      <a:pt x="7" y="0"/>
                      <a:pt x="7" y="0"/>
                    </a:cubicBezTo>
                    <a:cubicBezTo>
                      <a:pt x="3" y="0"/>
                      <a:pt x="0" y="3"/>
                      <a:pt x="0" y="7"/>
                    </a:cubicBezTo>
                    <a:cubicBezTo>
                      <a:pt x="0" y="81"/>
                      <a:pt x="0" y="81"/>
                      <a:pt x="0" y="81"/>
                    </a:cubicBezTo>
                    <a:cubicBezTo>
                      <a:pt x="0" y="85"/>
                      <a:pt x="3" y="88"/>
                      <a:pt x="7" y="88"/>
                    </a:cubicBezTo>
                    <a:cubicBezTo>
                      <a:pt x="57" y="88"/>
                      <a:pt x="57" y="88"/>
                      <a:pt x="57" y="88"/>
                    </a:cubicBezTo>
                    <a:cubicBezTo>
                      <a:pt x="61" y="88"/>
                      <a:pt x="64" y="85"/>
                      <a:pt x="64" y="81"/>
                    </a:cubicBezTo>
                    <a:cubicBezTo>
                      <a:pt x="64" y="7"/>
                      <a:pt x="64" y="7"/>
                      <a:pt x="64" y="7"/>
                    </a:cubicBezTo>
                    <a:cubicBezTo>
                      <a:pt x="64" y="3"/>
                      <a:pt x="61"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íṩľíḍè-Oval 43"/>
              <p:cNvSpPr>
                <a:spLocks/>
              </p:cNvSpPr>
              <p:nvPr/>
            </p:nvSpPr>
            <p:spPr bwMode="auto">
              <a:xfrm>
                <a:off x="10507664"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2" name="Group 27"/>
            <p:cNvGrpSpPr/>
            <p:nvPr/>
          </p:nvGrpSpPr>
          <p:grpSpPr>
            <a:xfrm>
              <a:off x="7068492" y="2332624"/>
              <a:ext cx="1338908" cy="649565"/>
              <a:chOff x="7068492" y="2332624"/>
              <a:chExt cx="1338908" cy="649565"/>
            </a:xfrm>
          </p:grpSpPr>
          <p:cxnSp>
            <p:nvCxnSpPr>
              <p:cNvPr id="44" name="íṩľíḍè-Straight Connector 39"/>
              <p:cNvCxnSpPr/>
              <p:nvPr/>
            </p:nvCxnSpPr>
            <p:spPr>
              <a:xfrm flipV="1">
                <a:off x="7068492" y="2336800"/>
                <a:ext cx="640808" cy="6453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íṩľíḍè-Straight Connector 40"/>
              <p:cNvCxnSpPr/>
              <p:nvPr/>
            </p:nvCxnSpPr>
            <p:spPr>
              <a:xfrm>
                <a:off x="7710671" y="2332624"/>
                <a:ext cx="696729" cy="0"/>
              </a:xfrm>
              <a:prstGeom prst="line">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grpSp>
        <p:grpSp>
          <p:nvGrpSpPr>
            <p:cNvPr id="33" name="Group 28"/>
            <p:cNvGrpSpPr/>
            <p:nvPr/>
          </p:nvGrpSpPr>
          <p:grpSpPr>
            <a:xfrm>
              <a:off x="3776133" y="2150533"/>
              <a:ext cx="1191156" cy="533206"/>
              <a:chOff x="3776133" y="2150533"/>
              <a:chExt cx="1191156" cy="533206"/>
            </a:xfrm>
          </p:grpSpPr>
          <p:cxnSp>
            <p:nvCxnSpPr>
              <p:cNvPr id="42" name="íṩľíḍè-Straight Connector 37"/>
              <p:cNvCxnSpPr/>
              <p:nvPr/>
            </p:nvCxnSpPr>
            <p:spPr>
              <a:xfrm flipH="1" flipV="1">
                <a:off x="4437866" y="2150533"/>
                <a:ext cx="529423" cy="533206"/>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3" name="íṩľíḍè-Straight Connector 38"/>
              <p:cNvCxnSpPr/>
              <p:nvPr/>
            </p:nvCxnSpPr>
            <p:spPr>
              <a:xfrm flipH="1">
                <a:off x="3776133" y="2162507"/>
                <a:ext cx="659714" cy="0"/>
              </a:xfrm>
              <a:prstGeom prst="line">
                <a:avLst/>
              </a:prstGeom>
              <a:ln w="19050">
                <a:solidFill>
                  <a:schemeClr val="accent3"/>
                </a:solidFill>
                <a:tailEnd type="diamond"/>
              </a:ln>
            </p:spPr>
            <p:style>
              <a:lnRef idx="1">
                <a:schemeClr val="accent1"/>
              </a:lnRef>
              <a:fillRef idx="0">
                <a:schemeClr val="accent1"/>
              </a:fillRef>
              <a:effectRef idx="0">
                <a:schemeClr val="accent1"/>
              </a:effectRef>
              <a:fontRef idx="minor">
                <a:schemeClr val="tx1"/>
              </a:fontRef>
            </p:style>
          </p:cxnSp>
        </p:grpSp>
        <p:grpSp>
          <p:nvGrpSpPr>
            <p:cNvPr id="34" name="Group 29"/>
            <p:cNvGrpSpPr/>
            <p:nvPr/>
          </p:nvGrpSpPr>
          <p:grpSpPr>
            <a:xfrm>
              <a:off x="3312122" y="4483242"/>
              <a:ext cx="400024" cy="374940"/>
              <a:chOff x="4836122" y="1968640"/>
              <a:chExt cx="400024" cy="374940"/>
            </a:xfrm>
            <a:solidFill>
              <a:schemeClr val="accent5"/>
            </a:solidFill>
          </p:grpSpPr>
          <p:sp>
            <p:nvSpPr>
              <p:cNvPr id="40" name="íṩľíḍè-Freeform: Shape 35"/>
              <p:cNvSpPr>
                <a:spLocks/>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íṩľíḍè-Freeform: Shape 36"/>
              <p:cNvSpPr>
                <a:spLocks/>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cxnSp>
          <p:nvCxnSpPr>
            <p:cNvPr id="35" name="íṩľíḍè-Straight Connector 30"/>
            <p:cNvCxnSpPr/>
            <p:nvPr/>
          </p:nvCxnSpPr>
          <p:spPr>
            <a:xfrm flipH="1">
              <a:off x="3877733" y="4677107"/>
              <a:ext cx="710514" cy="0"/>
            </a:xfrm>
            <a:prstGeom prst="line">
              <a:avLst/>
            </a:prstGeom>
            <a:ln w="19050">
              <a:solidFill>
                <a:schemeClr val="accent5"/>
              </a:solidFill>
              <a:tailEnd type="diamond"/>
            </a:ln>
          </p:spPr>
          <p:style>
            <a:lnRef idx="1">
              <a:schemeClr val="accent1"/>
            </a:lnRef>
            <a:fillRef idx="0">
              <a:schemeClr val="accent1"/>
            </a:fillRef>
            <a:effectRef idx="0">
              <a:schemeClr val="accent1"/>
            </a:effectRef>
            <a:fontRef idx="minor">
              <a:schemeClr val="tx1"/>
            </a:fontRef>
          </p:style>
        </p:cxnSp>
        <p:cxnSp>
          <p:nvCxnSpPr>
            <p:cNvPr id="36" name="íṩľíḍè-Straight Connector 31"/>
            <p:cNvCxnSpPr/>
            <p:nvPr/>
          </p:nvCxnSpPr>
          <p:spPr>
            <a:xfrm>
              <a:off x="7092604" y="4728691"/>
              <a:ext cx="882996" cy="0"/>
            </a:xfrm>
            <a:prstGeom prst="line">
              <a:avLst/>
            </a:prstGeom>
            <a:ln w="19050">
              <a:solidFill>
                <a:schemeClr val="accent4"/>
              </a:solidFill>
              <a:tailEnd type="diamond"/>
            </a:ln>
          </p:spPr>
          <p:style>
            <a:lnRef idx="1">
              <a:schemeClr val="accent1"/>
            </a:lnRef>
            <a:fillRef idx="0">
              <a:schemeClr val="accent1"/>
            </a:fillRef>
            <a:effectRef idx="0">
              <a:schemeClr val="accent1"/>
            </a:effectRef>
            <a:fontRef idx="minor">
              <a:schemeClr val="tx1"/>
            </a:fontRef>
          </p:style>
        </p:cxnSp>
        <p:grpSp>
          <p:nvGrpSpPr>
            <p:cNvPr id="37" name="Group 32"/>
            <p:cNvGrpSpPr/>
            <p:nvPr/>
          </p:nvGrpSpPr>
          <p:grpSpPr>
            <a:xfrm>
              <a:off x="8071381" y="4574999"/>
              <a:ext cx="437620" cy="291747"/>
              <a:chOff x="9358313" y="3649663"/>
              <a:chExt cx="581025" cy="387350"/>
            </a:xfrm>
            <a:solidFill>
              <a:schemeClr val="accent4"/>
            </a:solidFill>
          </p:grpSpPr>
          <p:sp>
            <p:nvSpPr>
              <p:cNvPr id="38" name="íṩľíḍè-Freeform: Shape 33"/>
              <p:cNvSpPr>
                <a:spLocks/>
              </p:cNvSpPr>
              <p:nvPr/>
            </p:nvSpPr>
            <p:spPr bwMode="auto">
              <a:xfrm>
                <a:off x="9436101" y="3649663"/>
                <a:ext cx="425450" cy="309563"/>
              </a:xfrm>
              <a:custGeom>
                <a:avLst/>
                <a:gdLst>
                  <a:gd name="T0" fmla="*/ 41 w 367"/>
                  <a:gd name="T1" fmla="*/ 267 h 267"/>
                  <a:gd name="T2" fmla="*/ 325 w 367"/>
                  <a:gd name="T3" fmla="*/ 267 h 267"/>
                  <a:gd name="T4" fmla="*/ 355 w 367"/>
                  <a:gd name="T5" fmla="*/ 255 h 267"/>
                  <a:gd name="T6" fmla="*/ 367 w 367"/>
                  <a:gd name="T7" fmla="*/ 225 h 267"/>
                  <a:gd name="T8" fmla="*/ 367 w 367"/>
                  <a:gd name="T9" fmla="*/ 42 h 267"/>
                  <a:gd name="T10" fmla="*/ 355 w 367"/>
                  <a:gd name="T11" fmla="*/ 12 h 267"/>
                  <a:gd name="T12" fmla="*/ 325 w 367"/>
                  <a:gd name="T13" fmla="*/ 0 h 267"/>
                  <a:gd name="T14" fmla="*/ 41 w 367"/>
                  <a:gd name="T15" fmla="*/ 0 h 267"/>
                  <a:gd name="T16" fmla="*/ 12 w 367"/>
                  <a:gd name="T17" fmla="*/ 12 h 267"/>
                  <a:gd name="T18" fmla="*/ 0 w 367"/>
                  <a:gd name="T19" fmla="*/ 42 h 267"/>
                  <a:gd name="T20" fmla="*/ 0 w 367"/>
                  <a:gd name="T21" fmla="*/ 225 h 267"/>
                  <a:gd name="T22" fmla="*/ 12 w 367"/>
                  <a:gd name="T23" fmla="*/ 255 h 267"/>
                  <a:gd name="T24" fmla="*/ 41 w 367"/>
                  <a:gd name="T25" fmla="*/ 267 h 267"/>
                  <a:gd name="T26" fmla="*/ 33 w 367"/>
                  <a:gd name="T27" fmla="*/ 42 h 267"/>
                  <a:gd name="T28" fmla="*/ 36 w 367"/>
                  <a:gd name="T29" fmla="*/ 36 h 267"/>
                  <a:gd name="T30" fmla="*/ 41 w 367"/>
                  <a:gd name="T31" fmla="*/ 33 h 267"/>
                  <a:gd name="T32" fmla="*/ 325 w 367"/>
                  <a:gd name="T33" fmla="*/ 33 h 267"/>
                  <a:gd name="T34" fmla="*/ 331 w 367"/>
                  <a:gd name="T35" fmla="*/ 36 h 267"/>
                  <a:gd name="T36" fmla="*/ 333 w 367"/>
                  <a:gd name="T37" fmla="*/ 42 h 267"/>
                  <a:gd name="T38" fmla="*/ 333 w 367"/>
                  <a:gd name="T39" fmla="*/ 225 h 267"/>
                  <a:gd name="T40" fmla="*/ 331 w 367"/>
                  <a:gd name="T41" fmla="*/ 231 h 267"/>
                  <a:gd name="T42" fmla="*/ 325 w 367"/>
                  <a:gd name="T43" fmla="*/ 234 h 267"/>
                  <a:gd name="T44" fmla="*/ 41 w 367"/>
                  <a:gd name="T45" fmla="*/ 234 h 267"/>
                  <a:gd name="T46" fmla="*/ 36 w 367"/>
                  <a:gd name="T47" fmla="*/ 231 h 267"/>
                  <a:gd name="T48" fmla="*/ 33 w 367"/>
                  <a:gd name="T49" fmla="*/ 225 h 267"/>
                  <a:gd name="T50" fmla="*/ 33 w 367"/>
                  <a:gd name="T51" fmla="*/ 42 h 267"/>
                  <a:gd name="T52" fmla="*/ 33 w 367"/>
                  <a:gd name="T53" fmla="*/ 42 h 267"/>
                  <a:gd name="T54" fmla="*/ 33 w 367"/>
                  <a:gd name="T55" fmla="*/ 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7" h="267">
                    <a:moveTo>
                      <a:pt x="41" y="267"/>
                    </a:moveTo>
                    <a:cubicBezTo>
                      <a:pt x="325" y="267"/>
                      <a:pt x="325" y="267"/>
                      <a:pt x="325" y="267"/>
                    </a:cubicBezTo>
                    <a:cubicBezTo>
                      <a:pt x="337" y="267"/>
                      <a:pt x="346" y="263"/>
                      <a:pt x="355" y="255"/>
                    </a:cubicBezTo>
                    <a:cubicBezTo>
                      <a:pt x="363" y="247"/>
                      <a:pt x="367" y="237"/>
                      <a:pt x="367" y="225"/>
                    </a:cubicBezTo>
                    <a:cubicBezTo>
                      <a:pt x="367" y="42"/>
                      <a:pt x="367" y="42"/>
                      <a:pt x="367" y="42"/>
                    </a:cubicBezTo>
                    <a:cubicBezTo>
                      <a:pt x="367" y="30"/>
                      <a:pt x="363" y="20"/>
                      <a:pt x="355" y="12"/>
                    </a:cubicBezTo>
                    <a:cubicBezTo>
                      <a:pt x="346" y="4"/>
                      <a:pt x="337" y="0"/>
                      <a:pt x="325" y="0"/>
                    </a:cubicBezTo>
                    <a:cubicBezTo>
                      <a:pt x="41" y="0"/>
                      <a:pt x="41" y="0"/>
                      <a:pt x="41" y="0"/>
                    </a:cubicBezTo>
                    <a:cubicBezTo>
                      <a:pt x="30" y="0"/>
                      <a:pt x="20" y="4"/>
                      <a:pt x="12" y="12"/>
                    </a:cubicBezTo>
                    <a:cubicBezTo>
                      <a:pt x="4" y="20"/>
                      <a:pt x="0" y="30"/>
                      <a:pt x="0" y="42"/>
                    </a:cubicBezTo>
                    <a:cubicBezTo>
                      <a:pt x="0" y="225"/>
                      <a:pt x="0" y="225"/>
                      <a:pt x="0" y="225"/>
                    </a:cubicBezTo>
                    <a:cubicBezTo>
                      <a:pt x="0" y="237"/>
                      <a:pt x="4" y="247"/>
                      <a:pt x="12" y="255"/>
                    </a:cubicBezTo>
                    <a:cubicBezTo>
                      <a:pt x="20" y="263"/>
                      <a:pt x="30" y="267"/>
                      <a:pt x="41" y="267"/>
                    </a:cubicBezTo>
                    <a:close/>
                    <a:moveTo>
                      <a:pt x="33" y="42"/>
                    </a:moveTo>
                    <a:cubicBezTo>
                      <a:pt x="33" y="39"/>
                      <a:pt x="34" y="37"/>
                      <a:pt x="36" y="36"/>
                    </a:cubicBezTo>
                    <a:cubicBezTo>
                      <a:pt x="37" y="34"/>
                      <a:pt x="39" y="33"/>
                      <a:pt x="41" y="33"/>
                    </a:cubicBezTo>
                    <a:cubicBezTo>
                      <a:pt x="325" y="33"/>
                      <a:pt x="325" y="33"/>
                      <a:pt x="325" y="33"/>
                    </a:cubicBezTo>
                    <a:cubicBezTo>
                      <a:pt x="327" y="33"/>
                      <a:pt x="329" y="34"/>
                      <a:pt x="331" y="36"/>
                    </a:cubicBezTo>
                    <a:cubicBezTo>
                      <a:pt x="333" y="37"/>
                      <a:pt x="333" y="39"/>
                      <a:pt x="333" y="42"/>
                    </a:cubicBezTo>
                    <a:cubicBezTo>
                      <a:pt x="333" y="225"/>
                      <a:pt x="333" y="225"/>
                      <a:pt x="333" y="225"/>
                    </a:cubicBezTo>
                    <a:cubicBezTo>
                      <a:pt x="333" y="228"/>
                      <a:pt x="333" y="229"/>
                      <a:pt x="331" y="231"/>
                    </a:cubicBezTo>
                    <a:cubicBezTo>
                      <a:pt x="329" y="233"/>
                      <a:pt x="327" y="234"/>
                      <a:pt x="325" y="234"/>
                    </a:cubicBezTo>
                    <a:cubicBezTo>
                      <a:pt x="41" y="234"/>
                      <a:pt x="41" y="234"/>
                      <a:pt x="41" y="234"/>
                    </a:cubicBezTo>
                    <a:cubicBezTo>
                      <a:pt x="39" y="234"/>
                      <a:pt x="37" y="233"/>
                      <a:pt x="36" y="231"/>
                    </a:cubicBezTo>
                    <a:cubicBezTo>
                      <a:pt x="34" y="229"/>
                      <a:pt x="33" y="228"/>
                      <a:pt x="33" y="225"/>
                    </a:cubicBezTo>
                    <a:lnTo>
                      <a:pt x="33" y="42"/>
                    </a:lnTo>
                    <a:close/>
                    <a:moveTo>
                      <a:pt x="33" y="42"/>
                    </a:moveTo>
                    <a:cubicBezTo>
                      <a:pt x="33" y="42"/>
                      <a:pt x="33" y="42"/>
                      <a:pt x="3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íṩľíḍè-Freeform: Shape 34"/>
              <p:cNvSpPr>
                <a:spLocks/>
              </p:cNvSpPr>
              <p:nvPr/>
            </p:nvSpPr>
            <p:spPr bwMode="auto">
              <a:xfrm>
                <a:off x="9358313" y="3979863"/>
                <a:ext cx="581025" cy="57150"/>
              </a:xfrm>
              <a:custGeom>
                <a:avLst/>
                <a:gdLst>
                  <a:gd name="T0" fmla="*/ 459 w 501"/>
                  <a:gd name="T1" fmla="*/ 0 h 50"/>
                  <a:gd name="T2" fmla="*/ 0 w 501"/>
                  <a:gd name="T3" fmla="*/ 0 h 50"/>
                  <a:gd name="T4" fmla="*/ 0 w 501"/>
                  <a:gd name="T5" fmla="*/ 25 h 50"/>
                  <a:gd name="T6" fmla="*/ 12 w 501"/>
                  <a:gd name="T7" fmla="*/ 42 h 50"/>
                  <a:gd name="T8" fmla="*/ 42 w 501"/>
                  <a:gd name="T9" fmla="*/ 50 h 50"/>
                  <a:gd name="T10" fmla="*/ 459 w 501"/>
                  <a:gd name="T11" fmla="*/ 50 h 50"/>
                  <a:gd name="T12" fmla="*/ 488 w 501"/>
                  <a:gd name="T13" fmla="*/ 42 h 50"/>
                  <a:gd name="T14" fmla="*/ 501 w 501"/>
                  <a:gd name="T15" fmla="*/ 25 h 50"/>
                  <a:gd name="T16" fmla="*/ 501 w 501"/>
                  <a:gd name="T17" fmla="*/ 0 h 50"/>
                  <a:gd name="T18" fmla="*/ 459 w 501"/>
                  <a:gd name="T19" fmla="*/ 0 h 50"/>
                  <a:gd name="T20" fmla="*/ 271 w 501"/>
                  <a:gd name="T21" fmla="*/ 25 h 50"/>
                  <a:gd name="T22" fmla="*/ 229 w 501"/>
                  <a:gd name="T23" fmla="*/ 25 h 50"/>
                  <a:gd name="T24" fmla="*/ 225 w 501"/>
                  <a:gd name="T25" fmla="*/ 21 h 50"/>
                  <a:gd name="T26" fmla="*/ 229 w 501"/>
                  <a:gd name="T27" fmla="*/ 16 h 50"/>
                  <a:gd name="T28" fmla="*/ 271 w 501"/>
                  <a:gd name="T29" fmla="*/ 16 h 50"/>
                  <a:gd name="T30" fmla="*/ 275 w 501"/>
                  <a:gd name="T31" fmla="*/ 21 h 50"/>
                  <a:gd name="T32" fmla="*/ 271 w 501"/>
                  <a:gd name="T33" fmla="*/ 25 h 50"/>
                  <a:gd name="T34" fmla="*/ 271 w 501"/>
                  <a:gd name="T35" fmla="*/ 25 h 50"/>
                  <a:gd name="T36" fmla="*/ 271 w 501"/>
                  <a:gd name="T37"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1" h="50">
                    <a:moveTo>
                      <a:pt x="459" y="0"/>
                    </a:moveTo>
                    <a:cubicBezTo>
                      <a:pt x="0" y="0"/>
                      <a:pt x="0" y="0"/>
                      <a:pt x="0" y="0"/>
                    </a:cubicBezTo>
                    <a:cubicBezTo>
                      <a:pt x="0" y="25"/>
                      <a:pt x="0" y="25"/>
                      <a:pt x="0" y="25"/>
                    </a:cubicBezTo>
                    <a:cubicBezTo>
                      <a:pt x="0" y="32"/>
                      <a:pt x="4" y="38"/>
                      <a:pt x="12" y="42"/>
                    </a:cubicBezTo>
                    <a:cubicBezTo>
                      <a:pt x="20" y="47"/>
                      <a:pt x="30" y="50"/>
                      <a:pt x="42" y="50"/>
                    </a:cubicBezTo>
                    <a:cubicBezTo>
                      <a:pt x="459" y="50"/>
                      <a:pt x="459" y="50"/>
                      <a:pt x="459" y="50"/>
                    </a:cubicBezTo>
                    <a:cubicBezTo>
                      <a:pt x="470" y="50"/>
                      <a:pt x="480" y="47"/>
                      <a:pt x="488" y="42"/>
                    </a:cubicBezTo>
                    <a:cubicBezTo>
                      <a:pt x="496" y="38"/>
                      <a:pt x="501" y="32"/>
                      <a:pt x="501" y="25"/>
                    </a:cubicBezTo>
                    <a:cubicBezTo>
                      <a:pt x="501" y="0"/>
                      <a:pt x="501" y="0"/>
                      <a:pt x="501" y="0"/>
                    </a:cubicBezTo>
                    <a:lnTo>
                      <a:pt x="459" y="0"/>
                    </a:lnTo>
                    <a:close/>
                    <a:moveTo>
                      <a:pt x="271" y="25"/>
                    </a:moveTo>
                    <a:cubicBezTo>
                      <a:pt x="229" y="25"/>
                      <a:pt x="229" y="25"/>
                      <a:pt x="229" y="25"/>
                    </a:cubicBezTo>
                    <a:cubicBezTo>
                      <a:pt x="227" y="25"/>
                      <a:pt x="225" y="23"/>
                      <a:pt x="225" y="21"/>
                    </a:cubicBezTo>
                    <a:cubicBezTo>
                      <a:pt x="225" y="18"/>
                      <a:pt x="227" y="16"/>
                      <a:pt x="229" y="16"/>
                    </a:cubicBezTo>
                    <a:cubicBezTo>
                      <a:pt x="271" y="16"/>
                      <a:pt x="271" y="16"/>
                      <a:pt x="271" y="16"/>
                    </a:cubicBezTo>
                    <a:cubicBezTo>
                      <a:pt x="274" y="16"/>
                      <a:pt x="275" y="18"/>
                      <a:pt x="275" y="21"/>
                    </a:cubicBezTo>
                    <a:cubicBezTo>
                      <a:pt x="275" y="23"/>
                      <a:pt x="274" y="25"/>
                      <a:pt x="271" y="25"/>
                    </a:cubicBezTo>
                    <a:close/>
                    <a:moveTo>
                      <a:pt x="271" y="25"/>
                    </a:moveTo>
                    <a:cubicBezTo>
                      <a:pt x="271" y="25"/>
                      <a:pt x="271" y="25"/>
                      <a:pt x="271"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spTree>
    <p:custDataLst>
      <p:tags r:id="rId2"/>
    </p:custDataLst>
    <p:extLst>
      <p:ext uri="{BB962C8B-B14F-4D97-AF65-F5344CB8AC3E}">
        <p14:creationId xmlns:p14="http://schemas.microsoft.com/office/powerpoint/2010/main" val="18978422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合作与目标</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1f11694-8e14-4ae2-be4b-fcb27bab0f9f"/>
          <p:cNvGrpSpPr>
            <a:grpSpLocks noChangeAspect="1"/>
          </p:cNvGrpSpPr>
          <p:nvPr/>
        </p:nvGrpSpPr>
        <p:grpSpPr>
          <a:xfrm>
            <a:off x="762000" y="1580952"/>
            <a:ext cx="10337800" cy="5036734"/>
            <a:chOff x="762000" y="1236582"/>
            <a:chExt cx="10337800" cy="5036734"/>
          </a:xfrm>
        </p:grpSpPr>
        <p:grpSp>
          <p:nvGrpSpPr>
            <p:cNvPr id="7" name="Group 2"/>
            <p:cNvGrpSpPr/>
            <p:nvPr/>
          </p:nvGrpSpPr>
          <p:grpSpPr>
            <a:xfrm>
              <a:off x="4056551" y="2200199"/>
              <a:ext cx="4023707" cy="4073117"/>
              <a:chOff x="4084147" y="2092187"/>
              <a:chExt cx="4023707" cy="4073117"/>
            </a:xfrm>
          </p:grpSpPr>
          <p:sp>
            <p:nvSpPr>
              <p:cNvPr id="23" name="iS1ide-Freeform: Shape 65"/>
              <p:cNvSpPr>
                <a:spLocks/>
              </p:cNvSpPr>
              <p:nvPr/>
            </p:nvSpPr>
            <p:spPr bwMode="auto">
              <a:xfrm>
                <a:off x="4084147" y="2668249"/>
                <a:ext cx="2195147" cy="1828562"/>
              </a:xfrm>
              <a:custGeom>
                <a:avLst/>
                <a:gdLst/>
                <a:ahLst/>
                <a:cxnLst>
                  <a:cxn ang="0">
                    <a:pos x="126" y="396"/>
                  </a:cxn>
                  <a:cxn ang="0">
                    <a:pos x="76" y="153"/>
                  </a:cxn>
                  <a:cxn ang="0">
                    <a:pos x="475" y="73"/>
                  </a:cxn>
                  <a:cxn ang="0">
                    <a:pos x="225" y="182"/>
                  </a:cxn>
                  <a:cxn ang="0">
                    <a:pos x="126" y="396"/>
                  </a:cxn>
                </a:cxnLst>
                <a:rect l="0" t="0" r="r" b="b"/>
                <a:pathLst>
                  <a:path w="475" h="396">
                    <a:moveTo>
                      <a:pt x="126" y="396"/>
                    </a:moveTo>
                    <a:cubicBezTo>
                      <a:pt x="126" y="396"/>
                      <a:pt x="0" y="278"/>
                      <a:pt x="76" y="153"/>
                    </a:cubicBezTo>
                    <a:cubicBezTo>
                      <a:pt x="168" y="0"/>
                      <a:pt x="475" y="73"/>
                      <a:pt x="475" y="73"/>
                    </a:cubicBezTo>
                    <a:cubicBezTo>
                      <a:pt x="475" y="73"/>
                      <a:pt x="318" y="70"/>
                      <a:pt x="225" y="182"/>
                    </a:cubicBezTo>
                    <a:cubicBezTo>
                      <a:pt x="160" y="261"/>
                      <a:pt x="126" y="396"/>
                      <a:pt x="126" y="396"/>
                    </a:cubicBezTo>
                    <a:close/>
                  </a:path>
                </a:pathLst>
              </a:custGeom>
              <a:solidFill>
                <a:schemeClr val="accent1"/>
              </a:solidFill>
              <a:ln w="9525">
                <a:noFill/>
                <a:round/>
                <a:headEnd/>
                <a:tailEnd/>
              </a:ln>
            </p:spPr>
            <p:txBody>
              <a:bodyPr anchor="ctr"/>
              <a:lstStyle/>
              <a:p>
                <a:pPr algn="ctr"/>
                <a:endParaRPr/>
              </a:p>
            </p:txBody>
          </p:sp>
          <p:sp>
            <p:nvSpPr>
              <p:cNvPr id="24" name="iS1ide-Freeform: Shape 66"/>
              <p:cNvSpPr>
                <a:spLocks/>
              </p:cNvSpPr>
              <p:nvPr/>
            </p:nvSpPr>
            <p:spPr bwMode="auto">
              <a:xfrm>
                <a:off x="5371557" y="2092187"/>
                <a:ext cx="1911479" cy="1793649"/>
              </a:xfrm>
              <a:custGeom>
                <a:avLst/>
                <a:gdLst/>
                <a:ahLst/>
                <a:cxnLst>
                  <a:cxn ang="0">
                    <a:pos x="0" y="157"/>
                  </a:cxn>
                  <a:cxn ang="0">
                    <a:pos x="215" y="33"/>
                  </a:cxn>
                  <a:cxn ang="0">
                    <a:pos x="414" y="388"/>
                  </a:cxn>
                  <a:cxn ang="0">
                    <a:pos x="234" y="184"/>
                  </a:cxn>
                  <a:cxn ang="0">
                    <a:pos x="0" y="157"/>
                  </a:cxn>
                </a:cxnLst>
                <a:rect l="0" t="0" r="r" b="b"/>
                <a:pathLst>
                  <a:path w="414" h="388">
                    <a:moveTo>
                      <a:pt x="0" y="157"/>
                    </a:moveTo>
                    <a:cubicBezTo>
                      <a:pt x="0" y="157"/>
                      <a:pt x="73" y="0"/>
                      <a:pt x="215" y="33"/>
                    </a:cubicBezTo>
                    <a:cubicBezTo>
                      <a:pt x="389" y="74"/>
                      <a:pt x="414" y="388"/>
                      <a:pt x="414" y="388"/>
                    </a:cubicBezTo>
                    <a:cubicBezTo>
                      <a:pt x="414" y="388"/>
                      <a:pt x="370" y="238"/>
                      <a:pt x="234" y="184"/>
                    </a:cubicBezTo>
                    <a:cubicBezTo>
                      <a:pt x="139" y="146"/>
                      <a:pt x="0" y="157"/>
                      <a:pt x="0" y="157"/>
                    </a:cubicBezTo>
                    <a:close/>
                  </a:path>
                </a:pathLst>
              </a:custGeom>
              <a:solidFill>
                <a:schemeClr val="accent2"/>
              </a:solidFill>
              <a:ln w="9525">
                <a:noFill/>
                <a:round/>
                <a:headEnd/>
                <a:tailEnd/>
              </a:ln>
            </p:spPr>
            <p:txBody>
              <a:bodyPr anchor="ctr"/>
              <a:lstStyle/>
              <a:p>
                <a:pPr algn="ctr"/>
                <a:endParaRPr/>
              </a:p>
            </p:txBody>
          </p:sp>
          <p:sp>
            <p:nvSpPr>
              <p:cNvPr id="25" name="iS1ide-Freeform: Shape 67"/>
              <p:cNvSpPr>
                <a:spLocks/>
              </p:cNvSpPr>
              <p:nvPr/>
            </p:nvSpPr>
            <p:spPr bwMode="auto">
              <a:xfrm>
                <a:off x="6763709" y="2969371"/>
                <a:ext cx="1344145" cy="2151506"/>
              </a:xfrm>
              <a:custGeom>
                <a:avLst/>
                <a:gdLst/>
                <a:ahLst/>
                <a:cxnLst>
                  <a:cxn ang="0">
                    <a:pos x="92" y="0"/>
                  </a:cxn>
                  <a:cxn ang="0">
                    <a:pos x="276" y="167"/>
                  </a:cxn>
                  <a:cxn ang="0">
                    <a:pos x="0" y="466"/>
                  </a:cxn>
                  <a:cxn ang="0">
                    <a:pos x="138" y="231"/>
                  </a:cxn>
                  <a:cxn ang="0">
                    <a:pos x="92" y="0"/>
                  </a:cxn>
                </a:cxnLst>
                <a:rect l="0" t="0" r="r" b="b"/>
                <a:pathLst>
                  <a:path w="291" h="466">
                    <a:moveTo>
                      <a:pt x="92" y="0"/>
                    </a:moveTo>
                    <a:cubicBezTo>
                      <a:pt x="92" y="0"/>
                      <a:pt x="264" y="21"/>
                      <a:pt x="276" y="167"/>
                    </a:cubicBezTo>
                    <a:cubicBezTo>
                      <a:pt x="291" y="345"/>
                      <a:pt x="0" y="466"/>
                      <a:pt x="0" y="466"/>
                    </a:cubicBezTo>
                    <a:cubicBezTo>
                      <a:pt x="0" y="466"/>
                      <a:pt x="129" y="377"/>
                      <a:pt x="138" y="231"/>
                    </a:cubicBezTo>
                    <a:cubicBezTo>
                      <a:pt x="144" y="129"/>
                      <a:pt x="92" y="0"/>
                      <a:pt x="92" y="0"/>
                    </a:cubicBezTo>
                    <a:close/>
                  </a:path>
                </a:pathLst>
              </a:custGeom>
              <a:solidFill>
                <a:schemeClr val="accent3"/>
              </a:solidFill>
              <a:ln w="9525">
                <a:noFill/>
                <a:round/>
                <a:headEnd/>
                <a:tailEnd/>
              </a:ln>
            </p:spPr>
            <p:txBody>
              <a:bodyPr anchor="ctr"/>
              <a:lstStyle/>
              <a:p>
                <a:pPr algn="ctr"/>
                <a:endParaRPr/>
              </a:p>
            </p:txBody>
          </p:sp>
          <p:sp>
            <p:nvSpPr>
              <p:cNvPr id="26" name="iS1ide-Freeform: Shape 68"/>
              <p:cNvSpPr>
                <a:spLocks/>
              </p:cNvSpPr>
              <p:nvPr/>
            </p:nvSpPr>
            <p:spPr bwMode="auto">
              <a:xfrm>
                <a:off x="5428291" y="4794975"/>
                <a:ext cx="2326070" cy="1370329"/>
              </a:xfrm>
              <a:custGeom>
                <a:avLst/>
                <a:gdLst/>
                <a:ahLst/>
                <a:cxnLst>
                  <a:cxn ang="0">
                    <a:pos x="471" y="0"/>
                  </a:cxn>
                  <a:cxn ang="0">
                    <a:pos x="370" y="226"/>
                  </a:cxn>
                  <a:cxn ang="0">
                    <a:pos x="0" y="56"/>
                  </a:cxn>
                  <a:cxn ang="0">
                    <a:pos x="266" y="115"/>
                  </a:cxn>
                  <a:cxn ang="0">
                    <a:pos x="471" y="0"/>
                  </a:cxn>
                </a:cxnLst>
                <a:rect l="0" t="0" r="r" b="b"/>
                <a:pathLst>
                  <a:path w="504" h="296">
                    <a:moveTo>
                      <a:pt x="471" y="0"/>
                    </a:moveTo>
                    <a:cubicBezTo>
                      <a:pt x="471" y="0"/>
                      <a:pt x="504" y="170"/>
                      <a:pt x="370" y="226"/>
                    </a:cubicBezTo>
                    <a:cubicBezTo>
                      <a:pt x="205" y="296"/>
                      <a:pt x="0" y="56"/>
                      <a:pt x="0" y="56"/>
                    </a:cubicBezTo>
                    <a:cubicBezTo>
                      <a:pt x="0" y="56"/>
                      <a:pt x="124" y="151"/>
                      <a:pt x="266" y="115"/>
                    </a:cubicBezTo>
                    <a:cubicBezTo>
                      <a:pt x="365" y="89"/>
                      <a:pt x="471" y="0"/>
                      <a:pt x="471" y="0"/>
                    </a:cubicBezTo>
                    <a:close/>
                  </a:path>
                </a:pathLst>
              </a:custGeom>
              <a:solidFill>
                <a:schemeClr val="accent4"/>
              </a:solidFill>
              <a:ln w="9525">
                <a:noFill/>
                <a:round/>
                <a:headEnd/>
                <a:tailEnd/>
              </a:ln>
            </p:spPr>
            <p:txBody>
              <a:bodyPr anchor="ctr"/>
              <a:lstStyle/>
              <a:p>
                <a:pPr algn="ctr"/>
                <a:endParaRPr/>
              </a:p>
            </p:txBody>
          </p:sp>
          <p:sp>
            <p:nvSpPr>
              <p:cNvPr id="27" name="iS1ide-Freeform: Shape 69"/>
              <p:cNvSpPr>
                <a:spLocks/>
              </p:cNvSpPr>
              <p:nvPr/>
            </p:nvSpPr>
            <p:spPr bwMode="auto">
              <a:xfrm>
                <a:off x="4367813" y="3751954"/>
                <a:ext cx="1680182" cy="2374074"/>
              </a:xfrm>
              <a:custGeom>
                <a:avLst/>
                <a:gdLst/>
                <a:ahLst/>
                <a:cxnLst>
                  <a:cxn ang="0">
                    <a:pos x="363" y="431"/>
                  </a:cxn>
                  <a:cxn ang="0">
                    <a:pos x="116" y="404"/>
                  </a:cxn>
                  <a:cxn ang="0">
                    <a:pos x="164" y="0"/>
                  </a:cxn>
                  <a:cxn ang="0">
                    <a:pos x="190" y="271"/>
                  </a:cxn>
                  <a:cxn ang="0">
                    <a:pos x="363" y="431"/>
                  </a:cxn>
                </a:cxnLst>
                <a:rect l="0" t="0" r="r" b="b"/>
                <a:pathLst>
                  <a:path w="363" h="514">
                    <a:moveTo>
                      <a:pt x="363" y="431"/>
                    </a:moveTo>
                    <a:cubicBezTo>
                      <a:pt x="363" y="431"/>
                      <a:pt x="212" y="514"/>
                      <a:pt x="116" y="404"/>
                    </a:cubicBezTo>
                    <a:cubicBezTo>
                      <a:pt x="0" y="269"/>
                      <a:pt x="164" y="0"/>
                      <a:pt x="164" y="0"/>
                    </a:cubicBezTo>
                    <a:cubicBezTo>
                      <a:pt x="164" y="0"/>
                      <a:pt x="112" y="147"/>
                      <a:pt x="190" y="271"/>
                    </a:cubicBezTo>
                    <a:cubicBezTo>
                      <a:pt x="245" y="357"/>
                      <a:pt x="363" y="431"/>
                      <a:pt x="363" y="431"/>
                    </a:cubicBezTo>
                    <a:close/>
                  </a:path>
                </a:pathLst>
              </a:custGeom>
              <a:solidFill>
                <a:schemeClr val="accent5"/>
              </a:solidFill>
              <a:ln w="9525">
                <a:noFill/>
                <a:round/>
                <a:headEnd/>
                <a:tailEnd/>
              </a:ln>
            </p:spPr>
            <p:txBody>
              <a:bodyPr anchor="ctr"/>
              <a:lstStyle/>
              <a:p>
                <a:pPr algn="ctr"/>
                <a:endParaRPr/>
              </a:p>
            </p:txBody>
          </p:sp>
          <p:grpSp>
            <p:nvGrpSpPr>
              <p:cNvPr id="28" name="Group 70"/>
              <p:cNvGrpSpPr/>
              <p:nvPr/>
            </p:nvGrpSpPr>
            <p:grpSpPr>
              <a:xfrm>
                <a:off x="4560017" y="3277267"/>
                <a:ext cx="298494" cy="459220"/>
                <a:chOff x="4235451" y="4579938"/>
                <a:chExt cx="123825" cy="190499"/>
              </a:xfrm>
              <a:solidFill>
                <a:schemeClr val="bg1"/>
              </a:solidFill>
            </p:grpSpPr>
            <p:sp>
              <p:nvSpPr>
                <p:cNvPr id="59" name="iS1ide-Freeform: Shape 71"/>
                <p:cNvSpPr>
                  <a:spLocks/>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noFill/>
                  <a:round/>
                  <a:headEnd/>
                  <a:tailEnd/>
                </a:ln>
              </p:spPr>
              <p:txBody>
                <a:bodyPr anchor="ctr"/>
                <a:lstStyle/>
                <a:p>
                  <a:pPr algn="ctr"/>
                  <a:endParaRPr/>
                </a:p>
              </p:txBody>
            </p:sp>
            <p:sp>
              <p:nvSpPr>
                <p:cNvPr id="60" name="iS1ide-Freeform: Shape 72"/>
                <p:cNvSpPr>
                  <a:spLocks/>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noFill/>
                  <a:round/>
                  <a:headEnd/>
                  <a:tailEnd/>
                </a:ln>
              </p:spPr>
              <p:txBody>
                <a:bodyPr anchor="ctr"/>
                <a:lstStyle/>
                <a:p>
                  <a:pPr algn="ctr"/>
                  <a:endParaRPr/>
                </a:p>
              </p:txBody>
            </p:sp>
            <p:sp>
              <p:nvSpPr>
                <p:cNvPr id="61" name="iS1ide-Freeform: Shape 73"/>
                <p:cNvSpPr>
                  <a:spLocks/>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noFill/>
                  <a:round/>
                  <a:headEnd/>
                  <a:tailEnd/>
                </a:ln>
              </p:spPr>
              <p:txBody>
                <a:bodyPr anchor="ctr"/>
                <a:lstStyle/>
                <a:p>
                  <a:pPr algn="ctr"/>
                  <a:endParaRPr/>
                </a:p>
              </p:txBody>
            </p:sp>
            <p:sp>
              <p:nvSpPr>
                <p:cNvPr id="62" name="iS1ide-Freeform: Shape 74"/>
                <p:cNvSpPr>
                  <a:spLocks/>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noFill/>
                  <a:round/>
                  <a:headEnd/>
                  <a:tailEnd/>
                </a:ln>
              </p:spPr>
              <p:txBody>
                <a:bodyPr anchor="ctr"/>
                <a:lstStyle/>
                <a:p>
                  <a:pPr algn="ctr"/>
                  <a:endParaRPr/>
                </a:p>
              </p:txBody>
            </p:sp>
          </p:grpSp>
          <p:grpSp>
            <p:nvGrpSpPr>
              <p:cNvPr id="29" name="Group 75"/>
              <p:cNvGrpSpPr/>
              <p:nvPr/>
            </p:nvGrpSpPr>
            <p:grpSpPr>
              <a:xfrm>
                <a:off x="5893527" y="2352964"/>
                <a:ext cx="478369" cy="392590"/>
                <a:chOff x="2551113" y="4586288"/>
                <a:chExt cx="230188" cy="188912"/>
              </a:xfrm>
              <a:solidFill>
                <a:schemeClr val="bg1"/>
              </a:solidFill>
            </p:grpSpPr>
            <p:sp>
              <p:nvSpPr>
                <p:cNvPr id="51" name="iS1ide-Oval 76"/>
                <p:cNvSpPr>
                  <a:spLocks/>
                </p:cNvSpPr>
                <p:nvPr/>
              </p:nvSpPr>
              <p:spPr bwMode="auto">
                <a:xfrm>
                  <a:off x="2732088" y="4678363"/>
                  <a:ext cx="20638" cy="19050"/>
                </a:xfrm>
                <a:prstGeom prst="ellipse">
                  <a:avLst/>
                </a:prstGeom>
                <a:grpFill/>
                <a:ln w="9525">
                  <a:noFill/>
                  <a:round/>
                  <a:headEnd/>
                  <a:tailEnd/>
                </a:ln>
              </p:spPr>
              <p:txBody>
                <a:bodyPr anchor="ctr"/>
                <a:lstStyle/>
                <a:p>
                  <a:pPr algn="ctr"/>
                  <a:endParaRPr/>
                </a:p>
              </p:txBody>
            </p:sp>
            <p:sp>
              <p:nvSpPr>
                <p:cNvPr id="52" name="iS1ide-Freeform: Shape 85"/>
                <p:cNvSpPr>
                  <a:spLocks/>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noFill/>
                  <a:round/>
                  <a:headEnd/>
                  <a:tailEnd/>
                </a:ln>
              </p:spPr>
              <p:txBody>
                <a:bodyPr anchor="ctr"/>
                <a:lstStyle/>
                <a:p>
                  <a:pPr algn="ctr"/>
                  <a:endParaRPr/>
                </a:p>
              </p:txBody>
            </p:sp>
            <p:sp>
              <p:nvSpPr>
                <p:cNvPr id="53" name="iS1ide-Oval 86"/>
                <p:cNvSpPr>
                  <a:spLocks/>
                </p:cNvSpPr>
                <p:nvPr/>
              </p:nvSpPr>
              <p:spPr bwMode="auto">
                <a:xfrm>
                  <a:off x="2565401" y="4678363"/>
                  <a:ext cx="20638" cy="19050"/>
                </a:xfrm>
                <a:prstGeom prst="ellipse">
                  <a:avLst/>
                </a:prstGeom>
                <a:grpFill/>
                <a:ln w="9525">
                  <a:noFill/>
                  <a:round/>
                  <a:headEnd/>
                  <a:tailEnd/>
                </a:ln>
              </p:spPr>
              <p:txBody>
                <a:bodyPr anchor="ctr"/>
                <a:lstStyle/>
                <a:p>
                  <a:pPr algn="ctr"/>
                  <a:endParaRPr/>
                </a:p>
              </p:txBody>
            </p:sp>
            <p:sp>
              <p:nvSpPr>
                <p:cNvPr id="54" name="iS1ide-Freeform: Shape 87"/>
                <p:cNvSpPr>
                  <a:spLocks/>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noFill/>
                  <a:round/>
                  <a:headEnd/>
                  <a:tailEnd/>
                </a:ln>
              </p:spPr>
              <p:txBody>
                <a:bodyPr anchor="ctr"/>
                <a:lstStyle/>
                <a:p>
                  <a:pPr algn="ctr"/>
                  <a:endParaRPr/>
                </a:p>
              </p:txBody>
            </p:sp>
            <p:sp>
              <p:nvSpPr>
                <p:cNvPr id="55" name="iS1ide-Oval 88"/>
                <p:cNvSpPr>
                  <a:spLocks/>
                </p:cNvSpPr>
                <p:nvPr/>
              </p:nvSpPr>
              <p:spPr bwMode="auto">
                <a:xfrm>
                  <a:off x="2649538" y="4692650"/>
                  <a:ext cx="19050" cy="22225"/>
                </a:xfrm>
                <a:prstGeom prst="ellipse">
                  <a:avLst/>
                </a:prstGeom>
                <a:grpFill/>
                <a:ln w="9525">
                  <a:noFill/>
                  <a:round/>
                  <a:headEnd/>
                  <a:tailEnd/>
                </a:ln>
              </p:spPr>
              <p:txBody>
                <a:bodyPr anchor="ctr"/>
                <a:lstStyle/>
                <a:p>
                  <a:pPr algn="ctr"/>
                  <a:endParaRPr/>
                </a:p>
              </p:txBody>
            </p:sp>
            <p:sp>
              <p:nvSpPr>
                <p:cNvPr id="56" name="iS1ide-Freeform: Shape 89"/>
                <p:cNvSpPr>
                  <a:spLocks/>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noFill/>
                  <a:round/>
                  <a:headEnd/>
                  <a:tailEnd/>
                </a:ln>
              </p:spPr>
              <p:txBody>
                <a:bodyPr anchor="ctr"/>
                <a:lstStyle/>
                <a:p>
                  <a:pPr algn="ctr"/>
                  <a:endParaRPr/>
                </a:p>
              </p:txBody>
            </p:sp>
            <p:sp>
              <p:nvSpPr>
                <p:cNvPr id="57" name="iS1ide-Freeform: Shape 90"/>
                <p:cNvSpPr>
                  <a:spLocks/>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noFill/>
                  <a:round/>
                  <a:headEnd/>
                  <a:tailEnd/>
                </a:ln>
              </p:spPr>
              <p:txBody>
                <a:bodyPr anchor="ctr"/>
                <a:lstStyle/>
                <a:p>
                  <a:pPr algn="ctr"/>
                  <a:endParaRPr/>
                </a:p>
              </p:txBody>
            </p:sp>
            <p:sp>
              <p:nvSpPr>
                <p:cNvPr id="58" name="iS1ide-Freeform: Shape 91"/>
                <p:cNvSpPr>
                  <a:spLocks/>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noFill/>
                  <a:round/>
                  <a:headEnd/>
                  <a:tailEnd/>
                </a:ln>
              </p:spPr>
              <p:txBody>
                <a:bodyPr anchor="ctr"/>
                <a:lstStyle/>
                <a:p>
                  <a:pPr algn="ctr"/>
                  <a:endParaRPr/>
                </a:p>
              </p:txBody>
            </p:sp>
          </p:grpSp>
          <p:grpSp>
            <p:nvGrpSpPr>
              <p:cNvPr id="30" name="Group 92"/>
              <p:cNvGrpSpPr/>
              <p:nvPr/>
            </p:nvGrpSpPr>
            <p:grpSpPr>
              <a:xfrm>
                <a:off x="7486694" y="3532461"/>
                <a:ext cx="447738" cy="505132"/>
                <a:chOff x="5010151" y="4568825"/>
                <a:chExt cx="185737" cy="209550"/>
              </a:xfrm>
              <a:solidFill>
                <a:schemeClr val="bg1"/>
              </a:solidFill>
            </p:grpSpPr>
            <p:sp>
              <p:nvSpPr>
                <p:cNvPr id="42" name="iS1ide-Oval 93"/>
                <p:cNvSpPr>
                  <a:spLocks/>
                </p:cNvSpPr>
                <p:nvPr/>
              </p:nvSpPr>
              <p:spPr bwMode="auto">
                <a:xfrm>
                  <a:off x="5073651" y="4654550"/>
                  <a:ext cx="28575" cy="25400"/>
                </a:xfrm>
                <a:prstGeom prst="ellipse">
                  <a:avLst/>
                </a:prstGeom>
                <a:grpFill/>
                <a:ln w="9525">
                  <a:noFill/>
                  <a:round/>
                  <a:headEnd/>
                  <a:tailEnd/>
                </a:ln>
              </p:spPr>
              <p:txBody>
                <a:bodyPr anchor="ctr"/>
                <a:lstStyle/>
                <a:p>
                  <a:pPr algn="ctr"/>
                  <a:endParaRPr/>
                </a:p>
              </p:txBody>
            </p:sp>
            <p:sp>
              <p:nvSpPr>
                <p:cNvPr id="43" name="iS1ide-Freeform: Shape 94"/>
                <p:cNvSpPr>
                  <a:spLocks/>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noFill/>
                  <a:round/>
                  <a:headEnd/>
                  <a:tailEnd/>
                </a:ln>
              </p:spPr>
              <p:txBody>
                <a:bodyPr anchor="ctr"/>
                <a:lstStyle/>
                <a:p>
                  <a:pPr algn="ctr"/>
                  <a:endParaRPr/>
                </a:p>
              </p:txBody>
            </p:sp>
            <p:sp>
              <p:nvSpPr>
                <p:cNvPr id="44" name="iS1ide-Freeform: Shape 95"/>
                <p:cNvSpPr>
                  <a:spLocks/>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noFill/>
                  <a:round/>
                  <a:headEnd/>
                  <a:tailEnd/>
                </a:ln>
              </p:spPr>
              <p:txBody>
                <a:bodyPr anchor="ctr"/>
                <a:lstStyle/>
                <a:p>
                  <a:pPr algn="ctr"/>
                  <a:endParaRPr/>
                </a:p>
              </p:txBody>
            </p:sp>
            <p:sp>
              <p:nvSpPr>
                <p:cNvPr id="45" name="iS1ide-Freeform: Shape 96"/>
                <p:cNvSpPr>
                  <a:spLocks/>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noFill/>
                  <a:round/>
                  <a:headEnd/>
                  <a:tailEnd/>
                </a:ln>
              </p:spPr>
              <p:txBody>
                <a:bodyPr anchor="ctr"/>
                <a:lstStyle/>
                <a:p>
                  <a:pPr algn="ctr"/>
                  <a:endParaRPr/>
                </a:p>
              </p:txBody>
            </p:sp>
            <p:sp>
              <p:nvSpPr>
                <p:cNvPr id="46" name="iS1ide-Freeform: Shape 97"/>
                <p:cNvSpPr>
                  <a:spLocks/>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noFill/>
                  <a:round/>
                  <a:headEnd/>
                  <a:tailEnd/>
                </a:ln>
              </p:spPr>
              <p:txBody>
                <a:bodyPr anchor="ctr"/>
                <a:lstStyle/>
                <a:p>
                  <a:pPr algn="ctr"/>
                  <a:endParaRPr/>
                </a:p>
              </p:txBody>
            </p:sp>
            <p:sp>
              <p:nvSpPr>
                <p:cNvPr id="47" name="iS1ide-Freeform: Shape 98"/>
                <p:cNvSpPr>
                  <a:spLocks/>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noFill/>
                  <a:round/>
                  <a:headEnd/>
                  <a:tailEnd/>
                </a:ln>
              </p:spPr>
              <p:txBody>
                <a:bodyPr anchor="ctr"/>
                <a:lstStyle/>
                <a:p>
                  <a:pPr algn="ctr"/>
                  <a:endParaRPr/>
                </a:p>
              </p:txBody>
            </p:sp>
            <p:sp>
              <p:nvSpPr>
                <p:cNvPr id="48" name="iS1ide-Freeform: Shape 99"/>
                <p:cNvSpPr>
                  <a:spLocks/>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noFill/>
                  <a:round/>
                  <a:headEnd/>
                  <a:tailEnd/>
                </a:ln>
              </p:spPr>
              <p:txBody>
                <a:bodyPr anchor="ctr"/>
                <a:lstStyle/>
                <a:p>
                  <a:pPr algn="ctr"/>
                  <a:endParaRPr/>
                </a:p>
              </p:txBody>
            </p:sp>
            <p:sp>
              <p:nvSpPr>
                <p:cNvPr id="49" name="iS1ide-Freeform: Shape 100"/>
                <p:cNvSpPr>
                  <a:spLocks/>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noFill/>
                  <a:round/>
                  <a:headEnd/>
                  <a:tailEnd/>
                </a:ln>
              </p:spPr>
              <p:txBody>
                <a:bodyPr anchor="ctr"/>
                <a:lstStyle/>
                <a:p>
                  <a:pPr algn="ctr"/>
                  <a:endParaRPr/>
                </a:p>
              </p:txBody>
            </p:sp>
            <p:sp>
              <p:nvSpPr>
                <p:cNvPr id="50" name="iS1ide-Freeform: Shape 101"/>
                <p:cNvSpPr>
                  <a:spLocks/>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noFill/>
                  <a:round/>
                  <a:headEnd/>
                  <a:tailEnd/>
                </a:ln>
              </p:spPr>
              <p:txBody>
                <a:bodyPr anchor="ctr"/>
                <a:lstStyle/>
                <a:p>
                  <a:pPr algn="ctr"/>
                  <a:endParaRPr/>
                </a:p>
              </p:txBody>
            </p:sp>
          </p:grpSp>
          <p:grpSp>
            <p:nvGrpSpPr>
              <p:cNvPr id="31" name="Group 102"/>
              <p:cNvGrpSpPr/>
              <p:nvPr/>
            </p:nvGrpSpPr>
            <p:grpSpPr>
              <a:xfrm>
                <a:off x="6817729" y="5266374"/>
                <a:ext cx="367372" cy="466866"/>
                <a:chOff x="3949701" y="4570413"/>
                <a:chExt cx="152400" cy="193675"/>
              </a:xfrm>
              <a:solidFill>
                <a:schemeClr val="bg1"/>
              </a:solidFill>
            </p:grpSpPr>
            <p:sp>
              <p:nvSpPr>
                <p:cNvPr id="36" name="iS1ide-Oval 103"/>
                <p:cNvSpPr>
                  <a:spLocks/>
                </p:cNvSpPr>
                <p:nvPr/>
              </p:nvSpPr>
              <p:spPr bwMode="auto">
                <a:xfrm>
                  <a:off x="4079876" y="4657725"/>
                  <a:ext cx="22225" cy="22225"/>
                </a:xfrm>
                <a:prstGeom prst="ellipse">
                  <a:avLst/>
                </a:prstGeom>
                <a:grpFill/>
                <a:ln w="9525">
                  <a:noFill/>
                  <a:round/>
                  <a:headEnd/>
                  <a:tailEnd/>
                </a:ln>
              </p:spPr>
              <p:txBody>
                <a:bodyPr anchor="ctr"/>
                <a:lstStyle/>
                <a:p>
                  <a:pPr algn="ctr"/>
                  <a:endParaRPr/>
                </a:p>
              </p:txBody>
            </p:sp>
            <p:sp>
              <p:nvSpPr>
                <p:cNvPr id="37" name="iS1ide-Freeform: Shape 104"/>
                <p:cNvSpPr>
                  <a:spLocks/>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noFill/>
                  <a:round/>
                  <a:headEnd/>
                  <a:tailEnd/>
                </a:ln>
              </p:spPr>
              <p:txBody>
                <a:bodyPr anchor="ctr"/>
                <a:lstStyle/>
                <a:p>
                  <a:pPr algn="ctr"/>
                  <a:endParaRPr/>
                </a:p>
              </p:txBody>
            </p:sp>
            <p:sp>
              <p:nvSpPr>
                <p:cNvPr id="38" name="iS1ide-Oval 105"/>
                <p:cNvSpPr>
                  <a:spLocks/>
                </p:cNvSpPr>
                <p:nvPr/>
              </p:nvSpPr>
              <p:spPr bwMode="auto">
                <a:xfrm>
                  <a:off x="3987801" y="4675188"/>
                  <a:ext cx="25400" cy="22225"/>
                </a:xfrm>
                <a:prstGeom prst="ellipse">
                  <a:avLst/>
                </a:prstGeom>
                <a:grpFill/>
                <a:ln w="9525">
                  <a:noFill/>
                  <a:round/>
                  <a:headEnd/>
                  <a:tailEnd/>
                </a:ln>
              </p:spPr>
              <p:txBody>
                <a:bodyPr anchor="ctr"/>
                <a:lstStyle/>
                <a:p>
                  <a:pPr algn="ctr"/>
                  <a:endParaRPr/>
                </a:p>
              </p:txBody>
            </p:sp>
            <p:sp>
              <p:nvSpPr>
                <p:cNvPr id="39" name="iS1ide-Freeform: Shape 106"/>
                <p:cNvSpPr>
                  <a:spLocks/>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noFill/>
                  <a:round/>
                  <a:headEnd/>
                  <a:tailEnd/>
                </a:ln>
              </p:spPr>
              <p:txBody>
                <a:bodyPr anchor="ctr"/>
                <a:lstStyle/>
                <a:p>
                  <a:pPr algn="ctr"/>
                  <a:endParaRPr/>
                </a:p>
              </p:txBody>
            </p:sp>
            <p:sp>
              <p:nvSpPr>
                <p:cNvPr id="40" name="iS1ide-Freeform: Shape 107"/>
                <p:cNvSpPr>
                  <a:spLocks/>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noFill/>
                  <a:round/>
                  <a:headEnd/>
                  <a:tailEnd/>
                </a:ln>
              </p:spPr>
              <p:txBody>
                <a:bodyPr anchor="ctr"/>
                <a:lstStyle/>
                <a:p>
                  <a:pPr algn="ctr"/>
                  <a:endParaRPr/>
                </a:p>
              </p:txBody>
            </p:sp>
            <p:sp>
              <p:nvSpPr>
                <p:cNvPr id="41" name="iS1ide-Freeform: Shape 108"/>
                <p:cNvSpPr>
                  <a:spLocks/>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noFill/>
                  <a:round/>
                  <a:headEnd/>
                  <a:tailEnd/>
                </a:ln>
              </p:spPr>
              <p:txBody>
                <a:bodyPr anchor="ctr"/>
                <a:lstStyle/>
                <a:p>
                  <a:pPr algn="ctr"/>
                  <a:endParaRPr/>
                </a:p>
              </p:txBody>
            </p:sp>
          </p:grpSp>
          <p:grpSp>
            <p:nvGrpSpPr>
              <p:cNvPr id="32" name="Group 109"/>
              <p:cNvGrpSpPr/>
              <p:nvPr/>
            </p:nvGrpSpPr>
            <p:grpSpPr>
              <a:xfrm>
                <a:off x="4982521" y="5099251"/>
                <a:ext cx="285861" cy="549036"/>
                <a:chOff x="4486276" y="4586288"/>
                <a:chExt cx="100012" cy="192087"/>
              </a:xfrm>
              <a:solidFill>
                <a:schemeClr val="bg1"/>
              </a:solidFill>
            </p:grpSpPr>
            <p:sp>
              <p:nvSpPr>
                <p:cNvPr id="33" name="iS1ide-Freeform: Shape 110"/>
                <p:cNvSpPr>
                  <a:spLocks/>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noFill/>
                  <a:round/>
                  <a:headEnd/>
                  <a:tailEnd/>
                </a:ln>
              </p:spPr>
              <p:txBody>
                <a:bodyPr anchor="ctr"/>
                <a:lstStyle/>
                <a:p>
                  <a:pPr algn="ctr"/>
                  <a:endParaRPr/>
                </a:p>
              </p:txBody>
            </p:sp>
            <p:sp>
              <p:nvSpPr>
                <p:cNvPr id="34" name="iS1ide-Freeform: Shape 111"/>
                <p:cNvSpPr>
                  <a:spLocks/>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noFill/>
                  <a:round/>
                  <a:headEnd/>
                  <a:tailEnd/>
                </a:ln>
              </p:spPr>
              <p:txBody>
                <a:bodyPr anchor="ctr"/>
                <a:lstStyle/>
                <a:p>
                  <a:pPr algn="ctr"/>
                  <a:endParaRPr/>
                </a:p>
              </p:txBody>
            </p:sp>
            <p:sp>
              <p:nvSpPr>
                <p:cNvPr id="35" name="iS1ide-Freeform: Shape 112"/>
                <p:cNvSpPr>
                  <a:spLocks/>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noFill/>
                  <a:round/>
                  <a:headEnd/>
                  <a:tailEnd/>
                </a:ln>
              </p:spPr>
              <p:txBody>
                <a:bodyPr anchor="ctr"/>
                <a:lstStyle/>
                <a:p>
                  <a:pPr algn="ctr"/>
                  <a:endParaRPr/>
                </a:p>
              </p:txBody>
            </p:sp>
          </p:grpSp>
        </p:grpSp>
        <p:grpSp>
          <p:nvGrpSpPr>
            <p:cNvPr id="8" name="Group 59"/>
            <p:cNvGrpSpPr/>
            <p:nvPr/>
          </p:nvGrpSpPr>
          <p:grpSpPr>
            <a:xfrm>
              <a:off x="4859912" y="1236582"/>
              <a:ext cx="2619115" cy="963617"/>
              <a:chOff x="4818760" y="1367017"/>
              <a:chExt cx="2619115" cy="963617"/>
            </a:xfrm>
          </p:grpSpPr>
          <p:sp>
            <p:nvSpPr>
              <p:cNvPr id="21" name="iS1ide-TextBox 60"/>
              <p:cNvSpPr txBox="1">
                <a:spLocks/>
              </p:cNvSpPr>
              <p:nvPr/>
            </p:nvSpPr>
            <p:spPr bwMode="auto">
              <a:xfrm>
                <a:off x="4818760" y="1367017"/>
                <a:ext cx="2619115" cy="309958"/>
              </a:xfrm>
              <a:prstGeom prst="rect">
                <a:avLst/>
              </a:prstGeom>
              <a:noFill/>
              <a:extLst/>
            </p:spPr>
            <p:txBody>
              <a:bodyPr wrap="none" lIns="0" tIns="0" rIns="0" bIns="0" anchor="t" anchorCtr="1">
                <a:normAutofit/>
              </a:bodyPr>
              <a:lstStyle/>
              <a:p>
                <a:pPr latinLnBrk="0"/>
                <a:r>
                  <a:rPr lang="zh-CN" altLang="en-US" sz="2000">
                    <a:solidFill>
                      <a:schemeClr val="accent2">
                        <a:lumMod val="100000"/>
                      </a:schemeClr>
                    </a:solidFill>
                    <a:effectLst/>
                  </a:rPr>
                  <a:t>标题文本预设</a:t>
                </a:r>
              </a:p>
            </p:txBody>
          </p:sp>
          <p:sp>
            <p:nvSpPr>
              <p:cNvPr id="22" name="iS1ide-TextBox 61"/>
              <p:cNvSpPr txBox="1">
                <a:spLocks/>
              </p:cNvSpPr>
              <p:nvPr/>
            </p:nvSpPr>
            <p:spPr bwMode="auto">
              <a:xfrm>
                <a:off x="4818760" y="1676976"/>
                <a:ext cx="2619115" cy="653658"/>
              </a:xfrm>
              <a:prstGeom prst="rect">
                <a:avLst/>
              </a:prstGeom>
              <a:noFill/>
              <a:extLst/>
            </p:spPr>
            <p:txBody>
              <a:bodyPr wrap="square" lIns="0" tIns="0" rIns="0" bIns="0" anchor="t" anchorCtr="1">
                <a:normAutofit/>
              </a:bodyPr>
              <a:lstStyle/>
              <a:p>
                <a:pPr algn="ct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9" name="Group 62"/>
            <p:cNvGrpSpPr/>
            <p:nvPr/>
          </p:nvGrpSpPr>
          <p:grpSpPr>
            <a:xfrm>
              <a:off x="8080258" y="2311599"/>
              <a:ext cx="3019542" cy="907437"/>
              <a:chOff x="1415480" y="1651350"/>
              <a:chExt cx="3219490" cy="907437"/>
            </a:xfrm>
          </p:grpSpPr>
          <p:sp>
            <p:nvSpPr>
              <p:cNvPr id="19" name="iS1ide-TextBox 63"/>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2000">
                    <a:solidFill>
                      <a:schemeClr val="accent3">
                        <a:lumMod val="100000"/>
                      </a:schemeClr>
                    </a:solidFill>
                    <a:effectLst/>
                  </a:rPr>
                  <a:t>标题文本预设</a:t>
                </a:r>
              </a:p>
            </p:txBody>
          </p:sp>
          <p:sp>
            <p:nvSpPr>
              <p:cNvPr id="20" name="iS1ide-TextBox 64"/>
              <p:cNvSpPr txBox="1">
                <a:spLocks/>
              </p:cNvSpPr>
              <p:nvPr/>
            </p:nvSpPr>
            <p:spPr bwMode="auto">
              <a:xfrm>
                <a:off x="1415480" y="2002608"/>
                <a:ext cx="3219490" cy="556179"/>
              </a:xfrm>
              <a:prstGeom prst="rect">
                <a:avLst/>
              </a:prstGeom>
              <a:noFill/>
              <a:extLst/>
            </p:spPr>
            <p:txBody>
              <a:bodyPr wrap="square" lIns="36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10" name="Group 77"/>
            <p:cNvGrpSpPr/>
            <p:nvPr/>
          </p:nvGrpSpPr>
          <p:grpSpPr>
            <a:xfrm>
              <a:off x="762000" y="5027112"/>
              <a:ext cx="3294551" cy="916937"/>
              <a:chOff x="-201321" y="1227225"/>
              <a:chExt cx="3294551" cy="916937"/>
            </a:xfrm>
          </p:grpSpPr>
          <p:sp>
            <p:nvSpPr>
              <p:cNvPr id="17" name="iS1ide-TextBox 78"/>
              <p:cNvSpPr txBox="1">
                <a:spLocks/>
              </p:cNvSpPr>
              <p:nvPr/>
            </p:nvSpPr>
            <p:spPr bwMode="auto">
              <a:xfrm>
                <a:off x="793990" y="1227225"/>
                <a:ext cx="2299240" cy="309958"/>
              </a:xfrm>
              <a:prstGeom prst="rect">
                <a:avLst/>
              </a:prstGeom>
              <a:noFill/>
              <a:extLst/>
            </p:spPr>
            <p:txBody>
              <a:bodyPr wrap="none" lIns="0" tIns="0" rIns="360000" bIns="0" anchor="ctr" anchorCtr="0">
                <a:normAutofit/>
              </a:bodyPr>
              <a:lstStyle/>
              <a:p>
                <a:pPr algn="r" latinLnBrk="0"/>
                <a:r>
                  <a:rPr lang="zh-CN" altLang="en-US" sz="2000">
                    <a:solidFill>
                      <a:schemeClr val="accent5">
                        <a:lumMod val="100000"/>
                      </a:schemeClr>
                    </a:solidFill>
                    <a:effectLst/>
                  </a:rPr>
                  <a:t>标题文本预设</a:t>
                </a:r>
              </a:p>
            </p:txBody>
          </p:sp>
          <p:sp>
            <p:nvSpPr>
              <p:cNvPr id="18" name="iS1ide-TextBox 79"/>
              <p:cNvSpPr txBox="1">
                <a:spLocks/>
              </p:cNvSpPr>
              <p:nvPr/>
            </p:nvSpPr>
            <p:spPr bwMode="auto">
              <a:xfrm>
                <a:off x="-201321" y="1587983"/>
                <a:ext cx="3294551" cy="556179"/>
              </a:xfrm>
              <a:prstGeom prst="rect">
                <a:avLst/>
              </a:prstGeom>
              <a:noFill/>
              <a:extLst/>
            </p:spPr>
            <p:txBody>
              <a:bodyPr wrap="square" lIns="0" tIns="0" rIns="360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11" name="Group 80"/>
            <p:cNvGrpSpPr/>
            <p:nvPr/>
          </p:nvGrpSpPr>
          <p:grpSpPr>
            <a:xfrm>
              <a:off x="762000" y="2311599"/>
              <a:ext cx="3294551" cy="916937"/>
              <a:chOff x="-201321" y="1227225"/>
              <a:chExt cx="3294551" cy="916937"/>
            </a:xfrm>
          </p:grpSpPr>
          <p:sp>
            <p:nvSpPr>
              <p:cNvPr id="15" name="iS1ide-TextBox 81"/>
              <p:cNvSpPr txBox="1">
                <a:spLocks/>
              </p:cNvSpPr>
              <p:nvPr/>
            </p:nvSpPr>
            <p:spPr bwMode="auto">
              <a:xfrm>
                <a:off x="793990" y="1227225"/>
                <a:ext cx="2299240" cy="309958"/>
              </a:xfrm>
              <a:prstGeom prst="rect">
                <a:avLst/>
              </a:prstGeom>
              <a:noFill/>
              <a:extLst/>
            </p:spPr>
            <p:txBody>
              <a:bodyPr wrap="none" lIns="0" tIns="0" rIns="432000" bIns="0" anchor="ctr" anchorCtr="0">
                <a:normAutofit/>
              </a:bodyPr>
              <a:lstStyle/>
              <a:p>
                <a:pPr algn="r" latinLnBrk="0"/>
                <a:r>
                  <a:rPr lang="zh-CN" altLang="en-US" sz="2000">
                    <a:solidFill>
                      <a:schemeClr val="accent1">
                        <a:lumMod val="100000"/>
                      </a:schemeClr>
                    </a:solidFill>
                    <a:effectLst/>
                  </a:rPr>
                  <a:t>标题文本预设</a:t>
                </a:r>
              </a:p>
            </p:txBody>
          </p:sp>
          <p:sp>
            <p:nvSpPr>
              <p:cNvPr id="16" name="iS1ide-TextBox 82"/>
              <p:cNvSpPr txBox="1">
                <a:spLocks/>
              </p:cNvSpPr>
              <p:nvPr/>
            </p:nvSpPr>
            <p:spPr bwMode="auto">
              <a:xfrm>
                <a:off x="-201321" y="1587983"/>
                <a:ext cx="3294551" cy="556179"/>
              </a:xfrm>
              <a:prstGeom prst="rect">
                <a:avLst/>
              </a:prstGeom>
              <a:noFill/>
              <a:extLst/>
            </p:spPr>
            <p:txBody>
              <a:bodyPr wrap="square" lIns="0" tIns="0" rIns="432000" bIns="0" anchor="ctr" anchorCtr="0">
                <a:normAutofit/>
              </a:bodyPr>
              <a:lstStyle/>
              <a:p>
                <a:pPr algn="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nvGrpSpPr>
            <p:cNvPr id="12" name="Group 83"/>
            <p:cNvGrpSpPr/>
            <p:nvPr/>
          </p:nvGrpSpPr>
          <p:grpSpPr>
            <a:xfrm>
              <a:off x="8080258" y="5036612"/>
              <a:ext cx="3019542" cy="907437"/>
              <a:chOff x="1415480" y="1651350"/>
              <a:chExt cx="3219490" cy="907437"/>
            </a:xfrm>
          </p:grpSpPr>
          <p:sp>
            <p:nvSpPr>
              <p:cNvPr id="13" name="iS1ide-TextBox 84"/>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2000">
                    <a:solidFill>
                      <a:schemeClr val="accent4">
                        <a:lumMod val="100000"/>
                      </a:schemeClr>
                    </a:solidFill>
                    <a:effectLst/>
                  </a:rPr>
                  <a:t>标题文本预设</a:t>
                </a:r>
              </a:p>
            </p:txBody>
          </p:sp>
          <p:sp>
            <p:nvSpPr>
              <p:cNvPr id="14" name="iS1ide-TextBox 128"/>
              <p:cNvSpPr txBox="1">
                <a:spLocks/>
              </p:cNvSpPr>
              <p:nvPr/>
            </p:nvSpPr>
            <p:spPr bwMode="auto">
              <a:xfrm>
                <a:off x="1415480" y="2002608"/>
                <a:ext cx="3219490" cy="556179"/>
              </a:xfrm>
              <a:prstGeom prst="rect">
                <a:avLst/>
              </a:prstGeom>
              <a:noFill/>
              <a:extLst/>
            </p:spPr>
            <p:txBody>
              <a:bodyPr wrap="square" lIns="360000" tIns="0" rIns="0" bIns="0" anchor="ctr" anchorCtr="0">
                <a:normAutofit/>
              </a:bodyPr>
              <a:lstStyle/>
              <a:p>
                <a:pPr>
                  <a:lnSpc>
                    <a:spcPct val="120000"/>
                  </a:lnSpc>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b="0" dirty="0">
                  <a:solidFill>
                    <a:schemeClr val="tx1"/>
                  </a:solidFill>
                  <a:effectLst/>
                </a:endParaRPr>
              </a:p>
            </p:txBody>
          </p:sp>
        </p:grpSp>
      </p:grpSp>
    </p:spTree>
    <p:custDataLst>
      <p:tags r:id="rId2"/>
    </p:custDataLst>
    <p:extLst>
      <p:ext uri="{BB962C8B-B14F-4D97-AF65-F5344CB8AC3E}">
        <p14:creationId xmlns:p14="http://schemas.microsoft.com/office/powerpoint/2010/main" val="3317911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t="-9000" b="-9000"/>
          </a:stretch>
        </a:blipFill>
        <a:effectLst/>
      </p:bgPr>
    </p:bg>
    <p:spTree>
      <p:nvGrpSpPr>
        <p:cNvPr id="1" name=""/>
        <p:cNvGrpSpPr/>
        <p:nvPr/>
      </p:nvGrpSpPr>
      <p:grpSpPr>
        <a:xfrm>
          <a:off x="0" y="0"/>
          <a:ext cx="0" cy="0"/>
          <a:chOff x="0" y="0"/>
          <a:chExt cx="0" cy="0"/>
        </a:xfrm>
      </p:grpSpPr>
      <p:sp>
        <p:nvSpPr>
          <p:cNvPr id="2" name="PA_文本框 2"/>
          <p:cNvSpPr txBox="1"/>
          <p:nvPr>
            <p:custDataLst>
              <p:tags r:id="rId2"/>
            </p:custDataLst>
          </p:nvPr>
        </p:nvSpPr>
        <p:spPr>
          <a:xfrm>
            <a:off x="656656" y="2186226"/>
            <a:ext cx="4752742" cy="646331"/>
          </a:xfrm>
          <a:prstGeom prst="rect">
            <a:avLst/>
          </a:prstGeom>
          <a:noFill/>
        </p:spPr>
        <p:txBody>
          <a:bodyPr wrap="square" rtlCol="0">
            <a:spAutoFit/>
          </a:bodyPr>
          <a:lstStyle/>
          <a:p>
            <a:r>
              <a:rPr lang="en-US" altLang="zh-CN" sz="3600" spc="300" dirty="0" smtClean="0">
                <a:solidFill>
                  <a:schemeClr val="accent2">
                    <a:lumMod val="60000"/>
                    <a:lumOff val="40000"/>
                  </a:schemeClr>
                </a:solidFill>
                <a:cs typeface="+mn-ea"/>
                <a:sym typeface="+mn-lt"/>
              </a:rPr>
              <a:t>THANK YOU</a:t>
            </a:r>
            <a:endParaRPr lang="zh-CN" altLang="en-US" sz="3600" spc="300" dirty="0">
              <a:solidFill>
                <a:schemeClr val="accent2">
                  <a:lumMod val="60000"/>
                  <a:lumOff val="40000"/>
                </a:schemeClr>
              </a:solidFill>
              <a:cs typeface="+mn-ea"/>
              <a:sym typeface="+mn-lt"/>
            </a:endParaRPr>
          </a:p>
        </p:txBody>
      </p:sp>
      <p:sp>
        <p:nvSpPr>
          <p:cNvPr id="3" name="PA_文本框 4"/>
          <p:cNvSpPr txBox="1"/>
          <p:nvPr>
            <p:custDataLst>
              <p:tags r:id="rId3"/>
            </p:custDataLst>
          </p:nvPr>
        </p:nvSpPr>
        <p:spPr>
          <a:xfrm>
            <a:off x="656656" y="2962495"/>
            <a:ext cx="5764464" cy="923330"/>
          </a:xfrm>
          <a:prstGeom prst="rect">
            <a:avLst/>
          </a:prstGeom>
          <a:noFill/>
        </p:spPr>
        <p:txBody>
          <a:bodyPr wrap="square" rtlCol="0">
            <a:spAutoFit/>
          </a:bodyPr>
          <a:lstStyle/>
          <a:p>
            <a:r>
              <a:rPr lang="zh-CN" altLang="en-US" sz="5400" kern="1600" spc="600" dirty="0">
                <a:cs typeface="+mn-ea"/>
                <a:sym typeface="+mn-lt"/>
              </a:rPr>
              <a:t>感谢您的聆听</a:t>
            </a:r>
          </a:p>
        </p:txBody>
      </p:sp>
      <p:sp>
        <p:nvSpPr>
          <p:cNvPr id="4" name="文本框 3"/>
          <p:cNvSpPr txBox="1"/>
          <p:nvPr/>
        </p:nvSpPr>
        <p:spPr>
          <a:xfrm>
            <a:off x="656656" y="4649912"/>
            <a:ext cx="3439160" cy="338554"/>
          </a:xfrm>
          <a:prstGeom prst="rect">
            <a:avLst/>
          </a:prstGeom>
          <a:noFill/>
        </p:spPr>
        <p:txBody>
          <a:bodyPr wrap="square" rtlCol="0">
            <a:spAutoFit/>
          </a:bodyPr>
          <a:lstStyle/>
          <a:p>
            <a:r>
              <a:rPr lang="en-US" altLang="zh-CN" sz="1600" dirty="0" smtClean="0">
                <a:cs typeface="+mn-ea"/>
                <a:sym typeface="+mn-lt"/>
              </a:rPr>
              <a:t>Designed by </a:t>
            </a:r>
            <a:r>
              <a:rPr lang="zh-CN" altLang="en-US" sz="1600" dirty="0">
                <a:cs typeface="+mn-ea"/>
                <a:sym typeface="+mn-lt"/>
              </a:rPr>
              <a:t>优</a:t>
            </a:r>
            <a:r>
              <a:rPr lang="zh-CN" altLang="en-US" sz="1600" dirty="0" smtClean="0">
                <a:cs typeface="+mn-ea"/>
                <a:sym typeface="+mn-lt"/>
              </a:rPr>
              <a:t>品</a:t>
            </a:r>
            <a:r>
              <a:rPr lang="en-US" altLang="zh-CN" sz="1600" dirty="0" smtClean="0">
                <a:cs typeface="+mn-ea"/>
                <a:sym typeface="+mn-lt"/>
              </a:rPr>
              <a:t>PPT</a:t>
            </a:r>
            <a:endParaRPr lang="zh-CN" altLang="en-US" sz="1600" dirty="0">
              <a:cs typeface="+mn-ea"/>
              <a:sym typeface="+mn-lt"/>
            </a:endParaRPr>
          </a:p>
        </p:txBody>
      </p:sp>
      <p:sp>
        <p:nvSpPr>
          <p:cNvPr id="5" name="矩形 4"/>
          <p:cNvSpPr/>
          <p:nvPr/>
        </p:nvSpPr>
        <p:spPr>
          <a:xfrm>
            <a:off x="656656" y="4205171"/>
            <a:ext cx="4752741" cy="338554"/>
          </a:xfrm>
          <a:prstGeom prst="rect">
            <a:avLst/>
          </a:prstGeom>
          <a:noFill/>
          <a:ln>
            <a:noFill/>
          </a:ln>
        </p:spPr>
        <p:txBody>
          <a:bodyPr wrap="square">
            <a:spAutoFit/>
          </a:bodyPr>
          <a:lstStyle/>
          <a:p>
            <a:r>
              <a:rPr lang="en-US" altLang="zh-CN" sz="1600" dirty="0" smtClean="0">
                <a:cs typeface="+mn-ea"/>
                <a:sym typeface="+mn-lt"/>
              </a:rPr>
              <a:t>ADD YOUR TITLE HERE.ADD YOUR TITLE HERE.</a:t>
            </a:r>
            <a:endParaRPr lang="zh-CN" altLang="en-US" sz="1600" dirty="0">
              <a:cs typeface="+mn-ea"/>
              <a:sym typeface="+mn-lt"/>
            </a:endParaRPr>
          </a:p>
        </p:txBody>
      </p:sp>
      <p:sp>
        <p:nvSpPr>
          <p:cNvPr id="6" name="文本框 5"/>
          <p:cNvSpPr txBox="1"/>
          <p:nvPr/>
        </p:nvSpPr>
        <p:spPr>
          <a:xfrm>
            <a:off x="656656" y="5118404"/>
            <a:ext cx="2062480" cy="338554"/>
          </a:xfrm>
          <a:prstGeom prst="rect">
            <a:avLst/>
          </a:prstGeom>
          <a:noFill/>
        </p:spPr>
        <p:txBody>
          <a:bodyPr wrap="square" rtlCol="0">
            <a:spAutoFit/>
          </a:bodyPr>
          <a:lstStyle/>
          <a:p>
            <a:r>
              <a:rPr lang="en-US" altLang="zh-CN" sz="1600" dirty="0" smtClean="0">
                <a:cs typeface="+mn-ea"/>
                <a:sym typeface="+mn-lt"/>
              </a:rPr>
              <a:t>20XX</a:t>
            </a:r>
            <a:r>
              <a:rPr lang="zh-CN" altLang="en-US" sz="1600" dirty="0" smtClean="0">
                <a:cs typeface="+mn-ea"/>
                <a:sym typeface="+mn-lt"/>
              </a:rPr>
              <a:t>年</a:t>
            </a:r>
            <a:r>
              <a:rPr lang="en-US" altLang="zh-CN" sz="1600" dirty="0" smtClean="0">
                <a:cs typeface="+mn-ea"/>
                <a:sym typeface="+mn-lt"/>
              </a:rPr>
              <a:t>X</a:t>
            </a:r>
            <a:r>
              <a:rPr lang="zh-CN" altLang="en-US" sz="1600" dirty="0" smtClean="0">
                <a:cs typeface="+mn-ea"/>
                <a:sym typeface="+mn-lt"/>
              </a:rPr>
              <a:t>月</a:t>
            </a:r>
            <a:r>
              <a:rPr lang="en-US" altLang="zh-CN" sz="1600" dirty="0" smtClean="0">
                <a:cs typeface="+mn-ea"/>
                <a:sym typeface="+mn-lt"/>
              </a:rPr>
              <a:t>X</a:t>
            </a:r>
            <a:r>
              <a:rPr lang="zh-CN" altLang="en-US" sz="1600" dirty="0" smtClean="0">
                <a:cs typeface="+mn-ea"/>
                <a:sym typeface="+mn-lt"/>
              </a:rPr>
              <a:t>日</a:t>
            </a:r>
            <a:endParaRPr lang="zh-CN" altLang="en-US" sz="1600" dirty="0">
              <a:cs typeface="+mn-ea"/>
              <a:sym typeface="+mn-lt"/>
            </a:endParaRPr>
          </a:p>
        </p:txBody>
      </p:sp>
      <p:sp>
        <p:nvSpPr>
          <p:cNvPr id="7" name="PA_文本框 1"/>
          <p:cNvSpPr txBox="1"/>
          <p:nvPr>
            <p:custDataLst>
              <p:tags r:id="rId4"/>
            </p:custDataLst>
          </p:nvPr>
        </p:nvSpPr>
        <p:spPr>
          <a:xfrm>
            <a:off x="656656" y="1225291"/>
            <a:ext cx="2396690" cy="830997"/>
          </a:xfrm>
          <a:prstGeom prst="rect">
            <a:avLst/>
          </a:prstGeom>
          <a:noFill/>
        </p:spPr>
        <p:txBody>
          <a:bodyPr wrap="square" rtlCol="0">
            <a:spAutoFit/>
          </a:bodyPr>
          <a:lstStyle/>
          <a:p>
            <a:r>
              <a:rPr lang="en-US" altLang="zh-CN" sz="4800" spc="600" dirty="0" smtClean="0">
                <a:cs typeface="+mn-ea"/>
                <a:sym typeface="+mn-lt"/>
              </a:rPr>
              <a:t>20XX</a:t>
            </a:r>
            <a:endParaRPr lang="zh-CN" altLang="en-US" sz="4800" spc="600" dirty="0">
              <a:cs typeface="+mn-ea"/>
              <a:sym typeface="+mn-lt"/>
            </a:endParaRPr>
          </a:p>
        </p:txBody>
      </p:sp>
    </p:spTree>
    <p:extLst>
      <p:ext uri="{BB962C8B-B14F-4D97-AF65-F5344CB8AC3E}">
        <p14:creationId xmlns:p14="http://schemas.microsoft.com/office/powerpoint/2010/main" val="31731997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 calcmode="lin" valueType="num">
                                      <p:cBhvr>
                                        <p:cTn id="17"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
                                        </p:tgtEl>
                                        <p:attrNameLst>
                                          <p:attrName>ppt_y</p:attrName>
                                        </p:attrNameLst>
                                      </p:cBhvr>
                                      <p:tavLst>
                                        <p:tav tm="0">
                                          <p:val>
                                            <p:strVal val="#ppt_y"/>
                                          </p:val>
                                        </p:tav>
                                        <p:tav tm="100000">
                                          <p:val>
                                            <p:strVal val="#ppt_y"/>
                                          </p:val>
                                        </p:tav>
                                      </p:tavLst>
                                    </p:anim>
                                    <p:anim calcmode="lin" valueType="num">
                                      <p:cBhvr>
                                        <p:cTn id="2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347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tile tx="-1524000" ty="0" sx="100000" sy="100000" flip="none" algn="tl"/>
        </a:blipFill>
        <a:effectLst/>
      </p:bgPr>
    </p:bg>
    <p:spTree>
      <p:nvGrpSpPr>
        <p:cNvPr id="1" name=""/>
        <p:cNvGrpSpPr/>
        <p:nvPr/>
      </p:nvGrpSpPr>
      <p:grpSpPr>
        <a:xfrm>
          <a:off x="0" y="0"/>
          <a:ext cx="0" cy="0"/>
          <a:chOff x="0" y="0"/>
          <a:chExt cx="0" cy="0"/>
        </a:xfrm>
      </p:grpSpPr>
      <p:sp>
        <p:nvSpPr>
          <p:cNvPr id="5" name="MH_Title"/>
          <p:cNvSpPr/>
          <p:nvPr>
            <p:custDataLst>
              <p:tags r:id="rId2"/>
            </p:custDataLst>
          </p:nvPr>
        </p:nvSpPr>
        <p:spPr>
          <a:xfrm>
            <a:off x="6010522" y="2177416"/>
            <a:ext cx="5322959" cy="12414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项目介绍</a:t>
            </a:r>
            <a:endParaRPr lang="zh-CN" altLang="en-US" sz="4000" spc="600" dirty="0">
              <a:solidFill>
                <a:schemeClr val="tx1"/>
              </a:solidFill>
              <a:cs typeface="+mn-ea"/>
              <a:sym typeface="+mn-lt"/>
            </a:endParaRPr>
          </a:p>
        </p:txBody>
      </p:sp>
      <p:sp>
        <p:nvSpPr>
          <p:cNvPr id="6" name="MH_Others_1"/>
          <p:cNvSpPr/>
          <p:nvPr>
            <p:custDataLst>
              <p:tags r:id="rId3"/>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7" name="MH_Number"/>
          <p:cNvSpPr/>
          <p:nvPr>
            <p:custDataLst>
              <p:tags r:id="rId4"/>
            </p:custDataLst>
          </p:nvPr>
        </p:nvSpPr>
        <p:spPr>
          <a:xfrm>
            <a:off x="6010521" y="2268783"/>
            <a:ext cx="535059" cy="536218"/>
          </a:xfrm>
          <a:prstGeom prst="rect">
            <a:avLst/>
          </a:prstGeom>
        </p:spPr>
        <p:txBody>
          <a:bodyPr wrap="square" lIns="0" tIns="0" rIns="0" bIns="0" anchor="ctr" anchorCtr="0">
            <a:noAutofit/>
          </a:bodyPr>
          <a:lstStyle/>
          <a:p>
            <a:pPr algn="ctr"/>
            <a:r>
              <a:rPr lang="en-US" altLang="zh-CN" sz="4000" dirty="0" smtClean="0">
                <a:solidFill>
                  <a:srgbClr val="FFFFFF"/>
                </a:solidFill>
                <a:cs typeface="+mn-ea"/>
                <a:sym typeface="+mn-lt"/>
              </a:rPr>
              <a:t>1</a:t>
            </a:r>
            <a:endParaRPr lang="zh-CN" altLang="en-US" sz="4000" dirty="0">
              <a:solidFill>
                <a:srgbClr val="FFFFFF"/>
              </a:solidFill>
              <a:cs typeface="+mn-ea"/>
              <a:sym typeface="+mn-lt"/>
            </a:endParaRPr>
          </a:p>
        </p:txBody>
      </p:sp>
      <p:sp>
        <p:nvSpPr>
          <p:cNvPr id="8" name="MH_Title"/>
          <p:cNvSpPr txBox="1">
            <a:spLocks noChangeArrowheads="1"/>
          </p:cNvSpPr>
          <p:nvPr>
            <p:custDataLst>
              <p:tags r:id="rId5"/>
            </p:custDataLst>
          </p:nvPr>
        </p:nvSpPr>
        <p:spPr bwMode="auto">
          <a:xfrm>
            <a:off x="6010521" y="3657600"/>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，点击此处更换文本点击此处更换文本点击此处更换文本点击此处更换文本</a:t>
            </a:r>
          </a:p>
        </p:txBody>
      </p:sp>
    </p:spTree>
    <p:extLst>
      <p:ext uri="{BB962C8B-B14F-4D97-AF65-F5344CB8AC3E}">
        <p14:creationId xmlns:p14="http://schemas.microsoft.com/office/powerpoint/2010/main" val="13198616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项目介绍</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6e027e9-a3ba-4bea-ae9b-2264a6538e97"/>
          <p:cNvGrpSpPr>
            <a:grpSpLocks noChangeAspect="1"/>
          </p:cNvGrpSpPr>
          <p:nvPr/>
        </p:nvGrpSpPr>
        <p:grpSpPr>
          <a:xfrm>
            <a:off x="1156268" y="1869835"/>
            <a:ext cx="9895148" cy="4333886"/>
            <a:chOff x="731404" y="1906178"/>
            <a:chExt cx="10765196" cy="4714947"/>
          </a:xfrm>
        </p:grpSpPr>
        <p:sp>
          <p:nvSpPr>
            <p:cNvPr id="7" name="íślíḋè-Block Arc 4"/>
            <p:cNvSpPr>
              <a:spLocks noChangeAspect="1"/>
            </p:cNvSpPr>
            <p:nvPr/>
          </p:nvSpPr>
          <p:spPr>
            <a:xfrm rot="10800000">
              <a:off x="753786" y="1906178"/>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 name="íślíḋè-Block Arc 5"/>
            <p:cNvSpPr>
              <a:spLocks noChangeAspect="1"/>
            </p:cNvSpPr>
            <p:nvPr/>
          </p:nvSpPr>
          <p:spPr>
            <a:xfrm>
              <a:off x="2846735" y="1906178"/>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 name="íślíḋè-Block Arc 6"/>
            <p:cNvSpPr>
              <a:spLocks noChangeAspect="1"/>
            </p:cNvSpPr>
            <p:nvPr/>
          </p:nvSpPr>
          <p:spPr>
            <a:xfrm rot="10800000">
              <a:off x="4939684" y="1906179"/>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0" name="íślíḋè-Block Arc 7"/>
            <p:cNvSpPr>
              <a:spLocks noChangeAspect="1"/>
            </p:cNvSpPr>
            <p:nvPr/>
          </p:nvSpPr>
          <p:spPr>
            <a:xfrm>
              <a:off x="7032634" y="1906181"/>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1" name="íślíḋè-Block Arc 8"/>
            <p:cNvSpPr>
              <a:spLocks noChangeAspect="1"/>
            </p:cNvSpPr>
            <p:nvPr/>
          </p:nvSpPr>
          <p:spPr>
            <a:xfrm>
              <a:off x="753786" y="1906178"/>
              <a:ext cx="2312632" cy="2399161"/>
            </a:xfrm>
            <a:prstGeom prst="blockArc">
              <a:avLst>
                <a:gd name="adj1" fmla="val 10800000"/>
                <a:gd name="adj2" fmla="val 0"/>
                <a:gd name="adj3" fmla="val 9694"/>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2" name="íślíḋè-Block Arc 9"/>
            <p:cNvSpPr>
              <a:spLocks noChangeAspect="1"/>
            </p:cNvSpPr>
            <p:nvPr/>
          </p:nvSpPr>
          <p:spPr>
            <a:xfrm rot="10800000">
              <a:off x="9125583" y="1906181"/>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íślíḋè-Block Arc 10"/>
            <p:cNvSpPr>
              <a:spLocks noChangeAspect="1"/>
            </p:cNvSpPr>
            <p:nvPr/>
          </p:nvSpPr>
          <p:spPr>
            <a:xfrm rot="10800000">
              <a:off x="2846735" y="1906178"/>
              <a:ext cx="2312632" cy="2399161"/>
            </a:xfrm>
            <a:prstGeom prst="blockArc">
              <a:avLst>
                <a:gd name="adj1" fmla="val 10800000"/>
                <a:gd name="adj2" fmla="val 0"/>
                <a:gd name="adj3" fmla="val 9694"/>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íślíḋè-Block Arc 11"/>
            <p:cNvSpPr>
              <a:spLocks noChangeAspect="1"/>
            </p:cNvSpPr>
            <p:nvPr/>
          </p:nvSpPr>
          <p:spPr>
            <a:xfrm rot="10800000">
              <a:off x="7032634" y="1906181"/>
              <a:ext cx="2312632" cy="2399161"/>
            </a:xfrm>
            <a:prstGeom prst="blockArc">
              <a:avLst>
                <a:gd name="adj1" fmla="val 10800000"/>
                <a:gd name="adj2" fmla="val 0"/>
                <a:gd name="adj3" fmla="val 9694"/>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 name="íślíḋè-Block Arc 12"/>
            <p:cNvSpPr>
              <a:spLocks noChangeAspect="1"/>
            </p:cNvSpPr>
            <p:nvPr/>
          </p:nvSpPr>
          <p:spPr>
            <a:xfrm>
              <a:off x="4939684" y="1906179"/>
              <a:ext cx="2312632" cy="2399161"/>
            </a:xfrm>
            <a:prstGeom prst="blockArc">
              <a:avLst>
                <a:gd name="adj1" fmla="val 10800000"/>
                <a:gd name="adj2" fmla="val 0"/>
                <a:gd name="adj3" fmla="val 9694"/>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íślíḋè-Block Arc 13"/>
            <p:cNvSpPr>
              <a:spLocks noChangeAspect="1"/>
            </p:cNvSpPr>
            <p:nvPr/>
          </p:nvSpPr>
          <p:spPr>
            <a:xfrm>
              <a:off x="9125583" y="1906181"/>
              <a:ext cx="2312632" cy="2399161"/>
            </a:xfrm>
            <a:prstGeom prst="blockArc">
              <a:avLst>
                <a:gd name="adj1" fmla="val 10800000"/>
                <a:gd name="adj2" fmla="val 0"/>
                <a:gd name="adj3" fmla="val 9694"/>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 name="íślíḋè-Freeform: Shape 14"/>
            <p:cNvSpPr>
              <a:spLocks/>
            </p:cNvSpPr>
            <p:nvPr/>
          </p:nvSpPr>
          <p:spPr bwMode="auto">
            <a:xfrm>
              <a:off x="1669775" y="2846239"/>
              <a:ext cx="463741" cy="465115"/>
            </a:xfrm>
            <a:custGeom>
              <a:avLst/>
              <a:gdLst>
                <a:gd name="T0" fmla="*/ 107 w 185"/>
                <a:gd name="T1" fmla="*/ 144 h 186"/>
                <a:gd name="T2" fmla="*/ 30 w 185"/>
                <a:gd name="T3" fmla="*/ 135 h 186"/>
                <a:gd name="T4" fmla="*/ 116 w 185"/>
                <a:gd name="T5" fmla="*/ 101 h 186"/>
                <a:gd name="T6" fmla="*/ 25 w 185"/>
                <a:gd name="T7" fmla="*/ 110 h 186"/>
                <a:gd name="T8" fmla="*/ 116 w 185"/>
                <a:gd name="T9" fmla="*/ 101 h 186"/>
                <a:gd name="T10" fmla="*/ 36 w 185"/>
                <a:gd name="T11" fmla="*/ 85 h 186"/>
                <a:gd name="T12" fmla="*/ 113 w 185"/>
                <a:gd name="T13" fmla="*/ 93 h 186"/>
                <a:gd name="T14" fmla="*/ 71 w 185"/>
                <a:gd name="T15" fmla="*/ 68 h 186"/>
                <a:gd name="T16" fmla="*/ 98 w 185"/>
                <a:gd name="T17" fmla="*/ 76 h 186"/>
                <a:gd name="T18" fmla="*/ 71 w 185"/>
                <a:gd name="T19" fmla="*/ 160 h 186"/>
                <a:gd name="T20" fmla="*/ 45 w 185"/>
                <a:gd name="T21" fmla="*/ 152 h 186"/>
                <a:gd name="T22" fmla="*/ 169 w 185"/>
                <a:gd name="T23" fmla="*/ 42 h 186"/>
                <a:gd name="T24" fmla="*/ 42 w 185"/>
                <a:gd name="T25" fmla="*/ 25 h 186"/>
                <a:gd name="T26" fmla="*/ 38 w 185"/>
                <a:gd name="T27" fmla="*/ 0 h 186"/>
                <a:gd name="T28" fmla="*/ 34 w 185"/>
                <a:gd name="T29" fmla="*/ 25 h 186"/>
                <a:gd name="T30" fmla="*/ 17 w 185"/>
                <a:gd name="T31" fmla="*/ 42 h 186"/>
                <a:gd name="T32" fmla="*/ 0 w 185"/>
                <a:gd name="T33" fmla="*/ 169 h 186"/>
                <a:gd name="T34" fmla="*/ 169 w 185"/>
                <a:gd name="T35" fmla="*/ 186 h 186"/>
                <a:gd name="T36" fmla="*/ 185 w 185"/>
                <a:gd name="T37" fmla="*/ 59 h 186"/>
                <a:gd name="T38" fmla="*/ 135 w 185"/>
                <a:gd name="T39" fmla="*/ 177 h 186"/>
                <a:gd name="T40" fmla="*/ 8 w 185"/>
                <a:gd name="T41" fmla="*/ 169 h 186"/>
                <a:gd name="T42" fmla="*/ 17 w 185"/>
                <a:gd name="T43" fmla="*/ 51 h 186"/>
                <a:gd name="T44" fmla="*/ 135 w 185"/>
                <a:gd name="T45" fmla="*/ 177 h 186"/>
                <a:gd name="T46" fmla="*/ 169 w 185"/>
                <a:gd name="T47" fmla="*/ 177 h 186"/>
                <a:gd name="T48" fmla="*/ 143 w 185"/>
                <a:gd name="T49" fmla="*/ 51 h 186"/>
                <a:gd name="T50" fmla="*/ 177 w 185"/>
                <a:gd name="T51" fmla="*/ 59 h 186"/>
                <a:gd name="T52" fmla="*/ 116 w 185"/>
                <a:gd name="T53" fmla="*/ 127 h 186"/>
                <a:gd name="T54" fmla="*/ 25 w 185"/>
                <a:gd name="T55" fmla="*/ 118 h 186"/>
                <a:gd name="T56" fmla="*/ 116 w 185"/>
                <a:gd name="T57" fmla="*/ 127 h 186"/>
                <a:gd name="T58" fmla="*/ 152 w 185"/>
                <a:gd name="T59" fmla="*/ 85 h 186"/>
                <a:gd name="T60" fmla="*/ 169 w 185"/>
                <a:gd name="T61" fmla="*/ 85 h 186"/>
                <a:gd name="T62" fmla="*/ 160 w 185"/>
                <a:gd name="T63" fmla="*/ 135 h 186"/>
                <a:gd name="T64" fmla="*/ 160 w 185"/>
                <a:gd name="T65" fmla="*/ 144 h 186"/>
                <a:gd name="T66" fmla="*/ 160 w 185"/>
                <a:gd name="T67" fmla="*/ 135 h 186"/>
                <a:gd name="T68" fmla="*/ 156 w 185"/>
                <a:gd name="T69" fmla="*/ 114 h 186"/>
                <a:gd name="T70" fmla="*/ 164 w 185"/>
                <a:gd name="T7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86">
                  <a:moveTo>
                    <a:pt x="36" y="144"/>
                  </a:moveTo>
                  <a:cubicBezTo>
                    <a:pt x="107" y="144"/>
                    <a:pt x="107" y="144"/>
                    <a:pt x="107" y="144"/>
                  </a:cubicBezTo>
                  <a:cubicBezTo>
                    <a:pt x="109" y="141"/>
                    <a:pt x="111" y="138"/>
                    <a:pt x="113" y="135"/>
                  </a:cubicBezTo>
                  <a:cubicBezTo>
                    <a:pt x="30" y="135"/>
                    <a:pt x="30" y="135"/>
                    <a:pt x="30" y="135"/>
                  </a:cubicBezTo>
                  <a:cubicBezTo>
                    <a:pt x="32" y="138"/>
                    <a:pt x="34" y="141"/>
                    <a:pt x="36" y="144"/>
                  </a:cubicBezTo>
                  <a:close/>
                  <a:moveTo>
                    <a:pt x="116" y="101"/>
                  </a:moveTo>
                  <a:cubicBezTo>
                    <a:pt x="27" y="101"/>
                    <a:pt x="27" y="101"/>
                    <a:pt x="27" y="101"/>
                  </a:cubicBezTo>
                  <a:cubicBezTo>
                    <a:pt x="26" y="104"/>
                    <a:pt x="26" y="107"/>
                    <a:pt x="25" y="110"/>
                  </a:cubicBezTo>
                  <a:cubicBezTo>
                    <a:pt x="118" y="110"/>
                    <a:pt x="118" y="110"/>
                    <a:pt x="118" y="110"/>
                  </a:cubicBezTo>
                  <a:cubicBezTo>
                    <a:pt x="117" y="107"/>
                    <a:pt x="117" y="104"/>
                    <a:pt x="116" y="101"/>
                  </a:cubicBezTo>
                  <a:close/>
                  <a:moveTo>
                    <a:pt x="107" y="85"/>
                  </a:moveTo>
                  <a:cubicBezTo>
                    <a:pt x="36" y="85"/>
                    <a:pt x="36" y="85"/>
                    <a:pt x="36" y="85"/>
                  </a:cubicBezTo>
                  <a:cubicBezTo>
                    <a:pt x="34" y="87"/>
                    <a:pt x="32" y="90"/>
                    <a:pt x="30" y="93"/>
                  </a:cubicBezTo>
                  <a:cubicBezTo>
                    <a:pt x="113" y="93"/>
                    <a:pt x="113" y="93"/>
                    <a:pt x="113" y="93"/>
                  </a:cubicBezTo>
                  <a:cubicBezTo>
                    <a:pt x="111" y="90"/>
                    <a:pt x="109" y="87"/>
                    <a:pt x="107" y="85"/>
                  </a:cubicBezTo>
                  <a:close/>
                  <a:moveTo>
                    <a:pt x="71" y="68"/>
                  </a:moveTo>
                  <a:cubicBezTo>
                    <a:pt x="62" y="68"/>
                    <a:pt x="53" y="71"/>
                    <a:pt x="45" y="76"/>
                  </a:cubicBezTo>
                  <a:cubicBezTo>
                    <a:pt x="98" y="76"/>
                    <a:pt x="98" y="76"/>
                    <a:pt x="98" y="76"/>
                  </a:cubicBezTo>
                  <a:cubicBezTo>
                    <a:pt x="90" y="71"/>
                    <a:pt x="81" y="68"/>
                    <a:pt x="71" y="68"/>
                  </a:cubicBezTo>
                  <a:close/>
                  <a:moveTo>
                    <a:pt x="71" y="160"/>
                  </a:moveTo>
                  <a:cubicBezTo>
                    <a:pt x="81" y="160"/>
                    <a:pt x="90" y="157"/>
                    <a:pt x="98" y="152"/>
                  </a:cubicBezTo>
                  <a:cubicBezTo>
                    <a:pt x="45" y="152"/>
                    <a:pt x="45" y="152"/>
                    <a:pt x="45" y="152"/>
                  </a:cubicBezTo>
                  <a:cubicBezTo>
                    <a:pt x="53" y="157"/>
                    <a:pt x="62" y="160"/>
                    <a:pt x="71" y="160"/>
                  </a:cubicBezTo>
                  <a:close/>
                  <a:moveTo>
                    <a:pt x="169" y="42"/>
                  </a:moveTo>
                  <a:cubicBezTo>
                    <a:pt x="42" y="42"/>
                    <a:pt x="42" y="42"/>
                    <a:pt x="42" y="42"/>
                  </a:cubicBezTo>
                  <a:cubicBezTo>
                    <a:pt x="42" y="25"/>
                    <a:pt x="42" y="25"/>
                    <a:pt x="42" y="25"/>
                  </a:cubicBezTo>
                  <a:cubicBezTo>
                    <a:pt x="47" y="23"/>
                    <a:pt x="50" y="18"/>
                    <a:pt x="50" y="13"/>
                  </a:cubicBezTo>
                  <a:cubicBezTo>
                    <a:pt x="50" y="6"/>
                    <a:pt x="45" y="0"/>
                    <a:pt x="38" y="0"/>
                  </a:cubicBezTo>
                  <a:cubicBezTo>
                    <a:pt x="31" y="0"/>
                    <a:pt x="25" y="6"/>
                    <a:pt x="25" y="13"/>
                  </a:cubicBezTo>
                  <a:cubicBezTo>
                    <a:pt x="25" y="18"/>
                    <a:pt x="29" y="23"/>
                    <a:pt x="34" y="25"/>
                  </a:cubicBezTo>
                  <a:cubicBezTo>
                    <a:pt x="34" y="42"/>
                    <a:pt x="34" y="42"/>
                    <a:pt x="34" y="42"/>
                  </a:cubicBezTo>
                  <a:cubicBezTo>
                    <a:pt x="17" y="42"/>
                    <a:pt x="17" y="42"/>
                    <a:pt x="17" y="42"/>
                  </a:cubicBezTo>
                  <a:cubicBezTo>
                    <a:pt x="7" y="42"/>
                    <a:pt x="0" y="50"/>
                    <a:pt x="0" y="59"/>
                  </a:cubicBezTo>
                  <a:cubicBezTo>
                    <a:pt x="0" y="169"/>
                    <a:pt x="0" y="169"/>
                    <a:pt x="0" y="169"/>
                  </a:cubicBezTo>
                  <a:cubicBezTo>
                    <a:pt x="0" y="178"/>
                    <a:pt x="7" y="186"/>
                    <a:pt x="17" y="186"/>
                  </a:cubicBezTo>
                  <a:cubicBezTo>
                    <a:pt x="169" y="186"/>
                    <a:pt x="169" y="186"/>
                    <a:pt x="169" y="186"/>
                  </a:cubicBezTo>
                  <a:cubicBezTo>
                    <a:pt x="178" y="186"/>
                    <a:pt x="185" y="178"/>
                    <a:pt x="185" y="169"/>
                  </a:cubicBezTo>
                  <a:cubicBezTo>
                    <a:pt x="185" y="59"/>
                    <a:pt x="185" y="59"/>
                    <a:pt x="185" y="59"/>
                  </a:cubicBezTo>
                  <a:cubicBezTo>
                    <a:pt x="185" y="50"/>
                    <a:pt x="178" y="42"/>
                    <a:pt x="169" y="42"/>
                  </a:cubicBezTo>
                  <a:close/>
                  <a:moveTo>
                    <a:pt x="135" y="177"/>
                  </a:moveTo>
                  <a:cubicBezTo>
                    <a:pt x="17" y="177"/>
                    <a:pt x="17" y="177"/>
                    <a:pt x="17" y="177"/>
                  </a:cubicBezTo>
                  <a:cubicBezTo>
                    <a:pt x="12" y="177"/>
                    <a:pt x="8" y="174"/>
                    <a:pt x="8" y="169"/>
                  </a:cubicBezTo>
                  <a:cubicBezTo>
                    <a:pt x="8" y="59"/>
                    <a:pt x="8" y="59"/>
                    <a:pt x="8" y="59"/>
                  </a:cubicBezTo>
                  <a:cubicBezTo>
                    <a:pt x="8" y="55"/>
                    <a:pt x="12" y="51"/>
                    <a:pt x="17" y="51"/>
                  </a:cubicBezTo>
                  <a:cubicBezTo>
                    <a:pt x="135" y="51"/>
                    <a:pt x="135" y="51"/>
                    <a:pt x="135" y="51"/>
                  </a:cubicBezTo>
                  <a:lnTo>
                    <a:pt x="135" y="177"/>
                  </a:lnTo>
                  <a:close/>
                  <a:moveTo>
                    <a:pt x="177" y="169"/>
                  </a:moveTo>
                  <a:cubicBezTo>
                    <a:pt x="177" y="174"/>
                    <a:pt x="173" y="177"/>
                    <a:pt x="169" y="177"/>
                  </a:cubicBezTo>
                  <a:cubicBezTo>
                    <a:pt x="143" y="177"/>
                    <a:pt x="143" y="177"/>
                    <a:pt x="143" y="177"/>
                  </a:cubicBezTo>
                  <a:cubicBezTo>
                    <a:pt x="143" y="51"/>
                    <a:pt x="143" y="51"/>
                    <a:pt x="143" y="51"/>
                  </a:cubicBezTo>
                  <a:cubicBezTo>
                    <a:pt x="169" y="51"/>
                    <a:pt x="169" y="51"/>
                    <a:pt x="169" y="51"/>
                  </a:cubicBezTo>
                  <a:cubicBezTo>
                    <a:pt x="173" y="51"/>
                    <a:pt x="177" y="55"/>
                    <a:pt x="177" y="59"/>
                  </a:cubicBezTo>
                  <a:lnTo>
                    <a:pt x="177" y="169"/>
                  </a:lnTo>
                  <a:close/>
                  <a:moveTo>
                    <a:pt x="116" y="127"/>
                  </a:moveTo>
                  <a:cubicBezTo>
                    <a:pt x="117" y="124"/>
                    <a:pt x="117" y="121"/>
                    <a:pt x="118" y="118"/>
                  </a:cubicBezTo>
                  <a:cubicBezTo>
                    <a:pt x="25" y="118"/>
                    <a:pt x="25" y="118"/>
                    <a:pt x="25" y="118"/>
                  </a:cubicBezTo>
                  <a:cubicBezTo>
                    <a:pt x="26" y="121"/>
                    <a:pt x="26" y="124"/>
                    <a:pt x="27" y="127"/>
                  </a:cubicBezTo>
                  <a:lnTo>
                    <a:pt x="116" y="127"/>
                  </a:lnTo>
                  <a:close/>
                  <a:moveTo>
                    <a:pt x="160" y="76"/>
                  </a:moveTo>
                  <a:cubicBezTo>
                    <a:pt x="155" y="76"/>
                    <a:pt x="152" y="80"/>
                    <a:pt x="152" y="85"/>
                  </a:cubicBezTo>
                  <a:cubicBezTo>
                    <a:pt x="152" y="89"/>
                    <a:pt x="155" y="93"/>
                    <a:pt x="160" y="93"/>
                  </a:cubicBezTo>
                  <a:cubicBezTo>
                    <a:pt x="165" y="93"/>
                    <a:pt x="169" y="89"/>
                    <a:pt x="169" y="85"/>
                  </a:cubicBezTo>
                  <a:cubicBezTo>
                    <a:pt x="169" y="80"/>
                    <a:pt x="165" y="76"/>
                    <a:pt x="160" y="76"/>
                  </a:cubicBezTo>
                  <a:close/>
                  <a:moveTo>
                    <a:pt x="160" y="135"/>
                  </a:moveTo>
                  <a:cubicBezTo>
                    <a:pt x="158" y="135"/>
                    <a:pt x="156" y="137"/>
                    <a:pt x="156" y="139"/>
                  </a:cubicBezTo>
                  <a:cubicBezTo>
                    <a:pt x="156" y="142"/>
                    <a:pt x="158" y="144"/>
                    <a:pt x="160" y="144"/>
                  </a:cubicBezTo>
                  <a:cubicBezTo>
                    <a:pt x="162" y="144"/>
                    <a:pt x="164" y="142"/>
                    <a:pt x="164" y="139"/>
                  </a:cubicBezTo>
                  <a:cubicBezTo>
                    <a:pt x="164" y="137"/>
                    <a:pt x="162" y="135"/>
                    <a:pt x="160" y="135"/>
                  </a:cubicBezTo>
                  <a:close/>
                  <a:moveTo>
                    <a:pt x="160" y="110"/>
                  </a:moveTo>
                  <a:cubicBezTo>
                    <a:pt x="158" y="110"/>
                    <a:pt x="156" y="112"/>
                    <a:pt x="156" y="114"/>
                  </a:cubicBezTo>
                  <a:cubicBezTo>
                    <a:pt x="156" y="116"/>
                    <a:pt x="158" y="118"/>
                    <a:pt x="160" y="118"/>
                  </a:cubicBezTo>
                  <a:cubicBezTo>
                    <a:pt x="162" y="118"/>
                    <a:pt x="164" y="116"/>
                    <a:pt x="164" y="114"/>
                  </a:cubicBezTo>
                  <a:cubicBezTo>
                    <a:pt x="164" y="112"/>
                    <a:pt x="162" y="110"/>
                    <a:pt x="160" y="110"/>
                  </a:cubicBezTo>
                  <a:close/>
                </a:path>
              </a:pathLst>
            </a:custGeom>
            <a:solidFill>
              <a:schemeClr val="tx1"/>
            </a:solidFill>
            <a:ln>
              <a:noFill/>
            </a:ln>
          </p:spPr>
          <p:txBody>
            <a:bodyPr anchor="ctr"/>
            <a:lstStyle/>
            <a:p>
              <a:pPr algn="ctr"/>
              <a:endParaRPr/>
            </a:p>
          </p:txBody>
        </p:sp>
        <p:sp>
          <p:nvSpPr>
            <p:cNvPr id="18" name="íślíḋè-Freeform: Shape 15"/>
            <p:cNvSpPr>
              <a:spLocks/>
            </p:cNvSpPr>
            <p:nvPr/>
          </p:nvSpPr>
          <p:spPr bwMode="auto">
            <a:xfrm>
              <a:off x="3770493" y="2846239"/>
              <a:ext cx="465115" cy="463741"/>
            </a:xfrm>
            <a:custGeom>
              <a:avLst/>
              <a:gdLst>
                <a:gd name="T0" fmla="*/ 122 w 186"/>
                <a:gd name="T1" fmla="*/ 160 h 185"/>
                <a:gd name="T2" fmla="*/ 122 w 186"/>
                <a:gd name="T3" fmla="*/ 152 h 185"/>
                <a:gd name="T4" fmla="*/ 59 w 186"/>
                <a:gd name="T5" fmla="*/ 156 h 185"/>
                <a:gd name="T6" fmla="*/ 63 w 186"/>
                <a:gd name="T7" fmla="*/ 143 h 185"/>
                <a:gd name="T8" fmla="*/ 110 w 186"/>
                <a:gd name="T9" fmla="*/ 139 h 185"/>
                <a:gd name="T10" fmla="*/ 63 w 186"/>
                <a:gd name="T11" fmla="*/ 135 h 185"/>
                <a:gd name="T12" fmla="*/ 63 w 186"/>
                <a:gd name="T13" fmla="*/ 143 h 185"/>
                <a:gd name="T14" fmla="*/ 152 w 186"/>
                <a:gd name="T15" fmla="*/ 50 h 185"/>
                <a:gd name="T16" fmla="*/ 143 w 186"/>
                <a:gd name="T17" fmla="*/ 0 h 185"/>
                <a:gd name="T18" fmla="*/ 34 w 186"/>
                <a:gd name="T19" fmla="*/ 8 h 185"/>
                <a:gd name="T20" fmla="*/ 25 w 186"/>
                <a:gd name="T21" fmla="*/ 50 h 185"/>
                <a:gd name="T22" fmla="*/ 0 w 186"/>
                <a:gd name="T23" fmla="*/ 143 h 185"/>
                <a:gd name="T24" fmla="*/ 34 w 186"/>
                <a:gd name="T25" fmla="*/ 169 h 185"/>
                <a:gd name="T26" fmla="*/ 42 w 186"/>
                <a:gd name="T27" fmla="*/ 185 h 185"/>
                <a:gd name="T28" fmla="*/ 152 w 186"/>
                <a:gd name="T29" fmla="*/ 177 h 185"/>
                <a:gd name="T30" fmla="*/ 160 w 186"/>
                <a:gd name="T31" fmla="*/ 169 h 185"/>
                <a:gd name="T32" fmla="*/ 186 w 186"/>
                <a:gd name="T33" fmla="*/ 76 h 185"/>
                <a:gd name="T34" fmla="*/ 42 w 186"/>
                <a:gd name="T35" fmla="*/ 8 h 185"/>
                <a:gd name="T36" fmla="*/ 143 w 186"/>
                <a:gd name="T37" fmla="*/ 50 h 185"/>
                <a:gd name="T38" fmla="*/ 42 w 186"/>
                <a:gd name="T39" fmla="*/ 8 h 185"/>
                <a:gd name="T40" fmla="*/ 42 w 186"/>
                <a:gd name="T41" fmla="*/ 177 h 185"/>
                <a:gd name="T42" fmla="*/ 143 w 186"/>
                <a:gd name="T43" fmla="*/ 126 h 185"/>
                <a:gd name="T44" fmla="*/ 177 w 186"/>
                <a:gd name="T45" fmla="*/ 143 h 185"/>
                <a:gd name="T46" fmla="*/ 152 w 186"/>
                <a:gd name="T47" fmla="*/ 160 h 185"/>
                <a:gd name="T48" fmla="*/ 143 w 186"/>
                <a:gd name="T49" fmla="*/ 118 h 185"/>
                <a:gd name="T50" fmla="*/ 34 w 186"/>
                <a:gd name="T51" fmla="*/ 126 h 185"/>
                <a:gd name="T52" fmla="*/ 25 w 186"/>
                <a:gd name="T53" fmla="*/ 160 h 185"/>
                <a:gd name="T54" fmla="*/ 8 w 186"/>
                <a:gd name="T55" fmla="*/ 76 h 185"/>
                <a:gd name="T56" fmla="*/ 160 w 186"/>
                <a:gd name="T57" fmla="*/ 59 h 185"/>
                <a:gd name="T58" fmla="*/ 177 w 186"/>
                <a:gd name="T59" fmla="*/ 143 h 185"/>
                <a:gd name="T60" fmla="*/ 143 w 186"/>
                <a:gd name="T61" fmla="*/ 84 h 185"/>
                <a:gd name="T62" fmla="*/ 160 w 186"/>
                <a:gd name="T63" fmla="*/ 84 h 185"/>
                <a:gd name="T64" fmla="*/ 127 w 186"/>
                <a:gd name="T65" fmla="*/ 76 h 185"/>
                <a:gd name="T66" fmla="*/ 127 w 186"/>
                <a:gd name="T67" fmla="*/ 93 h 185"/>
                <a:gd name="T68" fmla="*/ 127 w 186"/>
                <a:gd name="T69" fmla="*/ 7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63" y="160"/>
                  </a:moveTo>
                  <a:cubicBezTo>
                    <a:pt x="122" y="160"/>
                    <a:pt x="122" y="160"/>
                    <a:pt x="122" y="160"/>
                  </a:cubicBezTo>
                  <a:cubicBezTo>
                    <a:pt x="125" y="160"/>
                    <a:pt x="127" y="158"/>
                    <a:pt x="127" y="156"/>
                  </a:cubicBezTo>
                  <a:cubicBezTo>
                    <a:pt x="127" y="154"/>
                    <a:pt x="125" y="152"/>
                    <a:pt x="122" y="152"/>
                  </a:cubicBezTo>
                  <a:cubicBezTo>
                    <a:pt x="63" y="152"/>
                    <a:pt x="63" y="152"/>
                    <a:pt x="63" y="152"/>
                  </a:cubicBezTo>
                  <a:cubicBezTo>
                    <a:pt x="61" y="152"/>
                    <a:pt x="59" y="154"/>
                    <a:pt x="59" y="156"/>
                  </a:cubicBezTo>
                  <a:cubicBezTo>
                    <a:pt x="59" y="158"/>
                    <a:pt x="61" y="160"/>
                    <a:pt x="63" y="160"/>
                  </a:cubicBezTo>
                  <a:close/>
                  <a:moveTo>
                    <a:pt x="63" y="143"/>
                  </a:moveTo>
                  <a:cubicBezTo>
                    <a:pt x="106" y="143"/>
                    <a:pt x="106" y="143"/>
                    <a:pt x="106" y="143"/>
                  </a:cubicBezTo>
                  <a:cubicBezTo>
                    <a:pt x="108" y="143"/>
                    <a:pt x="110" y="141"/>
                    <a:pt x="110" y="139"/>
                  </a:cubicBezTo>
                  <a:cubicBezTo>
                    <a:pt x="110" y="137"/>
                    <a:pt x="108" y="135"/>
                    <a:pt x="106" y="135"/>
                  </a:cubicBezTo>
                  <a:cubicBezTo>
                    <a:pt x="63" y="135"/>
                    <a:pt x="63" y="135"/>
                    <a:pt x="63" y="135"/>
                  </a:cubicBezTo>
                  <a:cubicBezTo>
                    <a:pt x="61" y="135"/>
                    <a:pt x="59" y="137"/>
                    <a:pt x="59" y="139"/>
                  </a:cubicBezTo>
                  <a:cubicBezTo>
                    <a:pt x="59" y="141"/>
                    <a:pt x="61" y="143"/>
                    <a:pt x="63" y="143"/>
                  </a:cubicBezTo>
                  <a:close/>
                  <a:moveTo>
                    <a:pt x="160" y="50"/>
                  </a:moveTo>
                  <a:cubicBezTo>
                    <a:pt x="152" y="50"/>
                    <a:pt x="152" y="50"/>
                    <a:pt x="152" y="50"/>
                  </a:cubicBezTo>
                  <a:cubicBezTo>
                    <a:pt x="152" y="8"/>
                    <a:pt x="152" y="8"/>
                    <a:pt x="152" y="8"/>
                  </a:cubicBezTo>
                  <a:cubicBezTo>
                    <a:pt x="152" y="4"/>
                    <a:pt x="148" y="0"/>
                    <a:pt x="143" y="0"/>
                  </a:cubicBezTo>
                  <a:cubicBezTo>
                    <a:pt x="42" y="0"/>
                    <a:pt x="42" y="0"/>
                    <a:pt x="42" y="0"/>
                  </a:cubicBezTo>
                  <a:cubicBezTo>
                    <a:pt x="38" y="0"/>
                    <a:pt x="34" y="4"/>
                    <a:pt x="34" y="8"/>
                  </a:cubicBezTo>
                  <a:cubicBezTo>
                    <a:pt x="34" y="50"/>
                    <a:pt x="34" y="50"/>
                    <a:pt x="34" y="50"/>
                  </a:cubicBezTo>
                  <a:cubicBezTo>
                    <a:pt x="25" y="50"/>
                    <a:pt x="25" y="50"/>
                    <a:pt x="25" y="50"/>
                  </a:cubicBezTo>
                  <a:cubicBezTo>
                    <a:pt x="11" y="50"/>
                    <a:pt x="0" y="62"/>
                    <a:pt x="0" y="76"/>
                  </a:cubicBezTo>
                  <a:cubicBezTo>
                    <a:pt x="0" y="143"/>
                    <a:pt x="0" y="143"/>
                    <a:pt x="0" y="143"/>
                  </a:cubicBezTo>
                  <a:cubicBezTo>
                    <a:pt x="0" y="157"/>
                    <a:pt x="11" y="169"/>
                    <a:pt x="25" y="169"/>
                  </a:cubicBezTo>
                  <a:cubicBezTo>
                    <a:pt x="34" y="169"/>
                    <a:pt x="34" y="169"/>
                    <a:pt x="34" y="169"/>
                  </a:cubicBezTo>
                  <a:cubicBezTo>
                    <a:pt x="34" y="177"/>
                    <a:pt x="34" y="177"/>
                    <a:pt x="34" y="177"/>
                  </a:cubicBezTo>
                  <a:cubicBezTo>
                    <a:pt x="34" y="182"/>
                    <a:pt x="38" y="185"/>
                    <a:pt x="42" y="185"/>
                  </a:cubicBezTo>
                  <a:cubicBezTo>
                    <a:pt x="143" y="185"/>
                    <a:pt x="143" y="185"/>
                    <a:pt x="143" y="185"/>
                  </a:cubicBezTo>
                  <a:cubicBezTo>
                    <a:pt x="148" y="185"/>
                    <a:pt x="152" y="182"/>
                    <a:pt x="152" y="177"/>
                  </a:cubicBezTo>
                  <a:cubicBezTo>
                    <a:pt x="152" y="169"/>
                    <a:pt x="152" y="169"/>
                    <a:pt x="152" y="169"/>
                  </a:cubicBezTo>
                  <a:cubicBezTo>
                    <a:pt x="160" y="169"/>
                    <a:pt x="160" y="169"/>
                    <a:pt x="160" y="169"/>
                  </a:cubicBezTo>
                  <a:cubicBezTo>
                    <a:pt x="174" y="169"/>
                    <a:pt x="186" y="157"/>
                    <a:pt x="186" y="143"/>
                  </a:cubicBezTo>
                  <a:cubicBezTo>
                    <a:pt x="186" y="76"/>
                    <a:pt x="186" y="76"/>
                    <a:pt x="186" y="76"/>
                  </a:cubicBezTo>
                  <a:cubicBezTo>
                    <a:pt x="186" y="62"/>
                    <a:pt x="174" y="50"/>
                    <a:pt x="160" y="50"/>
                  </a:cubicBezTo>
                  <a:close/>
                  <a:moveTo>
                    <a:pt x="42" y="8"/>
                  </a:moveTo>
                  <a:cubicBezTo>
                    <a:pt x="143" y="8"/>
                    <a:pt x="143" y="8"/>
                    <a:pt x="143" y="8"/>
                  </a:cubicBezTo>
                  <a:cubicBezTo>
                    <a:pt x="143" y="50"/>
                    <a:pt x="143" y="50"/>
                    <a:pt x="143" y="50"/>
                  </a:cubicBezTo>
                  <a:cubicBezTo>
                    <a:pt x="42" y="50"/>
                    <a:pt x="42" y="50"/>
                    <a:pt x="42" y="50"/>
                  </a:cubicBezTo>
                  <a:lnTo>
                    <a:pt x="42" y="8"/>
                  </a:lnTo>
                  <a:close/>
                  <a:moveTo>
                    <a:pt x="143" y="177"/>
                  </a:moveTo>
                  <a:cubicBezTo>
                    <a:pt x="42" y="177"/>
                    <a:pt x="42" y="177"/>
                    <a:pt x="42" y="177"/>
                  </a:cubicBezTo>
                  <a:cubicBezTo>
                    <a:pt x="42" y="126"/>
                    <a:pt x="42" y="126"/>
                    <a:pt x="42" y="126"/>
                  </a:cubicBezTo>
                  <a:cubicBezTo>
                    <a:pt x="143" y="126"/>
                    <a:pt x="143" y="126"/>
                    <a:pt x="143" y="126"/>
                  </a:cubicBezTo>
                  <a:lnTo>
                    <a:pt x="143" y="177"/>
                  </a:lnTo>
                  <a:close/>
                  <a:moveTo>
                    <a:pt x="177" y="143"/>
                  </a:moveTo>
                  <a:cubicBezTo>
                    <a:pt x="177" y="153"/>
                    <a:pt x="170" y="160"/>
                    <a:pt x="160" y="160"/>
                  </a:cubicBezTo>
                  <a:cubicBezTo>
                    <a:pt x="152" y="160"/>
                    <a:pt x="152" y="160"/>
                    <a:pt x="152" y="160"/>
                  </a:cubicBezTo>
                  <a:cubicBezTo>
                    <a:pt x="152" y="126"/>
                    <a:pt x="152" y="126"/>
                    <a:pt x="152" y="126"/>
                  </a:cubicBezTo>
                  <a:cubicBezTo>
                    <a:pt x="152" y="122"/>
                    <a:pt x="148" y="118"/>
                    <a:pt x="143" y="118"/>
                  </a:cubicBezTo>
                  <a:cubicBezTo>
                    <a:pt x="42" y="118"/>
                    <a:pt x="42" y="118"/>
                    <a:pt x="42" y="118"/>
                  </a:cubicBezTo>
                  <a:cubicBezTo>
                    <a:pt x="38" y="118"/>
                    <a:pt x="34" y="122"/>
                    <a:pt x="34" y="126"/>
                  </a:cubicBezTo>
                  <a:cubicBezTo>
                    <a:pt x="34" y="160"/>
                    <a:pt x="34" y="160"/>
                    <a:pt x="34" y="160"/>
                  </a:cubicBezTo>
                  <a:cubicBezTo>
                    <a:pt x="25" y="160"/>
                    <a:pt x="25" y="160"/>
                    <a:pt x="25" y="160"/>
                  </a:cubicBezTo>
                  <a:cubicBezTo>
                    <a:pt x="16" y="160"/>
                    <a:pt x="8" y="153"/>
                    <a:pt x="8" y="143"/>
                  </a:cubicBezTo>
                  <a:cubicBezTo>
                    <a:pt x="8" y="76"/>
                    <a:pt x="8" y="76"/>
                    <a:pt x="8" y="76"/>
                  </a:cubicBezTo>
                  <a:cubicBezTo>
                    <a:pt x="8" y="66"/>
                    <a:pt x="16" y="59"/>
                    <a:pt x="25" y="59"/>
                  </a:cubicBezTo>
                  <a:cubicBezTo>
                    <a:pt x="160" y="59"/>
                    <a:pt x="160" y="59"/>
                    <a:pt x="160" y="59"/>
                  </a:cubicBezTo>
                  <a:cubicBezTo>
                    <a:pt x="170" y="59"/>
                    <a:pt x="177" y="66"/>
                    <a:pt x="177" y="76"/>
                  </a:cubicBezTo>
                  <a:lnTo>
                    <a:pt x="177" y="143"/>
                  </a:lnTo>
                  <a:close/>
                  <a:moveTo>
                    <a:pt x="152" y="76"/>
                  </a:moveTo>
                  <a:cubicBezTo>
                    <a:pt x="147" y="76"/>
                    <a:pt x="143" y="79"/>
                    <a:pt x="143" y="84"/>
                  </a:cubicBezTo>
                  <a:cubicBezTo>
                    <a:pt x="143" y="89"/>
                    <a:pt x="147" y="93"/>
                    <a:pt x="152" y="93"/>
                  </a:cubicBezTo>
                  <a:cubicBezTo>
                    <a:pt x="157" y="93"/>
                    <a:pt x="160" y="89"/>
                    <a:pt x="160" y="84"/>
                  </a:cubicBezTo>
                  <a:cubicBezTo>
                    <a:pt x="160" y="79"/>
                    <a:pt x="157" y="76"/>
                    <a:pt x="152" y="76"/>
                  </a:cubicBezTo>
                  <a:close/>
                  <a:moveTo>
                    <a:pt x="127" y="76"/>
                  </a:moveTo>
                  <a:cubicBezTo>
                    <a:pt x="122" y="76"/>
                    <a:pt x="118" y="79"/>
                    <a:pt x="118" y="84"/>
                  </a:cubicBezTo>
                  <a:cubicBezTo>
                    <a:pt x="118" y="89"/>
                    <a:pt x="122" y="93"/>
                    <a:pt x="127" y="93"/>
                  </a:cubicBezTo>
                  <a:cubicBezTo>
                    <a:pt x="131" y="93"/>
                    <a:pt x="135" y="89"/>
                    <a:pt x="135" y="84"/>
                  </a:cubicBezTo>
                  <a:cubicBezTo>
                    <a:pt x="135" y="79"/>
                    <a:pt x="131" y="76"/>
                    <a:pt x="127" y="76"/>
                  </a:cubicBezTo>
                  <a:close/>
                </a:path>
              </a:pathLst>
            </a:custGeom>
            <a:solidFill>
              <a:schemeClr val="tx1"/>
            </a:solidFill>
            <a:ln>
              <a:noFill/>
            </a:ln>
          </p:spPr>
          <p:txBody>
            <a:bodyPr anchor="ctr"/>
            <a:lstStyle/>
            <a:p>
              <a:pPr algn="ctr"/>
              <a:endParaRPr/>
            </a:p>
          </p:txBody>
        </p:sp>
        <p:sp>
          <p:nvSpPr>
            <p:cNvPr id="19" name="íślíḋè-Freeform: Shape 16"/>
            <p:cNvSpPr>
              <a:spLocks/>
            </p:cNvSpPr>
            <p:nvPr/>
          </p:nvSpPr>
          <p:spPr bwMode="auto">
            <a:xfrm>
              <a:off x="5855721" y="2846239"/>
              <a:ext cx="463741" cy="463741"/>
            </a:xfrm>
            <a:custGeom>
              <a:avLst/>
              <a:gdLst>
                <a:gd name="T0" fmla="*/ 92 w 185"/>
                <a:gd name="T1" fmla="*/ 42 h 185"/>
                <a:gd name="T2" fmla="*/ 92 w 185"/>
                <a:gd name="T3" fmla="*/ 34 h 185"/>
                <a:gd name="T4" fmla="*/ 92 w 185"/>
                <a:gd name="T5" fmla="*/ 8 h 185"/>
                <a:gd name="T6" fmla="*/ 120 w 185"/>
                <a:gd name="T7" fmla="*/ 12 h 185"/>
                <a:gd name="T8" fmla="*/ 64 w 185"/>
                <a:gd name="T9" fmla="*/ 13 h 185"/>
                <a:gd name="T10" fmla="*/ 92 w 185"/>
                <a:gd name="T11" fmla="*/ 8 h 185"/>
                <a:gd name="T12" fmla="*/ 109 w 185"/>
                <a:gd name="T13" fmla="*/ 24 h 185"/>
                <a:gd name="T14" fmla="*/ 76 w 185"/>
                <a:gd name="T15" fmla="*/ 25 h 185"/>
                <a:gd name="T16" fmla="*/ 92 w 185"/>
                <a:gd name="T17" fmla="*/ 25 h 185"/>
                <a:gd name="T18" fmla="*/ 55 w 185"/>
                <a:gd name="T19" fmla="*/ 169 h 185"/>
                <a:gd name="T20" fmla="*/ 101 w 185"/>
                <a:gd name="T21" fmla="*/ 164 h 185"/>
                <a:gd name="T22" fmla="*/ 55 w 185"/>
                <a:gd name="T23" fmla="*/ 160 h 185"/>
                <a:gd name="T24" fmla="*/ 55 w 185"/>
                <a:gd name="T25" fmla="*/ 169 h 185"/>
                <a:gd name="T26" fmla="*/ 185 w 185"/>
                <a:gd name="T27" fmla="*/ 146 h 185"/>
                <a:gd name="T28" fmla="*/ 168 w 185"/>
                <a:gd name="T29" fmla="*/ 87 h 185"/>
                <a:gd name="T30" fmla="*/ 164 w 185"/>
                <a:gd name="T31" fmla="*/ 84 h 185"/>
                <a:gd name="T32" fmla="*/ 156 w 185"/>
                <a:gd name="T33" fmla="*/ 34 h 185"/>
                <a:gd name="T34" fmla="*/ 147 w 185"/>
                <a:gd name="T35" fmla="*/ 34 h 185"/>
                <a:gd name="T36" fmla="*/ 38 w 185"/>
                <a:gd name="T37" fmla="*/ 84 h 185"/>
                <a:gd name="T38" fmla="*/ 33 w 185"/>
                <a:gd name="T39" fmla="*/ 29 h 185"/>
                <a:gd name="T40" fmla="*/ 29 w 185"/>
                <a:gd name="T41" fmla="*/ 84 h 185"/>
                <a:gd name="T42" fmla="*/ 17 w 185"/>
                <a:gd name="T43" fmla="*/ 87 h 185"/>
                <a:gd name="T44" fmla="*/ 0 w 185"/>
                <a:gd name="T45" fmla="*/ 146 h 185"/>
                <a:gd name="T46" fmla="*/ 0 w 185"/>
                <a:gd name="T47" fmla="*/ 147 h 185"/>
                <a:gd name="T48" fmla="*/ 0 w 185"/>
                <a:gd name="T49" fmla="*/ 156 h 185"/>
                <a:gd name="T50" fmla="*/ 0 w 185"/>
                <a:gd name="T51" fmla="*/ 169 h 185"/>
                <a:gd name="T52" fmla="*/ 168 w 185"/>
                <a:gd name="T53" fmla="*/ 185 h 185"/>
                <a:gd name="T54" fmla="*/ 185 w 185"/>
                <a:gd name="T55" fmla="*/ 160 h 185"/>
                <a:gd name="T56" fmla="*/ 185 w 185"/>
                <a:gd name="T57" fmla="*/ 156 h 185"/>
                <a:gd name="T58" fmla="*/ 24 w 185"/>
                <a:gd name="T59" fmla="*/ 93 h 185"/>
                <a:gd name="T60" fmla="*/ 176 w 185"/>
                <a:gd name="T61" fmla="*/ 143 h 185"/>
                <a:gd name="T62" fmla="*/ 24 w 185"/>
                <a:gd name="T63" fmla="*/ 93 h 185"/>
                <a:gd name="T64" fmla="*/ 168 w 185"/>
                <a:gd name="T65" fmla="*/ 177 h 185"/>
                <a:gd name="T66" fmla="*/ 8 w 185"/>
                <a:gd name="T67" fmla="*/ 169 h 185"/>
                <a:gd name="T68" fmla="*/ 177 w 185"/>
                <a:gd name="T69" fmla="*/ 152 h 185"/>
                <a:gd name="T70" fmla="*/ 21 w 185"/>
                <a:gd name="T71" fmla="*/ 169 h 185"/>
                <a:gd name="T72" fmla="*/ 21 w 185"/>
                <a:gd name="T73" fmla="*/ 160 h 185"/>
                <a:gd name="T74" fmla="*/ 21 w 185"/>
                <a:gd name="T75" fmla="*/ 169 h 185"/>
                <a:gd name="T76" fmla="*/ 42 w 185"/>
                <a:gd name="T77" fmla="*/ 164 h 185"/>
                <a:gd name="T78" fmla="*/ 33 w 185"/>
                <a:gd name="T79" fmla="*/ 16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185">
                  <a:moveTo>
                    <a:pt x="88" y="38"/>
                  </a:moveTo>
                  <a:cubicBezTo>
                    <a:pt x="88" y="40"/>
                    <a:pt x="90" y="42"/>
                    <a:pt x="92" y="42"/>
                  </a:cubicBezTo>
                  <a:cubicBezTo>
                    <a:pt x="95" y="42"/>
                    <a:pt x="97" y="40"/>
                    <a:pt x="97" y="38"/>
                  </a:cubicBezTo>
                  <a:cubicBezTo>
                    <a:pt x="97" y="35"/>
                    <a:pt x="95" y="34"/>
                    <a:pt x="92" y="34"/>
                  </a:cubicBezTo>
                  <a:cubicBezTo>
                    <a:pt x="90" y="34"/>
                    <a:pt x="88" y="35"/>
                    <a:pt x="88" y="38"/>
                  </a:cubicBezTo>
                  <a:close/>
                  <a:moveTo>
                    <a:pt x="92" y="8"/>
                  </a:moveTo>
                  <a:cubicBezTo>
                    <a:pt x="101" y="8"/>
                    <a:pt x="109" y="12"/>
                    <a:pt x="114" y="18"/>
                  </a:cubicBezTo>
                  <a:cubicBezTo>
                    <a:pt x="120" y="12"/>
                    <a:pt x="120" y="12"/>
                    <a:pt x="120" y="12"/>
                  </a:cubicBezTo>
                  <a:cubicBezTo>
                    <a:pt x="113" y="4"/>
                    <a:pt x="103" y="0"/>
                    <a:pt x="92" y="0"/>
                  </a:cubicBezTo>
                  <a:cubicBezTo>
                    <a:pt x="81" y="0"/>
                    <a:pt x="71" y="5"/>
                    <a:pt x="64" y="13"/>
                  </a:cubicBezTo>
                  <a:cubicBezTo>
                    <a:pt x="70" y="19"/>
                    <a:pt x="70" y="19"/>
                    <a:pt x="70" y="19"/>
                  </a:cubicBezTo>
                  <a:cubicBezTo>
                    <a:pt x="75" y="12"/>
                    <a:pt x="83" y="8"/>
                    <a:pt x="92" y="8"/>
                  </a:cubicBezTo>
                  <a:close/>
                  <a:moveTo>
                    <a:pt x="103" y="30"/>
                  </a:moveTo>
                  <a:cubicBezTo>
                    <a:pt x="109" y="24"/>
                    <a:pt x="109" y="24"/>
                    <a:pt x="109" y="24"/>
                  </a:cubicBezTo>
                  <a:cubicBezTo>
                    <a:pt x="105" y="20"/>
                    <a:pt x="99" y="17"/>
                    <a:pt x="92" y="17"/>
                  </a:cubicBezTo>
                  <a:cubicBezTo>
                    <a:pt x="86" y="17"/>
                    <a:pt x="80" y="20"/>
                    <a:pt x="76" y="25"/>
                  </a:cubicBezTo>
                  <a:cubicBezTo>
                    <a:pt x="82" y="31"/>
                    <a:pt x="82" y="31"/>
                    <a:pt x="82" y="31"/>
                  </a:cubicBezTo>
                  <a:cubicBezTo>
                    <a:pt x="84" y="28"/>
                    <a:pt x="88" y="25"/>
                    <a:pt x="92" y="25"/>
                  </a:cubicBezTo>
                  <a:cubicBezTo>
                    <a:pt x="97" y="25"/>
                    <a:pt x="101" y="27"/>
                    <a:pt x="103" y="30"/>
                  </a:cubicBezTo>
                  <a:close/>
                  <a:moveTo>
                    <a:pt x="55" y="169"/>
                  </a:moveTo>
                  <a:cubicBezTo>
                    <a:pt x="97" y="169"/>
                    <a:pt x="97" y="169"/>
                    <a:pt x="97" y="169"/>
                  </a:cubicBezTo>
                  <a:cubicBezTo>
                    <a:pt x="99" y="169"/>
                    <a:pt x="101" y="167"/>
                    <a:pt x="101" y="164"/>
                  </a:cubicBezTo>
                  <a:cubicBezTo>
                    <a:pt x="101" y="162"/>
                    <a:pt x="99" y="160"/>
                    <a:pt x="97" y="160"/>
                  </a:cubicBezTo>
                  <a:cubicBezTo>
                    <a:pt x="55" y="160"/>
                    <a:pt x="55" y="160"/>
                    <a:pt x="55" y="160"/>
                  </a:cubicBezTo>
                  <a:cubicBezTo>
                    <a:pt x="52" y="160"/>
                    <a:pt x="50" y="162"/>
                    <a:pt x="50" y="164"/>
                  </a:cubicBezTo>
                  <a:cubicBezTo>
                    <a:pt x="50" y="167"/>
                    <a:pt x="52" y="169"/>
                    <a:pt x="55" y="169"/>
                  </a:cubicBezTo>
                  <a:close/>
                  <a:moveTo>
                    <a:pt x="185" y="147"/>
                  </a:moveTo>
                  <a:cubicBezTo>
                    <a:pt x="185" y="147"/>
                    <a:pt x="185" y="146"/>
                    <a:pt x="185" y="146"/>
                  </a:cubicBezTo>
                  <a:cubicBezTo>
                    <a:pt x="185" y="146"/>
                    <a:pt x="185" y="146"/>
                    <a:pt x="185" y="146"/>
                  </a:cubicBezTo>
                  <a:cubicBezTo>
                    <a:pt x="168" y="87"/>
                    <a:pt x="168" y="87"/>
                    <a:pt x="168" y="87"/>
                  </a:cubicBezTo>
                  <a:cubicBezTo>
                    <a:pt x="168" y="87"/>
                    <a:pt x="168" y="87"/>
                    <a:pt x="168" y="87"/>
                  </a:cubicBezTo>
                  <a:cubicBezTo>
                    <a:pt x="167" y="85"/>
                    <a:pt x="166" y="84"/>
                    <a:pt x="164" y="84"/>
                  </a:cubicBezTo>
                  <a:cubicBezTo>
                    <a:pt x="156" y="84"/>
                    <a:pt x="156" y="84"/>
                    <a:pt x="156" y="84"/>
                  </a:cubicBezTo>
                  <a:cubicBezTo>
                    <a:pt x="156" y="34"/>
                    <a:pt x="156" y="34"/>
                    <a:pt x="156" y="34"/>
                  </a:cubicBezTo>
                  <a:cubicBezTo>
                    <a:pt x="156" y="31"/>
                    <a:pt x="154" y="29"/>
                    <a:pt x="152" y="29"/>
                  </a:cubicBezTo>
                  <a:cubicBezTo>
                    <a:pt x="149" y="29"/>
                    <a:pt x="147" y="31"/>
                    <a:pt x="147" y="34"/>
                  </a:cubicBezTo>
                  <a:cubicBezTo>
                    <a:pt x="147" y="84"/>
                    <a:pt x="147" y="84"/>
                    <a:pt x="147" y="84"/>
                  </a:cubicBezTo>
                  <a:cubicBezTo>
                    <a:pt x="38" y="84"/>
                    <a:pt x="38" y="84"/>
                    <a:pt x="38" y="84"/>
                  </a:cubicBezTo>
                  <a:cubicBezTo>
                    <a:pt x="38" y="34"/>
                    <a:pt x="38" y="34"/>
                    <a:pt x="38" y="34"/>
                  </a:cubicBezTo>
                  <a:cubicBezTo>
                    <a:pt x="38" y="31"/>
                    <a:pt x="36" y="29"/>
                    <a:pt x="33" y="29"/>
                  </a:cubicBezTo>
                  <a:cubicBezTo>
                    <a:pt x="31" y="29"/>
                    <a:pt x="29" y="31"/>
                    <a:pt x="29" y="34"/>
                  </a:cubicBezTo>
                  <a:cubicBezTo>
                    <a:pt x="29" y="84"/>
                    <a:pt x="29" y="84"/>
                    <a:pt x="29" y="84"/>
                  </a:cubicBezTo>
                  <a:cubicBezTo>
                    <a:pt x="21" y="84"/>
                    <a:pt x="21" y="84"/>
                    <a:pt x="21" y="84"/>
                  </a:cubicBezTo>
                  <a:cubicBezTo>
                    <a:pt x="19" y="84"/>
                    <a:pt x="17" y="85"/>
                    <a:pt x="17" y="87"/>
                  </a:cubicBezTo>
                  <a:cubicBezTo>
                    <a:pt x="17" y="87"/>
                    <a:pt x="17" y="87"/>
                    <a:pt x="17" y="87"/>
                  </a:cubicBezTo>
                  <a:cubicBezTo>
                    <a:pt x="0" y="146"/>
                    <a:pt x="0" y="146"/>
                    <a:pt x="0" y="146"/>
                  </a:cubicBezTo>
                  <a:cubicBezTo>
                    <a:pt x="0" y="146"/>
                    <a:pt x="0" y="146"/>
                    <a:pt x="0" y="146"/>
                  </a:cubicBezTo>
                  <a:cubicBezTo>
                    <a:pt x="0" y="146"/>
                    <a:pt x="0" y="147"/>
                    <a:pt x="0" y="147"/>
                  </a:cubicBezTo>
                  <a:cubicBezTo>
                    <a:pt x="0" y="156"/>
                    <a:pt x="0" y="156"/>
                    <a:pt x="0" y="156"/>
                  </a:cubicBezTo>
                  <a:cubicBezTo>
                    <a:pt x="0" y="156"/>
                    <a:pt x="0" y="156"/>
                    <a:pt x="0" y="156"/>
                  </a:cubicBezTo>
                  <a:cubicBezTo>
                    <a:pt x="0" y="157"/>
                    <a:pt x="0" y="159"/>
                    <a:pt x="0" y="160"/>
                  </a:cubicBezTo>
                  <a:cubicBezTo>
                    <a:pt x="0" y="169"/>
                    <a:pt x="0" y="169"/>
                    <a:pt x="0" y="169"/>
                  </a:cubicBezTo>
                  <a:cubicBezTo>
                    <a:pt x="0" y="178"/>
                    <a:pt x="7" y="185"/>
                    <a:pt x="17" y="185"/>
                  </a:cubicBezTo>
                  <a:cubicBezTo>
                    <a:pt x="168" y="185"/>
                    <a:pt x="168" y="185"/>
                    <a:pt x="168" y="185"/>
                  </a:cubicBezTo>
                  <a:cubicBezTo>
                    <a:pt x="178" y="185"/>
                    <a:pt x="185" y="178"/>
                    <a:pt x="185" y="169"/>
                  </a:cubicBezTo>
                  <a:cubicBezTo>
                    <a:pt x="185" y="160"/>
                    <a:pt x="185" y="160"/>
                    <a:pt x="185" y="160"/>
                  </a:cubicBezTo>
                  <a:cubicBezTo>
                    <a:pt x="185" y="159"/>
                    <a:pt x="185" y="157"/>
                    <a:pt x="185" y="156"/>
                  </a:cubicBezTo>
                  <a:cubicBezTo>
                    <a:pt x="185" y="156"/>
                    <a:pt x="185" y="156"/>
                    <a:pt x="185" y="156"/>
                  </a:cubicBezTo>
                  <a:lnTo>
                    <a:pt x="185" y="147"/>
                  </a:lnTo>
                  <a:close/>
                  <a:moveTo>
                    <a:pt x="24" y="93"/>
                  </a:moveTo>
                  <a:cubicBezTo>
                    <a:pt x="161" y="93"/>
                    <a:pt x="161" y="93"/>
                    <a:pt x="161" y="93"/>
                  </a:cubicBezTo>
                  <a:cubicBezTo>
                    <a:pt x="176" y="143"/>
                    <a:pt x="176" y="143"/>
                    <a:pt x="176" y="143"/>
                  </a:cubicBezTo>
                  <a:cubicBezTo>
                    <a:pt x="9" y="143"/>
                    <a:pt x="9" y="143"/>
                    <a:pt x="9" y="143"/>
                  </a:cubicBezTo>
                  <a:lnTo>
                    <a:pt x="24" y="93"/>
                  </a:lnTo>
                  <a:close/>
                  <a:moveTo>
                    <a:pt x="177" y="169"/>
                  </a:moveTo>
                  <a:cubicBezTo>
                    <a:pt x="177" y="173"/>
                    <a:pt x="173" y="177"/>
                    <a:pt x="168" y="177"/>
                  </a:cubicBezTo>
                  <a:cubicBezTo>
                    <a:pt x="17" y="177"/>
                    <a:pt x="17" y="177"/>
                    <a:pt x="17" y="177"/>
                  </a:cubicBezTo>
                  <a:cubicBezTo>
                    <a:pt x="12" y="177"/>
                    <a:pt x="8" y="173"/>
                    <a:pt x="8" y="169"/>
                  </a:cubicBezTo>
                  <a:cubicBezTo>
                    <a:pt x="8" y="152"/>
                    <a:pt x="8" y="152"/>
                    <a:pt x="8" y="152"/>
                  </a:cubicBezTo>
                  <a:cubicBezTo>
                    <a:pt x="177" y="152"/>
                    <a:pt x="177" y="152"/>
                    <a:pt x="177" y="152"/>
                  </a:cubicBezTo>
                  <a:lnTo>
                    <a:pt x="177" y="169"/>
                  </a:lnTo>
                  <a:close/>
                  <a:moveTo>
                    <a:pt x="21" y="169"/>
                  </a:moveTo>
                  <a:cubicBezTo>
                    <a:pt x="23" y="169"/>
                    <a:pt x="25" y="167"/>
                    <a:pt x="25" y="164"/>
                  </a:cubicBezTo>
                  <a:cubicBezTo>
                    <a:pt x="25" y="162"/>
                    <a:pt x="23" y="160"/>
                    <a:pt x="21" y="160"/>
                  </a:cubicBezTo>
                  <a:cubicBezTo>
                    <a:pt x="18" y="160"/>
                    <a:pt x="17" y="162"/>
                    <a:pt x="17" y="164"/>
                  </a:cubicBezTo>
                  <a:cubicBezTo>
                    <a:pt x="17" y="167"/>
                    <a:pt x="18" y="169"/>
                    <a:pt x="21" y="169"/>
                  </a:cubicBezTo>
                  <a:close/>
                  <a:moveTo>
                    <a:pt x="38" y="169"/>
                  </a:moveTo>
                  <a:cubicBezTo>
                    <a:pt x="40" y="169"/>
                    <a:pt x="42" y="167"/>
                    <a:pt x="42" y="164"/>
                  </a:cubicBezTo>
                  <a:cubicBezTo>
                    <a:pt x="42" y="162"/>
                    <a:pt x="40" y="160"/>
                    <a:pt x="38" y="160"/>
                  </a:cubicBezTo>
                  <a:cubicBezTo>
                    <a:pt x="35" y="160"/>
                    <a:pt x="33" y="162"/>
                    <a:pt x="33" y="164"/>
                  </a:cubicBezTo>
                  <a:cubicBezTo>
                    <a:pt x="33" y="167"/>
                    <a:pt x="35" y="169"/>
                    <a:pt x="38" y="169"/>
                  </a:cubicBezTo>
                  <a:close/>
                </a:path>
              </a:pathLst>
            </a:custGeom>
            <a:solidFill>
              <a:schemeClr val="tx1"/>
            </a:solidFill>
            <a:ln>
              <a:noFill/>
            </a:ln>
          </p:spPr>
          <p:txBody>
            <a:bodyPr anchor="ctr"/>
            <a:lstStyle/>
            <a:p>
              <a:pPr algn="ctr"/>
              <a:endParaRPr/>
            </a:p>
          </p:txBody>
        </p:sp>
        <p:sp>
          <p:nvSpPr>
            <p:cNvPr id="20" name="íślíḋè-Freeform: Shape 17"/>
            <p:cNvSpPr>
              <a:spLocks/>
            </p:cNvSpPr>
            <p:nvPr/>
          </p:nvSpPr>
          <p:spPr bwMode="auto">
            <a:xfrm>
              <a:off x="7956391" y="2873200"/>
              <a:ext cx="465115" cy="465115"/>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tx1"/>
            </a:solidFill>
            <a:ln>
              <a:noFill/>
            </a:ln>
          </p:spPr>
          <p:txBody>
            <a:bodyPr anchor="ctr"/>
            <a:lstStyle/>
            <a:p>
              <a:pPr algn="ctr"/>
              <a:endParaRPr/>
            </a:p>
          </p:txBody>
        </p:sp>
        <p:sp>
          <p:nvSpPr>
            <p:cNvPr id="21" name="íślíḋè-Freeform: Shape 18"/>
            <p:cNvSpPr>
              <a:spLocks/>
            </p:cNvSpPr>
            <p:nvPr/>
          </p:nvSpPr>
          <p:spPr bwMode="auto">
            <a:xfrm>
              <a:off x="10070670" y="2873200"/>
              <a:ext cx="422458" cy="465117"/>
            </a:xfrm>
            <a:custGeom>
              <a:avLst/>
              <a:gdLst>
                <a:gd name="T0" fmla="*/ 46 w 169"/>
                <a:gd name="T1" fmla="*/ 76 h 186"/>
                <a:gd name="T2" fmla="*/ 50 w 169"/>
                <a:gd name="T3" fmla="*/ 72 h 186"/>
                <a:gd name="T4" fmla="*/ 50 w 169"/>
                <a:gd name="T5" fmla="*/ 55 h 186"/>
                <a:gd name="T6" fmla="*/ 46 w 169"/>
                <a:gd name="T7" fmla="*/ 51 h 186"/>
                <a:gd name="T8" fmla="*/ 42 w 169"/>
                <a:gd name="T9" fmla="*/ 55 h 186"/>
                <a:gd name="T10" fmla="*/ 42 w 169"/>
                <a:gd name="T11" fmla="*/ 72 h 186"/>
                <a:gd name="T12" fmla="*/ 46 w 169"/>
                <a:gd name="T13" fmla="*/ 76 h 186"/>
                <a:gd name="T14" fmla="*/ 122 w 169"/>
                <a:gd name="T15" fmla="*/ 76 h 186"/>
                <a:gd name="T16" fmla="*/ 126 w 169"/>
                <a:gd name="T17" fmla="*/ 72 h 186"/>
                <a:gd name="T18" fmla="*/ 126 w 169"/>
                <a:gd name="T19" fmla="*/ 55 h 186"/>
                <a:gd name="T20" fmla="*/ 122 w 169"/>
                <a:gd name="T21" fmla="*/ 51 h 186"/>
                <a:gd name="T22" fmla="*/ 118 w 169"/>
                <a:gd name="T23" fmla="*/ 55 h 186"/>
                <a:gd name="T24" fmla="*/ 118 w 169"/>
                <a:gd name="T25" fmla="*/ 72 h 186"/>
                <a:gd name="T26" fmla="*/ 122 w 169"/>
                <a:gd name="T27" fmla="*/ 76 h 186"/>
                <a:gd name="T28" fmla="*/ 160 w 169"/>
                <a:gd name="T29" fmla="*/ 26 h 186"/>
                <a:gd name="T30" fmla="*/ 98 w 169"/>
                <a:gd name="T31" fmla="*/ 26 h 186"/>
                <a:gd name="T32" fmla="*/ 111 w 169"/>
                <a:gd name="T33" fmla="*/ 6 h 186"/>
                <a:gd name="T34" fmla="*/ 105 w 169"/>
                <a:gd name="T35" fmla="*/ 0 h 186"/>
                <a:gd name="T36" fmla="*/ 88 w 169"/>
                <a:gd name="T37" fmla="*/ 26 h 186"/>
                <a:gd name="T38" fmla="*/ 8 w 169"/>
                <a:gd name="T39" fmla="*/ 26 h 186"/>
                <a:gd name="T40" fmla="*/ 0 w 169"/>
                <a:gd name="T41" fmla="*/ 34 h 186"/>
                <a:gd name="T42" fmla="*/ 0 w 169"/>
                <a:gd name="T43" fmla="*/ 152 h 186"/>
                <a:gd name="T44" fmla="*/ 8 w 169"/>
                <a:gd name="T45" fmla="*/ 161 h 186"/>
                <a:gd name="T46" fmla="*/ 95 w 169"/>
                <a:gd name="T47" fmla="*/ 161 h 186"/>
                <a:gd name="T48" fmla="*/ 105 w 169"/>
                <a:gd name="T49" fmla="*/ 186 h 186"/>
                <a:gd name="T50" fmla="*/ 112 w 169"/>
                <a:gd name="T51" fmla="*/ 182 h 186"/>
                <a:gd name="T52" fmla="*/ 104 w 169"/>
                <a:gd name="T53" fmla="*/ 161 h 186"/>
                <a:gd name="T54" fmla="*/ 160 w 169"/>
                <a:gd name="T55" fmla="*/ 161 h 186"/>
                <a:gd name="T56" fmla="*/ 169 w 169"/>
                <a:gd name="T57" fmla="*/ 152 h 186"/>
                <a:gd name="T58" fmla="*/ 169 w 169"/>
                <a:gd name="T59" fmla="*/ 34 h 186"/>
                <a:gd name="T60" fmla="*/ 160 w 169"/>
                <a:gd name="T61" fmla="*/ 26 h 186"/>
                <a:gd name="T62" fmla="*/ 84 w 169"/>
                <a:gd name="T63" fmla="*/ 135 h 186"/>
                <a:gd name="T64" fmla="*/ 92 w 169"/>
                <a:gd name="T65" fmla="*/ 135 h 186"/>
                <a:gd name="T66" fmla="*/ 93 w 169"/>
                <a:gd name="T67" fmla="*/ 152 h 186"/>
                <a:gd name="T68" fmla="*/ 8 w 169"/>
                <a:gd name="T69" fmla="*/ 152 h 186"/>
                <a:gd name="T70" fmla="*/ 8 w 169"/>
                <a:gd name="T71" fmla="*/ 34 h 186"/>
                <a:gd name="T72" fmla="*/ 83 w 169"/>
                <a:gd name="T73" fmla="*/ 34 h 186"/>
                <a:gd name="T74" fmla="*/ 64 w 169"/>
                <a:gd name="T75" fmla="*/ 101 h 186"/>
                <a:gd name="T76" fmla="*/ 63 w 169"/>
                <a:gd name="T77" fmla="*/ 106 h 186"/>
                <a:gd name="T78" fmla="*/ 94 w 169"/>
                <a:gd name="T79" fmla="*/ 106 h 186"/>
                <a:gd name="T80" fmla="*/ 92 w 169"/>
                <a:gd name="T81" fmla="*/ 127 h 186"/>
                <a:gd name="T82" fmla="*/ 84 w 169"/>
                <a:gd name="T83" fmla="*/ 127 h 186"/>
                <a:gd name="T84" fmla="*/ 27 w 169"/>
                <a:gd name="T85" fmla="*/ 115 h 186"/>
                <a:gd name="T86" fmla="*/ 23 w 169"/>
                <a:gd name="T87" fmla="*/ 122 h 186"/>
                <a:gd name="T88" fmla="*/ 84 w 169"/>
                <a:gd name="T89" fmla="*/ 135 h 186"/>
                <a:gd name="T90" fmla="*/ 160 w 169"/>
                <a:gd name="T91" fmla="*/ 152 h 186"/>
                <a:gd name="T92" fmla="*/ 102 w 169"/>
                <a:gd name="T93" fmla="*/ 152 h 186"/>
                <a:gd name="T94" fmla="*/ 100 w 169"/>
                <a:gd name="T95" fmla="*/ 134 h 186"/>
                <a:gd name="T96" fmla="*/ 145 w 169"/>
                <a:gd name="T97" fmla="*/ 122 h 186"/>
                <a:gd name="T98" fmla="*/ 141 w 169"/>
                <a:gd name="T99" fmla="*/ 115 h 186"/>
                <a:gd name="T100" fmla="*/ 100 w 169"/>
                <a:gd name="T101" fmla="*/ 126 h 186"/>
                <a:gd name="T102" fmla="*/ 103 w 169"/>
                <a:gd name="T103" fmla="*/ 103 h 186"/>
                <a:gd name="T104" fmla="*/ 104 w 169"/>
                <a:gd name="T105" fmla="*/ 98 h 186"/>
                <a:gd name="T106" fmla="*/ 73 w 169"/>
                <a:gd name="T107" fmla="*/ 98 h 186"/>
                <a:gd name="T108" fmla="*/ 93 w 169"/>
                <a:gd name="T109" fmla="*/ 34 h 186"/>
                <a:gd name="T110" fmla="*/ 160 w 169"/>
                <a:gd name="T111" fmla="*/ 34 h 186"/>
                <a:gd name="T112" fmla="*/ 160 w 169"/>
                <a:gd name="T113"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 h="186">
                  <a:moveTo>
                    <a:pt x="46" y="76"/>
                  </a:moveTo>
                  <a:cubicBezTo>
                    <a:pt x="49" y="76"/>
                    <a:pt x="50" y="75"/>
                    <a:pt x="50" y="72"/>
                  </a:cubicBezTo>
                  <a:cubicBezTo>
                    <a:pt x="50" y="55"/>
                    <a:pt x="50" y="55"/>
                    <a:pt x="50" y="55"/>
                  </a:cubicBezTo>
                  <a:cubicBezTo>
                    <a:pt x="50" y="53"/>
                    <a:pt x="49" y="51"/>
                    <a:pt x="46" y="51"/>
                  </a:cubicBezTo>
                  <a:cubicBezTo>
                    <a:pt x="44" y="51"/>
                    <a:pt x="42" y="53"/>
                    <a:pt x="42" y="55"/>
                  </a:cubicBezTo>
                  <a:cubicBezTo>
                    <a:pt x="42" y="72"/>
                    <a:pt x="42" y="72"/>
                    <a:pt x="42" y="72"/>
                  </a:cubicBezTo>
                  <a:cubicBezTo>
                    <a:pt x="42" y="75"/>
                    <a:pt x="44" y="76"/>
                    <a:pt x="46" y="76"/>
                  </a:cubicBezTo>
                  <a:close/>
                  <a:moveTo>
                    <a:pt x="122" y="76"/>
                  </a:moveTo>
                  <a:cubicBezTo>
                    <a:pt x="125" y="76"/>
                    <a:pt x="126" y="75"/>
                    <a:pt x="126" y="72"/>
                  </a:cubicBezTo>
                  <a:cubicBezTo>
                    <a:pt x="126" y="55"/>
                    <a:pt x="126" y="55"/>
                    <a:pt x="126" y="55"/>
                  </a:cubicBezTo>
                  <a:cubicBezTo>
                    <a:pt x="126" y="53"/>
                    <a:pt x="125" y="51"/>
                    <a:pt x="122" y="51"/>
                  </a:cubicBezTo>
                  <a:cubicBezTo>
                    <a:pt x="120" y="51"/>
                    <a:pt x="118" y="53"/>
                    <a:pt x="118" y="55"/>
                  </a:cubicBezTo>
                  <a:cubicBezTo>
                    <a:pt x="118" y="72"/>
                    <a:pt x="118" y="72"/>
                    <a:pt x="118" y="72"/>
                  </a:cubicBezTo>
                  <a:cubicBezTo>
                    <a:pt x="118" y="75"/>
                    <a:pt x="120" y="76"/>
                    <a:pt x="122" y="76"/>
                  </a:cubicBezTo>
                  <a:close/>
                  <a:moveTo>
                    <a:pt x="160" y="26"/>
                  </a:moveTo>
                  <a:cubicBezTo>
                    <a:pt x="98" y="26"/>
                    <a:pt x="98" y="26"/>
                    <a:pt x="98" y="26"/>
                  </a:cubicBezTo>
                  <a:cubicBezTo>
                    <a:pt x="105" y="13"/>
                    <a:pt x="111" y="6"/>
                    <a:pt x="111" y="6"/>
                  </a:cubicBezTo>
                  <a:cubicBezTo>
                    <a:pt x="105" y="0"/>
                    <a:pt x="105" y="0"/>
                    <a:pt x="105" y="0"/>
                  </a:cubicBezTo>
                  <a:cubicBezTo>
                    <a:pt x="104" y="1"/>
                    <a:pt x="96" y="10"/>
                    <a:pt x="88" y="26"/>
                  </a:cubicBezTo>
                  <a:cubicBezTo>
                    <a:pt x="8" y="26"/>
                    <a:pt x="8" y="26"/>
                    <a:pt x="8" y="26"/>
                  </a:cubicBezTo>
                  <a:cubicBezTo>
                    <a:pt x="4" y="26"/>
                    <a:pt x="0" y="30"/>
                    <a:pt x="0" y="34"/>
                  </a:cubicBezTo>
                  <a:cubicBezTo>
                    <a:pt x="0" y="152"/>
                    <a:pt x="0" y="152"/>
                    <a:pt x="0" y="152"/>
                  </a:cubicBezTo>
                  <a:cubicBezTo>
                    <a:pt x="0" y="157"/>
                    <a:pt x="4" y="161"/>
                    <a:pt x="8" y="161"/>
                  </a:cubicBezTo>
                  <a:cubicBezTo>
                    <a:pt x="95" y="161"/>
                    <a:pt x="95" y="161"/>
                    <a:pt x="95" y="161"/>
                  </a:cubicBezTo>
                  <a:cubicBezTo>
                    <a:pt x="97" y="169"/>
                    <a:pt x="100" y="178"/>
                    <a:pt x="105" y="186"/>
                  </a:cubicBezTo>
                  <a:cubicBezTo>
                    <a:pt x="112" y="182"/>
                    <a:pt x="112" y="182"/>
                    <a:pt x="112" y="182"/>
                  </a:cubicBezTo>
                  <a:cubicBezTo>
                    <a:pt x="108" y="175"/>
                    <a:pt x="105" y="168"/>
                    <a:pt x="104" y="161"/>
                  </a:cubicBezTo>
                  <a:cubicBezTo>
                    <a:pt x="160" y="161"/>
                    <a:pt x="160" y="161"/>
                    <a:pt x="160" y="161"/>
                  </a:cubicBezTo>
                  <a:cubicBezTo>
                    <a:pt x="165" y="161"/>
                    <a:pt x="169" y="157"/>
                    <a:pt x="169" y="152"/>
                  </a:cubicBezTo>
                  <a:cubicBezTo>
                    <a:pt x="169" y="34"/>
                    <a:pt x="169" y="34"/>
                    <a:pt x="169" y="34"/>
                  </a:cubicBezTo>
                  <a:cubicBezTo>
                    <a:pt x="169" y="30"/>
                    <a:pt x="165" y="26"/>
                    <a:pt x="160" y="26"/>
                  </a:cubicBezTo>
                  <a:close/>
                  <a:moveTo>
                    <a:pt x="84" y="135"/>
                  </a:moveTo>
                  <a:cubicBezTo>
                    <a:pt x="87" y="135"/>
                    <a:pt x="89" y="135"/>
                    <a:pt x="92" y="135"/>
                  </a:cubicBezTo>
                  <a:cubicBezTo>
                    <a:pt x="92" y="141"/>
                    <a:pt x="92" y="146"/>
                    <a:pt x="93" y="152"/>
                  </a:cubicBezTo>
                  <a:cubicBezTo>
                    <a:pt x="8" y="152"/>
                    <a:pt x="8" y="152"/>
                    <a:pt x="8" y="152"/>
                  </a:cubicBezTo>
                  <a:cubicBezTo>
                    <a:pt x="8" y="34"/>
                    <a:pt x="8" y="34"/>
                    <a:pt x="8" y="34"/>
                  </a:cubicBezTo>
                  <a:cubicBezTo>
                    <a:pt x="83" y="34"/>
                    <a:pt x="83" y="34"/>
                    <a:pt x="83" y="34"/>
                  </a:cubicBezTo>
                  <a:cubicBezTo>
                    <a:pt x="75" y="51"/>
                    <a:pt x="66" y="74"/>
                    <a:pt x="64" y="101"/>
                  </a:cubicBezTo>
                  <a:cubicBezTo>
                    <a:pt x="63" y="106"/>
                    <a:pt x="63" y="106"/>
                    <a:pt x="63" y="106"/>
                  </a:cubicBezTo>
                  <a:cubicBezTo>
                    <a:pt x="94" y="106"/>
                    <a:pt x="94" y="106"/>
                    <a:pt x="94" y="106"/>
                  </a:cubicBezTo>
                  <a:cubicBezTo>
                    <a:pt x="93" y="111"/>
                    <a:pt x="92" y="118"/>
                    <a:pt x="92" y="127"/>
                  </a:cubicBezTo>
                  <a:cubicBezTo>
                    <a:pt x="89" y="127"/>
                    <a:pt x="87" y="127"/>
                    <a:pt x="84" y="127"/>
                  </a:cubicBezTo>
                  <a:cubicBezTo>
                    <a:pt x="52" y="127"/>
                    <a:pt x="27" y="115"/>
                    <a:pt x="27" y="115"/>
                  </a:cubicBezTo>
                  <a:cubicBezTo>
                    <a:pt x="23" y="122"/>
                    <a:pt x="23" y="122"/>
                    <a:pt x="23" y="122"/>
                  </a:cubicBezTo>
                  <a:cubicBezTo>
                    <a:pt x="24" y="123"/>
                    <a:pt x="50" y="135"/>
                    <a:pt x="84" y="135"/>
                  </a:cubicBezTo>
                  <a:close/>
                  <a:moveTo>
                    <a:pt x="160" y="152"/>
                  </a:moveTo>
                  <a:cubicBezTo>
                    <a:pt x="102" y="152"/>
                    <a:pt x="102" y="152"/>
                    <a:pt x="102" y="152"/>
                  </a:cubicBezTo>
                  <a:cubicBezTo>
                    <a:pt x="101" y="146"/>
                    <a:pt x="100" y="140"/>
                    <a:pt x="100" y="134"/>
                  </a:cubicBezTo>
                  <a:cubicBezTo>
                    <a:pt x="126" y="131"/>
                    <a:pt x="144" y="123"/>
                    <a:pt x="145" y="122"/>
                  </a:cubicBezTo>
                  <a:cubicBezTo>
                    <a:pt x="141" y="115"/>
                    <a:pt x="141" y="115"/>
                    <a:pt x="141" y="115"/>
                  </a:cubicBezTo>
                  <a:cubicBezTo>
                    <a:pt x="141" y="115"/>
                    <a:pt x="124" y="123"/>
                    <a:pt x="100" y="126"/>
                  </a:cubicBezTo>
                  <a:cubicBezTo>
                    <a:pt x="101" y="112"/>
                    <a:pt x="103" y="103"/>
                    <a:pt x="103" y="103"/>
                  </a:cubicBezTo>
                  <a:cubicBezTo>
                    <a:pt x="104" y="98"/>
                    <a:pt x="104" y="98"/>
                    <a:pt x="104" y="98"/>
                  </a:cubicBezTo>
                  <a:cubicBezTo>
                    <a:pt x="73" y="98"/>
                    <a:pt x="73" y="98"/>
                    <a:pt x="73" y="98"/>
                  </a:cubicBezTo>
                  <a:cubicBezTo>
                    <a:pt x="76" y="72"/>
                    <a:pt x="85" y="50"/>
                    <a:pt x="93" y="34"/>
                  </a:cubicBezTo>
                  <a:cubicBezTo>
                    <a:pt x="160" y="34"/>
                    <a:pt x="160" y="34"/>
                    <a:pt x="160" y="34"/>
                  </a:cubicBezTo>
                  <a:lnTo>
                    <a:pt x="160" y="152"/>
                  </a:lnTo>
                  <a:close/>
                </a:path>
              </a:pathLst>
            </a:custGeom>
            <a:solidFill>
              <a:schemeClr val="tx1"/>
            </a:solidFill>
            <a:ln>
              <a:noFill/>
            </a:ln>
          </p:spPr>
          <p:txBody>
            <a:bodyPr anchor="ctr"/>
            <a:lstStyle/>
            <a:p>
              <a:pPr algn="ctr"/>
              <a:endParaRPr/>
            </a:p>
          </p:txBody>
        </p:sp>
        <p:grpSp>
          <p:nvGrpSpPr>
            <p:cNvPr id="22" name="Group 33"/>
            <p:cNvGrpSpPr/>
            <p:nvPr/>
          </p:nvGrpSpPr>
          <p:grpSpPr>
            <a:xfrm>
              <a:off x="731404" y="5017002"/>
              <a:ext cx="2103935" cy="1604120"/>
              <a:chOff x="719138" y="5017002"/>
              <a:chExt cx="2103935" cy="1604120"/>
            </a:xfrm>
          </p:grpSpPr>
          <p:sp>
            <p:nvSpPr>
              <p:cNvPr id="32" name="íślíḋè-TextBox 34"/>
              <p:cNvSpPr txBox="1"/>
              <p:nvPr/>
            </p:nvSpPr>
            <p:spPr>
              <a:xfrm>
                <a:off x="749351" y="5017002"/>
                <a:ext cx="2073722" cy="428220"/>
              </a:xfrm>
              <a:prstGeom prst="rect">
                <a:avLst/>
              </a:prstGeom>
              <a:noFill/>
            </p:spPr>
            <p:txBody>
              <a:bodyPr wrap="none" lIns="0" tIns="0" rIns="0" bIns="0">
                <a:noAutofit/>
              </a:bodyPr>
              <a:lstStyle/>
              <a:p>
                <a:pPr algn="ctr"/>
                <a:r>
                  <a:rPr lang="zh-CN" altLang="en-US" sz="2000" b="1">
                    <a:solidFill>
                      <a:schemeClr val="accent1">
                        <a:lumMod val="100000"/>
                      </a:schemeClr>
                    </a:solidFill>
                  </a:rPr>
                  <a:t>标题文本预设</a:t>
                </a:r>
                <a:br>
                  <a:rPr lang="zh-CN" altLang="en-US" sz="2000" b="1">
                    <a:solidFill>
                      <a:schemeClr val="accent1">
                        <a:lumMod val="100000"/>
                      </a:schemeClr>
                    </a:solidFill>
                  </a:rPr>
                </a:br>
                <a:endParaRPr lang="zh-CN" altLang="en-US" sz="2000" b="1">
                  <a:solidFill>
                    <a:schemeClr val="accent1">
                      <a:lumMod val="100000"/>
                    </a:schemeClr>
                  </a:solidFill>
                </a:endParaRPr>
              </a:p>
            </p:txBody>
          </p:sp>
          <p:sp>
            <p:nvSpPr>
              <p:cNvPr id="33" name="íślíḋè-Rectangle 35"/>
              <p:cNvSpPr/>
              <p:nvPr/>
            </p:nvSpPr>
            <p:spPr>
              <a:xfrm>
                <a:off x="719138" y="5677342"/>
                <a:ext cx="2103935" cy="943780"/>
              </a:xfrm>
              <a:prstGeom prst="rect">
                <a:avLst/>
              </a:prstGeom>
            </p:spPr>
            <p:txBody>
              <a:bodyPr wrap="square" lIns="0" tIns="0" rIns="0" bIns="0" anchor="t" anchorCtr="1">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grpSp>
        <p:grpSp>
          <p:nvGrpSpPr>
            <p:cNvPr id="23" name="Group 36"/>
            <p:cNvGrpSpPr/>
            <p:nvPr/>
          </p:nvGrpSpPr>
          <p:grpSpPr>
            <a:xfrm>
              <a:off x="3618491" y="5017002"/>
              <a:ext cx="2103935" cy="1604120"/>
              <a:chOff x="719138" y="5017002"/>
              <a:chExt cx="2103935" cy="1604120"/>
            </a:xfrm>
          </p:grpSpPr>
          <p:sp>
            <p:nvSpPr>
              <p:cNvPr id="30" name="íślíḋè-TextBox 37"/>
              <p:cNvSpPr txBox="1"/>
              <p:nvPr/>
            </p:nvSpPr>
            <p:spPr>
              <a:xfrm>
                <a:off x="749351" y="5017002"/>
                <a:ext cx="2073722" cy="428220"/>
              </a:xfrm>
              <a:prstGeom prst="rect">
                <a:avLst/>
              </a:prstGeom>
              <a:noFill/>
            </p:spPr>
            <p:txBody>
              <a:bodyPr wrap="none" lIns="0" tIns="0" rIns="0" bIns="0">
                <a:noAutofit/>
              </a:bodyPr>
              <a:lstStyle/>
              <a:p>
                <a:pPr algn="ctr"/>
                <a:r>
                  <a:rPr lang="zh-CN" altLang="en-US" sz="2000" b="1">
                    <a:solidFill>
                      <a:schemeClr val="accent2">
                        <a:lumMod val="100000"/>
                      </a:schemeClr>
                    </a:solidFill>
                  </a:rPr>
                  <a:t>标题文本预设</a:t>
                </a:r>
                <a:br>
                  <a:rPr lang="zh-CN" altLang="en-US" sz="2000" b="1">
                    <a:solidFill>
                      <a:schemeClr val="accent2">
                        <a:lumMod val="100000"/>
                      </a:schemeClr>
                    </a:solidFill>
                  </a:rPr>
                </a:br>
                <a:endParaRPr lang="zh-CN" altLang="en-US" sz="2000" b="1">
                  <a:solidFill>
                    <a:schemeClr val="accent2">
                      <a:lumMod val="100000"/>
                    </a:schemeClr>
                  </a:solidFill>
                </a:endParaRPr>
              </a:p>
            </p:txBody>
          </p:sp>
          <p:sp>
            <p:nvSpPr>
              <p:cNvPr id="31" name="íślíḋè-Rectangle 38"/>
              <p:cNvSpPr/>
              <p:nvPr/>
            </p:nvSpPr>
            <p:spPr>
              <a:xfrm>
                <a:off x="719138" y="5677342"/>
                <a:ext cx="2103935" cy="943780"/>
              </a:xfrm>
              <a:prstGeom prst="rect">
                <a:avLst/>
              </a:prstGeom>
            </p:spPr>
            <p:txBody>
              <a:bodyPr wrap="square" lIns="0" tIns="0" rIns="0" bIns="0" anchor="t" anchorCtr="1">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grpSp>
        <p:grpSp>
          <p:nvGrpSpPr>
            <p:cNvPr id="24" name="Group 48"/>
            <p:cNvGrpSpPr/>
            <p:nvPr/>
          </p:nvGrpSpPr>
          <p:grpSpPr>
            <a:xfrm>
              <a:off x="6505578" y="5017002"/>
              <a:ext cx="2103935" cy="1604120"/>
              <a:chOff x="719138" y="5017002"/>
              <a:chExt cx="2103935" cy="1604120"/>
            </a:xfrm>
          </p:grpSpPr>
          <p:sp>
            <p:nvSpPr>
              <p:cNvPr id="28" name="íślíḋè-TextBox 49"/>
              <p:cNvSpPr txBox="1"/>
              <p:nvPr/>
            </p:nvSpPr>
            <p:spPr>
              <a:xfrm>
                <a:off x="749351" y="5017002"/>
                <a:ext cx="2073722" cy="428220"/>
              </a:xfrm>
              <a:prstGeom prst="rect">
                <a:avLst/>
              </a:prstGeom>
              <a:noFill/>
            </p:spPr>
            <p:txBody>
              <a:bodyPr wrap="none" lIns="0" tIns="0" rIns="0" bIns="0">
                <a:noAutofit/>
              </a:bodyPr>
              <a:lstStyle/>
              <a:p>
                <a:pPr algn="ctr"/>
                <a:r>
                  <a:rPr lang="zh-CN" altLang="en-US" sz="2000" b="1">
                    <a:solidFill>
                      <a:schemeClr val="accent3">
                        <a:lumMod val="100000"/>
                      </a:schemeClr>
                    </a:solidFill>
                  </a:rPr>
                  <a:t>标题文本预设</a:t>
                </a:r>
                <a:br>
                  <a:rPr lang="zh-CN" altLang="en-US" sz="2000" b="1">
                    <a:solidFill>
                      <a:schemeClr val="accent3">
                        <a:lumMod val="100000"/>
                      </a:schemeClr>
                    </a:solidFill>
                  </a:rPr>
                </a:br>
                <a:endParaRPr lang="zh-CN" altLang="en-US" sz="2000" b="1">
                  <a:solidFill>
                    <a:schemeClr val="accent3">
                      <a:lumMod val="100000"/>
                    </a:schemeClr>
                  </a:solidFill>
                </a:endParaRPr>
              </a:p>
            </p:txBody>
          </p:sp>
          <p:sp>
            <p:nvSpPr>
              <p:cNvPr id="29" name="íślíḋè-Rectangle 50"/>
              <p:cNvSpPr/>
              <p:nvPr/>
            </p:nvSpPr>
            <p:spPr>
              <a:xfrm>
                <a:off x="719138" y="5677342"/>
                <a:ext cx="2103935" cy="943780"/>
              </a:xfrm>
              <a:prstGeom prst="rect">
                <a:avLst/>
              </a:prstGeom>
            </p:spPr>
            <p:txBody>
              <a:bodyPr wrap="square" lIns="0" tIns="0" rIns="0" bIns="0" anchor="t" anchorCtr="1">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grpSp>
        <p:grpSp>
          <p:nvGrpSpPr>
            <p:cNvPr id="25" name="Group 51"/>
            <p:cNvGrpSpPr/>
            <p:nvPr/>
          </p:nvGrpSpPr>
          <p:grpSpPr>
            <a:xfrm>
              <a:off x="9392665" y="5017002"/>
              <a:ext cx="2103935" cy="1604123"/>
              <a:chOff x="719138" y="5017002"/>
              <a:chExt cx="2103935" cy="1604123"/>
            </a:xfrm>
          </p:grpSpPr>
          <p:sp>
            <p:nvSpPr>
              <p:cNvPr id="26" name="íślíḋè-TextBox 52"/>
              <p:cNvSpPr txBox="1"/>
              <p:nvPr/>
            </p:nvSpPr>
            <p:spPr>
              <a:xfrm>
                <a:off x="749351" y="5017002"/>
                <a:ext cx="2073722" cy="428220"/>
              </a:xfrm>
              <a:prstGeom prst="rect">
                <a:avLst/>
              </a:prstGeom>
              <a:noFill/>
            </p:spPr>
            <p:txBody>
              <a:bodyPr wrap="none" lIns="0" tIns="0" rIns="0" bIns="0">
                <a:noAutofit/>
              </a:bodyPr>
              <a:lstStyle/>
              <a:p>
                <a:pPr algn="ctr"/>
                <a:r>
                  <a:rPr lang="zh-CN" altLang="en-US" sz="2000" b="1">
                    <a:solidFill>
                      <a:schemeClr val="accent4">
                        <a:lumMod val="100000"/>
                      </a:schemeClr>
                    </a:solidFill>
                  </a:rPr>
                  <a:t>标题文本预设</a:t>
                </a:r>
                <a:br>
                  <a:rPr lang="zh-CN" altLang="en-US" sz="2000" b="1">
                    <a:solidFill>
                      <a:schemeClr val="accent4">
                        <a:lumMod val="100000"/>
                      </a:schemeClr>
                    </a:solidFill>
                  </a:rPr>
                </a:br>
                <a:endParaRPr lang="zh-CN" altLang="en-US" sz="2000" b="1">
                  <a:solidFill>
                    <a:schemeClr val="accent4">
                      <a:lumMod val="100000"/>
                    </a:schemeClr>
                  </a:solidFill>
                </a:endParaRPr>
              </a:p>
            </p:txBody>
          </p:sp>
          <p:sp>
            <p:nvSpPr>
              <p:cNvPr id="27" name="íślíḋè-Rectangle 53"/>
              <p:cNvSpPr/>
              <p:nvPr/>
            </p:nvSpPr>
            <p:spPr>
              <a:xfrm>
                <a:off x="719138" y="5677343"/>
                <a:ext cx="2103935" cy="943782"/>
              </a:xfrm>
              <a:prstGeom prst="rect">
                <a:avLst/>
              </a:prstGeom>
            </p:spPr>
            <p:txBody>
              <a:bodyPr wrap="square" lIns="0" tIns="0" rIns="0" bIns="0" anchor="t" anchorCtr="1">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grpSp>
      </p:grpSp>
    </p:spTree>
    <p:custDataLst>
      <p:tags r:id="rId2"/>
    </p:custDataLst>
    <p:extLst>
      <p:ext uri="{BB962C8B-B14F-4D97-AF65-F5344CB8AC3E}">
        <p14:creationId xmlns:p14="http://schemas.microsoft.com/office/powerpoint/2010/main" val="20755133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项目介绍</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47" name="1253458d-ba0b-4d2e-bb13-2c77dfe53ff7"/>
          <p:cNvGrpSpPr>
            <a:grpSpLocks noChangeAspect="1"/>
          </p:cNvGrpSpPr>
          <p:nvPr/>
        </p:nvGrpSpPr>
        <p:grpSpPr>
          <a:xfrm>
            <a:off x="2423592" y="857366"/>
            <a:ext cx="7344817" cy="6000637"/>
            <a:chOff x="2423592" y="857366"/>
            <a:chExt cx="7344817" cy="6000637"/>
          </a:xfrm>
        </p:grpSpPr>
        <p:sp>
          <p:nvSpPr>
            <p:cNvPr id="48" name="íṩľíḍè-Oval 42"/>
            <p:cNvSpPr/>
            <p:nvPr/>
          </p:nvSpPr>
          <p:spPr>
            <a:xfrm>
              <a:off x="8041938" y="1714600"/>
              <a:ext cx="628339" cy="628339"/>
            </a:xfrm>
            <a:prstGeom prst="ellipse">
              <a:avLst/>
            </a:prstGeom>
            <a:solidFill>
              <a:schemeClr val="accent4">
                <a:lumMod val="100000"/>
              </a:schemeClr>
            </a:solidFill>
            <a:ln w="12700" cap="flat">
              <a:noFill/>
              <a:miter lim="400000"/>
            </a:ln>
            <a:effectLst/>
          </p:spPr>
          <p:txBody>
            <a:bodyPr anchor="ctr"/>
            <a:lstStyle/>
            <a:p>
              <a:pPr algn="ctr"/>
              <a:endParaRPr/>
            </a:p>
          </p:txBody>
        </p:sp>
        <p:sp>
          <p:nvSpPr>
            <p:cNvPr id="49" name="íṩľíḍè-Freeform: Shape 43"/>
            <p:cNvSpPr/>
            <p:nvPr/>
          </p:nvSpPr>
          <p:spPr>
            <a:xfrm>
              <a:off x="8176582" y="1849242"/>
              <a:ext cx="359051" cy="359055"/>
            </a:xfrm>
            <a:custGeom>
              <a:avLst/>
              <a:gdLst/>
              <a:ahLst/>
              <a:cxnLst>
                <a:cxn ang="0">
                  <a:pos x="wd2" y="hd2"/>
                </a:cxn>
                <a:cxn ang="5400000">
                  <a:pos x="wd2" y="hd2"/>
                </a:cxn>
                <a:cxn ang="10800000">
                  <a:pos x="wd2" y="hd2"/>
                </a:cxn>
                <a:cxn ang="16200000">
                  <a:pos x="wd2" y="hd2"/>
                </a:cxn>
              </a:cxnLst>
              <a:rect l="0" t="0" r="r" b="b"/>
              <a:pathLst>
                <a:path w="21600" h="21600" extrusionOk="0">
                  <a:moveTo>
                    <a:pt x="12260" y="14462"/>
                  </a:moveTo>
                  <a:cubicBezTo>
                    <a:pt x="10237" y="15268"/>
                    <a:pt x="7944" y="14282"/>
                    <a:pt x="7138" y="12260"/>
                  </a:cubicBezTo>
                  <a:cubicBezTo>
                    <a:pt x="6332" y="10238"/>
                    <a:pt x="7318" y="7944"/>
                    <a:pt x="9340" y="7138"/>
                  </a:cubicBezTo>
                  <a:cubicBezTo>
                    <a:pt x="11363" y="6332"/>
                    <a:pt x="13656" y="7318"/>
                    <a:pt x="14462" y="9340"/>
                  </a:cubicBezTo>
                  <a:cubicBezTo>
                    <a:pt x="15268" y="11362"/>
                    <a:pt x="14282" y="13656"/>
                    <a:pt x="12260" y="14462"/>
                  </a:cubicBezTo>
                  <a:close/>
                  <a:moveTo>
                    <a:pt x="19602" y="9782"/>
                  </a:moveTo>
                  <a:cubicBezTo>
                    <a:pt x="20834" y="9090"/>
                    <a:pt x="21600" y="8617"/>
                    <a:pt x="21600" y="8617"/>
                  </a:cubicBezTo>
                  <a:lnTo>
                    <a:pt x="20140" y="4954"/>
                  </a:lnTo>
                  <a:cubicBezTo>
                    <a:pt x="20140" y="4954"/>
                    <a:pt x="19254" y="5138"/>
                    <a:pt x="17878" y="5484"/>
                  </a:cubicBezTo>
                  <a:cubicBezTo>
                    <a:pt x="17340" y="4770"/>
                    <a:pt x="16700" y="4141"/>
                    <a:pt x="15975" y="3619"/>
                  </a:cubicBezTo>
                  <a:cubicBezTo>
                    <a:pt x="16319" y="2115"/>
                    <a:pt x="16483" y="1130"/>
                    <a:pt x="16483" y="1130"/>
                  </a:cubicBezTo>
                  <a:lnTo>
                    <a:pt x="13896" y="17"/>
                  </a:lnTo>
                  <a:cubicBezTo>
                    <a:pt x="13896" y="17"/>
                    <a:pt x="13292" y="816"/>
                    <a:pt x="12435" y="2100"/>
                  </a:cubicBezTo>
                  <a:cubicBezTo>
                    <a:pt x="11667" y="1958"/>
                    <a:pt x="9929" y="1990"/>
                    <a:pt x="9794" y="2006"/>
                  </a:cubicBezTo>
                  <a:cubicBezTo>
                    <a:pt x="9096" y="770"/>
                    <a:pt x="8616" y="0"/>
                    <a:pt x="8616" y="0"/>
                  </a:cubicBezTo>
                  <a:lnTo>
                    <a:pt x="4955" y="1460"/>
                  </a:lnTo>
                  <a:cubicBezTo>
                    <a:pt x="4955" y="1460"/>
                    <a:pt x="5136" y="2351"/>
                    <a:pt x="5481" y="3734"/>
                  </a:cubicBezTo>
                  <a:cubicBezTo>
                    <a:pt x="4778" y="4264"/>
                    <a:pt x="4157" y="4895"/>
                    <a:pt x="3639" y="5608"/>
                  </a:cubicBezTo>
                  <a:cubicBezTo>
                    <a:pt x="2127" y="5266"/>
                    <a:pt x="1135" y="5104"/>
                    <a:pt x="1135" y="5104"/>
                  </a:cubicBezTo>
                  <a:lnTo>
                    <a:pt x="22" y="7692"/>
                  </a:lnTo>
                  <a:cubicBezTo>
                    <a:pt x="22" y="7692"/>
                    <a:pt x="819" y="8298"/>
                    <a:pt x="2103" y="9154"/>
                  </a:cubicBezTo>
                  <a:cubicBezTo>
                    <a:pt x="1955" y="9941"/>
                    <a:pt x="1990" y="11679"/>
                    <a:pt x="2004" y="11801"/>
                  </a:cubicBezTo>
                  <a:cubicBezTo>
                    <a:pt x="768" y="12502"/>
                    <a:pt x="0" y="12983"/>
                    <a:pt x="0" y="12983"/>
                  </a:cubicBezTo>
                  <a:lnTo>
                    <a:pt x="1460" y="16645"/>
                  </a:lnTo>
                  <a:cubicBezTo>
                    <a:pt x="1460" y="16645"/>
                    <a:pt x="2351" y="16467"/>
                    <a:pt x="3732" y="16126"/>
                  </a:cubicBezTo>
                  <a:cubicBezTo>
                    <a:pt x="4263" y="16831"/>
                    <a:pt x="4896" y="17454"/>
                    <a:pt x="5611" y="17973"/>
                  </a:cubicBezTo>
                  <a:cubicBezTo>
                    <a:pt x="5273" y="19468"/>
                    <a:pt x="5112" y="20448"/>
                    <a:pt x="5112" y="20448"/>
                  </a:cubicBezTo>
                  <a:lnTo>
                    <a:pt x="7642" y="21536"/>
                  </a:lnTo>
                  <a:cubicBezTo>
                    <a:pt x="7642" y="21536"/>
                    <a:pt x="8236" y="20755"/>
                    <a:pt x="9083" y="19495"/>
                  </a:cubicBezTo>
                  <a:cubicBezTo>
                    <a:pt x="9914" y="19659"/>
                    <a:pt x="11699" y="19617"/>
                    <a:pt x="11812" y="19605"/>
                  </a:cubicBezTo>
                  <a:cubicBezTo>
                    <a:pt x="12507" y="20836"/>
                    <a:pt x="12984" y="21600"/>
                    <a:pt x="12984" y="21600"/>
                  </a:cubicBezTo>
                  <a:lnTo>
                    <a:pt x="16645" y="20140"/>
                  </a:lnTo>
                  <a:cubicBezTo>
                    <a:pt x="16645" y="20140"/>
                    <a:pt x="16465" y="19256"/>
                    <a:pt x="16122" y="17881"/>
                  </a:cubicBezTo>
                  <a:cubicBezTo>
                    <a:pt x="16854" y="17330"/>
                    <a:pt x="17498" y="16672"/>
                    <a:pt x="18029" y="15924"/>
                  </a:cubicBezTo>
                  <a:cubicBezTo>
                    <a:pt x="19510" y="16258"/>
                    <a:pt x="20478" y="16419"/>
                    <a:pt x="20478" y="16419"/>
                  </a:cubicBezTo>
                  <a:lnTo>
                    <a:pt x="21566" y="13889"/>
                  </a:lnTo>
                  <a:cubicBezTo>
                    <a:pt x="21566" y="13889"/>
                    <a:pt x="20777" y="13294"/>
                    <a:pt x="19508" y="12446"/>
                  </a:cubicBezTo>
                  <a:cubicBezTo>
                    <a:pt x="19652" y="11675"/>
                    <a:pt x="19618" y="9922"/>
                    <a:pt x="19602" y="9782"/>
                  </a:cubicBezTo>
                  <a:close/>
                </a:path>
              </a:pathLst>
            </a:custGeom>
            <a:solidFill>
              <a:srgbClr val="FFFFFF"/>
            </a:solidFill>
            <a:ln w="12700" cap="flat">
              <a:noFill/>
              <a:miter lim="400000"/>
            </a:ln>
            <a:effectLst/>
          </p:spPr>
          <p:txBody>
            <a:bodyPr anchor="ctr"/>
            <a:lstStyle/>
            <a:p>
              <a:pPr algn="ctr"/>
              <a:endParaRPr/>
            </a:p>
          </p:txBody>
        </p:sp>
        <p:sp>
          <p:nvSpPr>
            <p:cNvPr id="50" name="íṩľíḍè-Rectangle 41"/>
            <p:cNvSpPr/>
            <p:nvPr/>
          </p:nvSpPr>
          <p:spPr>
            <a:xfrm>
              <a:off x="7234074" y="2511824"/>
              <a:ext cx="2244067" cy="72156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sp>
          <p:nvSpPr>
            <p:cNvPr id="51" name="íṩľíḍè-Oval 38"/>
            <p:cNvSpPr/>
            <p:nvPr/>
          </p:nvSpPr>
          <p:spPr>
            <a:xfrm>
              <a:off x="8339963" y="3868297"/>
              <a:ext cx="628339" cy="628339"/>
            </a:xfrm>
            <a:prstGeom prst="ellipse">
              <a:avLst/>
            </a:prstGeom>
            <a:solidFill>
              <a:schemeClr val="accent5">
                <a:lumMod val="100000"/>
              </a:schemeClr>
            </a:solidFill>
            <a:ln w="12700" cap="flat">
              <a:noFill/>
              <a:miter lim="400000"/>
            </a:ln>
            <a:effectLst/>
          </p:spPr>
          <p:txBody>
            <a:bodyPr anchor="ctr"/>
            <a:lstStyle/>
            <a:p>
              <a:pPr algn="ctr"/>
              <a:endParaRPr/>
            </a:p>
          </p:txBody>
        </p:sp>
        <p:sp>
          <p:nvSpPr>
            <p:cNvPr id="52" name="íṩľíḍè-Freeform: Shape 39"/>
            <p:cNvSpPr/>
            <p:nvPr/>
          </p:nvSpPr>
          <p:spPr>
            <a:xfrm>
              <a:off x="8474606" y="4049182"/>
              <a:ext cx="359052" cy="26656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rgbClr val="FFFFFF"/>
            </a:solidFill>
            <a:ln w="12700" cap="flat">
              <a:noFill/>
              <a:miter lim="400000"/>
            </a:ln>
            <a:effectLst/>
          </p:spPr>
          <p:txBody>
            <a:bodyPr anchor="ctr"/>
            <a:lstStyle/>
            <a:p>
              <a:pPr algn="ctr"/>
              <a:endParaRPr/>
            </a:p>
          </p:txBody>
        </p:sp>
        <p:sp>
          <p:nvSpPr>
            <p:cNvPr id="53" name="íṩľíḍè-Rectangle 37"/>
            <p:cNvSpPr/>
            <p:nvPr/>
          </p:nvSpPr>
          <p:spPr>
            <a:xfrm>
              <a:off x="7524342" y="4648572"/>
              <a:ext cx="2244067" cy="71684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sp>
          <p:nvSpPr>
            <p:cNvPr id="54" name="íṩľíḍè-Oval 34"/>
            <p:cNvSpPr/>
            <p:nvPr/>
          </p:nvSpPr>
          <p:spPr>
            <a:xfrm>
              <a:off x="5761593" y="857366"/>
              <a:ext cx="628339" cy="628339"/>
            </a:xfrm>
            <a:prstGeom prst="ellipse">
              <a:avLst/>
            </a:prstGeom>
            <a:solidFill>
              <a:schemeClr val="accent3">
                <a:lumMod val="100000"/>
              </a:schemeClr>
            </a:solidFill>
            <a:ln w="12700" cap="flat">
              <a:noFill/>
              <a:miter lim="400000"/>
            </a:ln>
            <a:effectLst/>
          </p:spPr>
          <p:txBody>
            <a:bodyPr anchor="ctr"/>
            <a:lstStyle/>
            <a:p>
              <a:pPr algn="ctr"/>
              <a:endParaRPr/>
            </a:p>
          </p:txBody>
        </p:sp>
        <p:sp>
          <p:nvSpPr>
            <p:cNvPr id="55" name="íṩľíḍè-Freeform: Shape 35"/>
            <p:cNvSpPr/>
            <p:nvPr/>
          </p:nvSpPr>
          <p:spPr>
            <a:xfrm>
              <a:off x="5896236" y="1011084"/>
              <a:ext cx="359052" cy="320902"/>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6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FFFFFF"/>
            </a:solidFill>
            <a:ln w="12700" cap="flat">
              <a:noFill/>
              <a:miter lim="400000"/>
            </a:ln>
            <a:effectLst/>
          </p:spPr>
          <p:txBody>
            <a:bodyPr anchor="ctr"/>
            <a:lstStyle/>
            <a:p>
              <a:pPr algn="ctr"/>
              <a:endParaRPr/>
            </a:p>
          </p:txBody>
        </p:sp>
        <p:sp>
          <p:nvSpPr>
            <p:cNvPr id="56" name="íṩľíḍè-Rectangle 33"/>
            <p:cNvSpPr/>
            <p:nvPr/>
          </p:nvSpPr>
          <p:spPr>
            <a:xfrm>
              <a:off x="4949005" y="1621377"/>
              <a:ext cx="2244067" cy="72156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sp>
          <p:nvSpPr>
            <p:cNvPr id="57" name="íṩľíḍè-Oval 30"/>
            <p:cNvSpPr/>
            <p:nvPr/>
          </p:nvSpPr>
          <p:spPr>
            <a:xfrm>
              <a:off x="3479731" y="1714600"/>
              <a:ext cx="628339" cy="628339"/>
            </a:xfrm>
            <a:prstGeom prst="ellipse">
              <a:avLst/>
            </a:prstGeom>
            <a:solidFill>
              <a:schemeClr val="accent2">
                <a:lumMod val="100000"/>
              </a:schemeClr>
            </a:solidFill>
            <a:ln w="12700" cap="flat">
              <a:noFill/>
              <a:miter lim="400000"/>
            </a:ln>
            <a:effectLst/>
          </p:spPr>
          <p:txBody>
            <a:bodyPr anchor="ctr"/>
            <a:lstStyle/>
            <a:p>
              <a:pPr algn="ctr"/>
              <a:endParaRPr/>
            </a:p>
          </p:txBody>
        </p:sp>
        <p:sp>
          <p:nvSpPr>
            <p:cNvPr id="58" name="íṩľíḍè-Freeform: Shape 31"/>
            <p:cNvSpPr/>
            <p:nvPr/>
          </p:nvSpPr>
          <p:spPr>
            <a:xfrm>
              <a:off x="3657942" y="1849244"/>
              <a:ext cx="271917" cy="35905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cap="flat">
              <a:noFill/>
              <a:miter lim="400000"/>
            </a:ln>
            <a:effectLst/>
          </p:spPr>
          <p:txBody>
            <a:bodyPr anchor="ctr"/>
            <a:lstStyle/>
            <a:p>
              <a:pPr algn="ctr"/>
              <a:endParaRPr/>
            </a:p>
          </p:txBody>
        </p:sp>
        <p:sp>
          <p:nvSpPr>
            <p:cNvPr id="59" name="íṩľíḍè-Rectangle 29"/>
            <p:cNvSpPr/>
            <p:nvPr/>
          </p:nvSpPr>
          <p:spPr>
            <a:xfrm>
              <a:off x="2671867" y="2511824"/>
              <a:ext cx="2244067" cy="72156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sp>
          <p:nvSpPr>
            <p:cNvPr id="60" name="íṩľíḍè-Oval 26"/>
            <p:cNvSpPr/>
            <p:nvPr/>
          </p:nvSpPr>
          <p:spPr>
            <a:xfrm>
              <a:off x="3231455" y="3868297"/>
              <a:ext cx="628339" cy="628339"/>
            </a:xfrm>
            <a:prstGeom prst="ellipse">
              <a:avLst/>
            </a:prstGeom>
            <a:solidFill>
              <a:schemeClr val="accent1">
                <a:lumMod val="100000"/>
              </a:schemeClr>
            </a:solidFill>
            <a:ln w="12700" cap="flat">
              <a:noFill/>
              <a:miter lim="400000"/>
            </a:ln>
            <a:effectLst/>
          </p:spPr>
          <p:txBody>
            <a:bodyPr anchor="ctr"/>
            <a:lstStyle/>
            <a:p>
              <a:pPr algn="ctr"/>
              <a:endParaRPr/>
            </a:p>
          </p:txBody>
        </p:sp>
        <p:sp>
          <p:nvSpPr>
            <p:cNvPr id="61" name="íṩľíḍè-Freeform: Shape 27"/>
            <p:cNvSpPr/>
            <p:nvPr/>
          </p:nvSpPr>
          <p:spPr>
            <a:xfrm>
              <a:off x="3366099" y="4003010"/>
              <a:ext cx="359052" cy="358912"/>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cap="flat">
              <a:noFill/>
              <a:miter lim="400000"/>
            </a:ln>
            <a:effectLst/>
          </p:spPr>
          <p:txBody>
            <a:bodyPr anchor="ctr"/>
            <a:lstStyle/>
            <a:p>
              <a:pPr algn="ctr"/>
              <a:endParaRPr/>
            </a:p>
          </p:txBody>
        </p:sp>
        <p:sp>
          <p:nvSpPr>
            <p:cNvPr id="62" name="íṩľíḍè-Rectangle 25"/>
            <p:cNvSpPr/>
            <p:nvPr/>
          </p:nvSpPr>
          <p:spPr>
            <a:xfrm>
              <a:off x="2423592" y="4644464"/>
              <a:ext cx="2244067" cy="72156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t">
              <a:no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p>
          </p:txBody>
        </p:sp>
        <p:sp>
          <p:nvSpPr>
            <p:cNvPr id="63" name="íṩľíḍè-Freeform: Shape 17"/>
            <p:cNvSpPr/>
            <p:nvPr/>
          </p:nvSpPr>
          <p:spPr>
            <a:xfrm rot="16200000" flipH="1">
              <a:off x="7854297" y="5137616"/>
              <a:ext cx="686250" cy="27545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 y="840"/>
                  </a:lnTo>
                  <a:lnTo>
                    <a:pt x="21600" y="21600"/>
                  </a:lnTo>
                  <a:lnTo>
                    <a:pt x="21591" y="15894"/>
                  </a:lnTo>
                  <a:lnTo>
                    <a:pt x="0" y="0"/>
                  </a:lnTo>
                  <a:close/>
                </a:path>
              </a:pathLst>
            </a:custGeom>
            <a:solidFill>
              <a:schemeClr val="accent5">
                <a:lumMod val="75000"/>
              </a:schemeClr>
            </a:solidFill>
            <a:ln w="12700" cap="flat">
              <a:noFill/>
              <a:miter lim="400000"/>
            </a:ln>
            <a:effectLst/>
          </p:spPr>
          <p:txBody>
            <a:bodyPr anchor="ctr"/>
            <a:lstStyle/>
            <a:p>
              <a:pPr algn="ctr"/>
              <a:endParaRPr/>
            </a:p>
          </p:txBody>
        </p:sp>
        <p:sp>
          <p:nvSpPr>
            <p:cNvPr id="64" name="íṩľíḍè-Arrow: Right 18"/>
            <p:cNvSpPr/>
            <p:nvPr/>
          </p:nvSpPr>
          <p:spPr>
            <a:xfrm rot="16200000">
              <a:off x="5976554" y="5147695"/>
              <a:ext cx="1796085" cy="253966"/>
            </a:xfrm>
            <a:prstGeom prst="rightArrow">
              <a:avLst>
                <a:gd name="adj1" fmla="val 42611"/>
                <a:gd name="adj2" fmla="val 85179"/>
              </a:avLst>
            </a:prstGeom>
            <a:solidFill>
              <a:schemeClr val="accent5">
                <a:lumMod val="100000"/>
              </a:schemeClr>
            </a:solidFill>
            <a:ln w="12700" cap="flat">
              <a:noFill/>
              <a:miter lim="400000"/>
            </a:ln>
            <a:effectLst/>
          </p:spPr>
          <p:txBody>
            <a:bodyPr anchor="ctr"/>
            <a:lstStyle/>
            <a:p>
              <a:pPr algn="ctr"/>
              <a:endParaRPr/>
            </a:p>
          </p:txBody>
        </p:sp>
        <p:sp>
          <p:nvSpPr>
            <p:cNvPr id="65" name="íṩľíḍè-Freeform: Shape 15"/>
            <p:cNvSpPr/>
            <p:nvPr/>
          </p:nvSpPr>
          <p:spPr>
            <a:xfrm rot="16200000" flipH="1">
              <a:off x="6874736" y="5707022"/>
              <a:ext cx="685109" cy="1616852"/>
            </a:xfrm>
            <a:custGeom>
              <a:avLst/>
              <a:gdLst/>
              <a:ahLst/>
              <a:cxnLst>
                <a:cxn ang="0">
                  <a:pos x="wd2" y="hd2"/>
                </a:cxn>
                <a:cxn ang="5400000">
                  <a:pos x="wd2" y="hd2"/>
                </a:cxn>
                <a:cxn ang="10800000">
                  <a:pos x="wd2" y="hd2"/>
                </a:cxn>
                <a:cxn ang="16200000">
                  <a:pos x="wd2" y="hd2"/>
                </a:cxn>
              </a:cxnLst>
              <a:rect l="0" t="0" r="r" b="b"/>
              <a:pathLst>
                <a:path w="21600" h="21600" extrusionOk="0">
                  <a:moveTo>
                    <a:pt x="4" y="0"/>
                  </a:moveTo>
                  <a:lnTo>
                    <a:pt x="0" y="1391"/>
                  </a:lnTo>
                  <a:lnTo>
                    <a:pt x="21600" y="21600"/>
                  </a:lnTo>
                  <a:lnTo>
                    <a:pt x="21600" y="12014"/>
                  </a:lnTo>
                  <a:lnTo>
                    <a:pt x="4" y="0"/>
                  </a:lnTo>
                  <a:close/>
                </a:path>
              </a:pathLst>
            </a:custGeom>
            <a:solidFill>
              <a:schemeClr val="accent4">
                <a:lumMod val="75000"/>
              </a:schemeClr>
            </a:solidFill>
            <a:ln w="12700" cap="flat">
              <a:noFill/>
              <a:miter lim="400000"/>
            </a:ln>
            <a:effectLst/>
          </p:spPr>
          <p:txBody>
            <a:bodyPr anchor="ctr"/>
            <a:lstStyle/>
            <a:p>
              <a:pPr algn="ctr"/>
              <a:endParaRPr/>
            </a:p>
          </p:txBody>
        </p:sp>
        <p:sp>
          <p:nvSpPr>
            <p:cNvPr id="66" name="íṩľíḍè-Arrow: Right 16"/>
            <p:cNvSpPr/>
            <p:nvPr/>
          </p:nvSpPr>
          <p:spPr>
            <a:xfrm rot="16200000">
              <a:off x="5116084" y="4700840"/>
              <a:ext cx="2689797" cy="253966"/>
            </a:xfrm>
            <a:prstGeom prst="rightArrow">
              <a:avLst>
                <a:gd name="adj1" fmla="val 42611"/>
                <a:gd name="adj2" fmla="val 85179"/>
              </a:avLst>
            </a:prstGeom>
            <a:solidFill>
              <a:schemeClr val="accent4">
                <a:lumMod val="100000"/>
              </a:schemeClr>
            </a:solidFill>
            <a:ln w="12700" cap="flat">
              <a:noFill/>
              <a:miter lim="400000"/>
            </a:ln>
            <a:effectLst/>
          </p:spPr>
          <p:txBody>
            <a:bodyPr anchor="ctr"/>
            <a:lstStyle/>
            <a:p>
              <a:pPr algn="ctr"/>
              <a:endParaRPr/>
            </a:p>
          </p:txBody>
        </p:sp>
        <p:sp>
          <p:nvSpPr>
            <p:cNvPr id="67" name="íṩľíḍè-Freeform: Shape 13"/>
            <p:cNvSpPr/>
            <p:nvPr/>
          </p:nvSpPr>
          <p:spPr>
            <a:xfrm rot="16200000" flipH="1">
              <a:off x="5757585" y="6153217"/>
              <a:ext cx="686983" cy="722587"/>
            </a:xfrm>
            <a:custGeom>
              <a:avLst/>
              <a:gdLst/>
              <a:ahLst/>
              <a:cxnLst>
                <a:cxn ang="0">
                  <a:pos x="wd2" y="hd2"/>
                </a:cxn>
                <a:cxn ang="5400000">
                  <a:pos x="wd2" y="hd2"/>
                </a:cxn>
                <a:cxn ang="10800000">
                  <a:pos x="wd2" y="hd2"/>
                </a:cxn>
                <a:cxn ang="16200000">
                  <a:pos x="wd2" y="hd2"/>
                </a:cxn>
              </a:cxnLst>
              <a:rect l="0" t="0" r="r" b="b"/>
              <a:pathLst>
                <a:path w="21600" h="21600" extrusionOk="0">
                  <a:moveTo>
                    <a:pt x="61" y="8656"/>
                  </a:moveTo>
                  <a:lnTo>
                    <a:pt x="21589" y="0"/>
                  </a:lnTo>
                  <a:lnTo>
                    <a:pt x="21600" y="21600"/>
                  </a:lnTo>
                  <a:lnTo>
                    <a:pt x="0" y="11830"/>
                  </a:lnTo>
                  <a:lnTo>
                    <a:pt x="61" y="8656"/>
                  </a:lnTo>
                  <a:close/>
                </a:path>
              </a:pathLst>
            </a:custGeom>
            <a:solidFill>
              <a:schemeClr val="accent3">
                <a:lumMod val="75000"/>
              </a:schemeClr>
            </a:solidFill>
            <a:ln w="12700" cap="flat">
              <a:noFill/>
              <a:miter lim="400000"/>
            </a:ln>
            <a:effectLst/>
          </p:spPr>
          <p:txBody>
            <a:bodyPr anchor="ctr"/>
            <a:lstStyle/>
            <a:p>
              <a:pPr algn="ctr"/>
              <a:endParaRPr/>
            </a:p>
          </p:txBody>
        </p:sp>
        <p:sp>
          <p:nvSpPr>
            <p:cNvPr id="68" name="íṩľíḍè-Arrow: Right 14"/>
            <p:cNvSpPr/>
            <p:nvPr/>
          </p:nvSpPr>
          <p:spPr>
            <a:xfrm rot="16200000">
              <a:off x="4193550" y="4157361"/>
              <a:ext cx="3776753" cy="253966"/>
            </a:xfrm>
            <a:prstGeom prst="rightArrow">
              <a:avLst>
                <a:gd name="adj1" fmla="val 42611"/>
                <a:gd name="adj2" fmla="val 85179"/>
              </a:avLst>
            </a:prstGeom>
            <a:solidFill>
              <a:schemeClr val="accent3">
                <a:lumMod val="100000"/>
              </a:schemeClr>
            </a:solidFill>
            <a:ln w="12700" cap="flat">
              <a:noFill/>
              <a:miter lim="400000"/>
            </a:ln>
            <a:effectLst/>
          </p:spPr>
          <p:txBody>
            <a:bodyPr anchor="ctr"/>
            <a:lstStyle/>
            <a:p>
              <a:pPr algn="ctr"/>
              <a:endParaRPr/>
            </a:p>
          </p:txBody>
        </p:sp>
        <p:sp>
          <p:nvSpPr>
            <p:cNvPr id="69" name="íṩľíḍè-Freeform: Shape 11"/>
            <p:cNvSpPr/>
            <p:nvPr/>
          </p:nvSpPr>
          <p:spPr>
            <a:xfrm rot="16200000" flipH="1">
              <a:off x="4605858" y="5723663"/>
              <a:ext cx="686294" cy="1582386"/>
            </a:xfrm>
            <a:custGeom>
              <a:avLst/>
              <a:gdLst/>
              <a:ahLst/>
              <a:cxnLst>
                <a:cxn ang="0">
                  <a:pos x="wd2" y="hd2"/>
                </a:cxn>
                <a:cxn ang="5400000">
                  <a:pos x="wd2" y="hd2"/>
                </a:cxn>
                <a:cxn ang="10800000">
                  <a:pos x="wd2" y="hd2"/>
                </a:cxn>
                <a:cxn ang="16200000">
                  <a:pos x="wd2" y="hd2"/>
                </a:cxn>
              </a:cxnLst>
              <a:rect l="0" t="0" r="r" b="b"/>
              <a:pathLst>
                <a:path w="21600" h="21600" extrusionOk="0">
                  <a:moveTo>
                    <a:pt x="27" y="20157"/>
                  </a:moveTo>
                  <a:lnTo>
                    <a:pt x="21588" y="0"/>
                  </a:lnTo>
                  <a:lnTo>
                    <a:pt x="21600" y="9767"/>
                  </a:lnTo>
                  <a:lnTo>
                    <a:pt x="0" y="21600"/>
                  </a:lnTo>
                  <a:lnTo>
                    <a:pt x="27" y="20157"/>
                  </a:lnTo>
                  <a:close/>
                </a:path>
              </a:pathLst>
            </a:custGeom>
            <a:solidFill>
              <a:schemeClr val="accent2">
                <a:lumMod val="75000"/>
              </a:schemeClr>
            </a:solidFill>
            <a:ln w="12700" cap="flat">
              <a:noFill/>
              <a:miter lim="400000"/>
            </a:ln>
            <a:effectLst/>
          </p:spPr>
          <p:txBody>
            <a:bodyPr anchor="ctr"/>
            <a:lstStyle/>
            <a:p>
              <a:pPr algn="ctr"/>
              <a:endParaRPr/>
            </a:p>
          </p:txBody>
        </p:sp>
        <p:sp>
          <p:nvSpPr>
            <p:cNvPr id="70" name="íṩľíḍè-Arrow: Right 12"/>
            <p:cNvSpPr/>
            <p:nvPr/>
          </p:nvSpPr>
          <p:spPr>
            <a:xfrm rot="16200000">
              <a:off x="4340019" y="4700839"/>
              <a:ext cx="2689797" cy="253966"/>
            </a:xfrm>
            <a:prstGeom prst="rightArrow">
              <a:avLst>
                <a:gd name="adj1" fmla="val 42611"/>
                <a:gd name="adj2" fmla="val 85179"/>
              </a:avLst>
            </a:prstGeom>
            <a:solidFill>
              <a:schemeClr val="accent2">
                <a:lumMod val="100000"/>
              </a:schemeClr>
            </a:solidFill>
            <a:ln w="12700" cap="flat">
              <a:noFill/>
              <a:miter lim="400000"/>
            </a:ln>
            <a:effectLst/>
          </p:spPr>
          <p:txBody>
            <a:bodyPr anchor="ctr"/>
            <a:lstStyle/>
            <a:p>
              <a:pPr algn="ctr"/>
              <a:endParaRPr/>
            </a:p>
          </p:txBody>
        </p:sp>
        <p:sp>
          <p:nvSpPr>
            <p:cNvPr id="71" name="íṩľíḍè-Freeform: Shape 9"/>
            <p:cNvSpPr/>
            <p:nvPr/>
          </p:nvSpPr>
          <p:spPr>
            <a:xfrm rot="16200000" flipH="1">
              <a:off x="3631712" y="5142630"/>
              <a:ext cx="687430" cy="2743315"/>
            </a:xfrm>
            <a:custGeom>
              <a:avLst/>
              <a:gdLst/>
              <a:ahLst/>
              <a:cxnLst>
                <a:cxn ang="0">
                  <a:pos x="wd2" y="hd2"/>
                </a:cxn>
                <a:cxn ang="5400000">
                  <a:pos x="wd2" y="hd2"/>
                </a:cxn>
                <a:cxn ang="10800000">
                  <a:pos x="wd2" y="hd2"/>
                </a:cxn>
                <a:cxn ang="16200000">
                  <a:pos x="wd2" y="hd2"/>
                </a:cxn>
              </a:cxnLst>
              <a:rect l="0" t="0" r="r" b="b"/>
              <a:pathLst>
                <a:path w="21600" h="21600" extrusionOk="0">
                  <a:moveTo>
                    <a:pt x="0" y="20728"/>
                  </a:moveTo>
                  <a:lnTo>
                    <a:pt x="21600" y="0"/>
                  </a:lnTo>
                  <a:lnTo>
                    <a:pt x="21591" y="5658"/>
                  </a:lnTo>
                  <a:lnTo>
                    <a:pt x="48" y="21600"/>
                  </a:lnTo>
                  <a:lnTo>
                    <a:pt x="0" y="20728"/>
                  </a:lnTo>
                  <a:close/>
                </a:path>
              </a:pathLst>
            </a:custGeom>
            <a:solidFill>
              <a:schemeClr val="accent1">
                <a:lumMod val="75000"/>
              </a:schemeClr>
            </a:solidFill>
            <a:ln w="12700" cap="flat">
              <a:noFill/>
              <a:miter lim="400000"/>
            </a:ln>
            <a:effectLst/>
          </p:spPr>
          <p:txBody>
            <a:bodyPr anchor="ctr"/>
            <a:lstStyle/>
            <a:p>
              <a:pPr algn="ctr"/>
              <a:endParaRPr/>
            </a:p>
          </p:txBody>
        </p:sp>
        <p:sp>
          <p:nvSpPr>
            <p:cNvPr id="72" name="íṩľíḍè-Arrow: Right 10"/>
            <p:cNvSpPr/>
            <p:nvPr/>
          </p:nvSpPr>
          <p:spPr>
            <a:xfrm rot="16200000">
              <a:off x="4391846" y="5147696"/>
              <a:ext cx="1796085" cy="253965"/>
            </a:xfrm>
            <a:prstGeom prst="rightArrow">
              <a:avLst>
                <a:gd name="adj1" fmla="val 42611"/>
                <a:gd name="adj2" fmla="val 85179"/>
              </a:avLst>
            </a:prstGeom>
            <a:solidFill>
              <a:schemeClr val="accent1">
                <a:lumMod val="100000"/>
              </a:schemeClr>
            </a:solidFill>
            <a:ln w="12700" cap="flat">
              <a:noFill/>
              <a:miter lim="400000"/>
            </a:ln>
            <a:effectLst/>
          </p:spPr>
          <p:txBody>
            <a:bodyPr anchor="ctr"/>
            <a:lstStyle/>
            <a:p>
              <a:pPr algn="ctr"/>
              <a:endParaRPr/>
            </a:p>
          </p:txBody>
        </p:sp>
      </p:grpSp>
    </p:spTree>
    <p:custDataLst>
      <p:tags r:id="rId2"/>
    </p:custDataLst>
    <p:extLst>
      <p:ext uri="{BB962C8B-B14F-4D97-AF65-F5344CB8AC3E}">
        <p14:creationId xmlns:p14="http://schemas.microsoft.com/office/powerpoint/2010/main" val="28216370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项目介绍</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88216c01-8cbc-4591-9b0f-de391bfde3cb">
            <a:extLst>
              <a:ext uri="{FF2B5EF4-FFF2-40B4-BE49-F238E27FC236}">
                <a16:creationId xmlns:a16="http://schemas.microsoft.com/office/drawing/2014/main" xmlns="" id="{5A1CD7A8-E342-42C3-90BA-2B1F827231B9}"/>
              </a:ext>
            </a:extLst>
          </p:cNvPr>
          <p:cNvGrpSpPr>
            <a:grpSpLocks noChangeAspect="1"/>
          </p:cNvGrpSpPr>
          <p:nvPr/>
        </p:nvGrpSpPr>
        <p:grpSpPr>
          <a:xfrm>
            <a:off x="767407" y="1412776"/>
            <a:ext cx="10374223" cy="4535610"/>
            <a:chOff x="767408" y="1412776"/>
            <a:chExt cx="10374221" cy="4535609"/>
          </a:xfrm>
        </p:grpSpPr>
        <p:grpSp>
          <p:nvGrpSpPr>
            <p:cNvPr id="7" name="组合 6"/>
            <p:cNvGrpSpPr/>
            <p:nvPr/>
          </p:nvGrpSpPr>
          <p:grpSpPr>
            <a:xfrm>
              <a:off x="767408" y="1412776"/>
              <a:ext cx="5030958" cy="4535609"/>
              <a:chOff x="6581" y="980439"/>
              <a:chExt cx="6264582" cy="5647772"/>
            </a:xfrm>
          </p:grpSpPr>
          <p:sp>
            <p:nvSpPr>
              <p:cNvPr id="12" name="is1ide-Arc 11">
                <a:extLst>
                  <a:ext uri="{FF2B5EF4-FFF2-40B4-BE49-F238E27FC236}">
                    <a16:creationId xmlns:a16="http://schemas.microsoft.com/office/drawing/2014/main" xmlns="" id="{C1C1B0CA-E6B4-449D-9574-6BE27B760B68}"/>
                  </a:ext>
                </a:extLst>
              </p:cNvPr>
              <p:cNvSpPr/>
              <p:nvPr/>
            </p:nvSpPr>
            <p:spPr>
              <a:xfrm>
                <a:off x="1092572" y="2066431"/>
                <a:ext cx="3475787" cy="3475788"/>
              </a:xfrm>
              <a:prstGeom prst="arc">
                <a:avLst>
                  <a:gd name="adj1" fmla="val 21244691"/>
                  <a:gd name="adj2" fmla="val 15268458"/>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3" name="is1ide-Oval 12">
                <a:extLst>
                  <a:ext uri="{FF2B5EF4-FFF2-40B4-BE49-F238E27FC236}">
                    <a16:creationId xmlns:a16="http://schemas.microsoft.com/office/drawing/2014/main" xmlns="" id="{A1BD150C-D4B0-475E-89F9-EE8941D6D1DC}"/>
                  </a:ext>
                </a:extLst>
              </p:cNvPr>
              <p:cNvSpPr/>
              <p:nvPr/>
            </p:nvSpPr>
            <p:spPr>
              <a:xfrm>
                <a:off x="1796375" y="2770233"/>
                <a:ext cx="2068186" cy="2068186"/>
              </a:xfrm>
              <a:prstGeom prst="ellipse">
                <a:avLst/>
              </a:prstGeom>
              <a:blipFill dpi="0" rotWithShape="1">
                <a:blip r:embed="rId8"/>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is1ide-Arc 13">
                <a:extLst>
                  <a:ext uri="{FF2B5EF4-FFF2-40B4-BE49-F238E27FC236}">
                    <a16:creationId xmlns:a16="http://schemas.microsoft.com/office/drawing/2014/main" xmlns="" id="{CE5547E1-5978-41BD-8319-B1412A1DE094}"/>
                  </a:ext>
                </a:extLst>
              </p:cNvPr>
              <p:cNvSpPr/>
              <p:nvPr/>
            </p:nvSpPr>
            <p:spPr>
              <a:xfrm>
                <a:off x="632483" y="1606343"/>
                <a:ext cx="4395965" cy="4395964"/>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5" name="is1ide-Oval 14">
                <a:extLst>
                  <a:ext uri="{FF2B5EF4-FFF2-40B4-BE49-F238E27FC236}">
                    <a16:creationId xmlns:a16="http://schemas.microsoft.com/office/drawing/2014/main" xmlns="" id="{3D78D615-6649-4C8E-99F1-429E782EE725}"/>
                  </a:ext>
                </a:extLst>
              </p:cNvPr>
              <p:cNvSpPr/>
              <p:nvPr/>
            </p:nvSpPr>
            <p:spPr>
              <a:xfrm>
                <a:off x="4036201" y="1987192"/>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is1ide-任意多边形: 形状 36">
                <a:extLst>
                  <a:ext uri="{FF2B5EF4-FFF2-40B4-BE49-F238E27FC236}">
                    <a16:creationId xmlns:a16="http://schemas.microsoft.com/office/drawing/2014/main" xmlns="" id="{FB02BE8B-A1A9-4C44-9AF0-CF6AC7FC2C8B}"/>
                  </a:ext>
                </a:extLst>
              </p:cNvPr>
              <p:cNvSpPr>
                <a:spLocks/>
              </p:cNvSpPr>
              <p:nvPr/>
            </p:nvSpPr>
            <p:spPr bwMode="auto">
              <a:xfrm>
                <a:off x="4256136" y="2201638"/>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17" name="is1ide-Oval 16">
                <a:extLst>
                  <a:ext uri="{FF2B5EF4-FFF2-40B4-BE49-F238E27FC236}">
                    <a16:creationId xmlns:a16="http://schemas.microsoft.com/office/drawing/2014/main" xmlns="" id="{3D78D615-6649-4C8E-99F1-429E782EE725}"/>
                  </a:ext>
                </a:extLst>
              </p:cNvPr>
              <p:cNvSpPr/>
              <p:nvPr/>
            </p:nvSpPr>
            <p:spPr>
              <a:xfrm>
                <a:off x="1131146" y="4589431"/>
                <a:ext cx="695337" cy="695337"/>
              </a:xfrm>
              <a:prstGeom prst="ellipse">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 name="is1ide-任意多边形: 形状 38">
                <a:extLst>
                  <a:ext uri="{FF2B5EF4-FFF2-40B4-BE49-F238E27FC236}">
                    <a16:creationId xmlns:a16="http://schemas.microsoft.com/office/drawing/2014/main" xmlns="" id="{FB02BE8B-A1A9-4C44-9AF0-CF6AC7FC2C8B}"/>
                  </a:ext>
                </a:extLst>
              </p:cNvPr>
              <p:cNvSpPr>
                <a:spLocks/>
              </p:cNvSpPr>
              <p:nvPr/>
            </p:nvSpPr>
            <p:spPr bwMode="auto">
              <a:xfrm>
                <a:off x="1351081" y="4803877"/>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19" name="is1ide-Arc 18">
                <a:extLst>
                  <a:ext uri="{FF2B5EF4-FFF2-40B4-BE49-F238E27FC236}">
                    <a16:creationId xmlns:a16="http://schemas.microsoft.com/office/drawing/2014/main" xmlns="" id="{CE5547E1-5978-41BD-8319-B1412A1DE094}"/>
                  </a:ext>
                </a:extLst>
              </p:cNvPr>
              <p:cNvSpPr/>
              <p:nvPr/>
            </p:nvSpPr>
            <p:spPr>
              <a:xfrm rot="5400000">
                <a:off x="6580" y="980440"/>
                <a:ext cx="5647772" cy="5647770"/>
              </a:xfrm>
              <a:prstGeom prst="arc">
                <a:avLst>
                  <a:gd name="adj1" fmla="val 11926710"/>
                  <a:gd name="adj2" fmla="val 1730256"/>
                </a:avLst>
              </a:prstGeom>
              <a:ln w="73025" cap="rnd">
                <a:solidFill>
                  <a:schemeClr val="accent1">
                    <a:shade val="50000"/>
                    <a:alpha val="20000"/>
                  </a:schemeClr>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0" name="is1ide-Oval 19">
                <a:extLst>
                  <a:ext uri="{FF2B5EF4-FFF2-40B4-BE49-F238E27FC236}">
                    <a16:creationId xmlns:a16="http://schemas.microsoft.com/office/drawing/2014/main" xmlns="" id="{3D78D615-6649-4C8E-99F1-429E782EE725}"/>
                  </a:ext>
                </a:extLst>
              </p:cNvPr>
              <p:cNvSpPr/>
              <p:nvPr/>
            </p:nvSpPr>
            <p:spPr>
              <a:xfrm>
                <a:off x="5324247" y="3456656"/>
                <a:ext cx="695337" cy="69533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is1ide-任意多边形: 形状 41">
                <a:extLst>
                  <a:ext uri="{FF2B5EF4-FFF2-40B4-BE49-F238E27FC236}">
                    <a16:creationId xmlns:a16="http://schemas.microsoft.com/office/drawing/2014/main" xmlns="" id="{FB02BE8B-A1A9-4C44-9AF0-CF6AC7FC2C8B}"/>
                  </a:ext>
                </a:extLst>
              </p:cNvPr>
              <p:cNvSpPr>
                <a:spLocks/>
              </p:cNvSpPr>
              <p:nvPr/>
            </p:nvSpPr>
            <p:spPr bwMode="auto">
              <a:xfrm>
                <a:off x="5544182" y="3671102"/>
                <a:ext cx="255466" cy="255466"/>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22" name="is1ide-文本框 42">
                <a:extLst>
                  <a:ext uri="{FF2B5EF4-FFF2-40B4-BE49-F238E27FC236}">
                    <a16:creationId xmlns:a16="http://schemas.microsoft.com/office/drawing/2014/main" xmlns="" id="{379D36D8-6DED-458D-B6E1-675AB281FB00}"/>
                  </a:ext>
                </a:extLst>
              </p:cNvPr>
              <p:cNvSpPr txBox="1">
                <a:spLocks/>
              </p:cNvSpPr>
              <p:nvPr/>
            </p:nvSpPr>
            <p:spPr>
              <a:xfrm>
                <a:off x="5072667" y="4151993"/>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sp>
            <p:nvSpPr>
              <p:cNvPr id="23" name="is1ide-文本框 43">
                <a:extLst>
                  <a:ext uri="{FF2B5EF4-FFF2-40B4-BE49-F238E27FC236}">
                    <a16:creationId xmlns:a16="http://schemas.microsoft.com/office/drawing/2014/main" xmlns="" id="{379D36D8-6DED-458D-B6E1-675AB281FB00}"/>
                  </a:ext>
                </a:extLst>
              </p:cNvPr>
              <p:cNvSpPr txBox="1">
                <a:spLocks/>
              </p:cNvSpPr>
              <p:nvPr/>
            </p:nvSpPr>
            <p:spPr>
              <a:xfrm>
                <a:off x="3784621" y="2674365"/>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sp>
            <p:nvSpPr>
              <p:cNvPr id="24" name="is1ide-文本框 44">
                <a:extLst>
                  <a:ext uri="{FF2B5EF4-FFF2-40B4-BE49-F238E27FC236}">
                    <a16:creationId xmlns:a16="http://schemas.microsoft.com/office/drawing/2014/main" xmlns="" id="{379D36D8-6DED-458D-B6E1-675AB281FB00}"/>
                  </a:ext>
                </a:extLst>
              </p:cNvPr>
              <p:cNvSpPr txBox="1">
                <a:spLocks/>
              </p:cNvSpPr>
              <p:nvPr/>
            </p:nvSpPr>
            <p:spPr>
              <a:xfrm>
                <a:off x="879566" y="5284768"/>
                <a:ext cx="1198496" cy="458793"/>
              </a:xfrm>
              <a:prstGeom prst="rect">
                <a:avLst/>
              </a:prstGeom>
              <a:solidFill>
                <a:schemeClr val="bg1"/>
              </a:solidFill>
            </p:spPr>
            <p:txBody>
              <a:bodyPr wrap="none" lIns="72000" tIns="72000" rIns="72000" bIns="72000" anchor="ctr" anchorCtr="0">
                <a:normAutofit fontScale="77500" lnSpcReduction="20000"/>
              </a:bodyPr>
              <a:lstStyle/>
              <a:p>
                <a:pPr marL="0" indent="0" algn="ctr">
                  <a:lnSpc>
                    <a:spcPct val="120000"/>
                  </a:lnSpc>
                  <a:buNone/>
                </a:pPr>
                <a:r>
                  <a:rPr lang="zh-CN" altLang="en-US" sz="1800" b="1"/>
                  <a:t>关键词</a:t>
                </a:r>
              </a:p>
            </p:txBody>
          </p:sp>
        </p:grpSp>
        <p:grpSp>
          <p:nvGrpSpPr>
            <p:cNvPr id="8" name="组合 7"/>
            <p:cNvGrpSpPr/>
            <p:nvPr/>
          </p:nvGrpSpPr>
          <p:grpSpPr>
            <a:xfrm>
              <a:off x="6664817" y="2360712"/>
              <a:ext cx="4476812" cy="2592820"/>
              <a:chOff x="1660885" y="1181844"/>
              <a:chExt cx="3114099" cy="2592820"/>
            </a:xfrm>
          </p:grpSpPr>
          <p:sp>
            <p:nvSpPr>
              <p:cNvPr id="9" name="is1ide-文本框 16"/>
              <p:cNvSpPr txBox="1"/>
              <p:nvPr/>
            </p:nvSpPr>
            <p:spPr>
              <a:xfrm>
                <a:off x="1660885" y="1815039"/>
                <a:ext cx="2945875" cy="653533"/>
              </a:xfrm>
              <a:prstGeom prst="rect">
                <a:avLst/>
              </a:prstGeom>
              <a:noFill/>
            </p:spPr>
            <p:txBody>
              <a:bodyPr wrap="square">
                <a:normAutofit/>
              </a:bodyPr>
              <a:lstStyle/>
              <a:p>
                <a:r>
                  <a:rPr lang="zh-CN" altLang="en-US" sz="2400" b="1" dirty="0" smtClean="0"/>
                  <a:t>点击输入文字内容</a:t>
                </a:r>
                <a:endParaRPr lang="zh-CN" altLang="en-US" sz="2400" b="1" dirty="0"/>
              </a:p>
            </p:txBody>
          </p:sp>
          <p:sp>
            <p:nvSpPr>
              <p:cNvPr id="10" name="is1ide-文本框 17"/>
              <p:cNvSpPr txBox="1"/>
              <p:nvPr/>
            </p:nvSpPr>
            <p:spPr>
              <a:xfrm>
                <a:off x="1703483" y="1181844"/>
                <a:ext cx="3071501" cy="516708"/>
              </a:xfrm>
              <a:prstGeom prst="rect">
                <a:avLst/>
              </a:prstGeom>
              <a:noFill/>
            </p:spPr>
            <p:txBody>
              <a:bodyPr wrap="square">
                <a:noAutofit/>
              </a:bodyPr>
              <a:lstStyle/>
              <a:p>
                <a:r>
                  <a:rPr lang="zh-CN" altLang="en-US" sz="1600" dirty="0" smtClean="0">
                    <a:cs typeface="+mn-ea"/>
                    <a:sym typeface="+mn-lt"/>
                  </a:rPr>
                  <a:t>点击此处更换文本</a:t>
                </a:r>
                <a:r>
                  <a:rPr lang="en-US" altLang="zh-CN" sz="1600" dirty="0" smtClean="0">
                    <a:cs typeface="+mn-ea"/>
                    <a:sym typeface="+mn-lt"/>
                  </a:rPr>
                  <a:t>58pic.com</a:t>
                </a:r>
                <a:r>
                  <a:rPr lang="zh-CN" altLang="en-US" sz="1600" dirty="0" smtClean="0">
                    <a:cs typeface="+mn-ea"/>
                    <a:sym typeface="+mn-lt"/>
                  </a:rPr>
                  <a:t>，点击此处更换文本</a:t>
                </a:r>
                <a:r>
                  <a:rPr lang="en-US" altLang="zh-CN" sz="1600" dirty="0" smtClean="0">
                    <a:cs typeface="+mn-ea"/>
                    <a:sym typeface="+mn-lt"/>
                  </a:rPr>
                  <a:t>58pic.com</a:t>
                </a:r>
                <a:endParaRPr lang="zh-CN" altLang="en-US" sz="1600" dirty="0"/>
              </a:p>
            </p:txBody>
          </p:sp>
          <p:sp>
            <p:nvSpPr>
              <p:cNvPr id="11" name="is1ide-文本框 18"/>
              <p:cNvSpPr txBox="1"/>
              <p:nvPr/>
            </p:nvSpPr>
            <p:spPr>
              <a:xfrm>
                <a:off x="1660885" y="2943667"/>
                <a:ext cx="3114099" cy="830997"/>
              </a:xfrm>
              <a:prstGeom prst="rect">
                <a:avLst/>
              </a:prstGeom>
              <a:noFill/>
            </p:spPr>
            <p:txBody>
              <a:bodyPr wrap="square">
                <a:normAutofit/>
              </a:bodyPr>
              <a:lstStyle/>
              <a:p>
                <a:r>
                  <a:rPr lang="zh-CN" altLang="en-US" dirty="0" smtClean="0">
                    <a:cs typeface="+mn-ea"/>
                    <a:sym typeface="+mn-lt"/>
                  </a:rPr>
                  <a:t>点击此处更换文本</a:t>
                </a:r>
                <a:r>
                  <a:rPr lang="en-US" altLang="zh-CN" dirty="0" smtClean="0">
                    <a:cs typeface="+mn-ea"/>
                    <a:sym typeface="+mn-lt"/>
                  </a:rPr>
                  <a:t>58pic.com</a:t>
                </a:r>
                <a:r>
                  <a:rPr lang="zh-CN" altLang="en-US" dirty="0" smtClean="0">
                    <a:cs typeface="+mn-ea"/>
                    <a:sym typeface="+mn-lt"/>
                  </a:rPr>
                  <a:t>，点击此处更换文本</a:t>
                </a:r>
                <a:r>
                  <a:rPr lang="en-US" altLang="zh-CN" dirty="0" smtClean="0">
                    <a:cs typeface="+mn-ea"/>
                    <a:sym typeface="+mn-lt"/>
                  </a:rPr>
                  <a:t>58pic.com</a:t>
                </a:r>
                <a:endParaRPr lang="zh-CN" altLang="en-US" dirty="0"/>
              </a:p>
            </p:txBody>
          </p:sp>
        </p:grpSp>
      </p:grpSp>
    </p:spTree>
    <p:custDataLst>
      <p:tags r:id="rId2"/>
    </p:custDataLst>
    <p:extLst>
      <p:ext uri="{BB962C8B-B14F-4D97-AF65-F5344CB8AC3E}">
        <p14:creationId xmlns:p14="http://schemas.microsoft.com/office/powerpoint/2010/main" val="27674386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项目介绍</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0aa5ab87-1abb-4ca0-a07e-53f9e32ed86c"/>
          <p:cNvGrpSpPr>
            <a:grpSpLocks noChangeAspect="1"/>
          </p:cNvGrpSpPr>
          <p:nvPr/>
        </p:nvGrpSpPr>
        <p:grpSpPr>
          <a:xfrm>
            <a:off x="1198765" y="2223437"/>
            <a:ext cx="9806359" cy="3830855"/>
            <a:chOff x="1179515" y="1607419"/>
            <a:chExt cx="9806359" cy="3830855"/>
          </a:xfrm>
        </p:grpSpPr>
        <p:sp>
          <p:nvSpPr>
            <p:cNvPr id="7" name="ïṧḷïḓê-TextBox 1"/>
            <p:cNvSpPr txBox="1">
              <a:spLocks/>
            </p:cNvSpPr>
            <p:nvPr/>
          </p:nvSpPr>
          <p:spPr>
            <a:xfrm>
              <a:off x="2867026" y="4677984"/>
              <a:ext cx="6457950" cy="760290"/>
            </a:xfrm>
            <a:prstGeom prst="rect">
              <a:avLst/>
            </a:prstGeom>
          </p:spPr>
          <p:txBody>
            <a:bodyPr wrap="square">
              <a:normAutofit/>
            </a:bodyPr>
            <a:lstStyle/>
            <a:p>
              <a:pPr algn="ctr">
                <a:lnSpc>
                  <a:spcPct val="120000"/>
                </a:lnSpc>
              </a:pPr>
              <a:r>
                <a:rPr lang="zh-CN" altLang="en-US" sz="1600" dirty="0">
                  <a:cs typeface="+mn-ea"/>
                  <a:sym typeface="+mn-lt"/>
                </a:rPr>
                <a:t>点击此处更换文本</a:t>
              </a:r>
              <a:r>
                <a:rPr lang="en-US" altLang="zh-CN" sz="1600" dirty="0">
                  <a:cs typeface="+mn-ea"/>
                  <a:sym typeface="+mn-lt"/>
                </a:rPr>
                <a:t>58pic.com</a:t>
              </a:r>
              <a:r>
                <a:rPr lang="zh-CN" altLang="en-US" sz="1600" dirty="0">
                  <a:cs typeface="+mn-ea"/>
                  <a:sym typeface="+mn-lt"/>
                </a:rPr>
                <a:t>，点击此处更换文本</a:t>
              </a:r>
              <a:r>
                <a:rPr lang="en-US" altLang="zh-CN" sz="1600" dirty="0" smtClean="0">
                  <a:cs typeface="+mn-ea"/>
                  <a:sym typeface="+mn-lt"/>
                </a:rPr>
                <a:t>58pic.com</a:t>
              </a:r>
              <a:r>
                <a:rPr lang="zh-CN" altLang="en-US" sz="1600" dirty="0">
                  <a:cs typeface="+mn-ea"/>
                  <a:sym typeface="+mn-lt"/>
                </a:rPr>
                <a:t>点击此处更换文本</a:t>
              </a:r>
              <a:r>
                <a:rPr lang="en-US" altLang="zh-CN" sz="1600" dirty="0">
                  <a:cs typeface="+mn-ea"/>
                  <a:sym typeface="+mn-lt"/>
                </a:rPr>
                <a:t>58pic.com</a:t>
              </a:r>
              <a:r>
                <a:rPr lang="zh-CN" altLang="en-US" sz="1600" dirty="0">
                  <a:cs typeface="+mn-ea"/>
                  <a:sym typeface="+mn-lt"/>
                </a:rPr>
                <a:t>，点击此处更换文本</a:t>
              </a:r>
              <a:r>
                <a:rPr lang="en-US" altLang="zh-CN" sz="1600" dirty="0">
                  <a:cs typeface="+mn-ea"/>
                  <a:sym typeface="+mn-lt"/>
                </a:rPr>
                <a:t>58pic.com</a:t>
              </a:r>
              <a:r>
                <a:rPr lang="zh-CN" altLang="en-US" sz="1600" dirty="0">
                  <a:cs typeface="+mn-ea"/>
                  <a:sym typeface="+mn-lt"/>
                </a:rPr>
                <a:t> </a:t>
              </a:r>
              <a:r>
                <a:rPr lang="zh-CN" altLang="en-US" sz="1600" dirty="0" smtClean="0">
                  <a:cs typeface="+mn-ea"/>
                  <a:sym typeface="+mn-lt"/>
                </a:rPr>
                <a:t> </a:t>
              </a:r>
              <a:endParaRPr lang="zh-CN" altLang="en-US" sz="1600" dirty="0"/>
            </a:p>
          </p:txBody>
        </p:sp>
        <p:sp>
          <p:nvSpPr>
            <p:cNvPr id="8" name="ïṧḷïḓê-TextBox 2"/>
            <p:cNvSpPr txBox="1">
              <a:spLocks/>
            </p:cNvSpPr>
            <p:nvPr/>
          </p:nvSpPr>
          <p:spPr>
            <a:xfrm>
              <a:off x="1179515" y="1607419"/>
              <a:ext cx="1813126" cy="896743"/>
            </a:xfrm>
            <a:prstGeom prst="rect">
              <a:avLst/>
            </a:prstGeom>
            <a:ln w="12700">
              <a:miter lim="400000"/>
            </a:ln>
          </p:spPr>
          <p:txBody>
            <a:bodyPr wrap="square" lIns="0" tIns="0" rIns="0" bIns="0">
              <a:normAutofit/>
            </a:bodyPr>
            <a:lstStyle/>
            <a:p>
              <a:pPr algn="ctr">
                <a:lnSpc>
                  <a:spcPct val="120000"/>
                </a:lnSpc>
              </a:pPr>
              <a:r>
                <a:rPr lang="zh-CN" altLang="en-US" sz="1400" dirty="0" smtClean="0">
                  <a:cs typeface="+mn-ea"/>
                  <a:sym typeface="+mn-lt"/>
                </a:rPr>
                <a:t>点击此处更换文本</a:t>
              </a:r>
              <a:r>
                <a:rPr lang="en-US" altLang="zh-CN" sz="1400" dirty="0" smtClean="0">
                  <a:cs typeface="+mn-ea"/>
                  <a:sym typeface="+mn-lt"/>
                </a:rPr>
                <a:t>58pic.com</a:t>
              </a:r>
              <a:r>
                <a:rPr lang="zh-CN" altLang="en-US" sz="1400" dirty="0" smtClean="0">
                  <a:cs typeface="+mn-ea"/>
                  <a:sym typeface="+mn-lt"/>
                </a:rPr>
                <a:t>，点击此处更换文本</a:t>
              </a:r>
              <a:r>
                <a:rPr lang="en-US" altLang="zh-CN" sz="1400" dirty="0" smtClean="0">
                  <a:cs typeface="+mn-ea"/>
                  <a:sym typeface="+mn-lt"/>
                </a:rPr>
                <a:t>58pic.com</a:t>
              </a:r>
              <a:endParaRPr lang="zh-CN" altLang="en-US" sz="1400" dirty="0">
                <a:solidFill>
                  <a:schemeClr val="tx1"/>
                </a:solidFill>
              </a:endParaRPr>
            </a:p>
          </p:txBody>
        </p:sp>
        <p:grpSp>
          <p:nvGrpSpPr>
            <p:cNvPr id="9" name="Group 26"/>
            <p:cNvGrpSpPr/>
            <p:nvPr/>
          </p:nvGrpSpPr>
          <p:grpSpPr>
            <a:xfrm>
              <a:off x="2086078" y="3380426"/>
              <a:ext cx="8018822" cy="838980"/>
              <a:chOff x="2086078" y="3589124"/>
              <a:chExt cx="8018822" cy="630282"/>
            </a:xfrm>
          </p:grpSpPr>
          <p:sp>
            <p:nvSpPr>
              <p:cNvPr id="23" name="ïṧḷïḓê-Straight Connector 3"/>
              <p:cNvSpPr/>
              <p:nvPr/>
            </p:nvSpPr>
            <p:spPr>
              <a:xfrm flipV="1">
                <a:off x="6095489" y="3589124"/>
                <a:ext cx="4009411" cy="630281"/>
              </a:xfrm>
              <a:prstGeom prst="line">
                <a:avLst/>
              </a:prstGeom>
              <a:ln w="3175">
                <a:solidFill>
                  <a:srgbClr val="DCDEE0"/>
                </a:solidFill>
                <a:miter lim="400000"/>
              </a:ln>
            </p:spPr>
            <p:txBody>
              <a:bodyPr anchor="ctr"/>
              <a:lstStyle/>
              <a:p>
                <a:pPr algn="ctr"/>
                <a:endParaRPr/>
              </a:p>
            </p:txBody>
          </p:sp>
          <p:sp>
            <p:nvSpPr>
              <p:cNvPr id="24" name="ïṧḷïḓê-Straight Connector 4"/>
              <p:cNvSpPr/>
              <p:nvPr/>
            </p:nvSpPr>
            <p:spPr>
              <a:xfrm flipV="1">
                <a:off x="6094790" y="3589124"/>
                <a:ext cx="2005405" cy="630282"/>
              </a:xfrm>
              <a:prstGeom prst="line">
                <a:avLst/>
              </a:prstGeom>
              <a:ln w="3175">
                <a:solidFill>
                  <a:srgbClr val="DCDEE0"/>
                </a:solidFill>
                <a:miter lim="400000"/>
              </a:ln>
            </p:spPr>
            <p:txBody>
              <a:bodyPr anchor="ctr"/>
              <a:lstStyle/>
              <a:p>
                <a:pPr algn="ctr"/>
                <a:endParaRPr/>
              </a:p>
            </p:txBody>
          </p:sp>
          <p:sp>
            <p:nvSpPr>
              <p:cNvPr id="25" name="ïṧḷïḓê-Straight Connector 5"/>
              <p:cNvSpPr/>
              <p:nvPr/>
            </p:nvSpPr>
            <p:spPr>
              <a:xfrm flipH="1" flipV="1">
                <a:off x="4090783" y="3589124"/>
                <a:ext cx="1999256" cy="630281"/>
              </a:xfrm>
              <a:prstGeom prst="line">
                <a:avLst/>
              </a:prstGeom>
              <a:ln w="3175">
                <a:solidFill>
                  <a:srgbClr val="DCDEE0"/>
                </a:solidFill>
                <a:miter lim="400000"/>
              </a:ln>
            </p:spPr>
            <p:txBody>
              <a:bodyPr anchor="ctr"/>
              <a:lstStyle/>
              <a:p>
                <a:pPr algn="ctr"/>
                <a:endParaRPr/>
              </a:p>
            </p:txBody>
          </p:sp>
          <p:sp>
            <p:nvSpPr>
              <p:cNvPr id="26" name="ïṧḷïḓê-Straight Connector 6"/>
              <p:cNvSpPr/>
              <p:nvPr/>
            </p:nvSpPr>
            <p:spPr>
              <a:xfrm flipH="1" flipV="1">
                <a:off x="2086078" y="3589124"/>
                <a:ext cx="4009412" cy="630281"/>
              </a:xfrm>
              <a:prstGeom prst="line">
                <a:avLst/>
              </a:prstGeom>
              <a:ln w="3175">
                <a:solidFill>
                  <a:srgbClr val="DCDEE0"/>
                </a:solidFill>
                <a:miter lim="400000"/>
              </a:ln>
            </p:spPr>
            <p:txBody>
              <a:bodyPr anchor="ctr"/>
              <a:lstStyle/>
              <a:p>
                <a:pPr algn="ctr"/>
                <a:endParaRPr/>
              </a:p>
            </p:txBody>
          </p:sp>
          <p:sp>
            <p:nvSpPr>
              <p:cNvPr id="27" name="ïṧḷïḓê-Straight Connector 7"/>
              <p:cNvSpPr/>
              <p:nvPr/>
            </p:nvSpPr>
            <p:spPr>
              <a:xfrm flipV="1">
                <a:off x="6095489" y="3589124"/>
                <a:ext cx="1" cy="630282"/>
              </a:xfrm>
              <a:prstGeom prst="line">
                <a:avLst/>
              </a:prstGeom>
              <a:ln w="3175">
                <a:solidFill>
                  <a:srgbClr val="DCDEE0"/>
                </a:solidFill>
                <a:miter lim="400000"/>
              </a:ln>
            </p:spPr>
            <p:txBody>
              <a:bodyPr anchor="ctr"/>
              <a:lstStyle/>
              <a:p>
                <a:pPr algn="ctr"/>
                <a:endParaRPr/>
              </a:p>
            </p:txBody>
          </p:sp>
        </p:grpSp>
        <p:grpSp>
          <p:nvGrpSpPr>
            <p:cNvPr id="10" name="Group 8"/>
            <p:cNvGrpSpPr/>
            <p:nvPr/>
          </p:nvGrpSpPr>
          <p:grpSpPr>
            <a:xfrm>
              <a:off x="1291862" y="2736577"/>
              <a:ext cx="9608278" cy="635460"/>
              <a:chOff x="0" y="0"/>
              <a:chExt cx="19216553" cy="1270918"/>
            </a:xfrm>
          </p:grpSpPr>
          <p:sp>
            <p:nvSpPr>
              <p:cNvPr id="18" name="ïṧḷïḓê-Rectangle: Rounded Corners 9"/>
              <p:cNvSpPr/>
              <p:nvPr/>
            </p:nvSpPr>
            <p:spPr>
              <a:xfrm>
                <a:off x="0" y="916"/>
                <a:ext cx="3180952" cy="1270001"/>
              </a:xfrm>
              <a:prstGeom prst="roundRect">
                <a:avLst>
                  <a:gd name="adj" fmla="val 5284"/>
                </a:avLst>
              </a:prstGeom>
              <a:solidFill>
                <a:schemeClr val="accent4"/>
              </a:solidFill>
              <a:ln w="12700" cap="flat">
                <a:noFill/>
                <a:miter lim="400000"/>
              </a:ln>
              <a:effectLst/>
            </p:spPr>
            <p:txBody>
              <a:bodyPr wrap="none" lIns="19050" tIns="19050" rIns="19050" bIns="19050" anchor="ctr">
                <a:normAutofit/>
              </a:bodyPr>
              <a:lstStyle/>
              <a:p>
                <a:pPr lvl="0" algn="ctr"/>
                <a:r>
                  <a:rPr lang="zh-CN" altLang="en-US" b="1">
                    <a:solidFill>
                      <a:schemeClr val="bg1"/>
                    </a:solidFill>
                  </a:rPr>
                  <a:t>标题文本预设</a:t>
                </a:r>
              </a:p>
            </p:txBody>
          </p:sp>
          <p:sp>
            <p:nvSpPr>
              <p:cNvPr id="19" name="ïṧḷïḓê-Rectangle: Rounded Corners 10"/>
              <p:cNvSpPr/>
              <p:nvPr/>
            </p:nvSpPr>
            <p:spPr>
              <a:xfrm>
                <a:off x="4003249" y="918"/>
                <a:ext cx="3180952" cy="1270000"/>
              </a:xfrm>
              <a:prstGeom prst="roundRect">
                <a:avLst>
                  <a:gd name="adj" fmla="val 5284"/>
                </a:avLst>
              </a:prstGeom>
              <a:solidFill>
                <a:schemeClr val="accent3"/>
              </a:solidFill>
              <a:ln w="12700" cap="flat">
                <a:noFill/>
                <a:miter lim="400000"/>
              </a:ln>
              <a:effectLst/>
            </p:spPr>
            <p:txBody>
              <a:bodyPr wrap="none" lIns="19050" tIns="19050" rIns="19050" bIns="19050" anchor="ctr">
                <a:normAutofit/>
              </a:bodyPr>
              <a:lstStyle/>
              <a:p>
                <a:pPr lvl="0" algn="ctr"/>
                <a:r>
                  <a:rPr lang="zh-CN" altLang="en-US" b="1">
                    <a:solidFill>
                      <a:schemeClr val="bg1"/>
                    </a:solidFill>
                  </a:rPr>
                  <a:t>标题文本预设</a:t>
                </a:r>
              </a:p>
            </p:txBody>
          </p:sp>
          <p:sp>
            <p:nvSpPr>
              <p:cNvPr id="20" name="ïṧḷïḓê-Rectangle: Rounded Corners 11"/>
              <p:cNvSpPr/>
              <p:nvPr/>
            </p:nvSpPr>
            <p:spPr>
              <a:xfrm>
                <a:off x="8008895" y="918"/>
                <a:ext cx="3180954" cy="1270000"/>
              </a:xfrm>
              <a:prstGeom prst="roundRect">
                <a:avLst>
                  <a:gd name="adj" fmla="val 5284"/>
                </a:avLst>
              </a:prstGeom>
              <a:solidFill>
                <a:schemeClr val="accent2"/>
              </a:solidFill>
              <a:ln w="12700" cap="flat">
                <a:noFill/>
                <a:miter lim="400000"/>
              </a:ln>
              <a:effectLst/>
            </p:spPr>
            <p:txBody>
              <a:bodyPr wrap="none" lIns="19050" tIns="19050" rIns="19050" bIns="19050" anchor="ctr">
                <a:normAutofit/>
              </a:bodyPr>
              <a:lstStyle/>
              <a:p>
                <a:pPr lvl="0" algn="ctr"/>
                <a:r>
                  <a:rPr lang="zh-CN" altLang="en-US" b="1">
                    <a:solidFill>
                      <a:schemeClr val="bg1"/>
                    </a:solidFill>
                  </a:rPr>
                  <a:t>标题文本预设</a:t>
                </a:r>
              </a:p>
            </p:txBody>
          </p:sp>
          <p:sp>
            <p:nvSpPr>
              <p:cNvPr id="21" name="ïṧḷïḓê-Rectangle: Rounded Corners 12"/>
              <p:cNvSpPr/>
              <p:nvPr/>
            </p:nvSpPr>
            <p:spPr>
              <a:xfrm>
                <a:off x="12035862" y="918"/>
                <a:ext cx="3180954" cy="1270000"/>
              </a:xfrm>
              <a:prstGeom prst="roundRect">
                <a:avLst>
                  <a:gd name="adj" fmla="val 5284"/>
                </a:avLst>
              </a:prstGeom>
              <a:solidFill>
                <a:schemeClr val="accent1"/>
              </a:solidFill>
              <a:ln w="12700" cap="flat">
                <a:noFill/>
                <a:miter lim="400000"/>
              </a:ln>
              <a:effectLst/>
            </p:spPr>
            <p:txBody>
              <a:bodyPr wrap="none" lIns="19050" tIns="19050" rIns="19050" bIns="19050" anchor="ctr">
                <a:normAutofit/>
              </a:bodyPr>
              <a:lstStyle/>
              <a:p>
                <a:pPr lvl="0" algn="ctr"/>
                <a:r>
                  <a:rPr lang="zh-CN" altLang="en-US" b="1">
                    <a:solidFill>
                      <a:schemeClr val="bg1"/>
                    </a:solidFill>
                  </a:rPr>
                  <a:t>标题文本预设</a:t>
                </a:r>
              </a:p>
            </p:txBody>
          </p:sp>
          <p:sp>
            <p:nvSpPr>
              <p:cNvPr id="22" name="ïṧḷïḓê-Rectangle: Rounded Corners 13"/>
              <p:cNvSpPr/>
              <p:nvPr/>
            </p:nvSpPr>
            <p:spPr>
              <a:xfrm>
                <a:off x="16035601" y="0"/>
                <a:ext cx="3180952" cy="1270000"/>
              </a:xfrm>
              <a:prstGeom prst="roundRect">
                <a:avLst>
                  <a:gd name="adj" fmla="val 5284"/>
                </a:avLst>
              </a:prstGeom>
              <a:solidFill>
                <a:schemeClr val="accent3"/>
              </a:solidFill>
              <a:ln w="12700" cap="flat">
                <a:noFill/>
                <a:miter lim="400000"/>
              </a:ln>
              <a:effectLst/>
            </p:spPr>
            <p:txBody>
              <a:bodyPr wrap="none" lIns="19050" tIns="19050" rIns="19050" bIns="19050" anchor="ctr">
                <a:normAutofit/>
              </a:bodyPr>
              <a:lstStyle/>
              <a:p>
                <a:pPr lvl="0" algn="ctr"/>
                <a:r>
                  <a:rPr lang="zh-CN" altLang="en-US" b="1">
                    <a:solidFill>
                      <a:schemeClr val="bg1"/>
                    </a:solidFill>
                  </a:rPr>
                  <a:t>标题文本预设</a:t>
                </a:r>
              </a:p>
            </p:txBody>
          </p:sp>
        </p:grpSp>
        <p:sp>
          <p:nvSpPr>
            <p:cNvPr id="11" name="ïṧḷïḓê-Rectangle 19"/>
            <p:cNvSpPr/>
            <p:nvPr/>
          </p:nvSpPr>
          <p:spPr>
            <a:xfrm>
              <a:off x="3201767" y="1655421"/>
              <a:ext cx="1778034" cy="722019"/>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oAutofit/>
            </a:bodyPr>
            <a:lstStyle/>
            <a:p>
              <a:pPr lvl="0" algn="ctr">
                <a:lnSpc>
                  <a:spcPct val="120000"/>
                </a:lnSpc>
                <a:defRPr sz="1800">
                  <a:solidFill>
                    <a:srgbClr val="000000"/>
                  </a:solidFill>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endParaRPr lang="zh-CN" altLang="en-US" sz="1400" dirty="0"/>
            </a:p>
          </p:txBody>
        </p:sp>
        <p:sp>
          <p:nvSpPr>
            <p:cNvPr id="12" name="ïṧḷïḓê-Rectangle 20"/>
            <p:cNvSpPr/>
            <p:nvPr/>
          </p:nvSpPr>
          <p:spPr>
            <a:xfrm>
              <a:off x="5203792" y="1655421"/>
              <a:ext cx="1778034" cy="722019"/>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oAutofit/>
            </a:bodyPr>
            <a:lstStyle/>
            <a:p>
              <a:pPr lvl="0" algn="ctr">
                <a:lnSpc>
                  <a:spcPct val="120000"/>
                </a:lnSpc>
                <a:defRPr sz="1800">
                  <a:solidFill>
                    <a:srgbClr val="000000"/>
                  </a:solidFill>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endParaRPr lang="zh-CN" altLang="en-US" sz="1400" dirty="0"/>
            </a:p>
          </p:txBody>
        </p:sp>
        <p:sp>
          <p:nvSpPr>
            <p:cNvPr id="13" name="ïṧḷïḓê-Rectangle 21"/>
            <p:cNvSpPr/>
            <p:nvPr/>
          </p:nvSpPr>
          <p:spPr>
            <a:xfrm>
              <a:off x="7205816" y="1655421"/>
              <a:ext cx="1778034" cy="722019"/>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oAutofit/>
            </a:bodyPr>
            <a:lstStyle/>
            <a:p>
              <a:pPr lvl="0" algn="ctr">
                <a:lnSpc>
                  <a:spcPct val="120000"/>
                </a:lnSpc>
                <a:defRPr sz="1800">
                  <a:solidFill>
                    <a:srgbClr val="000000"/>
                  </a:solidFill>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endParaRPr lang="zh-CN" altLang="en-US" sz="1400" dirty="0"/>
            </a:p>
          </p:txBody>
        </p:sp>
        <p:sp>
          <p:nvSpPr>
            <p:cNvPr id="14" name="ïṧḷïḓê-Rectangle 22"/>
            <p:cNvSpPr/>
            <p:nvPr/>
          </p:nvSpPr>
          <p:spPr>
            <a:xfrm>
              <a:off x="9207840" y="1655421"/>
              <a:ext cx="1778034" cy="722019"/>
            </a:xfrm>
            <a:prstGeom prst="rect">
              <a:avLst/>
            </a:prstGeom>
            <a:ln w="12700">
              <a:miter lim="400000"/>
            </a:ln>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oAutofit/>
            </a:bodyPr>
            <a:lstStyle/>
            <a:p>
              <a:pPr lvl="0" algn="ctr">
                <a:lnSpc>
                  <a:spcPct val="120000"/>
                </a:lnSpc>
                <a:defRPr sz="1800">
                  <a:solidFill>
                    <a:srgbClr val="000000"/>
                  </a:solidFill>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a:cs typeface="+mn-ea"/>
                  <a:sym typeface="+mn-lt"/>
                </a:rPr>
                <a:t>58pic.com</a:t>
              </a:r>
              <a:endParaRPr lang="zh-CN" altLang="en-US" sz="1400" dirty="0"/>
            </a:p>
          </p:txBody>
        </p:sp>
        <p:grpSp>
          <p:nvGrpSpPr>
            <p:cNvPr id="15" name="Group 23"/>
            <p:cNvGrpSpPr/>
            <p:nvPr/>
          </p:nvGrpSpPr>
          <p:grpSpPr>
            <a:xfrm>
              <a:off x="5711296" y="3843071"/>
              <a:ext cx="773624" cy="773624"/>
              <a:chOff x="0" y="0"/>
              <a:chExt cx="1547244" cy="1547244"/>
            </a:xfrm>
          </p:grpSpPr>
          <p:sp>
            <p:nvSpPr>
              <p:cNvPr id="16" name="ïṧḷïḓê-Freeform: Shape 24"/>
              <p:cNvSpPr/>
              <p:nvPr/>
            </p:nvSpPr>
            <p:spPr>
              <a:xfrm>
                <a:off x="0" y="0"/>
                <a:ext cx="1547244" cy="15472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17" name="ïṧḷïḓê-Freeform: Shape 25"/>
              <p:cNvSpPr/>
              <p:nvPr/>
            </p:nvSpPr>
            <p:spPr>
              <a:xfrm>
                <a:off x="367139" y="396789"/>
                <a:ext cx="791768" cy="753666"/>
              </a:xfrm>
              <a:custGeom>
                <a:avLst/>
                <a:gdLst/>
                <a:ahLst/>
                <a:cxnLst>
                  <a:cxn ang="0">
                    <a:pos x="wd2" y="hd2"/>
                  </a:cxn>
                  <a:cxn ang="5400000">
                    <a:pos x="wd2" y="hd2"/>
                  </a:cxn>
                  <a:cxn ang="10800000">
                    <a:pos x="wd2" y="hd2"/>
                  </a:cxn>
                  <a:cxn ang="16200000">
                    <a:pos x="wd2" y="hd2"/>
                  </a:cxn>
                </a:cxnLst>
                <a:rect l="0" t="0" r="r" b="b"/>
                <a:pathLst>
                  <a:path w="21600" h="21600" extrusionOk="0">
                    <a:moveTo>
                      <a:pt x="21087" y="8928"/>
                    </a:moveTo>
                    <a:lnTo>
                      <a:pt x="20048" y="7836"/>
                    </a:lnTo>
                    <a:cubicBezTo>
                      <a:pt x="19687" y="7476"/>
                      <a:pt x="19267" y="7297"/>
                      <a:pt x="18787" y="7297"/>
                    </a:cubicBezTo>
                    <a:cubicBezTo>
                      <a:pt x="18296" y="7297"/>
                      <a:pt x="17880" y="7476"/>
                      <a:pt x="17539" y="7836"/>
                    </a:cubicBezTo>
                    <a:lnTo>
                      <a:pt x="13462" y="12118"/>
                    </a:lnTo>
                    <a:lnTo>
                      <a:pt x="13462" y="1865"/>
                    </a:lnTo>
                    <a:cubicBezTo>
                      <a:pt x="13462" y="1359"/>
                      <a:pt x="13286" y="923"/>
                      <a:pt x="12935" y="553"/>
                    </a:cubicBezTo>
                    <a:cubicBezTo>
                      <a:pt x="12584" y="184"/>
                      <a:pt x="12168" y="0"/>
                      <a:pt x="11687" y="0"/>
                    </a:cubicBezTo>
                    <a:lnTo>
                      <a:pt x="9913" y="0"/>
                    </a:lnTo>
                    <a:cubicBezTo>
                      <a:pt x="9432" y="0"/>
                      <a:pt x="9016" y="185"/>
                      <a:pt x="8665" y="553"/>
                    </a:cubicBezTo>
                    <a:cubicBezTo>
                      <a:pt x="8314" y="923"/>
                      <a:pt x="8139" y="1359"/>
                      <a:pt x="8139" y="1865"/>
                    </a:cubicBezTo>
                    <a:lnTo>
                      <a:pt x="8139" y="12118"/>
                    </a:lnTo>
                    <a:lnTo>
                      <a:pt x="4062" y="7836"/>
                    </a:lnTo>
                    <a:cubicBezTo>
                      <a:pt x="3720" y="7476"/>
                      <a:pt x="3304" y="7297"/>
                      <a:pt x="2814" y="7297"/>
                    </a:cubicBezTo>
                    <a:cubicBezTo>
                      <a:pt x="2334" y="7297"/>
                      <a:pt x="1914" y="7476"/>
                      <a:pt x="1553" y="7836"/>
                    </a:cubicBezTo>
                    <a:lnTo>
                      <a:pt x="527" y="8928"/>
                    </a:lnTo>
                    <a:cubicBezTo>
                      <a:pt x="175" y="9297"/>
                      <a:pt x="0" y="9739"/>
                      <a:pt x="0" y="10254"/>
                    </a:cubicBezTo>
                    <a:cubicBezTo>
                      <a:pt x="0" y="10778"/>
                      <a:pt x="176" y="11215"/>
                      <a:pt x="527" y="11564"/>
                    </a:cubicBezTo>
                    <a:lnTo>
                      <a:pt x="9552" y="21061"/>
                    </a:lnTo>
                    <a:cubicBezTo>
                      <a:pt x="9894" y="21420"/>
                      <a:pt x="10311" y="21600"/>
                      <a:pt x="10800" y="21600"/>
                    </a:cubicBezTo>
                    <a:cubicBezTo>
                      <a:pt x="11281" y="21600"/>
                      <a:pt x="11702" y="21420"/>
                      <a:pt x="12061" y="21061"/>
                    </a:cubicBezTo>
                    <a:lnTo>
                      <a:pt x="21087" y="11564"/>
                    </a:lnTo>
                    <a:cubicBezTo>
                      <a:pt x="21429" y="11205"/>
                      <a:pt x="21600" y="10768"/>
                      <a:pt x="21600" y="10254"/>
                    </a:cubicBezTo>
                    <a:cubicBezTo>
                      <a:pt x="21600" y="9749"/>
                      <a:pt x="21429" y="9307"/>
                      <a:pt x="21087" y="8928"/>
                    </a:cubicBezTo>
                    <a:cubicBezTo>
                      <a:pt x="21087" y="8928"/>
                      <a:pt x="21087" y="8928"/>
                      <a:pt x="21087" y="8928"/>
                    </a:cubicBezTo>
                    <a:close/>
                  </a:path>
                </a:pathLst>
              </a:custGeom>
              <a:solidFill>
                <a:srgbClr val="FFFFFF"/>
              </a:solidFill>
              <a:ln w="12700" cap="flat">
                <a:noFill/>
                <a:miter lim="400000"/>
              </a:ln>
              <a:effectLst/>
            </p:spPr>
            <p:txBody>
              <a:bodyPr anchor="ctr"/>
              <a:lstStyle/>
              <a:p>
                <a:pPr algn="ctr"/>
                <a:endParaRPr/>
              </a:p>
            </p:txBody>
          </p:sp>
        </p:grpSp>
      </p:grpSp>
    </p:spTree>
    <p:custDataLst>
      <p:tags r:id="rId2"/>
    </p:custDataLst>
    <p:extLst>
      <p:ext uri="{BB962C8B-B14F-4D97-AF65-F5344CB8AC3E}">
        <p14:creationId xmlns:p14="http://schemas.microsoft.com/office/powerpoint/2010/main" val="23295928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tile tx="-1524000" ty="0" sx="100000" sy="100000" flip="none" algn="tl"/>
        </a:blipFill>
        <a:effectLst/>
      </p:bgPr>
    </p:bg>
    <p:spTree>
      <p:nvGrpSpPr>
        <p:cNvPr id="1" name=""/>
        <p:cNvGrpSpPr/>
        <p:nvPr/>
      </p:nvGrpSpPr>
      <p:grpSpPr>
        <a:xfrm>
          <a:off x="0" y="0"/>
          <a:ext cx="0" cy="0"/>
          <a:chOff x="0" y="0"/>
          <a:chExt cx="0" cy="0"/>
        </a:xfrm>
      </p:grpSpPr>
      <p:sp>
        <p:nvSpPr>
          <p:cNvPr id="5" name="MH_Title"/>
          <p:cNvSpPr/>
          <p:nvPr>
            <p:custDataLst>
              <p:tags r:id="rId2"/>
            </p:custDataLst>
          </p:nvPr>
        </p:nvSpPr>
        <p:spPr>
          <a:xfrm>
            <a:off x="6010522" y="2177416"/>
            <a:ext cx="5322959" cy="12414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tx1"/>
                </a:solidFill>
                <a:cs typeface="+mn-ea"/>
                <a:sym typeface="+mn-lt"/>
              </a:rPr>
              <a:t> 发展前景</a:t>
            </a:r>
            <a:endParaRPr lang="zh-CN" altLang="en-US" sz="4000" spc="600" dirty="0">
              <a:solidFill>
                <a:schemeClr val="tx1"/>
              </a:solidFill>
              <a:cs typeface="+mn-ea"/>
              <a:sym typeface="+mn-lt"/>
            </a:endParaRPr>
          </a:p>
        </p:txBody>
      </p:sp>
      <p:sp>
        <p:nvSpPr>
          <p:cNvPr id="6" name="MH_Others_1"/>
          <p:cNvSpPr/>
          <p:nvPr>
            <p:custDataLst>
              <p:tags r:id="rId3"/>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7" name="MH_Number"/>
          <p:cNvSpPr/>
          <p:nvPr>
            <p:custDataLst>
              <p:tags r:id="rId4"/>
            </p:custDataLst>
          </p:nvPr>
        </p:nvSpPr>
        <p:spPr>
          <a:xfrm>
            <a:off x="6010521" y="2268783"/>
            <a:ext cx="535059" cy="536218"/>
          </a:xfrm>
          <a:prstGeom prst="rect">
            <a:avLst/>
          </a:prstGeom>
        </p:spPr>
        <p:txBody>
          <a:bodyPr wrap="square" lIns="0" tIns="0" rIns="0" bIns="0" anchor="ctr" anchorCtr="0">
            <a:noAutofit/>
          </a:bodyPr>
          <a:lstStyle/>
          <a:p>
            <a:pPr algn="ctr"/>
            <a:r>
              <a:rPr lang="en-US" altLang="zh-CN" sz="4000" dirty="0">
                <a:solidFill>
                  <a:srgbClr val="FFFFFF"/>
                </a:solidFill>
                <a:cs typeface="+mn-ea"/>
                <a:sym typeface="+mn-lt"/>
              </a:rPr>
              <a:t>2</a:t>
            </a:r>
            <a:endParaRPr lang="zh-CN" altLang="en-US" sz="4000" dirty="0">
              <a:solidFill>
                <a:srgbClr val="FFFFFF"/>
              </a:solidFill>
              <a:cs typeface="+mn-ea"/>
              <a:sym typeface="+mn-lt"/>
            </a:endParaRPr>
          </a:p>
        </p:txBody>
      </p:sp>
      <p:sp>
        <p:nvSpPr>
          <p:cNvPr id="8" name="MH_Title"/>
          <p:cNvSpPr txBox="1">
            <a:spLocks noChangeArrowheads="1"/>
          </p:cNvSpPr>
          <p:nvPr>
            <p:custDataLst>
              <p:tags r:id="rId5"/>
            </p:custDataLst>
          </p:nvPr>
        </p:nvSpPr>
        <p:spPr bwMode="auto">
          <a:xfrm>
            <a:off x="6010521" y="3657600"/>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1600" dirty="0" smtClean="0">
                <a:latin typeface="+mn-lt"/>
                <a:ea typeface="+mn-ea"/>
                <a:cs typeface="+mn-ea"/>
                <a:sym typeface="+mn-lt"/>
              </a:rPr>
              <a:t>点击</a:t>
            </a:r>
            <a:r>
              <a:rPr lang="zh-CN" altLang="en-US" sz="1600" dirty="0">
                <a:latin typeface="+mn-lt"/>
                <a:ea typeface="+mn-ea"/>
                <a:cs typeface="+mn-ea"/>
                <a:sym typeface="+mn-lt"/>
              </a:rPr>
              <a:t>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 ，点击此处更换文本</a:t>
            </a:r>
            <a:r>
              <a:rPr lang="en-US" altLang="zh-CN" sz="1600" dirty="0">
                <a:latin typeface="+mn-lt"/>
                <a:ea typeface="+mn-ea"/>
                <a:cs typeface="+mn-ea"/>
                <a:sym typeface="+mn-lt"/>
              </a:rPr>
              <a:t>58pic.com</a:t>
            </a:r>
            <a:r>
              <a:rPr lang="zh-CN" altLang="en-US" sz="1600" dirty="0">
                <a:latin typeface="+mn-lt"/>
                <a:ea typeface="+mn-ea"/>
                <a:cs typeface="+mn-ea"/>
                <a:sym typeface="+mn-lt"/>
              </a:rPr>
              <a:t>，点击此处更换文本点击此处更换文本点击此处更换文本点击此处更换文本</a:t>
            </a:r>
          </a:p>
        </p:txBody>
      </p:sp>
    </p:spTree>
    <p:extLst>
      <p:ext uri="{BB962C8B-B14F-4D97-AF65-F5344CB8AC3E}">
        <p14:creationId xmlns:p14="http://schemas.microsoft.com/office/powerpoint/2010/main" val="315491733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1F6"/>
        </a:solidFill>
        <a:effectLst/>
      </p:bgPr>
    </p:bg>
    <p:spTree>
      <p:nvGrpSpPr>
        <p:cNvPr id="1" name=""/>
        <p:cNvGrpSpPr/>
        <p:nvPr/>
      </p:nvGrpSpPr>
      <p:grpSpPr>
        <a:xfrm>
          <a:off x="0" y="0"/>
          <a:ext cx="0" cy="0"/>
          <a:chOff x="0" y="0"/>
          <a:chExt cx="0" cy="0"/>
        </a:xfrm>
      </p:grpSpPr>
      <p:grpSp>
        <p:nvGrpSpPr>
          <p:cNvPr id="5" name="组合 4"/>
          <p:cNvGrpSpPr/>
          <p:nvPr/>
        </p:nvGrpSpPr>
        <p:grpSpPr>
          <a:xfrm>
            <a:off x="0" y="294640"/>
            <a:ext cx="3506892" cy="817879"/>
            <a:chOff x="6010521" y="2192502"/>
            <a:chExt cx="5258271" cy="1226336"/>
          </a:xfrm>
        </p:grpSpPr>
        <p:sp>
          <p:nvSpPr>
            <p:cNvPr id="2" name="MH_Title"/>
            <p:cNvSpPr/>
            <p:nvPr>
              <p:custDataLst>
                <p:tags r:id="rId3"/>
              </p:custDataLst>
            </p:nvPr>
          </p:nvSpPr>
          <p:spPr>
            <a:xfrm>
              <a:off x="6010524" y="2192502"/>
              <a:ext cx="5258268" cy="1226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2800" spc="600" dirty="0" smtClean="0">
                  <a:solidFill>
                    <a:schemeClr val="tx1"/>
                  </a:solidFill>
                  <a:cs typeface="+mn-ea"/>
                  <a:sym typeface="+mn-lt"/>
                </a:rPr>
                <a:t>发展前景</a:t>
              </a:r>
              <a:endParaRPr lang="zh-CN" altLang="en-US" spc="600" dirty="0">
                <a:solidFill>
                  <a:schemeClr val="tx1"/>
                </a:solidFill>
                <a:cs typeface="+mn-ea"/>
                <a:sym typeface="+mn-lt"/>
              </a:endParaRPr>
            </a:p>
          </p:txBody>
        </p:sp>
        <p:sp>
          <p:nvSpPr>
            <p:cNvPr id="3" name="MH_Others_1"/>
            <p:cNvSpPr/>
            <p:nvPr>
              <p:custDataLst>
                <p:tags r:id="rId4"/>
              </p:custDataLst>
            </p:nvPr>
          </p:nvSpPr>
          <p:spPr>
            <a:xfrm>
              <a:off x="6010524" y="2256083"/>
              <a:ext cx="1072436" cy="1072436"/>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rgbClr val="FFFFFF"/>
                </a:solidFill>
                <a:cs typeface="+mn-ea"/>
                <a:sym typeface="+mn-lt"/>
              </a:endParaRPr>
            </a:p>
          </p:txBody>
        </p:sp>
        <p:sp>
          <p:nvSpPr>
            <p:cNvPr id="4" name="MH_Number"/>
            <p:cNvSpPr/>
            <p:nvPr>
              <p:custDataLst>
                <p:tags r:id="rId5"/>
              </p:custDataLst>
            </p:nvPr>
          </p:nvSpPr>
          <p:spPr>
            <a:xfrm>
              <a:off x="6010521" y="2268783"/>
              <a:ext cx="535059" cy="536218"/>
            </a:xfrm>
            <a:prstGeom prst="rect">
              <a:avLst/>
            </a:prstGeom>
          </p:spPr>
          <p:txBody>
            <a:bodyPr wrap="square" lIns="0" tIns="0" rIns="0" bIns="0" anchor="ctr" anchorCtr="0">
              <a:noAutofit/>
            </a:bodyPr>
            <a:lstStyle/>
            <a:p>
              <a:pPr algn="ctr"/>
              <a:endParaRPr lang="zh-CN" altLang="en-US" sz="2400" dirty="0">
                <a:solidFill>
                  <a:srgbClr val="FFFFFF"/>
                </a:solidFill>
                <a:cs typeface="+mn-ea"/>
                <a:sym typeface="+mn-lt"/>
              </a:endParaRPr>
            </a:p>
          </p:txBody>
        </p:sp>
      </p:grpSp>
      <p:grpSp>
        <p:nvGrpSpPr>
          <p:cNvPr id="6" name="377b1eae-7609-44a4-8c05-8b99e943baaa">
            <a:extLst>
              <a:ext uri="{FF2B5EF4-FFF2-40B4-BE49-F238E27FC236}">
                <a16:creationId xmlns:a16="http://schemas.microsoft.com/office/drawing/2014/main" xmlns="" id="{FC0004A3-55B1-468C-954E-C1D3E2E57614}"/>
              </a:ext>
            </a:extLst>
          </p:cNvPr>
          <p:cNvGrpSpPr>
            <a:grpSpLocks noChangeAspect="1"/>
          </p:cNvGrpSpPr>
          <p:nvPr/>
        </p:nvGrpSpPr>
        <p:grpSpPr>
          <a:xfrm>
            <a:off x="920685" y="1979446"/>
            <a:ext cx="10345662" cy="3984013"/>
            <a:chOff x="891810" y="1344178"/>
            <a:chExt cx="10345662" cy="3984013"/>
          </a:xfrm>
        </p:grpSpPr>
        <p:sp>
          <p:nvSpPr>
            <p:cNvPr id="7" name="îṥļîḑé-Oval 6">
              <a:extLst>
                <a:ext uri="{FF2B5EF4-FFF2-40B4-BE49-F238E27FC236}">
                  <a16:creationId xmlns:a16="http://schemas.microsoft.com/office/drawing/2014/main" xmlns="" id="{CC4DF657-B35D-47A0-9A6E-A32E1EE1ED3D}"/>
                </a:ext>
              </a:extLst>
            </p:cNvPr>
            <p:cNvSpPr/>
            <p:nvPr/>
          </p:nvSpPr>
          <p:spPr>
            <a:xfrm>
              <a:off x="4684290" y="2780928"/>
              <a:ext cx="2547263" cy="2547263"/>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8" name="组合 7"/>
            <p:cNvGrpSpPr/>
            <p:nvPr/>
          </p:nvGrpSpPr>
          <p:grpSpPr>
            <a:xfrm>
              <a:off x="7948843" y="4373104"/>
              <a:ext cx="3288629" cy="947637"/>
              <a:chOff x="251866" y="1988839"/>
              <a:chExt cx="3288629" cy="947637"/>
            </a:xfrm>
            <a:noFill/>
          </p:grpSpPr>
          <p:sp>
            <p:nvSpPr>
              <p:cNvPr id="26" name="îṥļîḑé-文本框 3"/>
              <p:cNvSpPr txBox="1"/>
              <p:nvPr/>
            </p:nvSpPr>
            <p:spPr>
              <a:xfrm>
                <a:off x="251866" y="2458845"/>
                <a:ext cx="3288629" cy="477631"/>
              </a:xfrm>
              <a:prstGeom prst="rect">
                <a:avLst/>
              </a:prstGeom>
              <a:grpFill/>
            </p:spPr>
            <p:txBody>
              <a:bodyPr wrap="square" lIns="0" tIns="0" rIns="0" bIns="0" anchor="ctr">
                <a:noAutofit/>
              </a:bodyPr>
              <a:lstStyle/>
              <a:p>
                <a:pP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7" name="îṥļîḑé-Rectangle 26"/>
              <p:cNvSpPr/>
              <p:nvPr/>
            </p:nvSpPr>
            <p:spPr>
              <a:xfrm>
                <a:off x="251866" y="1988839"/>
                <a:ext cx="3288629" cy="306375"/>
              </a:xfrm>
              <a:prstGeom prst="rect">
                <a:avLst/>
              </a:prstGeom>
              <a:grpFill/>
            </p:spPr>
            <p:txBody>
              <a:bodyPr wrap="none" lIns="0" tIns="0" rIns="0" bIns="0" anchor="ctr">
                <a:normAutofit/>
              </a:bodyPr>
              <a:lstStyle/>
              <a:p>
                <a:pPr lvl="0" defTabSz="914378">
                  <a:spcBef>
                    <a:spcPct val="0"/>
                  </a:spcBef>
                  <a:defRPr/>
                </a:pPr>
                <a:r>
                  <a:rPr lang="zh-CN" altLang="en-US" sz="2000" b="1">
                    <a:solidFill>
                      <a:schemeClr val="accent2"/>
                    </a:solidFill>
                  </a:rPr>
                  <a:t>标题文本预设</a:t>
                </a:r>
                <a:endParaRPr lang="zh-CN" altLang="en-US" sz="2000" b="1" dirty="0">
                  <a:solidFill>
                    <a:schemeClr val="accent2"/>
                  </a:solidFill>
                </a:endParaRPr>
              </a:p>
            </p:txBody>
          </p:sp>
        </p:grpSp>
        <p:grpSp>
          <p:nvGrpSpPr>
            <p:cNvPr id="9" name="组合 8"/>
            <p:cNvGrpSpPr/>
            <p:nvPr/>
          </p:nvGrpSpPr>
          <p:grpSpPr>
            <a:xfrm>
              <a:off x="5301647" y="3021877"/>
              <a:ext cx="1603469" cy="1850507"/>
              <a:chOff x="8301916" y="1749231"/>
              <a:chExt cx="2561601" cy="2956261"/>
            </a:xfrm>
          </p:grpSpPr>
          <p:sp>
            <p:nvSpPr>
              <p:cNvPr id="23" name="îṥļîḑé-Trapezoid 22"/>
              <p:cNvSpPr/>
              <p:nvPr/>
            </p:nvSpPr>
            <p:spPr>
              <a:xfrm rot="14400000">
                <a:off x="8553651" y="2720979"/>
                <a:ext cx="2370547" cy="427052"/>
              </a:xfrm>
              <a:prstGeom prst="trapezoid">
                <a:avLst>
                  <a:gd name="adj" fmla="val 583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îṥļîḑé-Trapezoid 23"/>
              <p:cNvSpPr/>
              <p:nvPr/>
            </p:nvSpPr>
            <p:spPr>
              <a:xfrm>
                <a:off x="8492970" y="4010011"/>
                <a:ext cx="2370547" cy="427052"/>
              </a:xfrm>
              <a:prstGeom prst="trapezoid">
                <a:avLst>
                  <a:gd name="adj" fmla="val 5836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îṥļîḑé-Trapezoid 24"/>
              <p:cNvSpPr/>
              <p:nvPr/>
            </p:nvSpPr>
            <p:spPr>
              <a:xfrm rot="7200000">
                <a:off x="7330168" y="3306693"/>
                <a:ext cx="2370547" cy="427052"/>
              </a:xfrm>
              <a:prstGeom prst="trapezoid">
                <a:avLst>
                  <a:gd name="adj" fmla="val 5836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0" name="îṥļîḑé-Oval 9"/>
            <p:cNvSpPr/>
            <p:nvPr/>
          </p:nvSpPr>
          <p:spPr>
            <a:xfrm>
              <a:off x="5607322" y="2540292"/>
              <a:ext cx="656438" cy="65644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ṥļîḑé-任意多边形: 形状 10"/>
            <p:cNvSpPr>
              <a:spLocks/>
            </p:cNvSpPr>
            <p:nvPr/>
          </p:nvSpPr>
          <p:spPr bwMode="auto">
            <a:xfrm>
              <a:off x="5831624" y="2675911"/>
              <a:ext cx="207834" cy="385204"/>
            </a:xfrm>
            <a:custGeom>
              <a:avLst/>
              <a:gdLst>
                <a:gd name="connsiteX0" fmla="*/ 144363 w 327353"/>
                <a:gd name="connsiteY0" fmla="*/ 543008 h 606722"/>
                <a:gd name="connsiteX1" fmla="*/ 131814 w 327353"/>
                <a:gd name="connsiteY1" fmla="*/ 555538 h 606722"/>
                <a:gd name="connsiteX2" fmla="*/ 144363 w 327353"/>
                <a:gd name="connsiteY2" fmla="*/ 568156 h 606722"/>
                <a:gd name="connsiteX3" fmla="*/ 182990 w 327353"/>
                <a:gd name="connsiteY3" fmla="*/ 568156 h 606722"/>
                <a:gd name="connsiteX4" fmla="*/ 195540 w 327353"/>
                <a:gd name="connsiteY4" fmla="*/ 555538 h 606722"/>
                <a:gd name="connsiteX5" fmla="*/ 182990 w 327353"/>
                <a:gd name="connsiteY5" fmla="*/ 543008 h 606722"/>
                <a:gd name="connsiteX6" fmla="*/ 327353 w 327353"/>
                <a:gd name="connsiteY6" fmla="*/ 501509 h 606722"/>
                <a:gd name="connsiteX7" fmla="*/ 327353 w 327353"/>
                <a:gd name="connsiteY7" fmla="*/ 572333 h 606722"/>
                <a:gd name="connsiteX8" fmla="*/ 294066 w 327353"/>
                <a:gd name="connsiteY8" fmla="*/ 606722 h 606722"/>
                <a:gd name="connsiteX9" fmla="*/ 33020 w 327353"/>
                <a:gd name="connsiteY9" fmla="*/ 606722 h 606722"/>
                <a:gd name="connsiteX10" fmla="*/ 0 w 327353"/>
                <a:gd name="connsiteY10" fmla="*/ 572333 h 606722"/>
                <a:gd name="connsiteX11" fmla="*/ 0 w 327353"/>
                <a:gd name="connsiteY11" fmla="*/ 502779 h 606722"/>
                <a:gd name="connsiteX12" fmla="*/ 0 w 327353"/>
                <a:gd name="connsiteY12" fmla="*/ 502753 h 606722"/>
                <a:gd name="connsiteX13" fmla="*/ 322280 w 327353"/>
                <a:gd name="connsiteY13" fmla="*/ 502753 h 606722"/>
                <a:gd name="connsiteX14" fmla="*/ 327353 w 327353"/>
                <a:gd name="connsiteY14" fmla="*/ 501509 h 606722"/>
                <a:gd name="connsiteX15" fmla="*/ 187174 w 327353"/>
                <a:gd name="connsiteY15" fmla="*/ 190205 h 606722"/>
                <a:gd name="connsiteX16" fmla="*/ 174624 w 327353"/>
                <a:gd name="connsiteY16" fmla="*/ 202823 h 606722"/>
                <a:gd name="connsiteX17" fmla="*/ 174624 w 327353"/>
                <a:gd name="connsiteY17" fmla="*/ 263163 h 606722"/>
                <a:gd name="connsiteX18" fmla="*/ 187174 w 327353"/>
                <a:gd name="connsiteY18" fmla="*/ 275693 h 606722"/>
                <a:gd name="connsiteX19" fmla="*/ 191357 w 327353"/>
                <a:gd name="connsiteY19" fmla="*/ 274982 h 606722"/>
                <a:gd name="connsiteX20" fmla="*/ 191357 w 327353"/>
                <a:gd name="connsiteY20" fmla="*/ 405614 h 606722"/>
                <a:gd name="connsiteX21" fmla="*/ 203995 w 327353"/>
                <a:gd name="connsiteY21" fmla="*/ 418144 h 606722"/>
                <a:gd name="connsiteX22" fmla="*/ 216545 w 327353"/>
                <a:gd name="connsiteY22" fmla="*/ 405614 h 606722"/>
                <a:gd name="connsiteX23" fmla="*/ 216545 w 327353"/>
                <a:gd name="connsiteY23" fmla="*/ 275426 h 606722"/>
                <a:gd name="connsiteX24" fmla="*/ 219037 w 327353"/>
                <a:gd name="connsiteY24" fmla="*/ 275693 h 606722"/>
                <a:gd name="connsiteX25" fmla="*/ 231675 w 327353"/>
                <a:gd name="connsiteY25" fmla="*/ 263163 h 606722"/>
                <a:gd name="connsiteX26" fmla="*/ 231675 w 327353"/>
                <a:gd name="connsiteY26" fmla="*/ 202823 h 606722"/>
                <a:gd name="connsiteX27" fmla="*/ 219037 w 327353"/>
                <a:gd name="connsiteY27" fmla="*/ 190205 h 606722"/>
                <a:gd name="connsiteX28" fmla="*/ 211471 w 327353"/>
                <a:gd name="connsiteY28" fmla="*/ 192782 h 606722"/>
                <a:gd name="connsiteX29" fmla="*/ 203995 w 327353"/>
                <a:gd name="connsiteY29" fmla="*/ 190205 h 606722"/>
                <a:gd name="connsiteX30" fmla="*/ 195540 w 327353"/>
                <a:gd name="connsiteY30" fmla="*/ 193493 h 606722"/>
                <a:gd name="connsiteX31" fmla="*/ 187174 w 327353"/>
                <a:gd name="connsiteY31" fmla="*/ 190205 h 606722"/>
                <a:gd name="connsiteX32" fmla="*/ 106626 w 327353"/>
                <a:gd name="connsiteY32" fmla="*/ 181851 h 606722"/>
                <a:gd name="connsiteX33" fmla="*/ 85621 w 327353"/>
                <a:gd name="connsiteY33" fmla="*/ 202823 h 606722"/>
                <a:gd name="connsiteX34" fmla="*/ 85621 w 327353"/>
                <a:gd name="connsiteY34" fmla="*/ 328479 h 606722"/>
                <a:gd name="connsiteX35" fmla="*/ 95678 w 327353"/>
                <a:gd name="connsiteY35" fmla="*/ 346341 h 606722"/>
                <a:gd name="connsiteX36" fmla="*/ 95678 w 327353"/>
                <a:gd name="connsiteY36" fmla="*/ 405614 h 606722"/>
                <a:gd name="connsiteX37" fmla="*/ 108317 w 327353"/>
                <a:gd name="connsiteY37" fmla="*/ 418144 h 606722"/>
                <a:gd name="connsiteX38" fmla="*/ 120866 w 327353"/>
                <a:gd name="connsiteY38" fmla="*/ 405614 h 606722"/>
                <a:gd name="connsiteX39" fmla="*/ 120866 w 327353"/>
                <a:gd name="connsiteY39" fmla="*/ 343853 h 606722"/>
                <a:gd name="connsiteX40" fmla="*/ 127631 w 327353"/>
                <a:gd name="connsiteY40" fmla="*/ 328479 h 606722"/>
                <a:gd name="connsiteX41" fmla="*/ 127631 w 327353"/>
                <a:gd name="connsiteY41" fmla="*/ 202823 h 606722"/>
                <a:gd name="connsiteX42" fmla="*/ 106626 w 327353"/>
                <a:gd name="connsiteY42" fmla="*/ 181851 h 606722"/>
                <a:gd name="connsiteX43" fmla="*/ 0 w 327353"/>
                <a:gd name="connsiteY43" fmla="*/ 112270 h 606722"/>
                <a:gd name="connsiteX44" fmla="*/ 327353 w 327353"/>
                <a:gd name="connsiteY44" fmla="*/ 112270 h 606722"/>
                <a:gd name="connsiteX45" fmla="*/ 327353 w 327353"/>
                <a:gd name="connsiteY45" fmla="*/ 478928 h 606722"/>
                <a:gd name="connsiteX46" fmla="*/ 322280 w 327353"/>
                <a:gd name="connsiteY46" fmla="*/ 477684 h 606722"/>
                <a:gd name="connsiteX47" fmla="*/ 0 w 327353"/>
                <a:gd name="connsiteY47" fmla="*/ 477684 h 606722"/>
                <a:gd name="connsiteX48" fmla="*/ 0 w 327353"/>
                <a:gd name="connsiteY48" fmla="*/ 477658 h 606722"/>
                <a:gd name="connsiteX49" fmla="*/ 33020 w 327353"/>
                <a:gd name="connsiteY49" fmla="*/ 0 h 606722"/>
                <a:gd name="connsiteX50" fmla="*/ 294066 w 327353"/>
                <a:gd name="connsiteY50" fmla="*/ 0 h 606722"/>
                <a:gd name="connsiteX51" fmla="*/ 327353 w 327353"/>
                <a:gd name="connsiteY51" fmla="*/ 34407 h 606722"/>
                <a:gd name="connsiteX52" fmla="*/ 327353 w 327353"/>
                <a:gd name="connsiteY52" fmla="*/ 87219 h 606722"/>
                <a:gd name="connsiteX53" fmla="*/ 0 w 327353"/>
                <a:gd name="connsiteY53" fmla="*/ 87219 h 606722"/>
                <a:gd name="connsiteX54" fmla="*/ 0 w 327353"/>
                <a:gd name="connsiteY54" fmla="*/ 34407 h 606722"/>
                <a:gd name="connsiteX55" fmla="*/ 33020 w 327353"/>
                <a:gd name="connsiteY5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7353" h="606722">
                  <a:moveTo>
                    <a:pt x="144363" y="543008"/>
                  </a:moveTo>
                  <a:cubicBezTo>
                    <a:pt x="137421" y="543008"/>
                    <a:pt x="131814" y="548606"/>
                    <a:pt x="131814" y="555538"/>
                  </a:cubicBezTo>
                  <a:cubicBezTo>
                    <a:pt x="131814" y="562558"/>
                    <a:pt x="137421" y="568156"/>
                    <a:pt x="144363" y="568156"/>
                  </a:cubicBezTo>
                  <a:lnTo>
                    <a:pt x="182990" y="568156"/>
                  </a:lnTo>
                  <a:cubicBezTo>
                    <a:pt x="189933" y="568156"/>
                    <a:pt x="195540" y="562558"/>
                    <a:pt x="195540" y="555538"/>
                  </a:cubicBezTo>
                  <a:cubicBezTo>
                    <a:pt x="195540" y="548606"/>
                    <a:pt x="189933" y="543008"/>
                    <a:pt x="182990" y="543008"/>
                  </a:cubicBezTo>
                  <a:close/>
                  <a:moveTo>
                    <a:pt x="327353" y="501509"/>
                  </a:moveTo>
                  <a:lnTo>
                    <a:pt x="327353" y="572333"/>
                  </a:lnTo>
                  <a:cubicBezTo>
                    <a:pt x="327353" y="590905"/>
                    <a:pt x="312668" y="606722"/>
                    <a:pt x="294066" y="606722"/>
                  </a:cubicBezTo>
                  <a:lnTo>
                    <a:pt x="33020" y="606722"/>
                  </a:lnTo>
                  <a:cubicBezTo>
                    <a:pt x="14330" y="606722"/>
                    <a:pt x="0" y="590905"/>
                    <a:pt x="0" y="572333"/>
                  </a:cubicBezTo>
                  <a:lnTo>
                    <a:pt x="0" y="502779"/>
                  </a:lnTo>
                  <a:lnTo>
                    <a:pt x="0" y="502753"/>
                  </a:lnTo>
                  <a:lnTo>
                    <a:pt x="322280" y="502753"/>
                  </a:lnTo>
                  <a:cubicBezTo>
                    <a:pt x="324238" y="502753"/>
                    <a:pt x="325662" y="502309"/>
                    <a:pt x="327353" y="501509"/>
                  </a:cubicBezTo>
                  <a:close/>
                  <a:moveTo>
                    <a:pt x="187174" y="190205"/>
                  </a:moveTo>
                  <a:cubicBezTo>
                    <a:pt x="180231" y="190205"/>
                    <a:pt x="174624" y="195892"/>
                    <a:pt x="174624" y="202823"/>
                  </a:cubicBezTo>
                  <a:lnTo>
                    <a:pt x="174624" y="263163"/>
                  </a:lnTo>
                  <a:cubicBezTo>
                    <a:pt x="174624" y="270094"/>
                    <a:pt x="180231" y="275693"/>
                    <a:pt x="187174" y="275693"/>
                  </a:cubicBezTo>
                  <a:cubicBezTo>
                    <a:pt x="188687" y="275693"/>
                    <a:pt x="190022" y="275426"/>
                    <a:pt x="191357" y="274982"/>
                  </a:cubicBezTo>
                  <a:lnTo>
                    <a:pt x="191357" y="405614"/>
                  </a:lnTo>
                  <a:cubicBezTo>
                    <a:pt x="191357" y="412545"/>
                    <a:pt x="196964" y="418144"/>
                    <a:pt x="203995" y="418144"/>
                  </a:cubicBezTo>
                  <a:cubicBezTo>
                    <a:pt x="210937" y="418144"/>
                    <a:pt x="216545" y="412545"/>
                    <a:pt x="216545" y="405614"/>
                  </a:cubicBezTo>
                  <a:lnTo>
                    <a:pt x="216545" y="275426"/>
                  </a:lnTo>
                  <a:cubicBezTo>
                    <a:pt x="217346" y="275604"/>
                    <a:pt x="218236" y="275693"/>
                    <a:pt x="219037" y="275693"/>
                  </a:cubicBezTo>
                  <a:cubicBezTo>
                    <a:pt x="225979" y="275693"/>
                    <a:pt x="231675" y="270094"/>
                    <a:pt x="231675" y="263163"/>
                  </a:cubicBezTo>
                  <a:lnTo>
                    <a:pt x="231675" y="202823"/>
                  </a:lnTo>
                  <a:cubicBezTo>
                    <a:pt x="231675" y="195892"/>
                    <a:pt x="225979" y="190205"/>
                    <a:pt x="219037" y="190205"/>
                  </a:cubicBezTo>
                  <a:cubicBezTo>
                    <a:pt x="216189" y="190205"/>
                    <a:pt x="213607" y="191182"/>
                    <a:pt x="211471" y="192782"/>
                  </a:cubicBezTo>
                  <a:cubicBezTo>
                    <a:pt x="209424" y="191182"/>
                    <a:pt x="206843" y="190205"/>
                    <a:pt x="203995" y="190205"/>
                  </a:cubicBezTo>
                  <a:cubicBezTo>
                    <a:pt x="200702" y="190205"/>
                    <a:pt x="197765" y="191449"/>
                    <a:pt x="195540" y="193493"/>
                  </a:cubicBezTo>
                  <a:cubicBezTo>
                    <a:pt x="193315" y="191449"/>
                    <a:pt x="190378" y="190205"/>
                    <a:pt x="187174" y="190205"/>
                  </a:cubicBezTo>
                  <a:close/>
                  <a:moveTo>
                    <a:pt x="106626" y="181851"/>
                  </a:moveTo>
                  <a:cubicBezTo>
                    <a:pt x="95055" y="181851"/>
                    <a:pt x="85621" y="191271"/>
                    <a:pt x="85621" y="202823"/>
                  </a:cubicBezTo>
                  <a:lnTo>
                    <a:pt x="85621" y="328479"/>
                  </a:lnTo>
                  <a:cubicBezTo>
                    <a:pt x="85621" y="336032"/>
                    <a:pt x="89715" y="342697"/>
                    <a:pt x="95678" y="346341"/>
                  </a:cubicBezTo>
                  <a:lnTo>
                    <a:pt x="95678" y="405614"/>
                  </a:lnTo>
                  <a:cubicBezTo>
                    <a:pt x="95678" y="412545"/>
                    <a:pt x="101375" y="418144"/>
                    <a:pt x="108317" y="418144"/>
                  </a:cubicBezTo>
                  <a:cubicBezTo>
                    <a:pt x="115259" y="418144"/>
                    <a:pt x="120866" y="412545"/>
                    <a:pt x="120866" y="405614"/>
                  </a:cubicBezTo>
                  <a:lnTo>
                    <a:pt x="120866" y="343853"/>
                  </a:lnTo>
                  <a:cubicBezTo>
                    <a:pt x="124960" y="340031"/>
                    <a:pt x="127631" y="334522"/>
                    <a:pt x="127631" y="328479"/>
                  </a:cubicBezTo>
                  <a:lnTo>
                    <a:pt x="127631" y="202823"/>
                  </a:lnTo>
                  <a:cubicBezTo>
                    <a:pt x="127631" y="191271"/>
                    <a:pt x="118196" y="181851"/>
                    <a:pt x="106626" y="181851"/>
                  </a:cubicBezTo>
                  <a:close/>
                  <a:moveTo>
                    <a:pt x="0" y="112270"/>
                  </a:moveTo>
                  <a:lnTo>
                    <a:pt x="327353" y="112270"/>
                  </a:lnTo>
                  <a:lnTo>
                    <a:pt x="327353" y="478928"/>
                  </a:lnTo>
                  <a:cubicBezTo>
                    <a:pt x="325662" y="478128"/>
                    <a:pt x="324238" y="477684"/>
                    <a:pt x="322280" y="477684"/>
                  </a:cubicBezTo>
                  <a:lnTo>
                    <a:pt x="0" y="477684"/>
                  </a:lnTo>
                  <a:lnTo>
                    <a:pt x="0" y="477658"/>
                  </a:lnTo>
                  <a:close/>
                  <a:moveTo>
                    <a:pt x="33020" y="0"/>
                  </a:moveTo>
                  <a:lnTo>
                    <a:pt x="294066" y="0"/>
                  </a:lnTo>
                  <a:cubicBezTo>
                    <a:pt x="312668" y="0"/>
                    <a:pt x="327353" y="15825"/>
                    <a:pt x="327353" y="34407"/>
                  </a:cubicBezTo>
                  <a:lnTo>
                    <a:pt x="327353" y="87219"/>
                  </a:lnTo>
                  <a:lnTo>
                    <a:pt x="0" y="87219"/>
                  </a:lnTo>
                  <a:lnTo>
                    <a:pt x="0" y="34407"/>
                  </a:lnTo>
                  <a:cubicBezTo>
                    <a:pt x="0" y="15825"/>
                    <a:pt x="14330" y="0"/>
                    <a:pt x="33020" y="0"/>
                  </a:cubicBezTo>
                  <a:close/>
                </a:path>
              </a:pathLst>
            </a:custGeom>
            <a:solidFill>
              <a:schemeClr val="bg1"/>
            </a:solidFill>
            <a:ln>
              <a:noFill/>
            </a:ln>
          </p:spPr>
          <p:txBody>
            <a:bodyPr anchor="ctr"/>
            <a:lstStyle/>
            <a:p>
              <a:pPr algn="ctr"/>
              <a:endParaRPr/>
            </a:p>
          </p:txBody>
        </p:sp>
        <p:sp>
          <p:nvSpPr>
            <p:cNvPr id="12" name="îṥļîḑé-Oval 11"/>
            <p:cNvSpPr/>
            <p:nvPr/>
          </p:nvSpPr>
          <p:spPr>
            <a:xfrm>
              <a:off x="4724120" y="4476314"/>
              <a:ext cx="656438" cy="656442"/>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îṥļîḑé-任意多边形: 形状 12"/>
            <p:cNvSpPr>
              <a:spLocks/>
            </p:cNvSpPr>
            <p:nvPr/>
          </p:nvSpPr>
          <p:spPr bwMode="auto">
            <a:xfrm>
              <a:off x="4859738" y="4628997"/>
              <a:ext cx="385203" cy="35107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p:spPr>
          <p:txBody>
            <a:bodyPr anchor="ctr"/>
            <a:lstStyle/>
            <a:p>
              <a:pPr algn="ctr"/>
              <a:endParaRPr/>
            </a:p>
          </p:txBody>
        </p:sp>
        <p:sp>
          <p:nvSpPr>
            <p:cNvPr id="14" name="îṥļîḑé-Oval 13"/>
            <p:cNvSpPr/>
            <p:nvPr/>
          </p:nvSpPr>
          <p:spPr>
            <a:xfrm>
              <a:off x="6721321" y="4467018"/>
              <a:ext cx="656438" cy="656442"/>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îṥļîḑé-任意多边形: 形状 14"/>
            <p:cNvSpPr>
              <a:spLocks/>
            </p:cNvSpPr>
            <p:nvPr/>
          </p:nvSpPr>
          <p:spPr bwMode="auto">
            <a:xfrm>
              <a:off x="6856939" y="4613195"/>
              <a:ext cx="385203" cy="364088"/>
            </a:xfrm>
            <a:custGeom>
              <a:avLst/>
              <a:gdLst>
                <a:gd name="connsiteX0" fmla="*/ 7031 w 607639"/>
                <a:gd name="connsiteY0" fmla="*/ 350992 h 574332"/>
                <a:gd name="connsiteX1" fmla="*/ 600519 w 607639"/>
                <a:gd name="connsiteY1" fmla="*/ 350992 h 574332"/>
                <a:gd name="connsiteX2" fmla="*/ 607639 w 607639"/>
                <a:gd name="connsiteY2" fmla="*/ 358013 h 574332"/>
                <a:gd name="connsiteX3" fmla="*/ 607639 w 607639"/>
                <a:gd name="connsiteY3" fmla="*/ 393207 h 574332"/>
                <a:gd name="connsiteX4" fmla="*/ 558152 w 607639"/>
                <a:gd name="connsiteY4" fmla="*/ 442621 h 574332"/>
                <a:gd name="connsiteX5" fmla="*/ 383613 w 607639"/>
                <a:gd name="connsiteY5" fmla="*/ 442621 h 574332"/>
                <a:gd name="connsiteX6" fmla="*/ 405330 w 607639"/>
                <a:gd name="connsiteY6" fmla="*/ 532028 h 574332"/>
                <a:gd name="connsiteX7" fmla="*/ 432121 w 607639"/>
                <a:gd name="connsiteY7" fmla="*/ 532028 h 574332"/>
                <a:gd name="connsiteX8" fmla="*/ 453304 w 607639"/>
                <a:gd name="connsiteY8" fmla="*/ 553180 h 574332"/>
                <a:gd name="connsiteX9" fmla="*/ 432121 w 607639"/>
                <a:gd name="connsiteY9" fmla="*/ 574332 h 574332"/>
                <a:gd name="connsiteX10" fmla="*/ 175429 w 607639"/>
                <a:gd name="connsiteY10" fmla="*/ 574332 h 574332"/>
                <a:gd name="connsiteX11" fmla="*/ 154246 w 607639"/>
                <a:gd name="connsiteY11" fmla="*/ 553180 h 574332"/>
                <a:gd name="connsiteX12" fmla="*/ 175429 w 607639"/>
                <a:gd name="connsiteY12" fmla="*/ 532028 h 574332"/>
                <a:gd name="connsiteX13" fmla="*/ 202309 w 607639"/>
                <a:gd name="connsiteY13" fmla="*/ 532028 h 574332"/>
                <a:gd name="connsiteX14" fmla="*/ 224026 w 607639"/>
                <a:gd name="connsiteY14" fmla="*/ 442621 h 574332"/>
                <a:gd name="connsiteX15" fmla="*/ 49487 w 607639"/>
                <a:gd name="connsiteY15" fmla="*/ 442621 h 574332"/>
                <a:gd name="connsiteX16" fmla="*/ 0 w 607639"/>
                <a:gd name="connsiteY16" fmla="*/ 393207 h 574332"/>
                <a:gd name="connsiteX17" fmla="*/ 0 w 607639"/>
                <a:gd name="connsiteY17" fmla="*/ 358013 h 574332"/>
                <a:gd name="connsiteX18" fmla="*/ 7031 w 607639"/>
                <a:gd name="connsiteY18" fmla="*/ 350992 h 574332"/>
                <a:gd name="connsiteX19" fmla="*/ 459979 w 607639"/>
                <a:gd name="connsiteY19" fmla="*/ 139441 h 574332"/>
                <a:gd name="connsiteX20" fmla="*/ 445827 w 607639"/>
                <a:gd name="connsiteY20" fmla="*/ 153572 h 574332"/>
                <a:gd name="connsiteX21" fmla="*/ 445827 w 607639"/>
                <a:gd name="connsiteY21" fmla="*/ 256042 h 574332"/>
                <a:gd name="connsiteX22" fmla="*/ 459979 w 607639"/>
                <a:gd name="connsiteY22" fmla="*/ 270173 h 574332"/>
                <a:gd name="connsiteX23" fmla="*/ 521749 w 607639"/>
                <a:gd name="connsiteY23" fmla="*/ 270173 h 574332"/>
                <a:gd name="connsiteX24" fmla="*/ 535901 w 607639"/>
                <a:gd name="connsiteY24" fmla="*/ 256042 h 574332"/>
                <a:gd name="connsiteX25" fmla="*/ 535901 w 607639"/>
                <a:gd name="connsiteY25" fmla="*/ 153572 h 574332"/>
                <a:gd name="connsiteX26" fmla="*/ 521749 w 607639"/>
                <a:gd name="connsiteY26" fmla="*/ 139441 h 574332"/>
                <a:gd name="connsiteX27" fmla="*/ 85890 w 607639"/>
                <a:gd name="connsiteY27" fmla="*/ 124955 h 574332"/>
                <a:gd name="connsiteX28" fmla="*/ 71738 w 607639"/>
                <a:gd name="connsiteY28" fmla="*/ 139086 h 574332"/>
                <a:gd name="connsiteX29" fmla="*/ 71738 w 607639"/>
                <a:gd name="connsiteY29" fmla="*/ 256042 h 574332"/>
                <a:gd name="connsiteX30" fmla="*/ 85890 w 607639"/>
                <a:gd name="connsiteY30" fmla="*/ 270173 h 574332"/>
                <a:gd name="connsiteX31" fmla="*/ 147571 w 607639"/>
                <a:gd name="connsiteY31" fmla="*/ 270173 h 574332"/>
                <a:gd name="connsiteX32" fmla="*/ 161723 w 607639"/>
                <a:gd name="connsiteY32" fmla="*/ 256042 h 574332"/>
                <a:gd name="connsiteX33" fmla="*/ 161723 w 607639"/>
                <a:gd name="connsiteY33" fmla="*/ 139086 h 574332"/>
                <a:gd name="connsiteX34" fmla="*/ 147571 w 607639"/>
                <a:gd name="connsiteY34" fmla="*/ 124955 h 574332"/>
                <a:gd name="connsiteX35" fmla="*/ 210586 w 607639"/>
                <a:gd name="connsiteY35" fmla="*/ 81585 h 574332"/>
                <a:gd name="connsiteX36" fmla="*/ 196435 w 607639"/>
                <a:gd name="connsiteY36" fmla="*/ 95627 h 574332"/>
                <a:gd name="connsiteX37" fmla="*/ 196435 w 607639"/>
                <a:gd name="connsiteY37" fmla="*/ 256042 h 574332"/>
                <a:gd name="connsiteX38" fmla="*/ 210586 w 607639"/>
                <a:gd name="connsiteY38" fmla="*/ 270173 h 574332"/>
                <a:gd name="connsiteX39" fmla="*/ 272356 w 607639"/>
                <a:gd name="connsiteY39" fmla="*/ 270173 h 574332"/>
                <a:gd name="connsiteX40" fmla="*/ 286419 w 607639"/>
                <a:gd name="connsiteY40" fmla="*/ 256042 h 574332"/>
                <a:gd name="connsiteX41" fmla="*/ 286419 w 607639"/>
                <a:gd name="connsiteY41" fmla="*/ 95627 h 574332"/>
                <a:gd name="connsiteX42" fmla="*/ 272356 w 607639"/>
                <a:gd name="connsiteY42" fmla="*/ 81585 h 574332"/>
                <a:gd name="connsiteX43" fmla="*/ 335283 w 607639"/>
                <a:gd name="connsiteY43" fmla="*/ 52613 h 574332"/>
                <a:gd name="connsiteX44" fmla="*/ 321131 w 607639"/>
                <a:gd name="connsiteY44" fmla="*/ 66743 h 574332"/>
                <a:gd name="connsiteX45" fmla="*/ 321131 w 607639"/>
                <a:gd name="connsiteY45" fmla="*/ 256042 h 574332"/>
                <a:gd name="connsiteX46" fmla="*/ 335283 w 607639"/>
                <a:gd name="connsiteY46" fmla="*/ 270173 h 574332"/>
                <a:gd name="connsiteX47" fmla="*/ 397053 w 607639"/>
                <a:gd name="connsiteY47" fmla="*/ 270173 h 574332"/>
                <a:gd name="connsiteX48" fmla="*/ 411115 w 607639"/>
                <a:gd name="connsiteY48" fmla="*/ 256042 h 574332"/>
                <a:gd name="connsiteX49" fmla="*/ 411115 w 607639"/>
                <a:gd name="connsiteY49" fmla="*/ 66743 h 574332"/>
                <a:gd name="connsiteX50" fmla="*/ 397053 w 607639"/>
                <a:gd name="connsiteY50" fmla="*/ 52613 h 574332"/>
                <a:gd name="connsiteX51" fmla="*/ 49487 w 607639"/>
                <a:gd name="connsiteY51" fmla="*/ 0 h 574332"/>
                <a:gd name="connsiteX52" fmla="*/ 558152 w 607639"/>
                <a:gd name="connsiteY52" fmla="*/ 0 h 574332"/>
                <a:gd name="connsiteX53" fmla="*/ 607639 w 607639"/>
                <a:gd name="connsiteY53" fmla="*/ 49413 h 574332"/>
                <a:gd name="connsiteX54" fmla="*/ 607639 w 607639"/>
                <a:gd name="connsiteY54" fmla="*/ 315675 h 574332"/>
                <a:gd name="connsiteX55" fmla="*/ 600519 w 607639"/>
                <a:gd name="connsiteY55" fmla="*/ 322696 h 574332"/>
                <a:gd name="connsiteX56" fmla="*/ 7031 w 607639"/>
                <a:gd name="connsiteY56" fmla="*/ 322696 h 574332"/>
                <a:gd name="connsiteX57" fmla="*/ 0 w 607639"/>
                <a:gd name="connsiteY57" fmla="*/ 315675 h 574332"/>
                <a:gd name="connsiteX58" fmla="*/ 0 w 607639"/>
                <a:gd name="connsiteY58" fmla="*/ 49413 h 574332"/>
                <a:gd name="connsiteX59" fmla="*/ 49487 w 607639"/>
                <a:gd name="connsiteY59" fmla="*/ 0 h 57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7639" h="574332">
                  <a:moveTo>
                    <a:pt x="7031" y="350992"/>
                  </a:moveTo>
                  <a:lnTo>
                    <a:pt x="600519" y="350992"/>
                  </a:lnTo>
                  <a:cubicBezTo>
                    <a:pt x="604435" y="350992"/>
                    <a:pt x="607639" y="354103"/>
                    <a:pt x="607639" y="358013"/>
                  </a:cubicBezTo>
                  <a:lnTo>
                    <a:pt x="607639" y="393207"/>
                  </a:lnTo>
                  <a:cubicBezTo>
                    <a:pt x="607639" y="420492"/>
                    <a:pt x="585477" y="442621"/>
                    <a:pt x="558152" y="442621"/>
                  </a:cubicBezTo>
                  <a:lnTo>
                    <a:pt x="383613" y="442621"/>
                  </a:lnTo>
                  <a:lnTo>
                    <a:pt x="405330" y="532028"/>
                  </a:lnTo>
                  <a:lnTo>
                    <a:pt x="432121" y="532028"/>
                  </a:lnTo>
                  <a:cubicBezTo>
                    <a:pt x="443869" y="532028"/>
                    <a:pt x="453304" y="541538"/>
                    <a:pt x="453304" y="553180"/>
                  </a:cubicBezTo>
                  <a:cubicBezTo>
                    <a:pt x="453304" y="564912"/>
                    <a:pt x="443869" y="574332"/>
                    <a:pt x="432121" y="574332"/>
                  </a:cubicBezTo>
                  <a:lnTo>
                    <a:pt x="175429" y="574332"/>
                  </a:lnTo>
                  <a:cubicBezTo>
                    <a:pt x="163770" y="574332"/>
                    <a:pt x="154246" y="564912"/>
                    <a:pt x="154246" y="553180"/>
                  </a:cubicBezTo>
                  <a:cubicBezTo>
                    <a:pt x="154246" y="541538"/>
                    <a:pt x="163770" y="532028"/>
                    <a:pt x="175429" y="532028"/>
                  </a:cubicBezTo>
                  <a:lnTo>
                    <a:pt x="202309" y="532028"/>
                  </a:lnTo>
                  <a:lnTo>
                    <a:pt x="224026" y="442621"/>
                  </a:lnTo>
                  <a:lnTo>
                    <a:pt x="49487" y="442621"/>
                  </a:lnTo>
                  <a:cubicBezTo>
                    <a:pt x="22162" y="442621"/>
                    <a:pt x="0" y="420492"/>
                    <a:pt x="0" y="393207"/>
                  </a:cubicBezTo>
                  <a:lnTo>
                    <a:pt x="0" y="358013"/>
                  </a:lnTo>
                  <a:cubicBezTo>
                    <a:pt x="0" y="354103"/>
                    <a:pt x="3204" y="350992"/>
                    <a:pt x="7031" y="350992"/>
                  </a:cubicBezTo>
                  <a:close/>
                  <a:moveTo>
                    <a:pt x="459979" y="139441"/>
                  </a:moveTo>
                  <a:cubicBezTo>
                    <a:pt x="452236" y="139441"/>
                    <a:pt x="445827" y="145751"/>
                    <a:pt x="445827" y="153572"/>
                  </a:cubicBezTo>
                  <a:lnTo>
                    <a:pt x="445827" y="256042"/>
                  </a:lnTo>
                  <a:cubicBezTo>
                    <a:pt x="445827" y="263863"/>
                    <a:pt x="452236" y="270173"/>
                    <a:pt x="459979" y="270173"/>
                  </a:cubicBezTo>
                  <a:lnTo>
                    <a:pt x="521749" y="270173"/>
                  </a:lnTo>
                  <a:cubicBezTo>
                    <a:pt x="529492" y="270173"/>
                    <a:pt x="535901" y="263863"/>
                    <a:pt x="535901" y="256042"/>
                  </a:cubicBezTo>
                  <a:lnTo>
                    <a:pt x="535901" y="153572"/>
                  </a:lnTo>
                  <a:cubicBezTo>
                    <a:pt x="535901" y="145751"/>
                    <a:pt x="529492" y="139441"/>
                    <a:pt x="521749" y="139441"/>
                  </a:cubicBezTo>
                  <a:close/>
                  <a:moveTo>
                    <a:pt x="85890" y="124955"/>
                  </a:moveTo>
                  <a:cubicBezTo>
                    <a:pt x="78058" y="124955"/>
                    <a:pt x="71738" y="131265"/>
                    <a:pt x="71738" y="139086"/>
                  </a:cubicBezTo>
                  <a:lnTo>
                    <a:pt x="71738" y="256042"/>
                  </a:lnTo>
                  <a:cubicBezTo>
                    <a:pt x="71738" y="263863"/>
                    <a:pt x="78058" y="270173"/>
                    <a:pt x="85890" y="270173"/>
                  </a:cubicBezTo>
                  <a:lnTo>
                    <a:pt x="147571" y="270173"/>
                  </a:lnTo>
                  <a:cubicBezTo>
                    <a:pt x="155403" y="270173"/>
                    <a:pt x="161723" y="263863"/>
                    <a:pt x="161723" y="256042"/>
                  </a:cubicBezTo>
                  <a:lnTo>
                    <a:pt x="161723" y="139086"/>
                  </a:lnTo>
                  <a:cubicBezTo>
                    <a:pt x="161723" y="131265"/>
                    <a:pt x="155403" y="124955"/>
                    <a:pt x="147571" y="124955"/>
                  </a:cubicBezTo>
                  <a:close/>
                  <a:moveTo>
                    <a:pt x="210586" y="81585"/>
                  </a:moveTo>
                  <a:cubicBezTo>
                    <a:pt x="202754" y="81585"/>
                    <a:pt x="196435" y="87895"/>
                    <a:pt x="196435" y="95627"/>
                  </a:cubicBezTo>
                  <a:lnTo>
                    <a:pt x="196435" y="256042"/>
                  </a:lnTo>
                  <a:cubicBezTo>
                    <a:pt x="196435" y="263863"/>
                    <a:pt x="202754" y="270173"/>
                    <a:pt x="210586" y="270173"/>
                  </a:cubicBezTo>
                  <a:lnTo>
                    <a:pt x="272356" y="270173"/>
                  </a:lnTo>
                  <a:cubicBezTo>
                    <a:pt x="280100" y="270173"/>
                    <a:pt x="286419" y="263863"/>
                    <a:pt x="286419" y="256042"/>
                  </a:cubicBezTo>
                  <a:lnTo>
                    <a:pt x="286419" y="95627"/>
                  </a:lnTo>
                  <a:cubicBezTo>
                    <a:pt x="286419" y="87895"/>
                    <a:pt x="280100" y="81585"/>
                    <a:pt x="272356" y="81585"/>
                  </a:cubicBezTo>
                  <a:close/>
                  <a:moveTo>
                    <a:pt x="335283" y="52613"/>
                  </a:moveTo>
                  <a:cubicBezTo>
                    <a:pt x="327450" y="52613"/>
                    <a:pt x="321131" y="58923"/>
                    <a:pt x="321131" y="66743"/>
                  </a:cubicBezTo>
                  <a:lnTo>
                    <a:pt x="321131" y="256042"/>
                  </a:lnTo>
                  <a:cubicBezTo>
                    <a:pt x="321131" y="263863"/>
                    <a:pt x="327450" y="270173"/>
                    <a:pt x="335283" y="270173"/>
                  </a:cubicBezTo>
                  <a:lnTo>
                    <a:pt x="397053" y="270173"/>
                  </a:lnTo>
                  <a:cubicBezTo>
                    <a:pt x="404796" y="270173"/>
                    <a:pt x="411115" y="263863"/>
                    <a:pt x="411115" y="256042"/>
                  </a:cubicBezTo>
                  <a:lnTo>
                    <a:pt x="411115" y="66743"/>
                  </a:lnTo>
                  <a:cubicBezTo>
                    <a:pt x="411115" y="58923"/>
                    <a:pt x="404796" y="52613"/>
                    <a:pt x="397053" y="52613"/>
                  </a:cubicBezTo>
                  <a:close/>
                  <a:moveTo>
                    <a:pt x="49487" y="0"/>
                  </a:moveTo>
                  <a:lnTo>
                    <a:pt x="558152" y="0"/>
                  </a:lnTo>
                  <a:cubicBezTo>
                    <a:pt x="585477" y="0"/>
                    <a:pt x="607639" y="22129"/>
                    <a:pt x="607639" y="49413"/>
                  </a:cubicBezTo>
                  <a:lnTo>
                    <a:pt x="607639" y="315675"/>
                  </a:lnTo>
                  <a:cubicBezTo>
                    <a:pt x="607639" y="319586"/>
                    <a:pt x="604435" y="322696"/>
                    <a:pt x="600519" y="322696"/>
                  </a:cubicBezTo>
                  <a:lnTo>
                    <a:pt x="7031" y="322696"/>
                  </a:lnTo>
                  <a:cubicBezTo>
                    <a:pt x="3204" y="322696"/>
                    <a:pt x="0" y="319586"/>
                    <a:pt x="0" y="315675"/>
                  </a:cubicBezTo>
                  <a:lnTo>
                    <a:pt x="0" y="49413"/>
                  </a:lnTo>
                  <a:cubicBezTo>
                    <a:pt x="0" y="22129"/>
                    <a:pt x="22162" y="0"/>
                    <a:pt x="49487" y="0"/>
                  </a:cubicBezTo>
                  <a:close/>
                </a:path>
              </a:pathLst>
            </a:custGeom>
            <a:solidFill>
              <a:schemeClr val="bg1"/>
            </a:solidFill>
            <a:ln>
              <a:noFill/>
            </a:ln>
          </p:spPr>
          <p:txBody>
            <a:bodyPr anchor="ctr"/>
            <a:lstStyle/>
            <a:p>
              <a:pPr algn="ctr"/>
              <a:endParaRPr/>
            </a:p>
          </p:txBody>
        </p:sp>
        <p:grpSp>
          <p:nvGrpSpPr>
            <p:cNvPr id="16" name="组合 15"/>
            <p:cNvGrpSpPr/>
            <p:nvPr/>
          </p:nvGrpSpPr>
          <p:grpSpPr>
            <a:xfrm>
              <a:off x="891810" y="4373104"/>
              <a:ext cx="3288629" cy="947637"/>
              <a:chOff x="251866" y="1988839"/>
              <a:chExt cx="3288629" cy="947637"/>
            </a:xfrm>
            <a:noFill/>
          </p:grpSpPr>
          <p:sp>
            <p:nvSpPr>
              <p:cNvPr id="21" name="îṥļîḑé-文本框 16"/>
              <p:cNvSpPr txBox="1"/>
              <p:nvPr/>
            </p:nvSpPr>
            <p:spPr>
              <a:xfrm>
                <a:off x="251866" y="2458845"/>
                <a:ext cx="3288629" cy="477631"/>
              </a:xfrm>
              <a:prstGeom prst="rect">
                <a:avLst/>
              </a:prstGeom>
              <a:grpFill/>
            </p:spPr>
            <p:txBody>
              <a:bodyPr wrap="square" lIns="0" tIns="0" rIns="0" bIns="0" anchor="ctr">
                <a:noAutofit/>
              </a:bodyPr>
              <a:lstStyle/>
              <a:p>
                <a:pPr algn="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2" name="îṥļîḑé-Rectangle 21"/>
              <p:cNvSpPr/>
              <p:nvPr/>
            </p:nvSpPr>
            <p:spPr>
              <a:xfrm>
                <a:off x="251866" y="1988839"/>
                <a:ext cx="3288629" cy="306375"/>
              </a:xfrm>
              <a:prstGeom prst="rect">
                <a:avLst/>
              </a:prstGeom>
              <a:grpFill/>
            </p:spPr>
            <p:txBody>
              <a:bodyPr wrap="none" lIns="0" tIns="0" rIns="0" bIns="0" anchor="ctr">
                <a:normAutofit/>
              </a:bodyPr>
              <a:lstStyle/>
              <a:p>
                <a:pPr lvl="0" algn="r" defTabSz="914378">
                  <a:spcBef>
                    <a:spcPct val="0"/>
                  </a:spcBef>
                  <a:defRPr/>
                </a:pPr>
                <a:r>
                  <a:rPr lang="zh-CN" altLang="en-US" sz="2000" b="1">
                    <a:solidFill>
                      <a:schemeClr val="accent3"/>
                    </a:solidFill>
                  </a:rPr>
                  <a:t>标题文本预设</a:t>
                </a:r>
                <a:endParaRPr lang="zh-CN" altLang="en-US" sz="2000" b="1" dirty="0">
                  <a:solidFill>
                    <a:schemeClr val="accent3"/>
                  </a:solidFill>
                </a:endParaRPr>
              </a:p>
            </p:txBody>
          </p:sp>
        </p:grpSp>
        <p:grpSp>
          <p:nvGrpSpPr>
            <p:cNvPr id="17" name="组合 16">
              <a:extLst>
                <a:ext uri="{FF2B5EF4-FFF2-40B4-BE49-F238E27FC236}">
                  <a16:creationId xmlns:a16="http://schemas.microsoft.com/office/drawing/2014/main" xmlns="" id="{9A3B52F4-8439-4EE8-A1CB-47E9147602F1}"/>
                </a:ext>
              </a:extLst>
            </p:cNvPr>
            <p:cNvGrpSpPr/>
            <p:nvPr/>
          </p:nvGrpSpPr>
          <p:grpSpPr>
            <a:xfrm>
              <a:off x="4277702" y="1344178"/>
              <a:ext cx="3288629" cy="909134"/>
              <a:chOff x="251866" y="1863712"/>
              <a:chExt cx="3288629" cy="909134"/>
            </a:xfrm>
            <a:noFill/>
          </p:grpSpPr>
          <p:sp>
            <p:nvSpPr>
              <p:cNvPr id="19" name="îṥļîḑé-文本框 19">
                <a:extLst>
                  <a:ext uri="{FF2B5EF4-FFF2-40B4-BE49-F238E27FC236}">
                    <a16:creationId xmlns:a16="http://schemas.microsoft.com/office/drawing/2014/main" xmlns="" id="{37581F3B-CA58-4DDC-8103-090264D331E7}"/>
                  </a:ext>
                </a:extLst>
              </p:cNvPr>
              <p:cNvSpPr txBox="1"/>
              <p:nvPr/>
            </p:nvSpPr>
            <p:spPr>
              <a:xfrm>
                <a:off x="251866" y="2295215"/>
                <a:ext cx="3288629" cy="477631"/>
              </a:xfrm>
              <a:prstGeom prst="rect">
                <a:avLst/>
              </a:prstGeom>
              <a:grpFill/>
            </p:spPr>
            <p:txBody>
              <a:bodyPr wrap="square" lIns="0" tIns="0" rIns="0" bIns="0" anchor="ctr">
                <a:noAutofit/>
              </a:bodyPr>
              <a:lstStyle/>
              <a:p>
                <a:pPr algn="ctr" defTabSz="914378">
                  <a:lnSpc>
                    <a:spcPct val="120000"/>
                  </a:lnSpc>
                  <a:spcBef>
                    <a:spcPct val="0"/>
                  </a:spcBef>
                  <a:defRPr/>
                </a:pP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，点击此处更换文本</a:t>
                </a:r>
                <a:r>
                  <a:rPr lang="en-US" altLang="zh-CN" sz="1400" dirty="0">
                    <a:cs typeface="+mn-ea"/>
                    <a:sym typeface="+mn-lt"/>
                  </a:rPr>
                  <a:t>58pic.com</a:t>
                </a:r>
                <a:r>
                  <a:rPr lang="zh-CN" altLang="en-US" sz="1400" dirty="0">
                    <a:cs typeface="+mn-ea"/>
                    <a:sym typeface="+mn-lt"/>
                  </a:rPr>
                  <a:t> </a:t>
                </a:r>
                <a:endParaRPr lang="zh-CN" altLang="en-US" sz="1400" dirty="0"/>
              </a:p>
            </p:txBody>
          </p:sp>
          <p:sp>
            <p:nvSpPr>
              <p:cNvPr id="20" name="îṥļîḑé-Rectangle 19">
                <a:extLst>
                  <a:ext uri="{FF2B5EF4-FFF2-40B4-BE49-F238E27FC236}">
                    <a16:creationId xmlns:a16="http://schemas.microsoft.com/office/drawing/2014/main" xmlns="" id="{5AED6A06-2600-4AB6-A7AA-268D1EBCB912}"/>
                  </a:ext>
                </a:extLst>
              </p:cNvPr>
              <p:cNvSpPr/>
              <p:nvPr/>
            </p:nvSpPr>
            <p:spPr>
              <a:xfrm>
                <a:off x="251866" y="1863712"/>
                <a:ext cx="3288629" cy="306375"/>
              </a:xfrm>
              <a:prstGeom prst="rect">
                <a:avLst/>
              </a:prstGeom>
              <a:grpFill/>
            </p:spPr>
            <p:txBody>
              <a:bodyPr wrap="none" lIns="0" tIns="0" rIns="0" bIns="0" anchor="ctr">
                <a:normAutofit/>
              </a:bodyPr>
              <a:lstStyle/>
              <a:p>
                <a:pPr lvl="0" algn="ctr" defTabSz="914378">
                  <a:spcBef>
                    <a:spcPct val="0"/>
                  </a:spcBef>
                  <a:defRPr/>
                </a:pPr>
                <a:r>
                  <a:rPr lang="zh-CN" altLang="en-US" sz="2000" b="1" dirty="0">
                    <a:solidFill>
                      <a:schemeClr val="accent4"/>
                    </a:solidFill>
                  </a:rPr>
                  <a:t>标题文本预设</a:t>
                </a:r>
              </a:p>
            </p:txBody>
          </p:sp>
        </p:grpSp>
        <p:sp>
          <p:nvSpPr>
            <p:cNvPr id="18" name="îṥļîḑé-文本框 21">
              <a:extLst>
                <a:ext uri="{FF2B5EF4-FFF2-40B4-BE49-F238E27FC236}">
                  <a16:creationId xmlns:a16="http://schemas.microsoft.com/office/drawing/2014/main" xmlns="" id="{385BA257-0EA8-4498-8AB5-D1DB747BB2CF}"/>
                </a:ext>
              </a:extLst>
            </p:cNvPr>
            <p:cNvSpPr txBox="1"/>
            <p:nvPr/>
          </p:nvSpPr>
          <p:spPr>
            <a:xfrm>
              <a:off x="5163643" y="3840206"/>
              <a:ext cx="1512168" cy="584775"/>
            </a:xfrm>
            <a:prstGeom prst="rect">
              <a:avLst/>
            </a:prstGeom>
            <a:noFill/>
          </p:spPr>
          <p:txBody>
            <a:bodyPr wrap="none" anchor="ctr">
              <a:normAutofit/>
            </a:bodyPr>
            <a:lstStyle/>
            <a:p>
              <a:pPr algn="ctr"/>
              <a:r>
                <a:rPr lang="zh-CN" altLang="en-US" sz="1400" b="1"/>
                <a:t>关键词</a:t>
              </a:r>
              <a:endParaRPr lang="zh-CN" altLang="en-US" sz="1400" b="1" dirty="0"/>
            </a:p>
          </p:txBody>
        </p:sp>
      </p:grpSp>
    </p:spTree>
    <p:custDataLst>
      <p:tags r:id="rId2"/>
    </p:custDataLst>
    <p:extLst>
      <p:ext uri="{BB962C8B-B14F-4D97-AF65-F5344CB8AC3E}">
        <p14:creationId xmlns:p14="http://schemas.microsoft.com/office/powerpoint/2010/main" val="27607811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60"/>
  <p:tag name="MH_SECTIONID" val="261,262,263,264,"/>
  <p:tag name="ISPRING_PRESENTATION_TITLE" val="简约工作汇报"/>
</p:tagLst>
</file>

<file path=ppt/tags/tag1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2"/>
</p:tagLst>
</file>

<file path=ppt/tags/tag100.xml><?xml version="1.0" encoding="utf-8"?>
<p:tagLst xmlns:a="http://schemas.openxmlformats.org/drawingml/2006/main" xmlns:r="http://schemas.openxmlformats.org/officeDocument/2006/relationships" xmlns:p="http://schemas.openxmlformats.org/presentationml/2006/main">
  <p:tag name="PA" val="v3.2.0"/>
</p:tagLst>
</file>

<file path=ppt/tags/tag101.xml><?xml version="1.0" encoding="utf-8"?>
<p:tagLst xmlns:a="http://schemas.openxmlformats.org/drawingml/2006/main" xmlns:r="http://schemas.openxmlformats.org/officeDocument/2006/relationships" xmlns:p="http://schemas.openxmlformats.org/presentationml/2006/main">
  <p:tag name="PA" val="v3.2.0"/>
</p:tagLst>
</file>

<file path=ppt/tags/tag102.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1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1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1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ISLIDE.DIAGRAM" val="06e027e9-a3ba-4bea-ae9b-2264a6538e97"/>
</p:tagLst>
</file>

<file path=ppt/tags/tag2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2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2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ISLIDE.DIAGRAM" val="1253458d-ba0b-4d2e-bb13-2c77dfe53ff7"/>
</p:tagLst>
</file>

<file path=ppt/tags/tag2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2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2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28.xml><?xml version="1.0" encoding="utf-8"?>
<p:tagLst xmlns:a="http://schemas.openxmlformats.org/drawingml/2006/main" xmlns:r="http://schemas.openxmlformats.org/officeDocument/2006/relationships" xmlns:p="http://schemas.openxmlformats.org/presentationml/2006/main">
  <p:tag name="ISLIDE.DIAGRAM" val="88216c01-8cbc-4591-9b0f-de391bfde3cb"/>
</p:tagLst>
</file>

<file path=ppt/tags/tag2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3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32.xml><?xml version="1.0" encoding="utf-8"?>
<p:tagLst xmlns:a="http://schemas.openxmlformats.org/drawingml/2006/main" xmlns:r="http://schemas.openxmlformats.org/officeDocument/2006/relationships" xmlns:p="http://schemas.openxmlformats.org/presentationml/2006/main">
  <p:tag name="ISLIDE.DIAGRAM" val="0aa5ab87-1abb-4ca0-a07e-53f9e32ed86c"/>
</p:tagLst>
</file>

<file path=ppt/tags/tag3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3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3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3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3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3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3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ISLIDE.DIAGRAM" val="377b1eae-7609-44a4-8c05-8b99e943baaa"/>
</p:tagLst>
</file>

<file path=ppt/tags/tag4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4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4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44.xml><?xml version="1.0" encoding="utf-8"?>
<p:tagLst xmlns:a="http://schemas.openxmlformats.org/drawingml/2006/main" xmlns:r="http://schemas.openxmlformats.org/officeDocument/2006/relationships" xmlns:p="http://schemas.openxmlformats.org/presentationml/2006/main">
  <p:tag name="ISLIDE.DIAGRAM" val="0a7256b3-e9be-48c0-aea1-57aad2c6c0e5"/>
</p:tagLst>
</file>

<file path=ppt/tags/tag4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4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4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48.xml><?xml version="1.0" encoding="utf-8"?>
<p:tagLst xmlns:a="http://schemas.openxmlformats.org/drawingml/2006/main" xmlns:r="http://schemas.openxmlformats.org/officeDocument/2006/relationships" xmlns:p="http://schemas.openxmlformats.org/presentationml/2006/main">
  <p:tag name="ISLIDE.DIAGRAM" val="00e6aa4c-33c1-4c4c-8d0d-59f2d3a7bcb8"/>
</p:tagLst>
</file>

<file path=ppt/tags/tag4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AUTOCOLOR" val="TRUE"/>
  <p:tag name="MH_TYPE" val="CONTENTS"/>
  <p:tag name="ID" val="553518"/>
</p:tagLst>
</file>

<file path=ppt/tags/tag5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5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52.xml><?xml version="1.0" encoding="utf-8"?>
<p:tagLst xmlns:a="http://schemas.openxmlformats.org/drawingml/2006/main" xmlns:r="http://schemas.openxmlformats.org/officeDocument/2006/relationships" xmlns:p="http://schemas.openxmlformats.org/presentationml/2006/main">
  <p:tag name="ISLIDE.DIAGRAM" val="7ba89de1-f3e2-479c-97c8-095355a8624a"/>
</p:tagLst>
</file>

<file path=ppt/tags/tag5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5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5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5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5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5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5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 name="PA" val="v3.2.0"/>
</p:tagLst>
</file>

<file path=ppt/tags/tag60.xml><?xml version="1.0" encoding="utf-8"?>
<p:tagLst xmlns:a="http://schemas.openxmlformats.org/drawingml/2006/main" xmlns:r="http://schemas.openxmlformats.org/officeDocument/2006/relationships" xmlns:p="http://schemas.openxmlformats.org/presentationml/2006/main">
  <p:tag name="ISLIDE.DIAGRAM" val="014e37c3-d30b-43a9-a412-91c2c914ab79"/>
</p:tagLst>
</file>

<file path=ppt/tags/tag6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6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6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64.xml><?xml version="1.0" encoding="utf-8"?>
<p:tagLst xmlns:a="http://schemas.openxmlformats.org/drawingml/2006/main" xmlns:r="http://schemas.openxmlformats.org/officeDocument/2006/relationships" xmlns:p="http://schemas.openxmlformats.org/presentationml/2006/main">
  <p:tag name="ISLIDE.DIAGRAM" val="0bbc4188-a710-4151-b2e9-10d0a42a3567"/>
</p:tagLst>
</file>

<file path=ppt/tags/tag6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6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6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68.xml><?xml version="1.0" encoding="utf-8"?>
<p:tagLst xmlns:a="http://schemas.openxmlformats.org/drawingml/2006/main" xmlns:r="http://schemas.openxmlformats.org/officeDocument/2006/relationships" xmlns:p="http://schemas.openxmlformats.org/presentationml/2006/main">
  <p:tag name="ISLIDE.DIAGRAM" val="07cd400f-2506-4183-959e-e4ccdb946a58"/>
</p:tagLst>
</file>

<file path=ppt/tags/tag6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 name="PA" val="v3.2.0"/>
</p:tagLst>
</file>

<file path=ppt/tags/tag7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7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72.xml><?xml version="1.0" encoding="utf-8"?>
<p:tagLst xmlns:a="http://schemas.openxmlformats.org/drawingml/2006/main" xmlns:r="http://schemas.openxmlformats.org/officeDocument/2006/relationships" xmlns:p="http://schemas.openxmlformats.org/presentationml/2006/main">
  <p:tag name="ISLIDE.DIAGRAM" val="0bdb08db-270e-4354-831e-506e90946c80"/>
</p:tagLst>
</file>

<file path=ppt/tags/tag7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7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7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7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7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7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79.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ENTRY"/>
  <p:tag name="ID" val="553518"/>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ISLIDE.DIAGRAM" val="0591b54f-0b81-46a2-aceb-879cd9710cc4"/>
</p:tagLst>
</file>

<file path=ppt/tags/tag8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82.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8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84.xml><?xml version="1.0" encoding="utf-8"?>
<p:tagLst xmlns:a="http://schemas.openxmlformats.org/drawingml/2006/main" xmlns:r="http://schemas.openxmlformats.org/officeDocument/2006/relationships" xmlns:p="http://schemas.openxmlformats.org/presentationml/2006/main">
  <p:tag name="ISLIDE.DIAGRAM" val="004870b2-c51d-425a-920e-49207b0f3eab"/>
</p:tagLst>
</file>

<file path=ppt/tags/tag8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86.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8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88.xml><?xml version="1.0" encoding="utf-8"?>
<p:tagLst xmlns:a="http://schemas.openxmlformats.org/drawingml/2006/main" xmlns:r="http://schemas.openxmlformats.org/officeDocument/2006/relationships" xmlns:p="http://schemas.openxmlformats.org/presentationml/2006/main">
  <p:tag name="ISLIDE.DIAGRAM" val="10e57a0e-761a-45e4-a9c5-359f61dfd356"/>
</p:tagLst>
</file>

<file path=ppt/tags/tag8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91.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92.xml><?xml version="1.0" encoding="utf-8"?>
<p:tagLst xmlns:a="http://schemas.openxmlformats.org/drawingml/2006/main" xmlns:r="http://schemas.openxmlformats.org/officeDocument/2006/relationships" xmlns:p="http://schemas.openxmlformats.org/presentationml/2006/main">
  <p:tag name="ISLIDE.DIAGRAM" val="03ac4060-96e4-4bec-86be-e7291585589a"/>
</p:tagLst>
</file>

<file path=ppt/tags/tag93.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94.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95.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ags/tag96.xml><?xml version="1.0" encoding="utf-8"?>
<p:tagLst xmlns:a="http://schemas.openxmlformats.org/drawingml/2006/main" xmlns:r="http://schemas.openxmlformats.org/officeDocument/2006/relationships" xmlns:p="http://schemas.openxmlformats.org/presentationml/2006/main">
  <p:tag name="ISLIDE.DIAGRAM" val="01f11694-8e14-4ae2-be4b-fcb27bab0f9f"/>
</p:tagLst>
</file>

<file path=ppt/tags/tag97.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TITLE"/>
  <p:tag name="ID" val="553518"/>
</p:tagLst>
</file>

<file path=ppt/tags/tag98.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OTHERS"/>
  <p:tag name="ID" val="553518"/>
</p:tagLst>
</file>

<file path=ppt/tags/tag99.xml><?xml version="1.0" encoding="utf-8"?>
<p:tagLst xmlns:a="http://schemas.openxmlformats.org/drawingml/2006/main" xmlns:r="http://schemas.openxmlformats.org/officeDocument/2006/relationships" xmlns:p="http://schemas.openxmlformats.org/presentationml/2006/main">
  <p:tag name="MH" val="20170730164240"/>
  <p:tag name="MH_LIBRARY" val="CONTENTS"/>
  <p:tag name="MH_TYPE" val="NUMBER"/>
  <p:tag name="ID" val="553518"/>
  <p:tag name="MH_ORDER" val="NUMBER"/>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fontScheme name="3bq5tmeh">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3E3429"/>
    </a:accent1>
    <a:accent2>
      <a:srgbClr val="694D39"/>
    </a:accent2>
    <a:accent3>
      <a:srgbClr val="80500D"/>
    </a:accent3>
    <a:accent4>
      <a:srgbClr val="BA6C1F"/>
    </a:accent4>
    <a:accent5>
      <a:srgbClr val="C58315"/>
    </a:accent5>
    <a:accent6>
      <a:srgbClr val="FFBB53"/>
    </a:accent6>
    <a:hlink>
      <a:srgbClr val="3E342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96</TotalTime>
  <Words>1413</Words>
  <Application>Microsoft Office PowerPoint</Application>
  <PresentationFormat>宽屏</PresentationFormat>
  <Paragraphs>242</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锐字工房云字库细圆GBK</vt:lpstr>
      <vt:lpstr>宋体</vt:lpstr>
      <vt:lpstr>微软雅黑</vt:lpstr>
      <vt:lpstr>微软雅黑 Light</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20</cp:revision>
  <dcterms:created xsi:type="dcterms:W3CDTF">2017-07-30T08:13:46Z</dcterms:created>
  <dcterms:modified xsi:type="dcterms:W3CDTF">2022-06-10T01:29:05Z</dcterms:modified>
</cp:coreProperties>
</file>